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59" r:id="rId2"/>
    <p:sldId id="297" r:id="rId3"/>
    <p:sldId id="296" r:id="rId4"/>
    <p:sldId id="258" r:id="rId5"/>
    <p:sldId id="261" r:id="rId6"/>
    <p:sldId id="262" r:id="rId7"/>
    <p:sldId id="263" r:id="rId8"/>
    <p:sldId id="264" r:id="rId9"/>
    <p:sldId id="290" r:id="rId10"/>
    <p:sldId id="292" r:id="rId11"/>
    <p:sldId id="291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94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98" r:id="rId37"/>
  </p:sldIdLst>
  <p:sldSz cx="11522075" cy="6859588"/>
  <p:notesSz cx="6858000" cy="9144000"/>
  <p:embeddedFontLst>
    <p:embeddedFont>
      <p:font typeface="微软雅黑" pitchFamily="34" charset="-122"/>
      <p:regular r:id="rId39"/>
      <p:bold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Impact" pitchFamily="34" charset="0"/>
      <p:regular r:id="rId45"/>
    </p:embeddedFont>
  </p:embeddedFontLst>
  <p:custDataLst>
    <p:tags r:id="rId46"/>
  </p:custDataLst>
  <p:defaultTextStyle>
    <a:defPPr>
      <a:defRPr lang="zh-CN"/>
    </a:defPPr>
    <a:lvl1pPr marL="0" algn="l" defTabSz="9517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5899" algn="l" defTabSz="9517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1799" algn="l" defTabSz="9517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27698" algn="l" defTabSz="9517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03598" algn="l" defTabSz="9517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79497" algn="l" defTabSz="9517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55397" algn="l" defTabSz="9517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31296" algn="l" defTabSz="9517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07196" algn="l" defTabSz="9517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微软用户" initials="微软用户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CC"/>
    <a:srgbClr val="0099FF"/>
    <a:srgbClr val="33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73" autoAdjust="0"/>
    <p:restoredTop sz="94660"/>
  </p:normalViewPr>
  <p:slideViewPr>
    <p:cSldViewPr>
      <p:cViewPr varScale="1">
        <p:scale>
          <a:sx n="104" d="100"/>
          <a:sy n="104" d="100"/>
        </p:scale>
        <p:origin x="-870" y="-96"/>
      </p:cViewPr>
      <p:guideLst>
        <p:guide orient="horz" pos="2161"/>
        <p:guide pos="36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1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100000">
                  <a:schemeClr val="bg1"/>
                </a:gs>
                <a:gs pos="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 w="381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1"/>
                <a:tileRect/>
              </a:gradFill>
            </a:ln>
            <a:effectLst>
              <a:outerShdw blurRad="76200" dist="76200" dir="2700000" algn="tl" rotWithShape="0">
                <a:prstClr val="black">
                  <a:alpha val="25000"/>
                </a:prstClr>
              </a:outerShdw>
            </a:effectLst>
          </c:spPr>
          <c:cat>
            <c:strRef>
              <c:f>Sheet1!$A$2:$A$5</c:f>
              <c:strCache>
                <c:ptCount val="4"/>
                <c:pt idx="0">
                  <c:v>一季度</c:v>
                </c:pt>
                <c:pt idx="1">
                  <c:v>二季度</c:v>
                </c:pt>
                <c:pt idx="2">
                  <c:v>三季度</c:v>
                </c:pt>
                <c:pt idx="3">
                  <c:v>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gapWidth val="219"/>
        <c:overlap val="-27"/>
        <c:axId val="165757312"/>
        <c:axId val="165758848"/>
      </c:barChart>
      <c:catAx>
        <c:axId val="16575731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4127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zidenz-Grotesk BQ Condensed" pitchFamily="2" charset="0"/>
                <a:ea typeface="方正中等线简体" panose="03000509000000000000" pitchFamily="65" charset="-122"/>
                <a:cs typeface="+mn-cs"/>
              </a:defRPr>
            </a:pPr>
            <a:endParaRPr lang="zh-CN"/>
          </a:p>
        </c:txPr>
        <c:crossAx val="165758848"/>
        <c:crosses val="autoZero"/>
        <c:auto val="1"/>
        <c:lblAlgn val="ctr"/>
        <c:lblOffset val="100"/>
      </c:catAx>
      <c:valAx>
        <c:axId val="16575884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kzidenz-Grotesk BQ Condensed" pitchFamily="2" charset="0"/>
                <a:ea typeface="方正中等线简体" panose="03000509000000000000" pitchFamily="65" charset="-122"/>
                <a:cs typeface="+mn-cs"/>
              </a:defRPr>
            </a:pPr>
            <a:endParaRPr lang="zh-CN"/>
          </a:p>
        </c:txPr>
        <c:crossAx val="16575731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b="0">
          <a:solidFill>
            <a:schemeClr val="bg1"/>
          </a:solidFill>
          <a:latin typeface="方正中等线简体" panose="03000509000000000000" pitchFamily="65" charset="-122"/>
          <a:ea typeface="方正中等线简体" panose="03000509000000000000" pitchFamily="65" charset="-122"/>
        </a:defRPr>
      </a:pPr>
      <a:endParaRPr lang="zh-CN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E1860-5156-40DC-9E59-743B1D417515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549275" y="685800"/>
            <a:ext cx="57594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5B25F-535F-4C5D-B1DA-56F763568B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80234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17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75899" algn="l" defTabSz="9517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51799" algn="l" defTabSz="9517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27698" algn="l" defTabSz="9517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903598" algn="l" defTabSz="9517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79497" algn="l" defTabSz="9517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55397" algn="l" defTabSz="9517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331296" algn="l" defTabSz="9517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807196" algn="l" defTabSz="95179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06231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90299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90744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871425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99317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715488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亮亮图文旗舰店</a:t>
            </a:r>
            <a:r>
              <a:rPr lang="en-US" altLang="zh-CN" smtClean="0"/>
              <a:t>https://liangliangtuwen.tmall.com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06231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53261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5B25F-535F-4C5D-B1DA-56F763568BB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36378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64156" y="2130920"/>
            <a:ext cx="9793764" cy="147036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28312" y="3887100"/>
            <a:ext cx="8065453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5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1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27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03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79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55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31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0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1610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4663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353505" y="274703"/>
            <a:ext cx="2592467" cy="585288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76104" y="274703"/>
            <a:ext cx="7585366" cy="585288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07721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38602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0164" y="4407922"/>
            <a:ext cx="9793764" cy="1362390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0164" y="2907387"/>
            <a:ext cx="9793764" cy="1500534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58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179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276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035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794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553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312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071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05796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6104" y="1600572"/>
            <a:ext cx="5088916" cy="4527011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57055" y="1600572"/>
            <a:ext cx="5088916" cy="4527011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92373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104" y="1535469"/>
            <a:ext cx="5090917" cy="639910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899" indent="0">
              <a:buNone/>
              <a:defRPr sz="2100" b="1"/>
            </a:lvl2pPr>
            <a:lvl3pPr marL="951799" indent="0">
              <a:buNone/>
              <a:defRPr sz="1900" b="1"/>
            </a:lvl3pPr>
            <a:lvl4pPr marL="1427698" indent="0">
              <a:buNone/>
              <a:defRPr sz="1700" b="1"/>
            </a:lvl4pPr>
            <a:lvl5pPr marL="1903598" indent="0">
              <a:buNone/>
              <a:defRPr sz="1700" b="1"/>
            </a:lvl5pPr>
            <a:lvl6pPr marL="2379497" indent="0">
              <a:buNone/>
              <a:defRPr sz="1700" b="1"/>
            </a:lvl6pPr>
            <a:lvl7pPr marL="2855397" indent="0">
              <a:buNone/>
              <a:defRPr sz="1700" b="1"/>
            </a:lvl7pPr>
            <a:lvl8pPr marL="3331296" indent="0">
              <a:buNone/>
              <a:defRPr sz="1700" b="1"/>
            </a:lvl8pPr>
            <a:lvl9pPr marL="3807196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6104" y="2175379"/>
            <a:ext cx="5090917" cy="395220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53055" y="1535469"/>
            <a:ext cx="5092917" cy="639910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899" indent="0">
              <a:buNone/>
              <a:defRPr sz="2100" b="1"/>
            </a:lvl2pPr>
            <a:lvl3pPr marL="951799" indent="0">
              <a:buNone/>
              <a:defRPr sz="1900" b="1"/>
            </a:lvl3pPr>
            <a:lvl4pPr marL="1427698" indent="0">
              <a:buNone/>
              <a:defRPr sz="1700" b="1"/>
            </a:lvl4pPr>
            <a:lvl5pPr marL="1903598" indent="0">
              <a:buNone/>
              <a:defRPr sz="1700" b="1"/>
            </a:lvl5pPr>
            <a:lvl6pPr marL="2379497" indent="0">
              <a:buNone/>
              <a:defRPr sz="1700" b="1"/>
            </a:lvl6pPr>
            <a:lvl7pPr marL="2855397" indent="0">
              <a:buNone/>
              <a:defRPr sz="1700" b="1"/>
            </a:lvl7pPr>
            <a:lvl8pPr marL="3331296" indent="0">
              <a:buNone/>
              <a:defRPr sz="1700" b="1"/>
            </a:lvl8pPr>
            <a:lvl9pPr marL="3807196" indent="0">
              <a:buNone/>
              <a:defRPr sz="17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53055" y="2175379"/>
            <a:ext cx="5092917" cy="395220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9972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7984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18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04" y="273113"/>
            <a:ext cx="3790684" cy="116231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04812" y="273115"/>
            <a:ext cx="6441160" cy="585446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76104" y="1435434"/>
            <a:ext cx="3790684" cy="4692149"/>
          </a:xfrm>
        </p:spPr>
        <p:txBody>
          <a:bodyPr/>
          <a:lstStyle>
            <a:lvl1pPr marL="0" indent="0">
              <a:buNone/>
              <a:defRPr sz="1500"/>
            </a:lvl1pPr>
            <a:lvl2pPr marL="475899" indent="0">
              <a:buNone/>
              <a:defRPr sz="1200"/>
            </a:lvl2pPr>
            <a:lvl3pPr marL="951799" indent="0">
              <a:buNone/>
              <a:defRPr sz="1000"/>
            </a:lvl3pPr>
            <a:lvl4pPr marL="1427698" indent="0">
              <a:buNone/>
              <a:defRPr sz="900"/>
            </a:lvl4pPr>
            <a:lvl5pPr marL="1903598" indent="0">
              <a:buNone/>
              <a:defRPr sz="900"/>
            </a:lvl5pPr>
            <a:lvl6pPr marL="2379497" indent="0">
              <a:buNone/>
              <a:defRPr sz="900"/>
            </a:lvl6pPr>
            <a:lvl7pPr marL="2855397" indent="0">
              <a:buNone/>
              <a:defRPr sz="900"/>
            </a:lvl7pPr>
            <a:lvl8pPr marL="3331296" indent="0">
              <a:buNone/>
              <a:defRPr sz="900"/>
            </a:lvl8pPr>
            <a:lvl9pPr marL="3807196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68464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8407" y="4801712"/>
            <a:ext cx="6913245" cy="56686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58407" y="612917"/>
            <a:ext cx="6913245" cy="4115753"/>
          </a:xfrm>
        </p:spPr>
        <p:txBody>
          <a:bodyPr/>
          <a:lstStyle>
            <a:lvl1pPr marL="0" indent="0">
              <a:buNone/>
              <a:defRPr sz="3300"/>
            </a:lvl1pPr>
            <a:lvl2pPr marL="475899" indent="0">
              <a:buNone/>
              <a:defRPr sz="2900"/>
            </a:lvl2pPr>
            <a:lvl3pPr marL="951799" indent="0">
              <a:buNone/>
              <a:defRPr sz="2500"/>
            </a:lvl3pPr>
            <a:lvl4pPr marL="1427698" indent="0">
              <a:buNone/>
              <a:defRPr sz="2100"/>
            </a:lvl4pPr>
            <a:lvl5pPr marL="1903598" indent="0">
              <a:buNone/>
              <a:defRPr sz="2100"/>
            </a:lvl5pPr>
            <a:lvl6pPr marL="2379497" indent="0">
              <a:buNone/>
              <a:defRPr sz="2100"/>
            </a:lvl6pPr>
            <a:lvl7pPr marL="2855397" indent="0">
              <a:buNone/>
              <a:defRPr sz="2100"/>
            </a:lvl7pPr>
            <a:lvl8pPr marL="3331296" indent="0">
              <a:buNone/>
              <a:defRPr sz="2100"/>
            </a:lvl8pPr>
            <a:lvl9pPr marL="3807196" indent="0">
              <a:buNone/>
              <a:defRPr sz="21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258407" y="5368581"/>
            <a:ext cx="6913245" cy="805048"/>
          </a:xfrm>
        </p:spPr>
        <p:txBody>
          <a:bodyPr/>
          <a:lstStyle>
            <a:lvl1pPr marL="0" indent="0">
              <a:buNone/>
              <a:defRPr sz="1500"/>
            </a:lvl1pPr>
            <a:lvl2pPr marL="475899" indent="0">
              <a:buNone/>
              <a:defRPr sz="1200"/>
            </a:lvl2pPr>
            <a:lvl3pPr marL="951799" indent="0">
              <a:buNone/>
              <a:defRPr sz="1000"/>
            </a:lvl3pPr>
            <a:lvl4pPr marL="1427698" indent="0">
              <a:buNone/>
              <a:defRPr sz="900"/>
            </a:lvl4pPr>
            <a:lvl5pPr marL="1903598" indent="0">
              <a:buNone/>
              <a:defRPr sz="900"/>
            </a:lvl5pPr>
            <a:lvl6pPr marL="2379497" indent="0">
              <a:buNone/>
              <a:defRPr sz="900"/>
            </a:lvl6pPr>
            <a:lvl7pPr marL="2855397" indent="0">
              <a:buNone/>
              <a:defRPr sz="900"/>
            </a:lvl7pPr>
            <a:lvl8pPr marL="3331296" indent="0">
              <a:buNone/>
              <a:defRPr sz="900"/>
            </a:lvl8pPr>
            <a:lvl9pPr marL="3807196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3A585-CCD5-4E06-BCB4-AD2A7BDD6554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7601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76105" y="274701"/>
            <a:ext cx="10369868" cy="1143265"/>
          </a:xfrm>
          <a:prstGeom prst="rect">
            <a:avLst/>
          </a:prstGeom>
        </p:spPr>
        <p:txBody>
          <a:bodyPr vert="horz" lIns="95180" tIns="47590" rIns="95180" bIns="4759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105" y="1600572"/>
            <a:ext cx="10369868" cy="4527011"/>
          </a:xfrm>
          <a:prstGeom prst="rect">
            <a:avLst/>
          </a:prstGeom>
        </p:spPr>
        <p:txBody>
          <a:bodyPr vert="horz" lIns="95180" tIns="47590" rIns="95180" bIns="4759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76105" y="6357823"/>
            <a:ext cx="2688484" cy="365210"/>
          </a:xfrm>
          <a:prstGeom prst="rect">
            <a:avLst/>
          </a:prstGeom>
        </p:spPr>
        <p:txBody>
          <a:bodyPr vert="horz" lIns="95180" tIns="47590" rIns="95180" bIns="475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3A585-CCD5-4E06-BCB4-AD2A7BDD6554}" type="datetimeFigureOut">
              <a:rPr lang="zh-CN" altLang="en-US" smtClean="0"/>
              <a:pPr/>
              <a:t>2017/7/7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36709" y="6357823"/>
            <a:ext cx="3648658" cy="365210"/>
          </a:xfrm>
          <a:prstGeom prst="rect">
            <a:avLst/>
          </a:prstGeom>
        </p:spPr>
        <p:txBody>
          <a:bodyPr vert="horz" lIns="95180" tIns="47590" rIns="95180" bIns="475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57488" y="6357823"/>
            <a:ext cx="2688484" cy="365210"/>
          </a:xfrm>
          <a:prstGeom prst="rect">
            <a:avLst/>
          </a:prstGeom>
        </p:spPr>
        <p:txBody>
          <a:bodyPr vert="horz" lIns="95180" tIns="47590" rIns="95180" bIns="475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4E539-7ADC-4EAE-B951-4D0795672B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7484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  <p:txStyles>
    <p:titleStyle>
      <a:lvl1pPr algn="ctr" defTabSz="951799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925" indent="-356925" algn="l" defTabSz="951799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73337" indent="-297437" algn="l" defTabSz="95179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89749" indent="-237950" algn="l" defTabSz="95179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5648" indent="-237950" algn="l" defTabSz="951799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1548" indent="-237950" algn="l" defTabSz="951799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17447" indent="-237950" algn="l" defTabSz="9517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93347" indent="-237950" algn="l" defTabSz="9517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69246" indent="-237950" algn="l" defTabSz="9517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45146" indent="-237950" algn="l" defTabSz="951799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51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5899" algn="l" defTabSz="951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1799" algn="l" defTabSz="951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7698" algn="l" defTabSz="951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3598" algn="l" defTabSz="951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9497" algn="l" defTabSz="951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5397" algn="l" defTabSz="951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31296" algn="l" defTabSz="951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07196" algn="l" defTabSz="951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42"/>
          <p:cNvSpPr txBox="1"/>
          <p:nvPr/>
        </p:nvSpPr>
        <p:spPr>
          <a:xfrm>
            <a:off x="1648242" y="2846180"/>
            <a:ext cx="82255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000" b="1" dirty="0">
                <a:latin typeface="微软雅黑" pitchFamily="34" charset="-122"/>
                <a:ea typeface="微软雅黑" pitchFamily="34" charset="-122"/>
              </a:rPr>
              <a:t>年终</a:t>
            </a:r>
            <a:r>
              <a:rPr lang="zh-CN" altLang="en-US" sz="7000" b="1" dirty="0" smtClean="0">
                <a:latin typeface="微软雅黑" pitchFamily="34" charset="-122"/>
                <a:ea typeface="微软雅黑" pitchFamily="34" charset="-122"/>
              </a:rPr>
              <a:t>总结暨新年计划</a:t>
            </a:r>
            <a:endParaRPr lang="zh-CN" altLang="en-US" sz="7000" b="1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69" name="直接连接符 68"/>
          <p:cNvCxnSpPr/>
          <p:nvPr/>
        </p:nvCxnSpPr>
        <p:spPr>
          <a:xfrm>
            <a:off x="2941407" y="4225814"/>
            <a:ext cx="135250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 flipV="1">
            <a:off x="7250009" y="4225814"/>
            <a:ext cx="1463356" cy="137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本框 27"/>
          <p:cNvSpPr txBox="1"/>
          <p:nvPr/>
        </p:nvSpPr>
        <p:spPr>
          <a:xfrm>
            <a:off x="4293910" y="4070316"/>
            <a:ext cx="2934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dirty="0">
                <a:latin typeface="ITC Avant Garde Std Bk" panose="020B0502020202020204" pitchFamily="34" charset="0"/>
              </a:rPr>
              <a:t>BUSINESS POWERPOINT</a:t>
            </a:r>
            <a:endParaRPr lang="zh-CN" altLang="en-US" sz="1600" dirty="0">
              <a:latin typeface="ITC Avant Garde Std Bk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89630" y="4480878"/>
            <a:ext cx="45428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年终总结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新年计划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述职报告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工作汇报</a:t>
            </a:r>
          </a:p>
          <a:p>
            <a:endParaRPr lang="zh-CN" alt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376803" y="221372"/>
            <a:ext cx="4641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机械设备有限公司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441963" y="405458"/>
            <a:ext cx="2769125" cy="347664"/>
            <a:chOff x="8183016" y="4888695"/>
            <a:chExt cx="2769125" cy="347664"/>
          </a:xfrm>
        </p:grpSpPr>
        <p:grpSp>
          <p:nvGrpSpPr>
            <p:cNvPr id="92" name="组合 91"/>
            <p:cNvGrpSpPr/>
            <p:nvPr/>
          </p:nvGrpSpPr>
          <p:grpSpPr>
            <a:xfrm>
              <a:off x="8183016" y="4922019"/>
              <a:ext cx="333375" cy="307975"/>
              <a:chOff x="2254251" y="1271589"/>
              <a:chExt cx="333375" cy="307975"/>
            </a:xfrm>
            <a:solidFill>
              <a:schemeClr val="bg1">
                <a:lumMod val="65000"/>
              </a:schemeClr>
            </a:solidFill>
          </p:grpSpPr>
          <p:sp>
            <p:nvSpPr>
              <p:cNvPr id="93" name="Freeform 496"/>
              <p:cNvSpPr>
                <a:spLocks noEditPoints="1"/>
              </p:cNvSpPr>
              <p:nvPr/>
            </p:nvSpPr>
            <p:spPr bwMode="auto">
              <a:xfrm>
                <a:off x="2254251" y="1271589"/>
                <a:ext cx="333375" cy="307975"/>
              </a:xfrm>
              <a:custGeom>
                <a:avLst/>
                <a:gdLst>
                  <a:gd name="T0" fmla="*/ 229 w 288"/>
                  <a:gd name="T1" fmla="*/ 0 h 266"/>
                  <a:gd name="T2" fmla="*/ 58 w 288"/>
                  <a:gd name="T3" fmla="*/ 0 h 266"/>
                  <a:gd name="T4" fmla="*/ 0 w 288"/>
                  <a:gd name="T5" fmla="*/ 59 h 266"/>
                  <a:gd name="T6" fmla="*/ 0 w 288"/>
                  <a:gd name="T7" fmla="*/ 208 h 266"/>
                  <a:gd name="T8" fmla="*/ 58 w 288"/>
                  <a:gd name="T9" fmla="*/ 266 h 266"/>
                  <a:gd name="T10" fmla="*/ 229 w 288"/>
                  <a:gd name="T11" fmla="*/ 266 h 266"/>
                  <a:gd name="T12" fmla="*/ 288 w 288"/>
                  <a:gd name="T13" fmla="*/ 208 h 266"/>
                  <a:gd name="T14" fmla="*/ 288 w 288"/>
                  <a:gd name="T15" fmla="*/ 59 h 266"/>
                  <a:gd name="T16" fmla="*/ 229 w 288"/>
                  <a:gd name="T17" fmla="*/ 0 h 266"/>
                  <a:gd name="T18" fmla="*/ 255 w 288"/>
                  <a:gd name="T19" fmla="*/ 208 h 266"/>
                  <a:gd name="T20" fmla="*/ 229 w 288"/>
                  <a:gd name="T21" fmla="*/ 233 h 266"/>
                  <a:gd name="T22" fmla="*/ 58 w 288"/>
                  <a:gd name="T23" fmla="*/ 233 h 266"/>
                  <a:gd name="T24" fmla="*/ 33 w 288"/>
                  <a:gd name="T25" fmla="*/ 208 h 266"/>
                  <a:gd name="T26" fmla="*/ 33 w 288"/>
                  <a:gd name="T27" fmla="*/ 59 h 266"/>
                  <a:gd name="T28" fmla="*/ 58 w 288"/>
                  <a:gd name="T29" fmla="*/ 33 h 266"/>
                  <a:gd name="T30" fmla="*/ 229 w 288"/>
                  <a:gd name="T31" fmla="*/ 33 h 266"/>
                  <a:gd name="T32" fmla="*/ 255 w 288"/>
                  <a:gd name="T33" fmla="*/ 59 h 266"/>
                  <a:gd name="T34" fmla="*/ 255 w 288"/>
                  <a:gd name="T35" fmla="*/ 208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8" h="266">
                    <a:moveTo>
                      <a:pt x="229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26" y="0"/>
                      <a:pt x="0" y="27"/>
                      <a:pt x="0" y="59"/>
                    </a:cubicBezTo>
                    <a:cubicBezTo>
                      <a:pt x="0" y="208"/>
                      <a:pt x="0" y="208"/>
                      <a:pt x="0" y="208"/>
                    </a:cubicBezTo>
                    <a:cubicBezTo>
                      <a:pt x="0" y="240"/>
                      <a:pt x="26" y="266"/>
                      <a:pt x="58" y="266"/>
                    </a:cubicBezTo>
                    <a:cubicBezTo>
                      <a:pt x="229" y="266"/>
                      <a:pt x="229" y="266"/>
                      <a:pt x="229" y="266"/>
                    </a:cubicBezTo>
                    <a:cubicBezTo>
                      <a:pt x="262" y="266"/>
                      <a:pt x="288" y="240"/>
                      <a:pt x="288" y="208"/>
                    </a:cubicBezTo>
                    <a:cubicBezTo>
                      <a:pt x="288" y="59"/>
                      <a:pt x="288" y="59"/>
                      <a:pt x="288" y="59"/>
                    </a:cubicBezTo>
                    <a:cubicBezTo>
                      <a:pt x="288" y="27"/>
                      <a:pt x="262" y="0"/>
                      <a:pt x="229" y="0"/>
                    </a:cubicBezTo>
                    <a:close/>
                    <a:moveTo>
                      <a:pt x="255" y="208"/>
                    </a:moveTo>
                    <a:cubicBezTo>
                      <a:pt x="255" y="222"/>
                      <a:pt x="243" y="233"/>
                      <a:pt x="229" y="233"/>
                    </a:cubicBezTo>
                    <a:cubicBezTo>
                      <a:pt x="58" y="233"/>
                      <a:pt x="58" y="233"/>
                      <a:pt x="58" y="233"/>
                    </a:cubicBezTo>
                    <a:cubicBezTo>
                      <a:pt x="44" y="233"/>
                      <a:pt x="33" y="222"/>
                      <a:pt x="33" y="208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3" y="45"/>
                      <a:pt x="44" y="33"/>
                      <a:pt x="58" y="33"/>
                    </a:cubicBezTo>
                    <a:cubicBezTo>
                      <a:pt x="229" y="33"/>
                      <a:pt x="229" y="33"/>
                      <a:pt x="229" y="33"/>
                    </a:cubicBezTo>
                    <a:cubicBezTo>
                      <a:pt x="243" y="33"/>
                      <a:pt x="255" y="45"/>
                      <a:pt x="255" y="59"/>
                    </a:cubicBezTo>
                    <a:lnTo>
                      <a:pt x="255" y="2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" name="Freeform 497"/>
              <p:cNvSpPr>
                <a:spLocks/>
              </p:cNvSpPr>
              <p:nvPr/>
            </p:nvSpPr>
            <p:spPr bwMode="auto">
              <a:xfrm>
                <a:off x="2344738" y="1384301"/>
                <a:ext cx="153988" cy="95250"/>
              </a:xfrm>
              <a:custGeom>
                <a:avLst/>
                <a:gdLst>
                  <a:gd name="T0" fmla="*/ 49 w 97"/>
                  <a:gd name="T1" fmla="*/ 60 h 60"/>
                  <a:gd name="T2" fmla="*/ 97 w 97"/>
                  <a:gd name="T3" fmla="*/ 0 h 60"/>
                  <a:gd name="T4" fmla="*/ 0 w 97"/>
                  <a:gd name="T5" fmla="*/ 0 h 60"/>
                  <a:gd name="T6" fmla="*/ 49 w 97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7" h="60">
                    <a:moveTo>
                      <a:pt x="49" y="60"/>
                    </a:moveTo>
                    <a:lnTo>
                      <a:pt x="97" y="0"/>
                    </a:lnTo>
                    <a:lnTo>
                      <a:pt x="0" y="0"/>
                    </a:lnTo>
                    <a:lnTo>
                      <a:pt x="49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95" name="组合 94"/>
            <p:cNvGrpSpPr/>
            <p:nvPr/>
          </p:nvGrpSpPr>
          <p:grpSpPr>
            <a:xfrm>
              <a:off x="9444681" y="4901395"/>
              <a:ext cx="204788" cy="334963"/>
              <a:chOff x="10336213" y="2595564"/>
              <a:chExt cx="204788" cy="334963"/>
            </a:xfrm>
            <a:solidFill>
              <a:schemeClr val="bg1">
                <a:lumMod val="65000"/>
              </a:schemeClr>
            </a:solidFill>
          </p:grpSpPr>
          <p:sp>
            <p:nvSpPr>
              <p:cNvPr id="96" name="Freeform 556"/>
              <p:cNvSpPr>
                <a:spLocks/>
              </p:cNvSpPr>
              <p:nvPr/>
            </p:nvSpPr>
            <p:spPr bwMode="auto">
              <a:xfrm>
                <a:off x="10515601" y="2595564"/>
                <a:ext cx="9525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" name="Line 557"/>
              <p:cNvSpPr>
                <a:spLocks noChangeShapeType="1"/>
              </p:cNvSpPr>
              <p:nvPr/>
            </p:nvSpPr>
            <p:spPr bwMode="auto">
              <a:xfrm>
                <a:off x="10515601" y="2595564"/>
                <a:ext cx="9525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" name="Freeform 558"/>
              <p:cNvSpPr>
                <a:spLocks noEditPoints="1"/>
              </p:cNvSpPr>
              <p:nvPr/>
            </p:nvSpPr>
            <p:spPr bwMode="auto">
              <a:xfrm>
                <a:off x="10336213" y="2595564"/>
                <a:ext cx="204788" cy="334963"/>
              </a:xfrm>
              <a:custGeom>
                <a:avLst/>
                <a:gdLst>
                  <a:gd name="T0" fmla="*/ 155 w 176"/>
                  <a:gd name="T1" fmla="*/ 0 h 289"/>
                  <a:gd name="T2" fmla="*/ 22 w 176"/>
                  <a:gd name="T3" fmla="*/ 0 h 289"/>
                  <a:gd name="T4" fmla="*/ 0 w 176"/>
                  <a:gd name="T5" fmla="*/ 21 h 289"/>
                  <a:gd name="T6" fmla="*/ 0 w 176"/>
                  <a:gd name="T7" fmla="*/ 267 h 289"/>
                  <a:gd name="T8" fmla="*/ 22 w 176"/>
                  <a:gd name="T9" fmla="*/ 289 h 289"/>
                  <a:gd name="T10" fmla="*/ 155 w 176"/>
                  <a:gd name="T11" fmla="*/ 289 h 289"/>
                  <a:gd name="T12" fmla="*/ 176 w 176"/>
                  <a:gd name="T13" fmla="*/ 267 h 289"/>
                  <a:gd name="T14" fmla="*/ 176 w 176"/>
                  <a:gd name="T15" fmla="*/ 21 h 289"/>
                  <a:gd name="T16" fmla="*/ 155 w 176"/>
                  <a:gd name="T17" fmla="*/ 0 h 289"/>
                  <a:gd name="T18" fmla="*/ 88 w 176"/>
                  <a:gd name="T19" fmla="*/ 274 h 289"/>
                  <a:gd name="T20" fmla="*/ 75 w 176"/>
                  <a:gd name="T21" fmla="*/ 261 h 289"/>
                  <a:gd name="T22" fmla="*/ 88 w 176"/>
                  <a:gd name="T23" fmla="*/ 247 h 289"/>
                  <a:gd name="T24" fmla="*/ 102 w 176"/>
                  <a:gd name="T25" fmla="*/ 261 h 289"/>
                  <a:gd name="T26" fmla="*/ 88 w 176"/>
                  <a:gd name="T27" fmla="*/ 274 h 289"/>
                  <a:gd name="T28" fmla="*/ 160 w 176"/>
                  <a:gd name="T29" fmla="*/ 233 h 289"/>
                  <a:gd name="T30" fmla="*/ 16 w 176"/>
                  <a:gd name="T31" fmla="*/ 233 h 289"/>
                  <a:gd name="T32" fmla="*/ 16 w 176"/>
                  <a:gd name="T33" fmla="*/ 56 h 289"/>
                  <a:gd name="T34" fmla="*/ 160 w 176"/>
                  <a:gd name="T35" fmla="*/ 56 h 289"/>
                  <a:gd name="T36" fmla="*/ 160 w 176"/>
                  <a:gd name="T37" fmla="*/ 233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6" h="289">
                    <a:moveTo>
                      <a:pt x="155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9"/>
                      <a:pt x="0" y="21"/>
                    </a:cubicBezTo>
                    <a:cubicBezTo>
                      <a:pt x="0" y="267"/>
                      <a:pt x="0" y="267"/>
                      <a:pt x="0" y="267"/>
                    </a:cubicBezTo>
                    <a:cubicBezTo>
                      <a:pt x="0" y="279"/>
                      <a:pt x="10" y="289"/>
                      <a:pt x="22" y="289"/>
                    </a:cubicBezTo>
                    <a:cubicBezTo>
                      <a:pt x="155" y="289"/>
                      <a:pt x="155" y="289"/>
                      <a:pt x="155" y="289"/>
                    </a:cubicBezTo>
                    <a:cubicBezTo>
                      <a:pt x="167" y="289"/>
                      <a:pt x="176" y="279"/>
                      <a:pt x="176" y="267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9"/>
                      <a:pt x="167" y="0"/>
                      <a:pt x="155" y="0"/>
                    </a:cubicBezTo>
                    <a:close/>
                    <a:moveTo>
                      <a:pt x="88" y="274"/>
                    </a:moveTo>
                    <a:cubicBezTo>
                      <a:pt x="81" y="274"/>
                      <a:pt x="75" y="268"/>
                      <a:pt x="75" y="261"/>
                    </a:cubicBezTo>
                    <a:cubicBezTo>
                      <a:pt x="75" y="253"/>
                      <a:pt x="81" y="247"/>
                      <a:pt x="88" y="247"/>
                    </a:cubicBezTo>
                    <a:cubicBezTo>
                      <a:pt x="96" y="247"/>
                      <a:pt x="102" y="253"/>
                      <a:pt x="102" y="261"/>
                    </a:cubicBezTo>
                    <a:cubicBezTo>
                      <a:pt x="102" y="268"/>
                      <a:pt x="96" y="274"/>
                      <a:pt x="88" y="274"/>
                    </a:cubicBezTo>
                    <a:close/>
                    <a:moveTo>
                      <a:pt x="160" y="233"/>
                    </a:moveTo>
                    <a:cubicBezTo>
                      <a:pt x="16" y="233"/>
                      <a:pt x="16" y="233"/>
                      <a:pt x="16" y="233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0" y="56"/>
                      <a:pt x="160" y="56"/>
                      <a:pt x="160" y="56"/>
                    </a:cubicBezTo>
                    <a:lnTo>
                      <a:pt x="160" y="2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99" name="组合 98"/>
            <p:cNvGrpSpPr/>
            <p:nvPr/>
          </p:nvGrpSpPr>
          <p:grpSpPr>
            <a:xfrm>
              <a:off x="10618766" y="4888695"/>
              <a:ext cx="333375" cy="333375"/>
              <a:chOff x="249238" y="2593976"/>
              <a:chExt cx="333375" cy="333375"/>
            </a:xfrm>
            <a:solidFill>
              <a:schemeClr val="bg1">
                <a:lumMod val="65000"/>
              </a:schemeClr>
            </a:solidFill>
          </p:grpSpPr>
          <p:sp>
            <p:nvSpPr>
              <p:cNvPr id="100" name="Freeform 573"/>
              <p:cNvSpPr>
                <a:spLocks/>
              </p:cNvSpPr>
              <p:nvPr/>
            </p:nvSpPr>
            <p:spPr bwMode="auto">
              <a:xfrm>
                <a:off x="477838" y="2740026"/>
                <a:ext cx="104775" cy="41275"/>
              </a:xfrm>
              <a:custGeom>
                <a:avLst/>
                <a:gdLst>
                  <a:gd name="T0" fmla="*/ 77 w 91"/>
                  <a:gd name="T1" fmla="*/ 0 h 36"/>
                  <a:gd name="T2" fmla="*/ 14 w 91"/>
                  <a:gd name="T3" fmla="*/ 0 h 36"/>
                  <a:gd name="T4" fmla="*/ 0 w 91"/>
                  <a:gd name="T5" fmla="*/ 18 h 36"/>
                  <a:gd name="T6" fmla="*/ 14 w 91"/>
                  <a:gd name="T7" fmla="*/ 36 h 36"/>
                  <a:gd name="T8" fmla="*/ 77 w 91"/>
                  <a:gd name="T9" fmla="*/ 36 h 36"/>
                  <a:gd name="T10" fmla="*/ 91 w 91"/>
                  <a:gd name="T11" fmla="*/ 18 h 36"/>
                  <a:gd name="T12" fmla="*/ 77 w 91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6">
                    <a:moveTo>
                      <a:pt x="77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7" y="0"/>
                      <a:pt x="0" y="9"/>
                      <a:pt x="0" y="18"/>
                    </a:cubicBezTo>
                    <a:cubicBezTo>
                      <a:pt x="0" y="28"/>
                      <a:pt x="7" y="36"/>
                      <a:pt x="14" y="36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85" y="36"/>
                      <a:pt x="91" y="28"/>
                      <a:pt x="91" y="18"/>
                    </a:cubicBezTo>
                    <a:cubicBezTo>
                      <a:pt x="91" y="9"/>
                      <a:pt x="85" y="0"/>
                      <a:pt x="7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grpSp>
            <p:nvGrpSpPr>
              <p:cNvPr id="101" name="组合 100"/>
              <p:cNvGrpSpPr/>
              <p:nvPr/>
            </p:nvGrpSpPr>
            <p:grpSpPr>
              <a:xfrm>
                <a:off x="249238" y="2593976"/>
                <a:ext cx="295275" cy="333375"/>
                <a:chOff x="249238" y="2593976"/>
                <a:chExt cx="295275" cy="333375"/>
              </a:xfrm>
              <a:grpFill/>
            </p:grpSpPr>
            <p:sp>
              <p:nvSpPr>
                <p:cNvPr id="102" name="Freeform 571"/>
                <p:cNvSpPr>
                  <a:spLocks/>
                </p:cNvSpPr>
                <p:nvPr/>
              </p:nvSpPr>
              <p:spPr bwMode="auto">
                <a:xfrm>
                  <a:off x="395288" y="2593976"/>
                  <a:ext cx="41275" cy="104775"/>
                </a:xfrm>
                <a:custGeom>
                  <a:avLst/>
                  <a:gdLst>
                    <a:gd name="T0" fmla="*/ 18 w 36"/>
                    <a:gd name="T1" fmla="*/ 0 h 91"/>
                    <a:gd name="T2" fmla="*/ 0 w 36"/>
                    <a:gd name="T3" fmla="*/ 14 h 91"/>
                    <a:gd name="T4" fmla="*/ 0 w 36"/>
                    <a:gd name="T5" fmla="*/ 77 h 91"/>
                    <a:gd name="T6" fmla="*/ 18 w 36"/>
                    <a:gd name="T7" fmla="*/ 91 h 91"/>
                    <a:gd name="T8" fmla="*/ 36 w 36"/>
                    <a:gd name="T9" fmla="*/ 77 h 91"/>
                    <a:gd name="T10" fmla="*/ 36 w 36"/>
                    <a:gd name="T11" fmla="*/ 14 h 91"/>
                    <a:gd name="T12" fmla="*/ 18 w 36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91">
                      <a:moveTo>
                        <a:pt x="18" y="0"/>
                      </a:moveTo>
                      <a:cubicBezTo>
                        <a:pt x="8" y="0"/>
                        <a:pt x="0" y="6"/>
                        <a:pt x="0" y="14"/>
                      </a:cubicBezTo>
                      <a:cubicBezTo>
                        <a:pt x="0" y="77"/>
                        <a:pt x="0" y="77"/>
                        <a:pt x="0" y="77"/>
                      </a:cubicBezTo>
                      <a:cubicBezTo>
                        <a:pt x="0" y="85"/>
                        <a:pt x="8" y="91"/>
                        <a:pt x="18" y="91"/>
                      </a:cubicBezTo>
                      <a:cubicBezTo>
                        <a:pt x="28" y="91"/>
                        <a:pt x="36" y="85"/>
                        <a:pt x="36" y="77"/>
                      </a:cubicBezTo>
                      <a:cubicBezTo>
                        <a:pt x="36" y="14"/>
                        <a:pt x="36" y="14"/>
                        <a:pt x="36" y="14"/>
                      </a:cubicBezTo>
                      <a:cubicBezTo>
                        <a:pt x="36" y="6"/>
                        <a:pt x="28" y="0"/>
                        <a:pt x="1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3" name="Freeform 572"/>
                <p:cNvSpPr>
                  <a:spLocks/>
                </p:cNvSpPr>
                <p:nvPr/>
              </p:nvSpPr>
              <p:spPr bwMode="auto">
                <a:xfrm>
                  <a:off x="395288" y="2822576"/>
                  <a:ext cx="41275" cy="104775"/>
                </a:xfrm>
                <a:custGeom>
                  <a:avLst/>
                  <a:gdLst>
                    <a:gd name="T0" fmla="*/ 18 w 36"/>
                    <a:gd name="T1" fmla="*/ 0 h 91"/>
                    <a:gd name="T2" fmla="*/ 0 w 36"/>
                    <a:gd name="T3" fmla="*/ 14 h 91"/>
                    <a:gd name="T4" fmla="*/ 0 w 36"/>
                    <a:gd name="T5" fmla="*/ 77 h 91"/>
                    <a:gd name="T6" fmla="*/ 18 w 36"/>
                    <a:gd name="T7" fmla="*/ 91 h 91"/>
                    <a:gd name="T8" fmla="*/ 36 w 36"/>
                    <a:gd name="T9" fmla="*/ 77 h 91"/>
                    <a:gd name="T10" fmla="*/ 36 w 36"/>
                    <a:gd name="T11" fmla="*/ 14 h 91"/>
                    <a:gd name="T12" fmla="*/ 18 w 36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91">
                      <a:moveTo>
                        <a:pt x="18" y="0"/>
                      </a:moveTo>
                      <a:cubicBezTo>
                        <a:pt x="8" y="0"/>
                        <a:pt x="0" y="7"/>
                        <a:pt x="0" y="14"/>
                      </a:cubicBezTo>
                      <a:cubicBezTo>
                        <a:pt x="0" y="77"/>
                        <a:pt x="0" y="77"/>
                        <a:pt x="0" y="77"/>
                      </a:cubicBezTo>
                      <a:cubicBezTo>
                        <a:pt x="0" y="85"/>
                        <a:pt x="8" y="91"/>
                        <a:pt x="18" y="91"/>
                      </a:cubicBezTo>
                      <a:cubicBezTo>
                        <a:pt x="28" y="91"/>
                        <a:pt x="36" y="85"/>
                        <a:pt x="36" y="77"/>
                      </a:cubicBezTo>
                      <a:cubicBezTo>
                        <a:pt x="36" y="14"/>
                        <a:pt x="36" y="14"/>
                        <a:pt x="36" y="14"/>
                      </a:cubicBezTo>
                      <a:cubicBezTo>
                        <a:pt x="36" y="7"/>
                        <a:pt x="28" y="0"/>
                        <a:pt x="1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4" name="Freeform 574"/>
                <p:cNvSpPr>
                  <a:spLocks/>
                </p:cNvSpPr>
                <p:nvPr/>
              </p:nvSpPr>
              <p:spPr bwMode="auto">
                <a:xfrm>
                  <a:off x="249238" y="2740026"/>
                  <a:ext cx="104775" cy="41275"/>
                </a:xfrm>
                <a:custGeom>
                  <a:avLst/>
                  <a:gdLst>
                    <a:gd name="T0" fmla="*/ 91 w 91"/>
                    <a:gd name="T1" fmla="*/ 18 h 36"/>
                    <a:gd name="T2" fmla="*/ 77 w 91"/>
                    <a:gd name="T3" fmla="*/ 0 h 36"/>
                    <a:gd name="T4" fmla="*/ 14 w 91"/>
                    <a:gd name="T5" fmla="*/ 0 h 36"/>
                    <a:gd name="T6" fmla="*/ 0 w 91"/>
                    <a:gd name="T7" fmla="*/ 18 h 36"/>
                    <a:gd name="T8" fmla="*/ 14 w 91"/>
                    <a:gd name="T9" fmla="*/ 36 h 36"/>
                    <a:gd name="T10" fmla="*/ 77 w 91"/>
                    <a:gd name="T11" fmla="*/ 36 h 36"/>
                    <a:gd name="T12" fmla="*/ 91 w 91"/>
                    <a:gd name="T13" fmla="*/ 18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6">
                      <a:moveTo>
                        <a:pt x="91" y="18"/>
                      </a:moveTo>
                      <a:cubicBezTo>
                        <a:pt x="91" y="9"/>
                        <a:pt x="84" y="0"/>
                        <a:pt x="77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6" y="0"/>
                        <a:pt x="0" y="9"/>
                        <a:pt x="0" y="18"/>
                      </a:cubicBezTo>
                      <a:cubicBezTo>
                        <a:pt x="0" y="28"/>
                        <a:pt x="6" y="36"/>
                        <a:pt x="14" y="36"/>
                      </a:cubicBezTo>
                      <a:cubicBezTo>
                        <a:pt x="77" y="36"/>
                        <a:pt x="77" y="36"/>
                        <a:pt x="77" y="36"/>
                      </a:cubicBezTo>
                      <a:cubicBezTo>
                        <a:pt x="84" y="36"/>
                        <a:pt x="91" y="28"/>
                        <a:pt x="91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5" name="Freeform 575"/>
                <p:cNvSpPr>
                  <a:spLocks/>
                </p:cNvSpPr>
                <p:nvPr/>
              </p:nvSpPr>
              <p:spPr bwMode="auto">
                <a:xfrm>
                  <a:off x="449263" y="2633664"/>
                  <a:ext cx="95250" cy="93663"/>
                </a:xfrm>
                <a:custGeom>
                  <a:avLst/>
                  <a:gdLst>
                    <a:gd name="T0" fmla="*/ 31 w 81"/>
                    <a:gd name="T1" fmla="*/ 75 h 81"/>
                    <a:gd name="T2" fmla="*/ 76 w 81"/>
                    <a:gd name="T3" fmla="*/ 31 h 81"/>
                    <a:gd name="T4" fmla="*/ 73 w 81"/>
                    <a:gd name="T5" fmla="*/ 8 h 81"/>
                    <a:gd name="T6" fmla="*/ 50 w 81"/>
                    <a:gd name="T7" fmla="*/ 5 h 81"/>
                    <a:gd name="T8" fmla="*/ 6 w 81"/>
                    <a:gd name="T9" fmla="*/ 50 h 81"/>
                    <a:gd name="T10" fmla="*/ 9 w 81"/>
                    <a:gd name="T11" fmla="*/ 72 h 81"/>
                    <a:gd name="T12" fmla="*/ 31 w 81"/>
                    <a:gd name="T13" fmla="*/ 7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81">
                      <a:moveTo>
                        <a:pt x="31" y="75"/>
                      </a:moveTo>
                      <a:cubicBezTo>
                        <a:pt x="76" y="31"/>
                        <a:pt x="76" y="31"/>
                        <a:pt x="76" y="31"/>
                      </a:cubicBezTo>
                      <a:cubicBezTo>
                        <a:pt x="81" y="25"/>
                        <a:pt x="80" y="15"/>
                        <a:pt x="73" y="8"/>
                      </a:cubicBezTo>
                      <a:cubicBezTo>
                        <a:pt x="66" y="1"/>
                        <a:pt x="56" y="0"/>
                        <a:pt x="50" y="5"/>
                      </a:cubicBezTo>
                      <a:cubicBezTo>
                        <a:pt x="6" y="50"/>
                        <a:pt x="6" y="50"/>
                        <a:pt x="6" y="50"/>
                      </a:cubicBezTo>
                      <a:cubicBezTo>
                        <a:pt x="0" y="55"/>
                        <a:pt x="2" y="65"/>
                        <a:pt x="9" y="72"/>
                      </a:cubicBezTo>
                      <a:cubicBezTo>
                        <a:pt x="16" y="79"/>
                        <a:pt x="26" y="81"/>
                        <a:pt x="31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6" name="Freeform 576"/>
                <p:cNvSpPr>
                  <a:spLocks/>
                </p:cNvSpPr>
                <p:nvPr/>
              </p:nvSpPr>
              <p:spPr bwMode="auto">
                <a:xfrm>
                  <a:off x="288926" y="2795589"/>
                  <a:ext cx="93663" cy="92075"/>
                </a:xfrm>
                <a:custGeom>
                  <a:avLst/>
                  <a:gdLst>
                    <a:gd name="T0" fmla="*/ 50 w 81"/>
                    <a:gd name="T1" fmla="*/ 5 h 80"/>
                    <a:gd name="T2" fmla="*/ 5 w 81"/>
                    <a:gd name="T3" fmla="*/ 49 h 80"/>
                    <a:gd name="T4" fmla="*/ 8 w 81"/>
                    <a:gd name="T5" fmla="*/ 72 h 80"/>
                    <a:gd name="T6" fmla="*/ 31 w 81"/>
                    <a:gd name="T7" fmla="*/ 75 h 80"/>
                    <a:gd name="T8" fmla="*/ 75 w 81"/>
                    <a:gd name="T9" fmla="*/ 30 h 80"/>
                    <a:gd name="T10" fmla="*/ 72 w 81"/>
                    <a:gd name="T11" fmla="*/ 8 h 80"/>
                    <a:gd name="T12" fmla="*/ 50 w 81"/>
                    <a:gd name="T13" fmla="*/ 5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80">
                      <a:moveTo>
                        <a:pt x="50" y="5"/>
                      </a:moveTo>
                      <a:cubicBezTo>
                        <a:pt x="5" y="49"/>
                        <a:pt x="5" y="49"/>
                        <a:pt x="5" y="49"/>
                      </a:cubicBezTo>
                      <a:cubicBezTo>
                        <a:pt x="0" y="55"/>
                        <a:pt x="1" y="65"/>
                        <a:pt x="8" y="72"/>
                      </a:cubicBezTo>
                      <a:cubicBezTo>
                        <a:pt x="15" y="79"/>
                        <a:pt x="25" y="80"/>
                        <a:pt x="31" y="75"/>
                      </a:cubicBezTo>
                      <a:cubicBezTo>
                        <a:pt x="75" y="30"/>
                        <a:pt x="75" y="30"/>
                        <a:pt x="75" y="30"/>
                      </a:cubicBezTo>
                      <a:cubicBezTo>
                        <a:pt x="81" y="25"/>
                        <a:pt x="79" y="15"/>
                        <a:pt x="72" y="8"/>
                      </a:cubicBezTo>
                      <a:cubicBezTo>
                        <a:pt x="65" y="1"/>
                        <a:pt x="55" y="0"/>
                        <a:pt x="5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7" name="Freeform 577"/>
                <p:cNvSpPr>
                  <a:spLocks/>
                </p:cNvSpPr>
                <p:nvPr/>
              </p:nvSpPr>
              <p:spPr bwMode="auto">
                <a:xfrm>
                  <a:off x="449263" y="2795589"/>
                  <a:ext cx="95250" cy="93663"/>
                </a:xfrm>
                <a:custGeom>
                  <a:avLst/>
                  <a:gdLst>
                    <a:gd name="T0" fmla="*/ 31 w 81"/>
                    <a:gd name="T1" fmla="*/ 5 h 81"/>
                    <a:gd name="T2" fmla="*/ 9 w 81"/>
                    <a:gd name="T3" fmla="*/ 8 h 81"/>
                    <a:gd name="T4" fmla="*/ 6 w 81"/>
                    <a:gd name="T5" fmla="*/ 31 h 81"/>
                    <a:gd name="T6" fmla="*/ 50 w 81"/>
                    <a:gd name="T7" fmla="*/ 75 h 81"/>
                    <a:gd name="T8" fmla="*/ 73 w 81"/>
                    <a:gd name="T9" fmla="*/ 72 h 81"/>
                    <a:gd name="T10" fmla="*/ 76 w 81"/>
                    <a:gd name="T11" fmla="*/ 50 h 81"/>
                    <a:gd name="T12" fmla="*/ 31 w 81"/>
                    <a:gd name="T13" fmla="*/ 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81">
                      <a:moveTo>
                        <a:pt x="31" y="5"/>
                      </a:moveTo>
                      <a:cubicBezTo>
                        <a:pt x="26" y="0"/>
                        <a:pt x="16" y="1"/>
                        <a:pt x="9" y="8"/>
                      </a:cubicBezTo>
                      <a:cubicBezTo>
                        <a:pt x="1" y="15"/>
                        <a:pt x="0" y="25"/>
                        <a:pt x="6" y="31"/>
                      </a:cubicBezTo>
                      <a:cubicBezTo>
                        <a:pt x="50" y="75"/>
                        <a:pt x="50" y="75"/>
                        <a:pt x="50" y="75"/>
                      </a:cubicBezTo>
                      <a:cubicBezTo>
                        <a:pt x="55" y="81"/>
                        <a:pt x="66" y="79"/>
                        <a:pt x="73" y="72"/>
                      </a:cubicBezTo>
                      <a:cubicBezTo>
                        <a:pt x="80" y="65"/>
                        <a:pt x="81" y="55"/>
                        <a:pt x="76" y="50"/>
                      </a:cubicBez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8" name="Freeform 578"/>
                <p:cNvSpPr>
                  <a:spLocks/>
                </p:cNvSpPr>
                <p:nvPr/>
              </p:nvSpPr>
              <p:spPr bwMode="auto">
                <a:xfrm>
                  <a:off x="288926" y="2633664"/>
                  <a:ext cx="92075" cy="93663"/>
                </a:xfrm>
                <a:custGeom>
                  <a:avLst/>
                  <a:gdLst>
                    <a:gd name="T0" fmla="*/ 50 w 80"/>
                    <a:gd name="T1" fmla="*/ 76 h 81"/>
                    <a:gd name="T2" fmla="*/ 72 w 80"/>
                    <a:gd name="T3" fmla="*/ 73 h 81"/>
                    <a:gd name="T4" fmla="*/ 75 w 80"/>
                    <a:gd name="T5" fmla="*/ 50 h 81"/>
                    <a:gd name="T6" fmla="*/ 30 w 80"/>
                    <a:gd name="T7" fmla="*/ 6 h 81"/>
                    <a:gd name="T8" fmla="*/ 8 w 80"/>
                    <a:gd name="T9" fmla="*/ 9 h 81"/>
                    <a:gd name="T10" fmla="*/ 5 w 80"/>
                    <a:gd name="T11" fmla="*/ 31 h 81"/>
                    <a:gd name="T12" fmla="*/ 50 w 80"/>
                    <a:gd name="T13" fmla="*/ 76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" h="81">
                      <a:moveTo>
                        <a:pt x="50" y="76"/>
                      </a:moveTo>
                      <a:cubicBezTo>
                        <a:pt x="55" y="81"/>
                        <a:pt x="65" y="80"/>
                        <a:pt x="72" y="73"/>
                      </a:cubicBezTo>
                      <a:cubicBezTo>
                        <a:pt x="79" y="66"/>
                        <a:pt x="80" y="56"/>
                        <a:pt x="75" y="50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25" y="0"/>
                        <a:pt x="15" y="2"/>
                        <a:pt x="8" y="9"/>
                      </a:cubicBezTo>
                      <a:cubicBezTo>
                        <a:pt x="1" y="16"/>
                        <a:pt x="0" y="26"/>
                        <a:pt x="5" y="31"/>
                      </a:cubicBezTo>
                      <a:lnTo>
                        <a:pt x="50" y="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9" name="组合 108"/>
            <p:cNvGrpSpPr/>
            <p:nvPr/>
          </p:nvGrpSpPr>
          <p:grpSpPr>
            <a:xfrm>
              <a:off x="8819405" y="4900760"/>
              <a:ext cx="254000" cy="333375"/>
              <a:chOff x="8975726" y="2595564"/>
              <a:chExt cx="254000" cy="333375"/>
            </a:xfrm>
            <a:solidFill>
              <a:schemeClr val="bg1">
                <a:lumMod val="65000"/>
              </a:schemeClr>
            </a:solidFill>
          </p:grpSpPr>
          <p:sp>
            <p:nvSpPr>
              <p:cNvPr id="110" name="Freeform 642"/>
              <p:cNvSpPr>
                <a:spLocks/>
              </p:cNvSpPr>
              <p:nvPr/>
            </p:nvSpPr>
            <p:spPr bwMode="auto">
              <a:xfrm>
                <a:off x="8975726" y="2703514"/>
                <a:ext cx="254000" cy="225425"/>
              </a:xfrm>
              <a:custGeom>
                <a:avLst/>
                <a:gdLst>
                  <a:gd name="T0" fmla="*/ 177 w 218"/>
                  <a:gd name="T1" fmla="*/ 1 h 195"/>
                  <a:gd name="T2" fmla="*/ 158 w 218"/>
                  <a:gd name="T3" fmla="*/ 20 h 195"/>
                  <a:gd name="T4" fmla="*/ 191 w 218"/>
                  <a:gd name="T5" fmla="*/ 86 h 195"/>
                  <a:gd name="T6" fmla="*/ 109 w 218"/>
                  <a:gd name="T7" fmla="*/ 167 h 195"/>
                  <a:gd name="T8" fmla="*/ 28 w 218"/>
                  <a:gd name="T9" fmla="*/ 86 h 195"/>
                  <a:gd name="T10" fmla="*/ 61 w 218"/>
                  <a:gd name="T11" fmla="*/ 20 h 195"/>
                  <a:gd name="T12" fmla="*/ 42 w 218"/>
                  <a:gd name="T13" fmla="*/ 0 h 195"/>
                  <a:gd name="T14" fmla="*/ 0 w 218"/>
                  <a:gd name="T15" fmla="*/ 86 h 195"/>
                  <a:gd name="T16" fmla="*/ 109 w 218"/>
                  <a:gd name="T17" fmla="*/ 195 h 195"/>
                  <a:gd name="T18" fmla="*/ 218 w 218"/>
                  <a:gd name="T19" fmla="*/ 86 h 195"/>
                  <a:gd name="T20" fmla="*/ 177 w 218"/>
                  <a:gd name="T21" fmla="*/ 1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8" h="195">
                    <a:moveTo>
                      <a:pt x="177" y="1"/>
                    </a:moveTo>
                    <a:cubicBezTo>
                      <a:pt x="158" y="20"/>
                      <a:pt x="158" y="20"/>
                      <a:pt x="158" y="20"/>
                    </a:cubicBezTo>
                    <a:cubicBezTo>
                      <a:pt x="178" y="35"/>
                      <a:pt x="191" y="59"/>
                      <a:pt x="191" y="86"/>
                    </a:cubicBezTo>
                    <a:cubicBezTo>
                      <a:pt x="191" y="131"/>
                      <a:pt x="154" y="167"/>
                      <a:pt x="109" y="167"/>
                    </a:cubicBezTo>
                    <a:cubicBezTo>
                      <a:pt x="64" y="167"/>
                      <a:pt x="28" y="131"/>
                      <a:pt x="28" y="86"/>
                    </a:cubicBezTo>
                    <a:cubicBezTo>
                      <a:pt x="28" y="59"/>
                      <a:pt x="41" y="35"/>
                      <a:pt x="61" y="2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17" y="20"/>
                      <a:pt x="0" y="51"/>
                      <a:pt x="0" y="86"/>
                    </a:cubicBezTo>
                    <a:cubicBezTo>
                      <a:pt x="0" y="146"/>
                      <a:pt x="49" y="195"/>
                      <a:pt x="109" y="195"/>
                    </a:cubicBezTo>
                    <a:cubicBezTo>
                      <a:pt x="169" y="195"/>
                      <a:pt x="218" y="146"/>
                      <a:pt x="218" y="86"/>
                    </a:cubicBezTo>
                    <a:cubicBezTo>
                      <a:pt x="218" y="51"/>
                      <a:pt x="202" y="20"/>
                      <a:pt x="17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" name="Freeform 643"/>
              <p:cNvSpPr>
                <a:spLocks/>
              </p:cNvSpPr>
              <p:nvPr/>
            </p:nvSpPr>
            <p:spPr bwMode="auto">
              <a:xfrm>
                <a:off x="9031288" y="2595564"/>
                <a:ext cx="144463" cy="201613"/>
              </a:xfrm>
              <a:custGeom>
                <a:avLst/>
                <a:gdLst>
                  <a:gd name="T0" fmla="*/ 56 w 91"/>
                  <a:gd name="T1" fmla="*/ 127 h 127"/>
                  <a:gd name="T2" fmla="*/ 56 w 91"/>
                  <a:gd name="T3" fmla="*/ 102 h 127"/>
                  <a:gd name="T4" fmla="*/ 56 w 91"/>
                  <a:gd name="T5" fmla="*/ 51 h 127"/>
                  <a:gd name="T6" fmla="*/ 91 w 91"/>
                  <a:gd name="T7" fmla="*/ 51 h 127"/>
                  <a:gd name="T8" fmla="*/ 45 w 91"/>
                  <a:gd name="T9" fmla="*/ 0 h 127"/>
                  <a:gd name="T10" fmla="*/ 0 w 91"/>
                  <a:gd name="T11" fmla="*/ 51 h 127"/>
                  <a:gd name="T12" fmla="*/ 35 w 91"/>
                  <a:gd name="T13" fmla="*/ 51 h 127"/>
                  <a:gd name="T14" fmla="*/ 35 w 91"/>
                  <a:gd name="T15" fmla="*/ 106 h 127"/>
                  <a:gd name="T16" fmla="*/ 35 w 91"/>
                  <a:gd name="T17" fmla="*/ 127 h 127"/>
                  <a:gd name="T18" fmla="*/ 56 w 91"/>
                  <a:gd name="T19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1" h="127">
                    <a:moveTo>
                      <a:pt x="56" y="127"/>
                    </a:moveTo>
                    <a:lnTo>
                      <a:pt x="56" y="102"/>
                    </a:lnTo>
                    <a:lnTo>
                      <a:pt x="56" y="51"/>
                    </a:lnTo>
                    <a:lnTo>
                      <a:pt x="91" y="51"/>
                    </a:lnTo>
                    <a:lnTo>
                      <a:pt x="45" y="0"/>
                    </a:lnTo>
                    <a:lnTo>
                      <a:pt x="0" y="51"/>
                    </a:lnTo>
                    <a:lnTo>
                      <a:pt x="35" y="51"/>
                    </a:lnTo>
                    <a:lnTo>
                      <a:pt x="35" y="106"/>
                    </a:lnTo>
                    <a:lnTo>
                      <a:pt x="35" y="127"/>
                    </a:lnTo>
                    <a:lnTo>
                      <a:pt x="56" y="1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2" name="组合 111"/>
            <p:cNvGrpSpPr/>
            <p:nvPr/>
          </p:nvGrpSpPr>
          <p:grpSpPr>
            <a:xfrm>
              <a:off x="10048303" y="4901396"/>
              <a:ext cx="249238" cy="334963"/>
              <a:chOff x="6973889" y="4598989"/>
              <a:chExt cx="249238" cy="334963"/>
            </a:xfrm>
            <a:solidFill>
              <a:schemeClr val="bg1">
                <a:lumMod val="65000"/>
              </a:schemeClr>
            </a:solidFill>
          </p:grpSpPr>
          <p:sp>
            <p:nvSpPr>
              <p:cNvPr id="113" name="Freeform 795"/>
              <p:cNvSpPr>
                <a:spLocks noEditPoints="1"/>
              </p:cNvSpPr>
              <p:nvPr/>
            </p:nvSpPr>
            <p:spPr bwMode="auto">
              <a:xfrm>
                <a:off x="6973889" y="4598989"/>
                <a:ext cx="249238" cy="334963"/>
              </a:xfrm>
              <a:custGeom>
                <a:avLst/>
                <a:gdLst>
                  <a:gd name="T0" fmla="*/ 191 w 214"/>
                  <a:gd name="T1" fmla="*/ 20 h 289"/>
                  <a:gd name="T2" fmla="*/ 178 w 214"/>
                  <a:gd name="T3" fmla="*/ 20 h 289"/>
                  <a:gd name="T4" fmla="*/ 178 w 214"/>
                  <a:gd name="T5" fmla="*/ 11 h 289"/>
                  <a:gd name="T6" fmla="*/ 167 w 214"/>
                  <a:gd name="T7" fmla="*/ 0 h 289"/>
                  <a:gd name="T8" fmla="*/ 155 w 214"/>
                  <a:gd name="T9" fmla="*/ 11 h 289"/>
                  <a:gd name="T10" fmla="*/ 155 w 214"/>
                  <a:gd name="T11" fmla="*/ 20 h 289"/>
                  <a:gd name="T12" fmla="*/ 118 w 214"/>
                  <a:gd name="T13" fmla="*/ 20 h 289"/>
                  <a:gd name="T14" fmla="*/ 118 w 214"/>
                  <a:gd name="T15" fmla="*/ 11 h 289"/>
                  <a:gd name="T16" fmla="*/ 107 w 214"/>
                  <a:gd name="T17" fmla="*/ 0 h 289"/>
                  <a:gd name="T18" fmla="*/ 96 w 214"/>
                  <a:gd name="T19" fmla="*/ 11 h 289"/>
                  <a:gd name="T20" fmla="*/ 96 w 214"/>
                  <a:gd name="T21" fmla="*/ 20 h 289"/>
                  <a:gd name="T22" fmla="*/ 59 w 214"/>
                  <a:gd name="T23" fmla="*/ 20 h 289"/>
                  <a:gd name="T24" fmla="*/ 59 w 214"/>
                  <a:gd name="T25" fmla="*/ 11 h 289"/>
                  <a:gd name="T26" fmla="*/ 48 w 214"/>
                  <a:gd name="T27" fmla="*/ 0 h 289"/>
                  <a:gd name="T28" fmla="*/ 36 w 214"/>
                  <a:gd name="T29" fmla="*/ 11 h 289"/>
                  <a:gd name="T30" fmla="*/ 36 w 214"/>
                  <a:gd name="T31" fmla="*/ 20 h 289"/>
                  <a:gd name="T32" fmla="*/ 24 w 214"/>
                  <a:gd name="T33" fmla="*/ 20 h 289"/>
                  <a:gd name="T34" fmla="*/ 0 w 214"/>
                  <a:gd name="T35" fmla="*/ 43 h 289"/>
                  <a:gd name="T36" fmla="*/ 0 w 214"/>
                  <a:gd name="T37" fmla="*/ 266 h 289"/>
                  <a:gd name="T38" fmla="*/ 24 w 214"/>
                  <a:gd name="T39" fmla="*/ 289 h 289"/>
                  <a:gd name="T40" fmla="*/ 191 w 214"/>
                  <a:gd name="T41" fmla="*/ 289 h 289"/>
                  <a:gd name="T42" fmla="*/ 214 w 214"/>
                  <a:gd name="T43" fmla="*/ 266 h 289"/>
                  <a:gd name="T44" fmla="*/ 214 w 214"/>
                  <a:gd name="T45" fmla="*/ 43 h 289"/>
                  <a:gd name="T46" fmla="*/ 191 w 214"/>
                  <a:gd name="T47" fmla="*/ 20 h 289"/>
                  <a:gd name="T48" fmla="*/ 191 w 214"/>
                  <a:gd name="T49" fmla="*/ 264 h 289"/>
                  <a:gd name="T50" fmla="*/ 23 w 214"/>
                  <a:gd name="T51" fmla="*/ 264 h 289"/>
                  <a:gd name="T52" fmla="*/ 23 w 214"/>
                  <a:gd name="T53" fmla="*/ 45 h 289"/>
                  <a:gd name="T54" fmla="*/ 36 w 214"/>
                  <a:gd name="T55" fmla="*/ 45 h 289"/>
                  <a:gd name="T56" fmla="*/ 36 w 214"/>
                  <a:gd name="T57" fmla="*/ 52 h 289"/>
                  <a:gd name="T58" fmla="*/ 48 w 214"/>
                  <a:gd name="T59" fmla="*/ 63 h 289"/>
                  <a:gd name="T60" fmla="*/ 59 w 214"/>
                  <a:gd name="T61" fmla="*/ 52 h 289"/>
                  <a:gd name="T62" fmla="*/ 59 w 214"/>
                  <a:gd name="T63" fmla="*/ 45 h 289"/>
                  <a:gd name="T64" fmla="*/ 96 w 214"/>
                  <a:gd name="T65" fmla="*/ 45 h 289"/>
                  <a:gd name="T66" fmla="*/ 96 w 214"/>
                  <a:gd name="T67" fmla="*/ 52 h 289"/>
                  <a:gd name="T68" fmla="*/ 107 w 214"/>
                  <a:gd name="T69" fmla="*/ 63 h 289"/>
                  <a:gd name="T70" fmla="*/ 118 w 214"/>
                  <a:gd name="T71" fmla="*/ 52 h 289"/>
                  <a:gd name="T72" fmla="*/ 118 w 214"/>
                  <a:gd name="T73" fmla="*/ 45 h 289"/>
                  <a:gd name="T74" fmla="*/ 155 w 214"/>
                  <a:gd name="T75" fmla="*/ 45 h 289"/>
                  <a:gd name="T76" fmla="*/ 155 w 214"/>
                  <a:gd name="T77" fmla="*/ 52 h 289"/>
                  <a:gd name="T78" fmla="*/ 167 w 214"/>
                  <a:gd name="T79" fmla="*/ 63 h 289"/>
                  <a:gd name="T80" fmla="*/ 178 w 214"/>
                  <a:gd name="T81" fmla="*/ 52 h 289"/>
                  <a:gd name="T82" fmla="*/ 178 w 214"/>
                  <a:gd name="T83" fmla="*/ 45 h 289"/>
                  <a:gd name="T84" fmla="*/ 191 w 214"/>
                  <a:gd name="T85" fmla="*/ 45 h 289"/>
                  <a:gd name="T86" fmla="*/ 191 w 214"/>
                  <a:gd name="T87" fmla="*/ 264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14" h="289">
                    <a:moveTo>
                      <a:pt x="191" y="20"/>
                    </a:moveTo>
                    <a:cubicBezTo>
                      <a:pt x="178" y="20"/>
                      <a:pt x="178" y="20"/>
                      <a:pt x="178" y="20"/>
                    </a:cubicBezTo>
                    <a:cubicBezTo>
                      <a:pt x="178" y="11"/>
                      <a:pt x="178" y="11"/>
                      <a:pt x="178" y="11"/>
                    </a:cubicBezTo>
                    <a:cubicBezTo>
                      <a:pt x="178" y="5"/>
                      <a:pt x="173" y="0"/>
                      <a:pt x="167" y="0"/>
                    </a:cubicBezTo>
                    <a:cubicBezTo>
                      <a:pt x="160" y="0"/>
                      <a:pt x="155" y="5"/>
                      <a:pt x="155" y="11"/>
                    </a:cubicBezTo>
                    <a:cubicBezTo>
                      <a:pt x="155" y="20"/>
                      <a:pt x="155" y="20"/>
                      <a:pt x="155" y="20"/>
                    </a:cubicBezTo>
                    <a:cubicBezTo>
                      <a:pt x="118" y="20"/>
                      <a:pt x="118" y="20"/>
                      <a:pt x="118" y="20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8" y="5"/>
                      <a:pt x="113" y="0"/>
                      <a:pt x="107" y="0"/>
                    </a:cubicBezTo>
                    <a:cubicBezTo>
                      <a:pt x="101" y="0"/>
                      <a:pt x="96" y="5"/>
                      <a:pt x="96" y="11"/>
                    </a:cubicBezTo>
                    <a:cubicBezTo>
                      <a:pt x="96" y="20"/>
                      <a:pt x="96" y="20"/>
                      <a:pt x="96" y="20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59" y="5"/>
                      <a:pt x="54" y="0"/>
                      <a:pt x="48" y="0"/>
                    </a:cubicBezTo>
                    <a:cubicBezTo>
                      <a:pt x="41" y="0"/>
                      <a:pt x="36" y="5"/>
                      <a:pt x="36" y="11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11" y="20"/>
                      <a:pt x="0" y="30"/>
                      <a:pt x="0" y="43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78"/>
                      <a:pt x="11" y="289"/>
                      <a:pt x="24" y="289"/>
                    </a:cubicBezTo>
                    <a:cubicBezTo>
                      <a:pt x="191" y="289"/>
                      <a:pt x="191" y="289"/>
                      <a:pt x="191" y="289"/>
                    </a:cubicBezTo>
                    <a:cubicBezTo>
                      <a:pt x="204" y="289"/>
                      <a:pt x="214" y="278"/>
                      <a:pt x="214" y="266"/>
                    </a:cubicBezTo>
                    <a:cubicBezTo>
                      <a:pt x="214" y="43"/>
                      <a:pt x="214" y="43"/>
                      <a:pt x="214" y="43"/>
                    </a:cubicBezTo>
                    <a:cubicBezTo>
                      <a:pt x="214" y="30"/>
                      <a:pt x="204" y="20"/>
                      <a:pt x="191" y="20"/>
                    </a:cubicBezTo>
                    <a:close/>
                    <a:moveTo>
                      <a:pt x="191" y="264"/>
                    </a:moveTo>
                    <a:cubicBezTo>
                      <a:pt x="23" y="264"/>
                      <a:pt x="23" y="264"/>
                      <a:pt x="23" y="264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36" y="45"/>
                      <a:pt x="36" y="45"/>
                      <a:pt x="36" y="45"/>
                    </a:cubicBezTo>
                    <a:cubicBezTo>
                      <a:pt x="36" y="52"/>
                      <a:pt x="36" y="52"/>
                      <a:pt x="36" y="52"/>
                    </a:cubicBezTo>
                    <a:cubicBezTo>
                      <a:pt x="36" y="58"/>
                      <a:pt x="41" y="63"/>
                      <a:pt x="48" y="63"/>
                    </a:cubicBezTo>
                    <a:cubicBezTo>
                      <a:pt x="54" y="63"/>
                      <a:pt x="59" y="58"/>
                      <a:pt x="59" y="52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96" y="45"/>
                      <a:pt x="96" y="45"/>
                      <a:pt x="96" y="45"/>
                    </a:cubicBezTo>
                    <a:cubicBezTo>
                      <a:pt x="96" y="52"/>
                      <a:pt x="96" y="52"/>
                      <a:pt x="96" y="52"/>
                    </a:cubicBezTo>
                    <a:cubicBezTo>
                      <a:pt x="96" y="58"/>
                      <a:pt x="101" y="63"/>
                      <a:pt x="107" y="63"/>
                    </a:cubicBezTo>
                    <a:cubicBezTo>
                      <a:pt x="113" y="63"/>
                      <a:pt x="118" y="58"/>
                      <a:pt x="118" y="52"/>
                    </a:cubicBezTo>
                    <a:cubicBezTo>
                      <a:pt x="118" y="45"/>
                      <a:pt x="118" y="45"/>
                      <a:pt x="118" y="45"/>
                    </a:cubicBezTo>
                    <a:cubicBezTo>
                      <a:pt x="155" y="45"/>
                      <a:pt x="155" y="45"/>
                      <a:pt x="155" y="45"/>
                    </a:cubicBezTo>
                    <a:cubicBezTo>
                      <a:pt x="155" y="52"/>
                      <a:pt x="155" y="52"/>
                      <a:pt x="155" y="52"/>
                    </a:cubicBezTo>
                    <a:cubicBezTo>
                      <a:pt x="155" y="58"/>
                      <a:pt x="160" y="63"/>
                      <a:pt x="167" y="63"/>
                    </a:cubicBezTo>
                    <a:cubicBezTo>
                      <a:pt x="173" y="63"/>
                      <a:pt x="178" y="58"/>
                      <a:pt x="178" y="52"/>
                    </a:cubicBezTo>
                    <a:cubicBezTo>
                      <a:pt x="178" y="45"/>
                      <a:pt x="178" y="45"/>
                      <a:pt x="178" y="45"/>
                    </a:cubicBezTo>
                    <a:cubicBezTo>
                      <a:pt x="191" y="45"/>
                      <a:pt x="191" y="45"/>
                      <a:pt x="191" y="45"/>
                    </a:cubicBezTo>
                    <a:lnTo>
                      <a:pt x="191" y="2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" name="Rectangle 796"/>
              <p:cNvSpPr>
                <a:spLocks noChangeArrowheads="1"/>
              </p:cNvSpPr>
              <p:nvPr/>
            </p:nvSpPr>
            <p:spPr bwMode="auto">
              <a:xfrm>
                <a:off x="7029451" y="4705351"/>
                <a:ext cx="138113" cy="190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" name="Rectangle 797"/>
              <p:cNvSpPr>
                <a:spLocks noChangeArrowheads="1"/>
              </p:cNvSpPr>
              <p:nvPr/>
            </p:nvSpPr>
            <p:spPr bwMode="auto">
              <a:xfrm>
                <a:off x="7029451" y="4752976"/>
                <a:ext cx="138113" cy="190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" name="Rectangle 798"/>
              <p:cNvSpPr>
                <a:spLocks noChangeArrowheads="1"/>
              </p:cNvSpPr>
              <p:nvPr/>
            </p:nvSpPr>
            <p:spPr bwMode="auto">
              <a:xfrm>
                <a:off x="7029451" y="4800601"/>
                <a:ext cx="138113" cy="190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" name="Rectangle 799"/>
              <p:cNvSpPr>
                <a:spLocks noChangeArrowheads="1"/>
              </p:cNvSpPr>
              <p:nvPr/>
            </p:nvSpPr>
            <p:spPr bwMode="auto">
              <a:xfrm>
                <a:off x="7029451" y="4848226"/>
                <a:ext cx="138113" cy="174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3" name="05 - He's a Pirate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8819.8312" end="18103.8692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609600" y="5518026"/>
            <a:ext cx="609600" cy="609600"/>
          </a:xfrm>
          <a:prstGeom prst="rect">
            <a:avLst/>
          </a:prstGeom>
        </p:spPr>
      </p:pic>
      <p:grpSp>
        <p:nvGrpSpPr>
          <p:cNvPr id="72" name="组合 24"/>
          <p:cNvGrpSpPr>
            <a:grpSpLocks/>
          </p:cNvGrpSpPr>
          <p:nvPr/>
        </p:nvGrpSpPr>
        <p:grpSpPr bwMode="auto">
          <a:xfrm>
            <a:off x="3024733" y="1575805"/>
            <a:ext cx="1190282" cy="1191247"/>
            <a:chOff x="2848131" y="1860029"/>
            <a:chExt cx="3807502" cy="3807502"/>
          </a:xfrm>
        </p:grpSpPr>
        <p:sp>
          <p:nvSpPr>
            <p:cNvPr id="74" name="椭圆 73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5" name="椭圆 74"/>
            <p:cNvSpPr/>
            <p:nvPr/>
          </p:nvSpPr>
          <p:spPr>
            <a:xfrm>
              <a:off x="2937682" y="1968815"/>
              <a:ext cx="3628400" cy="36285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77" name="组合 24"/>
          <p:cNvGrpSpPr>
            <a:grpSpLocks/>
          </p:cNvGrpSpPr>
          <p:nvPr/>
        </p:nvGrpSpPr>
        <p:grpSpPr bwMode="auto">
          <a:xfrm>
            <a:off x="4454777" y="1575805"/>
            <a:ext cx="1190282" cy="1191247"/>
            <a:chOff x="2848131" y="1860029"/>
            <a:chExt cx="3807502" cy="3807502"/>
          </a:xfrm>
        </p:grpSpPr>
        <p:sp>
          <p:nvSpPr>
            <p:cNvPr id="79" name="椭圆 78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0" name="椭圆 79"/>
            <p:cNvSpPr/>
            <p:nvPr/>
          </p:nvSpPr>
          <p:spPr>
            <a:xfrm>
              <a:off x="2937682" y="1968815"/>
              <a:ext cx="3628400" cy="36285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82" name="组合 24"/>
          <p:cNvGrpSpPr>
            <a:grpSpLocks/>
          </p:cNvGrpSpPr>
          <p:nvPr/>
        </p:nvGrpSpPr>
        <p:grpSpPr bwMode="auto">
          <a:xfrm>
            <a:off x="5885239" y="1575805"/>
            <a:ext cx="1190282" cy="1191247"/>
            <a:chOff x="2848131" y="1860029"/>
            <a:chExt cx="3807502" cy="3807502"/>
          </a:xfrm>
        </p:grpSpPr>
        <p:sp>
          <p:nvSpPr>
            <p:cNvPr id="84" name="椭圆 83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5" name="椭圆 84"/>
            <p:cNvSpPr/>
            <p:nvPr/>
          </p:nvSpPr>
          <p:spPr>
            <a:xfrm>
              <a:off x="2937682" y="1968815"/>
              <a:ext cx="3628400" cy="36285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91" name="组合 24"/>
          <p:cNvGrpSpPr>
            <a:grpSpLocks/>
          </p:cNvGrpSpPr>
          <p:nvPr/>
        </p:nvGrpSpPr>
        <p:grpSpPr bwMode="auto">
          <a:xfrm>
            <a:off x="7314736" y="1575805"/>
            <a:ext cx="1190282" cy="1191247"/>
            <a:chOff x="2848131" y="1860029"/>
            <a:chExt cx="3807502" cy="3807502"/>
          </a:xfrm>
        </p:grpSpPr>
        <p:sp>
          <p:nvSpPr>
            <p:cNvPr id="125" name="椭圆 124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6" name="椭圆 125"/>
            <p:cNvSpPr/>
            <p:nvPr/>
          </p:nvSpPr>
          <p:spPr>
            <a:xfrm>
              <a:off x="2937682" y="1968815"/>
              <a:ext cx="3628400" cy="36285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 smtClean="0"/>
                <a:t>9</a:t>
              </a:r>
              <a:endParaRPr lang="zh-CN" altLang="en-US" dirty="0"/>
            </a:p>
          </p:txBody>
        </p:sp>
      </p:grpSp>
      <p:sp>
        <p:nvSpPr>
          <p:cNvPr id="128" name="文本框 20"/>
          <p:cNvSpPr txBox="1"/>
          <p:nvPr/>
        </p:nvSpPr>
        <p:spPr>
          <a:xfrm>
            <a:off x="3188850" y="1612171"/>
            <a:ext cx="8989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0" dirty="0" smtClean="0">
                <a:solidFill>
                  <a:srgbClr val="0066CC"/>
                </a:solidFill>
                <a:latin typeface="Impact" pitchFamily="34" charset="0"/>
                <a:ea typeface="微软雅黑" pitchFamily="34" charset="-122"/>
              </a:rPr>
              <a:t>2</a:t>
            </a:r>
            <a:endParaRPr lang="zh-CN" altLang="en-US" sz="7000" dirty="0">
              <a:solidFill>
                <a:srgbClr val="0066CC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32" name="文本框 20"/>
          <p:cNvSpPr txBox="1"/>
          <p:nvPr/>
        </p:nvSpPr>
        <p:spPr>
          <a:xfrm>
            <a:off x="4625738" y="1612171"/>
            <a:ext cx="8989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0" dirty="0" smtClean="0">
                <a:solidFill>
                  <a:srgbClr val="0066CC"/>
                </a:solidFill>
                <a:latin typeface="Impact" pitchFamily="34" charset="0"/>
                <a:ea typeface="微软雅黑" pitchFamily="34" charset="-122"/>
              </a:rPr>
              <a:t>0</a:t>
            </a:r>
            <a:endParaRPr lang="zh-CN" altLang="en-US" sz="7000" dirty="0">
              <a:solidFill>
                <a:srgbClr val="0066CC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33" name="文本框 20"/>
          <p:cNvSpPr txBox="1"/>
          <p:nvPr/>
        </p:nvSpPr>
        <p:spPr>
          <a:xfrm>
            <a:off x="6014815" y="1612171"/>
            <a:ext cx="8989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0" dirty="0" smtClean="0">
                <a:solidFill>
                  <a:srgbClr val="0066CC"/>
                </a:solidFill>
                <a:latin typeface="Impact" pitchFamily="34" charset="0"/>
                <a:ea typeface="微软雅黑" pitchFamily="34" charset="-122"/>
              </a:rPr>
              <a:t>1</a:t>
            </a:r>
            <a:endParaRPr lang="zh-CN" altLang="en-US" sz="7000" dirty="0">
              <a:solidFill>
                <a:srgbClr val="0066CC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34" name="文本框 20"/>
          <p:cNvSpPr txBox="1"/>
          <p:nvPr/>
        </p:nvSpPr>
        <p:spPr>
          <a:xfrm>
            <a:off x="7481401" y="1612171"/>
            <a:ext cx="8989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0" dirty="0" smtClean="0">
                <a:solidFill>
                  <a:srgbClr val="0066CC"/>
                </a:solidFill>
                <a:latin typeface="Impact" pitchFamily="34" charset="0"/>
                <a:ea typeface="微软雅黑" pitchFamily="34" charset="-122"/>
              </a:rPr>
              <a:t>9</a:t>
            </a:r>
            <a:endParaRPr lang="zh-CN" altLang="en-US" sz="7000" dirty="0">
              <a:solidFill>
                <a:srgbClr val="0066CC"/>
              </a:solidFill>
              <a:latin typeface="Impact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6141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800"/>
                            </p:stCondLst>
                            <p:childTnLst>
                              <p:par>
                                <p:cTn id="5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825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325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825"/>
                            </p:stCondLst>
                            <p:childTnLst>
                              <p:par>
                                <p:cTn id="7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36" showWhenStopped="0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5" grpId="1"/>
      <p:bldP spid="68" grpId="0"/>
      <p:bldP spid="2" grpId="0"/>
      <p:bldP spid="90" grpId="0"/>
      <p:bldP spid="128" grpId="0"/>
      <p:bldP spid="132" grpId="0"/>
      <p:bldP spid="133" grpId="0"/>
      <p:bldP spid="1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287635" y="191175"/>
            <a:ext cx="6120680" cy="646331"/>
            <a:chOff x="-287635" y="191175"/>
            <a:chExt cx="6120680" cy="646331"/>
          </a:xfrm>
        </p:grpSpPr>
        <p:sp>
          <p:nvSpPr>
            <p:cNvPr id="35" name="Freeform 514"/>
            <p:cNvSpPr>
              <a:spLocks noEditPoints="1"/>
            </p:cNvSpPr>
            <p:nvPr/>
          </p:nvSpPr>
          <p:spPr bwMode="auto">
            <a:xfrm>
              <a:off x="2736701" y="333450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68749" y="409871"/>
              <a:ext cx="26642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effectLst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200" dirty="0">
                  <a:solidFill>
                    <a:srgbClr val="0066CC"/>
                  </a:solidFill>
                </a:rPr>
                <a:t>Enterprise honor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287635" y="191175"/>
              <a:ext cx="3814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3600" dirty="0" smtClean="0">
                  <a:solidFill>
                    <a:srgbClr val="0066CC"/>
                  </a:solidFill>
                </a:rPr>
                <a:t>企业荣誉</a:t>
              </a:r>
              <a:endParaRPr lang="zh-CN" altLang="zh-CN" sz="3600" dirty="0">
                <a:solidFill>
                  <a:srgbClr val="0066CC"/>
                </a:solidFill>
              </a:endParaRPr>
            </a:p>
          </p:txBody>
        </p:sp>
      </p:grpSp>
      <p:sp>
        <p:nvSpPr>
          <p:cNvPr id="75" name="六边形 74"/>
          <p:cNvSpPr/>
          <p:nvPr/>
        </p:nvSpPr>
        <p:spPr>
          <a:xfrm>
            <a:off x="1550002" y="1462784"/>
            <a:ext cx="1069253" cy="921770"/>
          </a:xfrm>
          <a:prstGeom prst="hexagon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76" name="六边形 75"/>
          <p:cNvSpPr/>
          <p:nvPr/>
        </p:nvSpPr>
        <p:spPr>
          <a:xfrm>
            <a:off x="4278528" y="2493690"/>
            <a:ext cx="1770541" cy="1526328"/>
          </a:xfrm>
          <a:prstGeom prst="hexagon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4" name="组合 3"/>
          <p:cNvGrpSpPr/>
          <p:nvPr/>
        </p:nvGrpSpPr>
        <p:grpSpPr>
          <a:xfrm>
            <a:off x="1823130" y="1829068"/>
            <a:ext cx="2736304" cy="2358883"/>
            <a:chOff x="1489683" y="1989634"/>
            <a:chExt cx="3191234" cy="2751064"/>
          </a:xfrm>
        </p:grpSpPr>
        <p:sp>
          <p:nvSpPr>
            <p:cNvPr id="78" name="六边形 77"/>
            <p:cNvSpPr/>
            <p:nvPr/>
          </p:nvSpPr>
          <p:spPr>
            <a:xfrm>
              <a:off x="1489683" y="1989634"/>
              <a:ext cx="3191234" cy="2751064"/>
            </a:xfrm>
            <a:prstGeom prst="hexagon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9" name="六边形 78"/>
            <p:cNvSpPr/>
            <p:nvPr/>
          </p:nvSpPr>
          <p:spPr>
            <a:xfrm>
              <a:off x="1642849" y="2152424"/>
              <a:ext cx="2813560" cy="2425483"/>
            </a:xfrm>
            <a:prstGeom prst="hexagon">
              <a:avLst/>
            </a:prstGeom>
            <a:blipFill>
              <a:blip r:embed="rId3" cstate="print"/>
              <a:stretch>
                <a:fillRect/>
              </a:stretch>
            </a:blip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6806577" y="2511688"/>
            <a:ext cx="42830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公司</a:t>
            </a:r>
            <a:r>
              <a:rPr lang="zh-CN" altLang="zh-CN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必须清醒地看到前进中的困难与挑战，正视自身存在的差距与不足，以更加坚定的信念、更加饱满的热情、更加务实的作风、更加强大的合力，共同谱写公司发展的新篇章，为集团公司提供强有力的金融服务与支持。</a:t>
            </a:r>
            <a:endParaRPr lang="zh-CN" altLang="en-US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8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7" name="Freeform 508"/>
          <p:cNvSpPr>
            <a:spLocks/>
          </p:cNvSpPr>
          <p:nvPr/>
        </p:nvSpPr>
        <p:spPr bwMode="auto">
          <a:xfrm>
            <a:off x="6985173" y="2090357"/>
            <a:ext cx="85725" cy="85725"/>
          </a:xfrm>
          <a:custGeom>
            <a:avLst/>
            <a:gdLst>
              <a:gd name="T0" fmla="*/ 0 w 54"/>
              <a:gd name="T1" fmla="*/ 54 h 54"/>
              <a:gd name="T2" fmla="*/ 54 w 54"/>
              <a:gd name="T3" fmla="*/ 0 h 54"/>
              <a:gd name="T4" fmla="*/ 0 w 54"/>
              <a:gd name="T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" h="54">
                <a:moveTo>
                  <a:pt x="0" y="54"/>
                </a:moveTo>
                <a:lnTo>
                  <a:pt x="54" y="0"/>
                </a:lnTo>
                <a:lnTo>
                  <a:pt x="0" y="54"/>
                </a:lnTo>
                <a:close/>
              </a:path>
            </a:pathLst>
          </a:custGeom>
          <a:solidFill>
            <a:srgbClr val="D40F5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8" name="Line 509"/>
          <p:cNvSpPr>
            <a:spLocks noChangeShapeType="1"/>
          </p:cNvSpPr>
          <p:nvPr/>
        </p:nvSpPr>
        <p:spPr bwMode="auto">
          <a:xfrm flipV="1">
            <a:off x="6985173" y="2090357"/>
            <a:ext cx="85725" cy="857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9" name="Line 510"/>
          <p:cNvSpPr>
            <a:spLocks noChangeShapeType="1"/>
          </p:cNvSpPr>
          <p:nvPr/>
        </p:nvSpPr>
        <p:spPr bwMode="auto">
          <a:xfrm>
            <a:off x="6985173" y="2004632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0" name="Line 511"/>
          <p:cNvSpPr>
            <a:spLocks noChangeShapeType="1"/>
          </p:cNvSpPr>
          <p:nvPr/>
        </p:nvSpPr>
        <p:spPr bwMode="auto">
          <a:xfrm>
            <a:off x="6985173" y="2004632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625133" y="1829068"/>
            <a:ext cx="3993649" cy="523220"/>
            <a:chOff x="6625133" y="1829068"/>
            <a:chExt cx="3993649" cy="523220"/>
          </a:xfrm>
        </p:grpSpPr>
        <p:sp>
          <p:nvSpPr>
            <p:cNvPr id="91" name="Freeform 512"/>
            <p:cNvSpPr>
              <a:spLocks/>
            </p:cNvSpPr>
            <p:nvPr/>
          </p:nvSpPr>
          <p:spPr bwMode="auto">
            <a:xfrm>
              <a:off x="6625133" y="1923669"/>
              <a:ext cx="168275" cy="333375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841157" y="1829068"/>
              <a:ext cx="37776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资质荣誉</a:t>
              </a:r>
              <a:endParaRPr lang="zh-CN" altLang="zh-CN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77" name="六边形 76"/>
          <p:cNvSpPr/>
          <p:nvPr/>
        </p:nvSpPr>
        <p:spPr>
          <a:xfrm>
            <a:off x="966290" y="2597579"/>
            <a:ext cx="764759" cy="659275"/>
          </a:xfrm>
          <a:prstGeom prst="hexagon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pic>
        <p:nvPicPr>
          <p:cNvPr id="3074" name="Picture 2" descr="C:\Documents and Settings\Administrator\桌面\奖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74" t="5928" r="21544"/>
          <a:stretch/>
        </p:blipFill>
        <p:spPr bwMode="auto">
          <a:xfrm>
            <a:off x="4124676" y="4402764"/>
            <a:ext cx="1251145" cy="168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dministrator\桌面\奖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36" t="20500" r="15128" b="25936"/>
          <a:stretch/>
        </p:blipFill>
        <p:spPr bwMode="auto">
          <a:xfrm>
            <a:off x="1088658" y="4458058"/>
            <a:ext cx="3061194" cy="16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606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86" grpId="0"/>
      <p:bldP spid="7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60438" y="189434"/>
            <a:ext cx="4952617" cy="646331"/>
            <a:chOff x="360438" y="189434"/>
            <a:chExt cx="4952617" cy="646331"/>
          </a:xfrm>
        </p:grpSpPr>
        <p:sp>
          <p:nvSpPr>
            <p:cNvPr id="35" name="Freeform 514"/>
            <p:cNvSpPr>
              <a:spLocks noEditPoints="1"/>
            </p:cNvSpPr>
            <p:nvPr/>
          </p:nvSpPr>
          <p:spPr bwMode="auto">
            <a:xfrm>
              <a:off x="2664693" y="368645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24733" y="405458"/>
              <a:ext cx="22883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effectLst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200" dirty="0">
                  <a:solidFill>
                    <a:srgbClr val="0066CC"/>
                  </a:solidFill>
                </a:rPr>
                <a:t>Product distribution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0438" y="189434"/>
              <a:ext cx="24482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3600" dirty="0" smtClean="0">
                  <a:solidFill>
                    <a:srgbClr val="0066CC"/>
                  </a:solidFill>
                </a:rPr>
                <a:t>产品分布</a:t>
              </a:r>
              <a:endParaRPr lang="zh-CN" altLang="zh-CN" sz="36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8612324" y="2029178"/>
            <a:ext cx="2477305" cy="1040576"/>
            <a:chOff x="8784483" y="2133650"/>
            <a:chExt cx="2477305" cy="1040576"/>
          </a:xfrm>
        </p:grpSpPr>
        <p:sp>
          <p:nvSpPr>
            <p:cNvPr id="87" name="TextBox 86"/>
            <p:cNvSpPr txBox="1"/>
            <p:nvPr/>
          </p:nvSpPr>
          <p:spPr>
            <a:xfrm>
              <a:off x="8785373" y="2568932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8784483" y="2133650"/>
              <a:ext cx="2477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点击输入小标题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8612324" y="3253314"/>
            <a:ext cx="2477305" cy="1040576"/>
            <a:chOff x="8784483" y="2133650"/>
            <a:chExt cx="2477305" cy="1040576"/>
          </a:xfrm>
        </p:grpSpPr>
        <p:sp>
          <p:nvSpPr>
            <p:cNvPr id="91" name="TextBox 90"/>
            <p:cNvSpPr txBox="1"/>
            <p:nvPr/>
          </p:nvSpPr>
          <p:spPr>
            <a:xfrm>
              <a:off x="8785373" y="2568932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784483" y="2133650"/>
              <a:ext cx="2477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点击输入小标题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8612324" y="4552692"/>
            <a:ext cx="2477305" cy="1037342"/>
            <a:chOff x="8784483" y="2133650"/>
            <a:chExt cx="2477305" cy="1037342"/>
          </a:xfrm>
        </p:grpSpPr>
        <p:sp>
          <p:nvSpPr>
            <p:cNvPr id="95" name="TextBox 94"/>
            <p:cNvSpPr txBox="1"/>
            <p:nvPr/>
          </p:nvSpPr>
          <p:spPr>
            <a:xfrm>
              <a:off x="8785373" y="2565698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784483" y="2133650"/>
              <a:ext cx="2477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点击输入小标题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5" name="KSO_Shape"/>
          <p:cNvGrpSpPr>
            <a:grpSpLocks/>
          </p:cNvGrpSpPr>
          <p:nvPr/>
        </p:nvGrpSpPr>
        <p:grpSpPr bwMode="auto">
          <a:xfrm>
            <a:off x="1800597" y="1197546"/>
            <a:ext cx="5953123" cy="4921259"/>
            <a:chOff x="1331642" y="1268758"/>
            <a:chExt cx="5832654" cy="4819365"/>
          </a:xfrm>
          <a:solidFill>
            <a:schemeClr val="bg2">
              <a:lumMod val="90000"/>
              <a:alpha val="50000"/>
            </a:schemeClr>
          </a:solidFill>
        </p:grpSpPr>
        <p:sp>
          <p:nvSpPr>
            <p:cNvPr id="26" name="内蒙古"/>
            <p:cNvSpPr>
              <a:spLocks/>
            </p:cNvSpPr>
            <p:nvPr/>
          </p:nvSpPr>
          <p:spPr bwMode="auto">
            <a:xfrm>
              <a:off x="3781357" y="1323171"/>
              <a:ext cx="2555481" cy="2179593"/>
            </a:xfrm>
            <a:custGeom>
              <a:avLst/>
              <a:gdLst>
                <a:gd name="T0" fmla="*/ 2147483646 w 1428"/>
                <a:gd name="T1" fmla="*/ 2147483646 h 1218"/>
                <a:gd name="T2" fmla="*/ 2147483646 w 1428"/>
                <a:gd name="T3" fmla="*/ 2147483646 h 1218"/>
                <a:gd name="T4" fmla="*/ 2147483646 w 1428"/>
                <a:gd name="T5" fmla="*/ 2147483646 h 1218"/>
                <a:gd name="T6" fmla="*/ 2147483646 w 1428"/>
                <a:gd name="T7" fmla="*/ 2147483646 h 1218"/>
                <a:gd name="T8" fmla="*/ 2147483646 w 1428"/>
                <a:gd name="T9" fmla="*/ 2147483646 h 1218"/>
                <a:gd name="T10" fmla="*/ 2147483646 w 1428"/>
                <a:gd name="T11" fmla="*/ 2147483646 h 1218"/>
                <a:gd name="T12" fmla="*/ 2147483646 w 1428"/>
                <a:gd name="T13" fmla="*/ 2147483646 h 1218"/>
                <a:gd name="T14" fmla="*/ 2147483646 w 1428"/>
                <a:gd name="T15" fmla="*/ 2147483646 h 1218"/>
                <a:gd name="T16" fmla="*/ 2147483646 w 1428"/>
                <a:gd name="T17" fmla="*/ 2147483646 h 1218"/>
                <a:gd name="T18" fmla="*/ 2147483646 w 1428"/>
                <a:gd name="T19" fmla="*/ 2147483646 h 1218"/>
                <a:gd name="T20" fmla="*/ 2147483646 w 1428"/>
                <a:gd name="T21" fmla="*/ 2147483646 h 1218"/>
                <a:gd name="T22" fmla="*/ 2147483646 w 1428"/>
                <a:gd name="T23" fmla="*/ 2147483646 h 1218"/>
                <a:gd name="T24" fmla="*/ 2147483646 w 1428"/>
                <a:gd name="T25" fmla="*/ 2147483646 h 1218"/>
                <a:gd name="T26" fmla="*/ 2147483646 w 1428"/>
                <a:gd name="T27" fmla="*/ 2147483646 h 1218"/>
                <a:gd name="T28" fmla="*/ 2147483646 w 1428"/>
                <a:gd name="T29" fmla="*/ 2147483646 h 1218"/>
                <a:gd name="T30" fmla="*/ 2147483646 w 1428"/>
                <a:gd name="T31" fmla="*/ 2147483646 h 1218"/>
                <a:gd name="T32" fmla="*/ 2147483646 w 1428"/>
                <a:gd name="T33" fmla="*/ 2147483646 h 1218"/>
                <a:gd name="T34" fmla="*/ 2147483646 w 1428"/>
                <a:gd name="T35" fmla="*/ 2147483646 h 1218"/>
                <a:gd name="T36" fmla="*/ 2147483646 w 1428"/>
                <a:gd name="T37" fmla="*/ 2147483646 h 1218"/>
                <a:gd name="T38" fmla="*/ 2147483646 w 1428"/>
                <a:gd name="T39" fmla="*/ 2147483646 h 1218"/>
                <a:gd name="T40" fmla="*/ 2147483646 w 1428"/>
                <a:gd name="T41" fmla="*/ 2147483646 h 1218"/>
                <a:gd name="T42" fmla="*/ 2147483646 w 1428"/>
                <a:gd name="T43" fmla="*/ 2147483646 h 1218"/>
                <a:gd name="T44" fmla="*/ 0 w 1428"/>
                <a:gd name="T45" fmla="*/ 2147483646 h 1218"/>
                <a:gd name="T46" fmla="*/ 2147483646 w 1428"/>
                <a:gd name="T47" fmla="*/ 2147483646 h 1218"/>
                <a:gd name="T48" fmla="*/ 2147483646 w 1428"/>
                <a:gd name="T49" fmla="*/ 2147483646 h 1218"/>
                <a:gd name="T50" fmla="*/ 2147483646 w 1428"/>
                <a:gd name="T51" fmla="*/ 2147483646 h 1218"/>
                <a:gd name="T52" fmla="*/ 2147483646 w 1428"/>
                <a:gd name="T53" fmla="*/ 2147483646 h 1218"/>
                <a:gd name="T54" fmla="*/ 2147483646 w 1428"/>
                <a:gd name="T55" fmla="*/ 2147483646 h 1218"/>
                <a:gd name="T56" fmla="*/ 2147483646 w 1428"/>
                <a:gd name="T57" fmla="*/ 2147483646 h 1218"/>
                <a:gd name="T58" fmla="*/ 2147483646 w 1428"/>
                <a:gd name="T59" fmla="*/ 2147483646 h 1218"/>
                <a:gd name="T60" fmla="*/ 2147483646 w 1428"/>
                <a:gd name="T61" fmla="*/ 2147483646 h 1218"/>
                <a:gd name="T62" fmla="*/ 2147483646 w 1428"/>
                <a:gd name="T63" fmla="*/ 2147483646 h 1218"/>
                <a:gd name="T64" fmla="*/ 2147483646 w 1428"/>
                <a:gd name="T65" fmla="*/ 2147483646 h 1218"/>
                <a:gd name="T66" fmla="*/ 2147483646 w 1428"/>
                <a:gd name="T67" fmla="*/ 2147483646 h 1218"/>
                <a:gd name="T68" fmla="*/ 2147483646 w 1428"/>
                <a:gd name="T69" fmla="*/ 2147483646 h 1218"/>
                <a:gd name="T70" fmla="*/ 2147483646 w 1428"/>
                <a:gd name="T71" fmla="*/ 2147483646 h 1218"/>
                <a:gd name="T72" fmla="*/ 2147483646 w 1428"/>
                <a:gd name="T73" fmla="*/ 2147483646 h 1218"/>
                <a:gd name="T74" fmla="*/ 2147483646 w 1428"/>
                <a:gd name="T75" fmla="*/ 2147483646 h 1218"/>
                <a:gd name="T76" fmla="*/ 2147483646 w 1428"/>
                <a:gd name="T77" fmla="*/ 2147483646 h 1218"/>
                <a:gd name="T78" fmla="*/ 2147483646 w 1428"/>
                <a:gd name="T79" fmla="*/ 2147483646 h 1218"/>
                <a:gd name="T80" fmla="*/ 2147483646 w 1428"/>
                <a:gd name="T81" fmla="*/ 2147483646 h 1218"/>
                <a:gd name="T82" fmla="*/ 2147483646 w 1428"/>
                <a:gd name="T83" fmla="*/ 2147483646 h 1218"/>
                <a:gd name="T84" fmla="*/ 2147483646 w 1428"/>
                <a:gd name="T85" fmla="*/ 2147483646 h 1218"/>
                <a:gd name="T86" fmla="*/ 2147483646 w 1428"/>
                <a:gd name="T87" fmla="*/ 2147483646 h 1218"/>
                <a:gd name="T88" fmla="*/ 2147483646 w 1428"/>
                <a:gd name="T89" fmla="*/ 2147483646 h 1218"/>
                <a:gd name="T90" fmla="*/ 2147483646 w 1428"/>
                <a:gd name="T91" fmla="*/ 2147483646 h 1218"/>
                <a:gd name="T92" fmla="*/ 2147483646 w 1428"/>
                <a:gd name="T93" fmla="*/ 2147483646 h 1218"/>
                <a:gd name="T94" fmla="*/ 2147483646 w 1428"/>
                <a:gd name="T95" fmla="*/ 2147483646 h 1218"/>
                <a:gd name="T96" fmla="*/ 2147483646 w 1428"/>
                <a:gd name="T97" fmla="*/ 2147483646 h 1218"/>
                <a:gd name="T98" fmla="*/ 2147483646 w 1428"/>
                <a:gd name="T99" fmla="*/ 2147483646 h 1218"/>
                <a:gd name="T100" fmla="*/ 2147483646 w 1428"/>
                <a:gd name="T101" fmla="*/ 2147483646 h 1218"/>
                <a:gd name="T102" fmla="*/ 2147483646 w 1428"/>
                <a:gd name="T103" fmla="*/ 2147483646 h 1218"/>
                <a:gd name="T104" fmla="*/ 2147483646 w 1428"/>
                <a:gd name="T105" fmla="*/ 2147483646 h 1218"/>
                <a:gd name="T106" fmla="*/ 2147483646 w 1428"/>
                <a:gd name="T107" fmla="*/ 2147483646 h 1218"/>
                <a:gd name="T108" fmla="*/ 2147483646 w 1428"/>
                <a:gd name="T109" fmla="*/ 2147483646 h 1218"/>
                <a:gd name="T110" fmla="*/ 2147483646 w 1428"/>
                <a:gd name="T111" fmla="*/ 2147483646 h 1218"/>
                <a:gd name="T112" fmla="*/ 2147483646 w 1428"/>
                <a:gd name="T113" fmla="*/ 2147483646 h 1218"/>
                <a:gd name="T114" fmla="*/ 2147483646 w 1428"/>
                <a:gd name="T115" fmla="*/ 2147483646 h 1218"/>
                <a:gd name="T116" fmla="*/ 2147483646 w 1428"/>
                <a:gd name="T117" fmla="*/ 2147483646 h 121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428" h="1218">
                  <a:moveTo>
                    <a:pt x="1398" y="128"/>
                  </a:moveTo>
                  <a:lnTo>
                    <a:pt x="1394" y="112"/>
                  </a:lnTo>
                  <a:lnTo>
                    <a:pt x="1378" y="86"/>
                  </a:lnTo>
                  <a:lnTo>
                    <a:pt x="1366" y="80"/>
                  </a:lnTo>
                  <a:lnTo>
                    <a:pt x="1354" y="86"/>
                  </a:lnTo>
                  <a:lnTo>
                    <a:pt x="1348" y="100"/>
                  </a:lnTo>
                  <a:lnTo>
                    <a:pt x="1346" y="102"/>
                  </a:lnTo>
                  <a:lnTo>
                    <a:pt x="1344" y="102"/>
                  </a:lnTo>
                  <a:lnTo>
                    <a:pt x="1322" y="106"/>
                  </a:lnTo>
                  <a:lnTo>
                    <a:pt x="1318" y="108"/>
                  </a:lnTo>
                  <a:lnTo>
                    <a:pt x="1316" y="112"/>
                  </a:lnTo>
                  <a:lnTo>
                    <a:pt x="1310" y="116"/>
                  </a:lnTo>
                  <a:lnTo>
                    <a:pt x="1298" y="126"/>
                  </a:lnTo>
                  <a:lnTo>
                    <a:pt x="1296" y="128"/>
                  </a:lnTo>
                  <a:lnTo>
                    <a:pt x="1286" y="130"/>
                  </a:lnTo>
                  <a:lnTo>
                    <a:pt x="1276" y="126"/>
                  </a:lnTo>
                  <a:lnTo>
                    <a:pt x="1264" y="118"/>
                  </a:lnTo>
                  <a:lnTo>
                    <a:pt x="1262" y="116"/>
                  </a:lnTo>
                  <a:lnTo>
                    <a:pt x="1244" y="96"/>
                  </a:lnTo>
                  <a:lnTo>
                    <a:pt x="1240" y="90"/>
                  </a:lnTo>
                  <a:lnTo>
                    <a:pt x="1238" y="84"/>
                  </a:lnTo>
                  <a:lnTo>
                    <a:pt x="1238" y="62"/>
                  </a:lnTo>
                  <a:lnTo>
                    <a:pt x="1238" y="60"/>
                  </a:lnTo>
                  <a:lnTo>
                    <a:pt x="1242" y="56"/>
                  </a:lnTo>
                  <a:lnTo>
                    <a:pt x="1218" y="48"/>
                  </a:lnTo>
                  <a:lnTo>
                    <a:pt x="1218" y="56"/>
                  </a:lnTo>
                  <a:lnTo>
                    <a:pt x="1216" y="60"/>
                  </a:lnTo>
                  <a:lnTo>
                    <a:pt x="1210" y="64"/>
                  </a:lnTo>
                  <a:lnTo>
                    <a:pt x="1202" y="68"/>
                  </a:lnTo>
                  <a:lnTo>
                    <a:pt x="1200" y="68"/>
                  </a:lnTo>
                  <a:lnTo>
                    <a:pt x="1200" y="66"/>
                  </a:lnTo>
                  <a:lnTo>
                    <a:pt x="1188" y="64"/>
                  </a:lnTo>
                  <a:lnTo>
                    <a:pt x="1190" y="72"/>
                  </a:lnTo>
                  <a:lnTo>
                    <a:pt x="1170" y="60"/>
                  </a:lnTo>
                  <a:lnTo>
                    <a:pt x="1168" y="60"/>
                  </a:lnTo>
                  <a:lnTo>
                    <a:pt x="1168" y="58"/>
                  </a:lnTo>
                  <a:lnTo>
                    <a:pt x="1164" y="46"/>
                  </a:lnTo>
                  <a:lnTo>
                    <a:pt x="1162" y="32"/>
                  </a:lnTo>
                  <a:lnTo>
                    <a:pt x="1164" y="22"/>
                  </a:lnTo>
                  <a:lnTo>
                    <a:pt x="1166" y="16"/>
                  </a:lnTo>
                  <a:lnTo>
                    <a:pt x="1172" y="6"/>
                  </a:lnTo>
                  <a:lnTo>
                    <a:pt x="1170" y="0"/>
                  </a:lnTo>
                  <a:lnTo>
                    <a:pt x="1150" y="2"/>
                  </a:lnTo>
                  <a:lnTo>
                    <a:pt x="1142" y="4"/>
                  </a:lnTo>
                  <a:lnTo>
                    <a:pt x="1136" y="8"/>
                  </a:lnTo>
                  <a:lnTo>
                    <a:pt x="1132" y="14"/>
                  </a:lnTo>
                  <a:lnTo>
                    <a:pt x="1128" y="22"/>
                  </a:lnTo>
                  <a:lnTo>
                    <a:pt x="1116" y="40"/>
                  </a:lnTo>
                  <a:lnTo>
                    <a:pt x="1128" y="40"/>
                  </a:lnTo>
                  <a:lnTo>
                    <a:pt x="1130" y="40"/>
                  </a:lnTo>
                  <a:lnTo>
                    <a:pt x="1140" y="44"/>
                  </a:lnTo>
                  <a:lnTo>
                    <a:pt x="1142" y="44"/>
                  </a:lnTo>
                  <a:lnTo>
                    <a:pt x="1142" y="46"/>
                  </a:lnTo>
                  <a:lnTo>
                    <a:pt x="1142" y="48"/>
                  </a:lnTo>
                  <a:lnTo>
                    <a:pt x="1144" y="64"/>
                  </a:lnTo>
                  <a:lnTo>
                    <a:pt x="1150" y="80"/>
                  </a:lnTo>
                  <a:lnTo>
                    <a:pt x="1150" y="82"/>
                  </a:lnTo>
                  <a:lnTo>
                    <a:pt x="1150" y="84"/>
                  </a:lnTo>
                  <a:lnTo>
                    <a:pt x="1122" y="136"/>
                  </a:lnTo>
                  <a:lnTo>
                    <a:pt x="1120" y="142"/>
                  </a:lnTo>
                  <a:lnTo>
                    <a:pt x="1118" y="154"/>
                  </a:lnTo>
                  <a:lnTo>
                    <a:pt x="1114" y="190"/>
                  </a:lnTo>
                  <a:lnTo>
                    <a:pt x="1114" y="192"/>
                  </a:lnTo>
                  <a:lnTo>
                    <a:pt x="1104" y="212"/>
                  </a:lnTo>
                  <a:lnTo>
                    <a:pt x="1110" y="220"/>
                  </a:lnTo>
                  <a:lnTo>
                    <a:pt x="1110" y="222"/>
                  </a:lnTo>
                  <a:lnTo>
                    <a:pt x="1110" y="236"/>
                  </a:lnTo>
                  <a:lnTo>
                    <a:pt x="1110" y="242"/>
                  </a:lnTo>
                  <a:lnTo>
                    <a:pt x="1108" y="244"/>
                  </a:lnTo>
                  <a:lnTo>
                    <a:pt x="1106" y="244"/>
                  </a:lnTo>
                  <a:lnTo>
                    <a:pt x="1098" y="250"/>
                  </a:lnTo>
                  <a:lnTo>
                    <a:pt x="1088" y="262"/>
                  </a:lnTo>
                  <a:lnTo>
                    <a:pt x="1052" y="302"/>
                  </a:lnTo>
                  <a:lnTo>
                    <a:pt x="1050" y="304"/>
                  </a:lnTo>
                  <a:lnTo>
                    <a:pt x="1048" y="304"/>
                  </a:lnTo>
                  <a:lnTo>
                    <a:pt x="1046" y="302"/>
                  </a:lnTo>
                  <a:lnTo>
                    <a:pt x="1030" y="292"/>
                  </a:lnTo>
                  <a:lnTo>
                    <a:pt x="1020" y="282"/>
                  </a:lnTo>
                  <a:lnTo>
                    <a:pt x="1014" y="280"/>
                  </a:lnTo>
                  <a:lnTo>
                    <a:pt x="1008" y="278"/>
                  </a:lnTo>
                  <a:lnTo>
                    <a:pt x="982" y="276"/>
                  </a:lnTo>
                  <a:lnTo>
                    <a:pt x="982" y="314"/>
                  </a:lnTo>
                  <a:lnTo>
                    <a:pt x="966" y="384"/>
                  </a:lnTo>
                  <a:lnTo>
                    <a:pt x="964" y="392"/>
                  </a:lnTo>
                  <a:lnTo>
                    <a:pt x="964" y="402"/>
                  </a:lnTo>
                  <a:lnTo>
                    <a:pt x="962" y="432"/>
                  </a:lnTo>
                  <a:lnTo>
                    <a:pt x="968" y="440"/>
                  </a:lnTo>
                  <a:lnTo>
                    <a:pt x="974" y="430"/>
                  </a:lnTo>
                  <a:lnTo>
                    <a:pt x="974" y="428"/>
                  </a:lnTo>
                  <a:lnTo>
                    <a:pt x="994" y="420"/>
                  </a:lnTo>
                  <a:lnTo>
                    <a:pt x="1044" y="428"/>
                  </a:lnTo>
                  <a:lnTo>
                    <a:pt x="1050" y="420"/>
                  </a:lnTo>
                  <a:lnTo>
                    <a:pt x="1058" y="408"/>
                  </a:lnTo>
                  <a:lnTo>
                    <a:pt x="1060" y="406"/>
                  </a:lnTo>
                  <a:lnTo>
                    <a:pt x="1080" y="402"/>
                  </a:lnTo>
                  <a:lnTo>
                    <a:pt x="1106" y="400"/>
                  </a:lnTo>
                  <a:lnTo>
                    <a:pt x="1112" y="404"/>
                  </a:lnTo>
                  <a:lnTo>
                    <a:pt x="1120" y="410"/>
                  </a:lnTo>
                  <a:lnTo>
                    <a:pt x="1136" y="428"/>
                  </a:lnTo>
                  <a:lnTo>
                    <a:pt x="1158" y="440"/>
                  </a:lnTo>
                  <a:lnTo>
                    <a:pt x="1174" y="452"/>
                  </a:lnTo>
                  <a:lnTo>
                    <a:pt x="1184" y="462"/>
                  </a:lnTo>
                  <a:lnTo>
                    <a:pt x="1190" y="472"/>
                  </a:lnTo>
                  <a:lnTo>
                    <a:pt x="1192" y="480"/>
                  </a:lnTo>
                  <a:lnTo>
                    <a:pt x="1190" y="488"/>
                  </a:lnTo>
                  <a:lnTo>
                    <a:pt x="1186" y="492"/>
                  </a:lnTo>
                  <a:lnTo>
                    <a:pt x="1184" y="496"/>
                  </a:lnTo>
                  <a:lnTo>
                    <a:pt x="1174" y="498"/>
                  </a:lnTo>
                  <a:lnTo>
                    <a:pt x="1172" y="498"/>
                  </a:lnTo>
                  <a:lnTo>
                    <a:pt x="1126" y="498"/>
                  </a:lnTo>
                  <a:lnTo>
                    <a:pt x="1112" y="498"/>
                  </a:lnTo>
                  <a:lnTo>
                    <a:pt x="1102" y="500"/>
                  </a:lnTo>
                  <a:lnTo>
                    <a:pt x="1084" y="512"/>
                  </a:lnTo>
                  <a:lnTo>
                    <a:pt x="1054" y="532"/>
                  </a:lnTo>
                  <a:lnTo>
                    <a:pt x="1042" y="536"/>
                  </a:lnTo>
                  <a:lnTo>
                    <a:pt x="1034" y="538"/>
                  </a:lnTo>
                  <a:lnTo>
                    <a:pt x="1018" y="540"/>
                  </a:lnTo>
                  <a:lnTo>
                    <a:pt x="1010" y="580"/>
                  </a:lnTo>
                  <a:lnTo>
                    <a:pt x="1004" y="596"/>
                  </a:lnTo>
                  <a:lnTo>
                    <a:pt x="1000" y="602"/>
                  </a:lnTo>
                  <a:lnTo>
                    <a:pt x="996" y="606"/>
                  </a:lnTo>
                  <a:lnTo>
                    <a:pt x="990" y="610"/>
                  </a:lnTo>
                  <a:lnTo>
                    <a:pt x="984" y="614"/>
                  </a:lnTo>
                  <a:lnTo>
                    <a:pt x="966" y="620"/>
                  </a:lnTo>
                  <a:lnTo>
                    <a:pt x="956" y="622"/>
                  </a:lnTo>
                  <a:lnTo>
                    <a:pt x="946" y="626"/>
                  </a:lnTo>
                  <a:lnTo>
                    <a:pt x="926" y="634"/>
                  </a:lnTo>
                  <a:lnTo>
                    <a:pt x="914" y="664"/>
                  </a:lnTo>
                  <a:lnTo>
                    <a:pt x="912" y="664"/>
                  </a:lnTo>
                  <a:lnTo>
                    <a:pt x="910" y="664"/>
                  </a:lnTo>
                  <a:lnTo>
                    <a:pt x="874" y="680"/>
                  </a:lnTo>
                  <a:lnTo>
                    <a:pt x="872" y="680"/>
                  </a:lnTo>
                  <a:lnTo>
                    <a:pt x="854" y="676"/>
                  </a:lnTo>
                  <a:lnTo>
                    <a:pt x="834" y="670"/>
                  </a:lnTo>
                  <a:lnTo>
                    <a:pt x="820" y="664"/>
                  </a:lnTo>
                  <a:lnTo>
                    <a:pt x="814" y="662"/>
                  </a:lnTo>
                  <a:lnTo>
                    <a:pt x="806" y="660"/>
                  </a:lnTo>
                  <a:lnTo>
                    <a:pt x="798" y="660"/>
                  </a:lnTo>
                  <a:lnTo>
                    <a:pt x="790" y="662"/>
                  </a:lnTo>
                  <a:lnTo>
                    <a:pt x="784" y="672"/>
                  </a:lnTo>
                  <a:lnTo>
                    <a:pt x="778" y="684"/>
                  </a:lnTo>
                  <a:lnTo>
                    <a:pt x="776" y="698"/>
                  </a:lnTo>
                  <a:lnTo>
                    <a:pt x="776" y="710"/>
                  </a:lnTo>
                  <a:lnTo>
                    <a:pt x="778" y="722"/>
                  </a:lnTo>
                  <a:lnTo>
                    <a:pt x="782" y="728"/>
                  </a:lnTo>
                  <a:lnTo>
                    <a:pt x="786" y="728"/>
                  </a:lnTo>
                  <a:lnTo>
                    <a:pt x="794" y="724"/>
                  </a:lnTo>
                  <a:lnTo>
                    <a:pt x="794" y="748"/>
                  </a:lnTo>
                  <a:lnTo>
                    <a:pt x="794" y="756"/>
                  </a:lnTo>
                  <a:lnTo>
                    <a:pt x="792" y="760"/>
                  </a:lnTo>
                  <a:lnTo>
                    <a:pt x="790" y="764"/>
                  </a:lnTo>
                  <a:lnTo>
                    <a:pt x="786" y="768"/>
                  </a:lnTo>
                  <a:lnTo>
                    <a:pt x="776" y="774"/>
                  </a:lnTo>
                  <a:lnTo>
                    <a:pt x="764" y="778"/>
                  </a:lnTo>
                  <a:lnTo>
                    <a:pt x="758" y="780"/>
                  </a:lnTo>
                  <a:lnTo>
                    <a:pt x="750" y="786"/>
                  </a:lnTo>
                  <a:lnTo>
                    <a:pt x="738" y="798"/>
                  </a:lnTo>
                  <a:lnTo>
                    <a:pt x="724" y="818"/>
                  </a:lnTo>
                  <a:lnTo>
                    <a:pt x="708" y="844"/>
                  </a:lnTo>
                  <a:lnTo>
                    <a:pt x="706" y="844"/>
                  </a:lnTo>
                  <a:lnTo>
                    <a:pt x="682" y="860"/>
                  </a:lnTo>
                  <a:lnTo>
                    <a:pt x="688" y="860"/>
                  </a:lnTo>
                  <a:lnTo>
                    <a:pt x="688" y="862"/>
                  </a:lnTo>
                  <a:lnTo>
                    <a:pt x="688" y="864"/>
                  </a:lnTo>
                  <a:lnTo>
                    <a:pt x="686" y="868"/>
                  </a:lnTo>
                  <a:lnTo>
                    <a:pt x="678" y="868"/>
                  </a:lnTo>
                  <a:lnTo>
                    <a:pt x="610" y="868"/>
                  </a:lnTo>
                  <a:lnTo>
                    <a:pt x="584" y="868"/>
                  </a:lnTo>
                  <a:lnTo>
                    <a:pt x="558" y="870"/>
                  </a:lnTo>
                  <a:lnTo>
                    <a:pt x="532" y="874"/>
                  </a:lnTo>
                  <a:lnTo>
                    <a:pt x="510" y="882"/>
                  </a:lnTo>
                  <a:lnTo>
                    <a:pt x="488" y="890"/>
                  </a:lnTo>
                  <a:lnTo>
                    <a:pt x="468" y="900"/>
                  </a:lnTo>
                  <a:lnTo>
                    <a:pt x="450" y="914"/>
                  </a:lnTo>
                  <a:lnTo>
                    <a:pt x="434" y="928"/>
                  </a:lnTo>
                  <a:lnTo>
                    <a:pt x="432" y="930"/>
                  </a:lnTo>
                  <a:lnTo>
                    <a:pt x="430" y="930"/>
                  </a:lnTo>
                  <a:lnTo>
                    <a:pt x="402" y="934"/>
                  </a:lnTo>
                  <a:lnTo>
                    <a:pt x="400" y="934"/>
                  </a:lnTo>
                  <a:lnTo>
                    <a:pt x="398" y="934"/>
                  </a:lnTo>
                  <a:lnTo>
                    <a:pt x="390" y="916"/>
                  </a:lnTo>
                  <a:lnTo>
                    <a:pt x="362" y="922"/>
                  </a:lnTo>
                  <a:lnTo>
                    <a:pt x="350" y="922"/>
                  </a:lnTo>
                  <a:lnTo>
                    <a:pt x="336" y="920"/>
                  </a:lnTo>
                  <a:lnTo>
                    <a:pt x="320" y="916"/>
                  </a:lnTo>
                  <a:lnTo>
                    <a:pt x="304" y="908"/>
                  </a:lnTo>
                  <a:lnTo>
                    <a:pt x="290" y="900"/>
                  </a:lnTo>
                  <a:lnTo>
                    <a:pt x="274" y="892"/>
                  </a:lnTo>
                  <a:lnTo>
                    <a:pt x="246" y="872"/>
                  </a:lnTo>
                  <a:lnTo>
                    <a:pt x="238" y="866"/>
                  </a:lnTo>
                  <a:lnTo>
                    <a:pt x="226" y="860"/>
                  </a:lnTo>
                  <a:lnTo>
                    <a:pt x="214" y="856"/>
                  </a:lnTo>
                  <a:lnTo>
                    <a:pt x="202" y="854"/>
                  </a:lnTo>
                  <a:lnTo>
                    <a:pt x="176" y="852"/>
                  </a:lnTo>
                  <a:lnTo>
                    <a:pt x="148" y="856"/>
                  </a:lnTo>
                  <a:lnTo>
                    <a:pt x="116" y="858"/>
                  </a:lnTo>
                  <a:lnTo>
                    <a:pt x="86" y="856"/>
                  </a:lnTo>
                  <a:lnTo>
                    <a:pt x="68" y="854"/>
                  </a:lnTo>
                  <a:lnTo>
                    <a:pt x="48" y="852"/>
                  </a:lnTo>
                  <a:lnTo>
                    <a:pt x="2" y="838"/>
                  </a:lnTo>
                  <a:lnTo>
                    <a:pt x="0" y="844"/>
                  </a:lnTo>
                  <a:lnTo>
                    <a:pt x="2" y="844"/>
                  </a:lnTo>
                  <a:lnTo>
                    <a:pt x="2" y="852"/>
                  </a:lnTo>
                  <a:lnTo>
                    <a:pt x="10" y="868"/>
                  </a:lnTo>
                  <a:lnTo>
                    <a:pt x="26" y="888"/>
                  </a:lnTo>
                  <a:lnTo>
                    <a:pt x="28" y="892"/>
                  </a:lnTo>
                  <a:lnTo>
                    <a:pt x="24" y="906"/>
                  </a:lnTo>
                  <a:lnTo>
                    <a:pt x="24" y="908"/>
                  </a:lnTo>
                  <a:lnTo>
                    <a:pt x="14" y="920"/>
                  </a:lnTo>
                  <a:lnTo>
                    <a:pt x="24" y="930"/>
                  </a:lnTo>
                  <a:lnTo>
                    <a:pt x="30" y="936"/>
                  </a:lnTo>
                  <a:lnTo>
                    <a:pt x="30" y="940"/>
                  </a:lnTo>
                  <a:lnTo>
                    <a:pt x="34" y="956"/>
                  </a:lnTo>
                  <a:lnTo>
                    <a:pt x="46" y="968"/>
                  </a:lnTo>
                  <a:lnTo>
                    <a:pt x="46" y="970"/>
                  </a:lnTo>
                  <a:lnTo>
                    <a:pt x="46" y="980"/>
                  </a:lnTo>
                  <a:lnTo>
                    <a:pt x="46" y="988"/>
                  </a:lnTo>
                  <a:lnTo>
                    <a:pt x="54" y="994"/>
                  </a:lnTo>
                  <a:lnTo>
                    <a:pt x="58" y="992"/>
                  </a:lnTo>
                  <a:lnTo>
                    <a:pt x="60" y="990"/>
                  </a:lnTo>
                  <a:lnTo>
                    <a:pt x="64" y="982"/>
                  </a:lnTo>
                  <a:lnTo>
                    <a:pt x="72" y="980"/>
                  </a:lnTo>
                  <a:lnTo>
                    <a:pt x="78" y="976"/>
                  </a:lnTo>
                  <a:lnTo>
                    <a:pt x="120" y="972"/>
                  </a:lnTo>
                  <a:lnTo>
                    <a:pt x="138" y="966"/>
                  </a:lnTo>
                  <a:lnTo>
                    <a:pt x="142" y="964"/>
                  </a:lnTo>
                  <a:lnTo>
                    <a:pt x="150" y="984"/>
                  </a:lnTo>
                  <a:lnTo>
                    <a:pt x="150" y="990"/>
                  </a:lnTo>
                  <a:lnTo>
                    <a:pt x="148" y="996"/>
                  </a:lnTo>
                  <a:lnTo>
                    <a:pt x="126" y="1028"/>
                  </a:lnTo>
                  <a:lnTo>
                    <a:pt x="126" y="1034"/>
                  </a:lnTo>
                  <a:lnTo>
                    <a:pt x="138" y="1044"/>
                  </a:lnTo>
                  <a:lnTo>
                    <a:pt x="148" y="1052"/>
                  </a:lnTo>
                  <a:lnTo>
                    <a:pt x="156" y="1060"/>
                  </a:lnTo>
                  <a:lnTo>
                    <a:pt x="162" y="1064"/>
                  </a:lnTo>
                  <a:lnTo>
                    <a:pt x="170" y="1068"/>
                  </a:lnTo>
                  <a:lnTo>
                    <a:pt x="178" y="1076"/>
                  </a:lnTo>
                  <a:lnTo>
                    <a:pt x="178" y="1078"/>
                  </a:lnTo>
                  <a:lnTo>
                    <a:pt x="186" y="1082"/>
                  </a:lnTo>
                  <a:lnTo>
                    <a:pt x="190" y="1082"/>
                  </a:lnTo>
                  <a:lnTo>
                    <a:pt x="192" y="1092"/>
                  </a:lnTo>
                  <a:lnTo>
                    <a:pt x="194" y="1100"/>
                  </a:lnTo>
                  <a:lnTo>
                    <a:pt x="196" y="1112"/>
                  </a:lnTo>
                  <a:lnTo>
                    <a:pt x="216" y="1116"/>
                  </a:lnTo>
                  <a:lnTo>
                    <a:pt x="218" y="1116"/>
                  </a:lnTo>
                  <a:lnTo>
                    <a:pt x="218" y="1118"/>
                  </a:lnTo>
                  <a:lnTo>
                    <a:pt x="220" y="1120"/>
                  </a:lnTo>
                  <a:lnTo>
                    <a:pt x="226" y="1130"/>
                  </a:lnTo>
                  <a:lnTo>
                    <a:pt x="242" y="1136"/>
                  </a:lnTo>
                  <a:lnTo>
                    <a:pt x="252" y="1130"/>
                  </a:lnTo>
                  <a:lnTo>
                    <a:pt x="250" y="1124"/>
                  </a:lnTo>
                  <a:lnTo>
                    <a:pt x="240" y="1114"/>
                  </a:lnTo>
                  <a:lnTo>
                    <a:pt x="242" y="1112"/>
                  </a:lnTo>
                  <a:lnTo>
                    <a:pt x="250" y="1094"/>
                  </a:lnTo>
                  <a:lnTo>
                    <a:pt x="270" y="1094"/>
                  </a:lnTo>
                  <a:lnTo>
                    <a:pt x="270" y="1096"/>
                  </a:lnTo>
                  <a:lnTo>
                    <a:pt x="298" y="1104"/>
                  </a:lnTo>
                  <a:lnTo>
                    <a:pt x="314" y="1102"/>
                  </a:lnTo>
                  <a:lnTo>
                    <a:pt x="326" y="1092"/>
                  </a:lnTo>
                  <a:lnTo>
                    <a:pt x="334" y="1080"/>
                  </a:lnTo>
                  <a:lnTo>
                    <a:pt x="342" y="1074"/>
                  </a:lnTo>
                  <a:lnTo>
                    <a:pt x="348" y="1070"/>
                  </a:lnTo>
                  <a:lnTo>
                    <a:pt x="354" y="1072"/>
                  </a:lnTo>
                  <a:lnTo>
                    <a:pt x="360" y="1070"/>
                  </a:lnTo>
                  <a:lnTo>
                    <a:pt x="368" y="1072"/>
                  </a:lnTo>
                  <a:lnTo>
                    <a:pt x="374" y="1072"/>
                  </a:lnTo>
                  <a:lnTo>
                    <a:pt x="374" y="1076"/>
                  </a:lnTo>
                  <a:lnTo>
                    <a:pt x="378" y="1084"/>
                  </a:lnTo>
                  <a:lnTo>
                    <a:pt x="382" y="1096"/>
                  </a:lnTo>
                  <a:lnTo>
                    <a:pt x="386" y="1108"/>
                  </a:lnTo>
                  <a:lnTo>
                    <a:pt x="386" y="1110"/>
                  </a:lnTo>
                  <a:lnTo>
                    <a:pt x="382" y="1124"/>
                  </a:lnTo>
                  <a:lnTo>
                    <a:pt x="368" y="1140"/>
                  </a:lnTo>
                  <a:lnTo>
                    <a:pt x="366" y="1142"/>
                  </a:lnTo>
                  <a:lnTo>
                    <a:pt x="338" y="1154"/>
                  </a:lnTo>
                  <a:lnTo>
                    <a:pt x="334" y="1162"/>
                  </a:lnTo>
                  <a:lnTo>
                    <a:pt x="330" y="1186"/>
                  </a:lnTo>
                  <a:lnTo>
                    <a:pt x="332" y="1196"/>
                  </a:lnTo>
                  <a:lnTo>
                    <a:pt x="340" y="1208"/>
                  </a:lnTo>
                  <a:lnTo>
                    <a:pt x="342" y="1212"/>
                  </a:lnTo>
                  <a:lnTo>
                    <a:pt x="352" y="1218"/>
                  </a:lnTo>
                  <a:lnTo>
                    <a:pt x="386" y="1218"/>
                  </a:lnTo>
                  <a:lnTo>
                    <a:pt x="414" y="1214"/>
                  </a:lnTo>
                  <a:lnTo>
                    <a:pt x="418" y="1210"/>
                  </a:lnTo>
                  <a:lnTo>
                    <a:pt x="424" y="1204"/>
                  </a:lnTo>
                  <a:lnTo>
                    <a:pt x="428" y="1204"/>
                  </a:lnTo>
                  <a:lnTo>
                    <a:pt x="448" y="1206"/>
                  </a:lnTo>
                  <a:lnTo>
                    <a:pt x="450" y="1204"/>
                  </a:lnTo>
                  <a:lnTo>
                    <a:pt x="448" y="1196"/>
                  </a:lnTo>
                  <a:lnTo>
                    <a:pt x="450" y="1188"/>
                  </a:lnTo>
                  <a:lnTo>
                    <a:pt x="458" y="1174"/>
                  </a:lnTo>
                  <a:lnTo>
                    <a:pt x="458" y="1148"/>
                  </a:lnTo>
                  <a:lnTo>
                    <a:pt x="474" y="1106"/>
                  </a:lnTo>
                  <a:lnTo>
                    <a:pt x="474" y="1104"/>
                  </a:lnTo>
                  <a:lnTo>
                    <a:pt x="500" y="1084"/>
                  </a:lnTo>
                  <a:lnTo>
                    <a:pt x="502" y="1082"/>
                  </a:lnTo>
                  <a:lnTo>
                    <a:pt x="522" y="1092"/>
                  </a:lnTo>
                  <a:lnTo>
                    <a:pt x="536" y="1102"/>
                  </a:lnTo>
                  <a:lnTo>
                    <a:pt x="538" y="1108"/>
                  </a:lnTo>
                  <a:lnTo>
                    <a:pt x="540" y="1110"/>
                  </a:lnTo>
                  <a:lnTo>
                    <a:pt x="538" y="1128"/>
                  </a:lnTo>
                  <a:lnTo>
                    <a:pt x="530" y="1140"/>
                  </a:lnTo>
                  <a:lnTo>
                    <a:pt x="526" y="1156"/>
                  </a:lnTo>
                  <a:lnTo>
                    <a:pt x="526" y="1172"/>
                  </a:lnTo>
                  <a:lnTo>
                    <a:pt x="530" y="1180"/>
                  </a:lnTo>
                  <a:lnTo>
                    <a:pt x="538" y="1180"/>
                  </a:lnTo>
                  <a:lnTo>
                    <a:pt x="540" y="1180"/>
                  </a:lnTo>
                  <a:lnTo>
                    <a:pt x="552" y="1180"/>
                  </a:lnTo>
                  <a:lnTo>
                    <a:pt x="556" y="1182"/>
                  </a:lnTo>
                  <a:lnTo>
                    <a:pt x="560" y="1186"/>
                  </a:lnTo>
                  <a:lnTo>
                    <a:pt x="566" y="1196"/>
                  </a:lnTo>
                  <a:lnTo>
                    <a:pt x="572" y="1200"/>
                  </a:lnTo>
                  <a:lnTo>
                    <a:pt x="574" y="1200"/>
                  </a:lnTo>
                  <a:lnTo>
                    <a:pt x="602" y="1212"/>
                  </a:lnTo>
                  <a:lnTo>
                    <a:pt x="614" y="1216"/>
                  </a:lnTo>
                  <a:lnTo>
                    <a:pt x="630" y="1214"/>
                  </a:lnTo>
                  <a:lnTo>
                    <a:pt x="638" y="1204"/>
                  </a:lnTo>
                  <a:lnTo>
                    <a:pt x="646" y="1164"/>
                  </a:lnTo>
                  <a:lnTo>
                    <a:pt x="648" y="1144"/>
                  </a:lnTo>
                  <a:lnTo>
                    <a:pt x="648" y="1142"/>
                  </a:lnTo>
                  <a:lnTo>
                    <a:pt x="650" y="1140"/>
                  </a:lnTo>
                  <a:lnTo>
                    <a:pt x="666" y="1128"/>
                  </a:lnTo>
                  <a:lnTo>
                    <a:pt x="674" y="1116"/>
                  </a:lnTo>
                  <a:lnTo>
                    <a:pt x="690" y="1108"/>
                  </a:lnTo>
                  <a:lnTo>
                    <a:pt x="700" y="1102"/>
                  </a:lnTo>
                  <a:lnTo>
                    <a:pt x="712" y="1098"/>
                  </a:lnTo>
                  <a:lnTo>
                    <a:pt x="706" y="1074"/>
                  </a:lnTo>
                  <a:lnTo>
                    <a:pt x="734" y="1076"/>
                  </a:lnTo>
                  <a:lnTo>
                    <a:pt x="734" y="1078"/>
                  </a:lnTo>
                  <a:lnTo>
                    <a:pt x="748" y="1084"/>
                  </a:lnTo>
                  <a:lnTo>
                    <a:pt x="748" y="1082"/>
                  </a:lnTo>
                  <a:lnTo>
                    <a:pt x="752" y="1068"/>
                  </a:lnTo>
                  <a:lnTo>
                    <a:pt x="752" y="1064"/>
                  </a:lnTo>
                  <a:lnTo>
                    <a:pt x="754" y="1066"/>
                  </a:lnTo>
                  <a:lnTo>
                    <a:pt x="756" y="1066"/>
                  </a:lnTo>
                  <a:lnTo>
                    <a:pt x="768" y="1068"/>
                  </a:lnTo>
                  <a:lnTo>
                    <a:pt x="774" y="1068"/>
                  </a:lnTo>
                  <a:lnTo>
                    <a:pt x="786" y="1056"/>
                  </a:lnTo>
                  <a:lnTo>
                    <a:pt x="788" y="1056"/>
                  </a:lnTo>
                  <a:lnTo>
                    <a:pt x="788" y="1054"/>
                  </a:lnTo>
                  <a:lnTo>
                    <a:pt x="790" y="1054"/>
                  </a:lnTo>
                  <a:lnTo>
                    <a:pt x="806" y="1052"/>
                  </a:lnTo>
                  <a:lnTo>
                    <a:pt x="818" y="1038"/>
                  </a:lnTo>
                  <a:lnTo>
                    <a:pt x="826" y="1028"/>
                  </a:lnTo>
                  <a:lnTo>
                    <a:pt x="826" y="1016"/>
                  </a:lnTo>
                  <a:lnTo>
                    <a:pt x="828" y="1010"/>
                  </a:lnTo>
                  <a:lnTo>
                    <a:pt x="834" y="1004"/>
                  </a:lnTo>
                  <a:lnTo>
                    <a:pt x="836" y="1004"/>
                  </a:lnTo>
                  <a:lnTo>
                    <a:pt x="850" y="1006"/>
                  </a:lnTo>
                  <a:lnTo>
                    <a:pt x="858" y="1002"/>
                  </a:lnTo>
                  <a:lnTo>
                    <a:pt x="860" y="992"/>
                  </a:lnTo>
                  <a:lnTo>
                    <a:pt x="876" y="986"/>
                  </a:lnTo>
                  <a:lnTo>
                    <a:pt x="878" y="986"/>
                  </a:lnTo>
                  <a:lnTo>
                    <a:pt x="898" y="988"/>
                  </a:lnTo>
                  <a:lnTo>
                    <a:pt x="914" y="984"/>
                  </a:lnTo>
                  <a:lnTo>
                    <a:pt x="922" y="976"/>
                  </a:lnTo>
                  <a:lnTo>
                    <a:pt x="930" y="962"/>
                  </a:lnTo>
                  <a:lnTo>
                    <a:pt x="918" y="950"/>
                  </a:lnTo>
                  <a:lnTo>
                    <a:pt x="918" y="948"/>
                  </a:lnTo>
                  <a:lnTo>
                    <a:pt x="914" y="940"/>
                  </a:lnTo>
                  <a:lnTo>
                    <a:pt x="912" y="924"/>
                  </a:lnTo>
                  <a:lnTo>
                    <a:pt x="918" y="912"/>
                  </a:lnTo>
                  <a:lnTo>
                    <a:pt x="920" y="904"/>
                  </a:lnTo>
                  <a:lnTo>
                    <a:pt x="928" y="896"/>
                  </a:lnTo>
                  <a:lnTo>
                    <a:pt x="936" y="878"/>
                  </a:lnTo>
                  <a:lnTo>
                    <a:pt x="936" y="876"/>
                  </a:lnTo>
                  <a:lnTo>
                    <a:pt x="938" y="876"/>
                  </a:lnTo>
                  <a:lnTo>
                    <a:pt x="946" y="864"/>
                  </a:lnTo>
                  <a:lnTo>
                    <a:pt x="958" y="840"/>
                  </a:lnTo>
                  <a:lnTo>
                    <a:pt x="968" y="856"/>
                  </a:lnTo>
                  <a:lnTo>
                    <a:pt x="970" y="856"/>
                  </a:lnTo>
                  <a:lnTo>
                    <a:pt x="970" y="858"/>
                  </a:lnTo>
                  <a:lnTo>
                    <a:pt x="974" y="874"/>
                  </a:lnTo>
                  <a:lnTo>
                    <a:pt x="976" y="890"/>
                  </a:lnTo>
                  <a:lnTo>
                    <a:pt x="986" y="896"/>
                  </a:lnTo>
                  <a:lnTo>
                    <a:pt x="988" y="896"/>
                  </a:lnTo>
                  <a:lnTo>
                    <a:pt x="990" y="896"/>
                  </a:lnTo>
                  <a:lnTo>
                    <a:pt x="992" y="896"/>
                  </a:lnTo>
                  <a:lnTo>
                    <a:pt x="1002" y="880"/>
                  </a:lnTo>
                  <a:lnTo>
                    <a:pt x="1006" y="864"/>
                  </a:lnTo>
                  <a:lnTo>
                    <a:pt x="1010" y="864"/>
                  </a:lnTo>
                  <a:lnTo>
                    <a:pt x="1012" y="864"/>
                  </a:lnTo>
                  <a:lnTo>
                    <a:pt x="1034" y="872"/>
                  </a:lnTo>
                  <a:lnTo>
                    <a:pt x="1046" y="864"/>
                  </a:lnTo>
                  <a:lnTo>
                    <a:pt x="1048" y="864"/>
                  </a:lnTo>
                  <a:lnTo>
                    <a:pt x="1060" y="862"/>
                  </a:lnTo>
                  <a:lnTo>
                    <a:pt x="1068" y="848"/>
                  </a:lnTo>
                  <a:lnTo>
                    <a:pt x="1068" y="832"/>
                  </a:lnTo>
                  <a:lnTo>
                    <a:pt x="1074" y="806"/>
                  </a:lnTo>
                  <a:lnTo>
                    <a:pt x="1074" y="808"/>
                  </a:lnTo>
                  <a:lnTo>
                    <a:pt x="1078" y="808"/>
                  </a:lnTo>
                  <a:lnTo>
                    <a:pt x="1094" y="812"/>
                  </a:lnTo>
                  <a:lnTo>
                    <a:pt x="1102" y="796"/>
                  </a:lnTo>
                  <a:lnTo>
                    <a:pt x="1104" y="796"/>
                  </a:lnTo>
                  <a:lnTo>
                    <a:pt x="1106" y="796"/>
                  </a:lnTo>
                  <a:lnTo>
                    <a:pt x="1122" y="796"/>
                  </a:lnTo>
                  <a:lnTo>
                    <a:pt x="1124" y="796"/>
                  </a:lnTo>
                  <a:lnTo>
                    <a:pt x="1126" y="796"/>
                  </a:lnTo>
                  <a:lnTo>
                    <a:pt x="1134" y="808"/>
                  </a:lnTo>
                  <a:lnTo>
                    <a:pt x="1134" y="810"/>
                  </a:lnTo>
                  <a:lnTo>
                    <a:pt x="1134" y="812"/>
                  </a:lnTo>
                  <a:lnTo>
                    <a:pt x="1136" y="828"/>
                  </a:lnTo>
                  <a:lnTo>
                    <a:pt x="1144" y="834"/>
                  </a:lnTo>
                  <a:lnTo>
                    <a:pt x="1154" y="824"/>
                  </a:lnTo>
                  <a:lnTo>
                    <a:pt x="1158" y="828"/>
                  </a:lnTo>
                  <a:lnTo>
                    <a:pt x="1162" y="834"/>
                  </a:lnTo>
                  <a:lnTo>
                    <a:pt x="1162" y="840"/>
                  </a:lnTo>
                  <a:lnTo>
                    <a:pt x="1162" y="854"/>
                  </a:lnTo>
                  <a:lnTo>
                    <a:pt x="1158" y="868"/>
                  </a:lnTo>
                  <a:lnTo>
                    <a:pt x="1162" y="876"/>
                  </a:lnTo>
                  <a:lnTo>
                    <a:pt x="1170" y="884"/>
                  </a:lnTo>
                  <a:lnTo>
                    <a:pt x="1202" y="888"/>
                  </a:lnTo>
                  <a:lnTo>
                    <a:pt x="1204" y="890"/>
                  </a:lnTo>
                  <a:lnTo>
                    <a:pt x="1206" y="890"/>
                  </a:lnTo>
                  <a:lnTo>
                    <a:pt x="1208" y="892"/>
                  </a:lnTo>
                  <a:lnTo>
                    <a:pt x="1218" y="880"/>
                  </a:lnTo>
                  <a:lnTo>
                    <a:pt x="1226" y="872"/>
                  </a:lnTo>
                  <a:lnTo>
                    <a:pt x="1222" y="860"/>
                  </a:lnTo>
                  <a:lnTo>
                    <a:pt x="1214" y="808"/>
                  </a:lnTo>
                  <a:lnTo>
                    <a:pt x="1238" y="820"/>
                  </a:lnTo>
                  <a:lnTo>
                    <a:pt x="1250" y="832"/>
                  </a:lnTo>
                  <a:lnTo>
                    <a:pt x="1256" y="838"/>
                  </a:lnTo>
                  <a:lnTo>
                    <a:pt x="1266" y="832"/>
                  </a:lnTo>
                  <a:lnTo>
                    <a:pt x="1298" y="796"/>
                  </a:lnTo>
                  <a:lnTo>
                    <a:pt x="1300" y="796"/>
                  </a:lnTo>
                  <a:lnTo>
                    <a:pt x="1312" y="786"/>
                  </a:lnTo>
                  <a:lnTo>
                    <a:pt x="1326" y="768"/>
                  </a:lnTo>
                  <a:lnTo>
                    <a:pt x="1326" y="766"/>
                  </a:lnTo>
                  <a:lnTo>
                    <a:pt x="1344" y="770"/>
                  </a:lnTo>
                  <a:lnTo>
                    <a:pt x="1354" y="770"/>
                  </a:lnTo>
                  <a:lnTo>
                    <a:pt x="1354" y="762"/>
                  </a:lnTo>
                  <a:lnTo>
                    <a:pt x="1356" y="756"/>
                  </a:lnTo>
                  <a:lnTo>
                    <a:pt x="1370" y="740"/>
                  </a:lnTo>
                  <a:lnTo>
                    <a:pt x="1374" y="736"/>
                  </a:lnTo>
                  <a:lnTo>
                    <a:pt x="1390" y="742"/>
                  </a:lnTo>
                  <a:lnTo>
                    <a:pt x="1408" y="740"/>
                  </a:lnTo>
                  <a:lnTo>
                    <a:pt x="1422" y="726"/>
                  </a:lnTo>
                  <a:lnTo>
                    <a:pt x="1428" y="714"/>
                  </a:lnTo>
                  <a:lnTo>
                    <a:pt x="1424" y="708"/>
                  </a:lnTo>
                  <a:lnTo>
                    <a:pt x="1412" y="714"/>
                  </a:lnTo>
                  <a:lnTo>
                    <a:pt x="1412" y="712"/>
                  </a:lnTo>
                  <a:lnTo>
                    <a:pt x="1410" y="712"/>
                  </a:lnTo>
                  <a:lnTo>
                    <a:pt x="1396" y="700"/>
                  </a:lnTo>
                  <a:lnTo>
                    <a:pt x="1396" y="698"/>
                  </a:lnTo>
                  <a:lnTo>
                    <a:pt x="1402" y="676"/>
                  </a:lnTo>
                  <a:lnTo>
                    <a:pt x="1402" y="660"/>
                  </a:lnTo>
                  <a:lnTo>
                    <a:pt x="1398" y="648"/>
                  </a:lnTo>
                  <a:lnTo>
                    <a:pt x="1388" y="644"/>
                  </a:lnTo>
                  <a:lnTo>
                    <a:pt x="1388" y="642"/>
                  </a:lnTo>
                  <a:lnTo>
                    <a:pt x="1386" y="642"/>
                  </a:lnTo>
                  <a:lnTo>
                    <a:pt x="1386" y="640"/>
                  </a:lnTo>
                  <a:lnTo>
                    <a:pt x="1376" y="622"/>
                  </a:lnTo>
                  <a:lnTo>
                    <a:pt x="1374" y="620"/>
                  </a:lnTo>
                  <a:lnTo>
                    <a:pt x="1362" y="636"/>
                  </a:lnTo>
                  <a:lnTo>
                    <a:pt x="1348" y="644"/>
                  </a:lnTo>
                  <a:lnTo>
                    <a:pt x="1344" y="646"/>
                  </a:lnTo>
                  <a:lnTo>
                    <a:pt x="1344" y="644"/>
                  </a:lnTo>
                  <a:lnTo>
                    <a:pt x="1342" y="644"/>
                  </a:lnTo>
                  <a:lnTo>
                    <a:pt x="1328" y="630"/>
                  </a:lnTo>
                  <a:lnTo>
                    <a:pt x="1328" y="628"/>
                  </a:lnTo>
                  <a:lnTo>
                    <a:pt x="1318" y="606"/>
                  </a:lnTo>
                  <a:lnTo>
                    <a:pt x="1314" y="590"/>
                  </a:lnTo>
                  <a:lnTo>
                    <a:pt x="1314" y="588"/>
                  </a:lnTo>
                  <a:lnTo>
                    <a:pt x="1314" y="564"/>
                  </a:lnTo>
                  <a:lnTo>
                    <a:pt x="1312" y="550"/>
                  </a:lnTo>
                  <a:lnTo>
                    <a:pt x="1300" y="546"/>
                  </a:lnTo>
                  <a:lnTo>
                    <a:pt x="1274" y="526"/>
                  </a:lnTo>
                  <a:lnTo>
                    <a:pt x="1276" y="524"/>
                  </a:lnTo>
                  <a:lnTo>
                    <a:pt x="1288" y="510"/>
                  </a:lnTo>
                  <a:lnTo>
                    <a:pt x="1288" y="508"/>
                  </a:lnTo>
                  <a:lnTo>
                    <a:pt x="1290" y="508"/>
                  </a:lnTo>
                  <a:lnTo>
                    <a:pt x="1302" y="508"/>
                  </a:lnTo>
                  <a:lnTo>
                    <a:pt x="1304" y="508"/>
                  </a:lnTo>
                  <a:lnTo>
                    <a:pt x="1310" y="510"/>
                  </a:lnTo>
                  <a:lnTo>
                    <a:pt x="1314" y="514"/>
                  </a:lnTo>
                  <a:lnTo>
                    <a:pt x="1326" y="522"/>
                  </a:lnTo>
                  <a:lnTo>
                    <a:pt x="1338" y="512"/>
                  </a:lnTo>
                  <a:lnTo>
                    <a:pt x="1346" y="500"/>
                  </a:lnTo>
                  <a:lnTo>
                    <a:pt x="1346" y="490"/>
                  </a:lnTo>
                  <a:lnTo>
                    <a:pt x="1344" y="464"/>
                  </a:lnTo>
                  <a:lnTo>
                    <a:pt x="1342" y="454"/>
                  </a:lnTo>
                  <a:lnTo>
                    <a:pt x="1324" y="452"/>
                  </a:lnTo>
                  <a:lnTo>
                    <a:pt x="1324" y="440"/>
                  </a:lnTo>
                  <a:lnTo>
                    <a:pt x="1308" y="420"/>
                  </a:lnTo>
                  <a:lnTo>
                    <a:pt x="1306" y="420"/>
                  </a:lnTo>
                  <a:lnTo>
                    <a:pt x="1298" y="406"/>
                  </a:lnTo>
                  <a:lnTo>
                    <a:pt x="1298" y="404"/>
                  </a:lnTo>
                  <a:lnTo>
                    <a:pt x="1298" y="402"/>
                  </a:lnTo>
                  <a:lnTo>
                    <a:pt x="1314" y="380"/>
                  </a:lnTo>
                  <a:lnTo>
                    <a:pt x="1314" y="378"/>
                  </a:lnTo>
                  <a:lnTo>
                    <a:pt x="1316" y="378"/>
                  </a:lnTo>
                  <a:lnTo>
                    <a:pt x="1316" y="376"/>
                  </a:lnTo>
                  <a:lnTo>
                    <a:pt x="1318" y="376"/>
                  </a:lnTo>
                  <a:lnTo>
                    <a:pt x="1324" y="376"/>
                  </a:lnTo>
                  <a:lnTo>
                    <a:pt x="1334" y="368"/>
                  </a:lnTo>
                  <a:lnTo>
                    <a:pt x="1344" y="336"/>
                  </a:lnTo>
                  <a:lnTo>
                    <a:pt x="1358" y="322"/>
                  </a:lnTo>
                  <a:lnTo>
                    <a:pt x="1358" y="320"/>
                  </a:lnTo>
                  <a:lnTo>
                    <a:pt x="1374" y="316"/>
                  </a:lnTo>
                  <a:lnTo>
                    <a:pt x="1374" y="318"/>
                  </a:lnTo>
                  <a:lnTo>
                    <a:pt x="1382" y="326"/>
                  </a:lnTo>
                  <a:lnTo>
                    <a:pt x="1386" y="328"/>
                  </a:lnTo>
                  <a:lnTo>
                    <a:pt x="1392" y="302"/>
                  </a:lnTo>
                  <a:lnTo>
                    <a:pt x="1386" y="284"/>
                  </a:lnTo>
                  <a:lnTo>
                    <a:pt x="1386" y="282"/>
                  </a:lnTo>
                  <a:lnTo>
                    <a:pt x="1388" y="262"/>
                  </a:lnTo>
                  <a:lnTo>
                    <a:pt x="1388" y="260"/>
                  </a:lnTo>
                  <a:lnTo>
                    <a:pt x="1398" y="250"/>
                  </a:lnTo>
                  <a:lnTo>
                    <a:pt x="1404" y="240"/>
                  </a:lnTo>
                  <a:lnTo>
                    <a:pt x="1404" y="230"/>
                  </a:lnTo>
                  <a:lnTo>
                    <a:pt x="1402" y="220"/>
                  </a:lnTo>
                  <a:lnTo>
                    <a:pt x="1398" y="204"/>
                  </a:lnTo>
                  <a:lnTo>
                    <a:pt x="1398" y="186"/>
                  </a:lnTo>
                  <a:lnTo>
                    <a:pt x="1398" y="184"/>
                  </a:lnTo>
                  <a:lnTo>
                    <a:pt x="1402" y="168"/>
                  </a:lnTo>
                  <a:lnTo>
                    <a:pt x="1398" y="158"/>
                  </a:lnTo>
                  <a:lnTo>
                    <a:pt x="1396" y="152"/>
                  </a:lnTo>
                  <a:lnTo>
                    <a:pt x="1398" y="12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27" name="甘肃"/>
            <p:cNvSpPr>
              <a:spLocks/>
            </p:cNvSpPr>
            <p:nvPr/>
          </p:nvSpPr>
          <p:spPr bwMode="auto">
            <a:xfrm>
              <a:off x="3289859" y="2796961"/>
              <a:ext cx="1633144" cy="1382066"/>
            </a:xfrm>
            <a:custGeom>
              <a:avLst/>
              <a:gdLst>
                <a:gd name="T0" fmla="*/ 2147483646 w 912"/>
                <a:gd name="T1" fmla="*/ 2147483646 h 772"/>
                <a:gd name="T2" fmla="*/ 2147483646 w 912"/>
                <a:gd name="T3" fmla="*/ 2147483646 h 772"/>
                <a:gd name="T4" fmla="*/ 2147483646 w 912"/>
                <a:gd name="T5" fmla="*/ 2147483646 h 772"/>
                <a:gd name="T6" fmla="*/ 2147483646 w 912"/>
                <a:gd name="T7" fmla="*/ 2147483646 h 772"/>
                <a:gd name="T8" fmla="*/ 2147483646 w 912"/>
                <a:gd name="T9" fmla="*/ 2147483646 h 772"/>
                <a:gd name="T10" fmla="*/ 2147483646 w 912"/>
                <a:gd name="T11" fmla="*/ 2147483646 h 772"/>
                <a:gd name="T12" fmla="*/ 2147483646 w 912"/>
                <a:gd name="T13" fmla="*/ 2147483646 h 772"/>
                <a:gd name="T14" fmla="*/ 2147483646 w 912"/>
                <a:gd name="T15" fmla="*/ 2147483646 h 772"/>
                <a:gd name="T16" fmla="*/ 2147483646 w 912"/>
                <a:gd name="T17" fmla="*/ 2147483646 h 772"/>
                <a:gd name="T18" fmla="*/ 2147483646 w 912"/>
                <a:gd name="T19" fmla="*/ 2147483646 h 772"/>
                <a:gd name="T20" fmla="*/ 2147483646 w 912"/>
                <a:gd name="T21" fmla="*/ 2147483646 h 772"/>
                <a:gd name="T22" fmla="*/ 2147483646 w 912"/>
                <a:gd name="T23" fmla="*/ 2147483646 h 772"/>
                <a:gd name="T24" fmla="*/ 2147483646 w 912"/>
                <a:gd name="T25" fmla="*/ 2147483646 h 772"/>
                <a:gd name="T26" fmla="*/ 2147483646 w 912"/>
                <a:gd name="T27" fmla="*/ 2147483646 h 772"/>
                <a:gd name="T28" fmla="*/ 2147483646 w 912"/>
                <a:gd name="T29" fmla="*/ 2147483646 h 772"/>
                <a:gd name="T30" fmla="*/ 2147483646 w 912"/>
                <a:gd name="T31" fmla="*/ 2147483646 h 772"/>
                <a:gd name="T32" fmla="*/ 2147483646 w 912"/>
                <a:gd name="T33" fmla="*/ 2147483646 h 772"/>
                <a:gd name="T34" fmla="*/ 2147483646 w 912"/>
                <a:gd name="T35" fmla="*/ 2147483646 h 772"/>
                <a:gd name="T36" fmla="*/ 2147483646 w 912"/>
                <a:gd name="T37" fmla="*/ 2147483646 h 772"/>
                <a:gd name="T38" fmla="*/ 2147483646 w 912"/>
                <a:gd name="T39" fmla="*/ 2147483646 h 772"/>
                <a:gd name="T40" fmla="*/ 2147483646 w 912"/>
                <a:gd name="T41" fmla="*/ 2147483646 h 772"/>
                <a:gd name="T42" fmla="*/ 2147483646 w 912"/>
                <a:gd name="T43" fmla="*/ 2147483646 h 772"/>
                <a:gd name="T44" fmla="*/ 2147483646 w 912"/>
                <a:gd name="T45" fmla="*/ 2147483646 h 772"/>
                <a:gd name="T46" fmla="*/ 2147483646 w 912"/>
                <a:gd name="T47" fmla="*/ 2147483646 h 772"/>
                <a:gd name="T48" fmla="*/ 2147483646 w 912"/>
                <a:gd name="T49" fmla="*/ 2147483646 h 772"/>
                <a:gd name="T50" fmla="*/ 2147483646 w 912"/>
                <a:gd name="T51" fmla="*/ 2147483646 h 772"/>
                <a:gd name="T52" fmla="*/ 2147483646 w 912"/>
                <a:gd name="T53" fmla="*/ 2147483646 h 772"/>
                <a:gd name="T54" fmla="*/ 2147483646 w 912"/>
                <a:gd name="T55" fmla="*/ 2147483646 h 772"/>
                <a:gd name="T56" fmla="*/ 2147483646 w 912"/>
                <a:gd name="T57" fmla="*/ 2147483646 h 772"/>
                <a:gd name="T58" fmla="*/ 2147483646 w 912"/>
                <a:gd name="T59" fmla="*/ 2147483646 h 772"/>
                <a:gd name="T60" fmla="*/ 2147483646 w 912"/>
                <a:gd name="T61" fmla="*/ 2147483646 h 772"/>
                <a:gd name="T62" fmla="*/ 2147483646 w 912"/>
                <a:gd name="T63" fmla="*/ 2147483646 h 772"/>
                <a:gd name="T64" fmla="*/ 2147483646 w 912"/>
                <a:gd name="T65" fmla="*/ 2147483646 h 772"/>
                <a:gd name="T66" fmla="*/ 2147483646 w 912"/>
                <a:gd name="T67" fmla="*/ 2147483646 h 772"/>
                <a:gd name="T68" fmla="*/ 2147483646 w 912"/>
                <a:gd name="T69" fmla="*/ 2147483646 h 772"/>
                <a:gd name="T70" fmla="*/ 2147483646 w 912"/>
                <a:gd name="T71" fmla="*/ 2147483646 h 772"/>
                <a:gd name="T72" fmla="*/ 2147483646 w 912"/>
                <a:gd name="T73" fmla="*/ 2147483646 h 772"/>
                <a:gd name="T74" fmla="*/ 2147483646 w 912"/>
                <a:gd name="T75" fmla="*/ 2147483646 h 772"/>
                <a:gd name="T76" fmla="*/ 2147483646 w 912"/>
                <a:gd name="T77" fmla="*/ 2147483646 h 772"/>
                <a:gd name="T78" fmla="*/ 2147483646 w 912"/>
                <a:gd name="T79" fmla="*/ 2147483646 h 772"/>
                <a:gd name="T80" fmla="*/ 2147483646 w 912"/>
                <a:gd name="T81" fmla="*/ 2147483646 h 772"/>
                <a:gd name="T82" fmla="*/ 2147483646 w 912"/>
                <a:gd name="T83" fmla="*/ 2147483646 h 772"/>
                <a:gd name="T84" fmla="*/ 2147483646 w 912"/>
                <a:gd name="T85" fmla="*/ 2147483646 h 772"/>
                <a:gd name="T86" fmla="*/ 2147483646 w 912"/>
                <a:gd name="T87" fmla="*/ 2147483646 h 772"/>
                <a:gd name="T88" fmla="*/ 2147483646 w 912"/>
                <a:gd name="T89" fmla="*/ 2147483646 h 772"/>
                <a:gd name="T90" fmla="*/ 2147483646 w 912"/>
                <a:gd name="T91" fmla="*/ 2147483646 h 772"/>
                <a:gd name="T92" fmla="*/ 2147483646 w 912"/>
                <a:gd name="T93" fmla="*/ 2147483646 h 772"/>
                <a:gd name="T94" fmla="*/ 2147483646 w 912"/>
                <a:gd name="T95" fmla="*/ 2147483646 h 772"/>
                <a:gd name="T96" fmla="*/ 2147483646 w 912"/>
                <a:gd name="T97" fmla="*/ 2147483646 h 772"/>
                <a:gd name="T98" fmla="*/ 2147483646 w 912"/>
                <a:gd name="T99" fmla="*/ 2147483646 h 772"/>
                <a:gd name="T100" fmla="*/ 2147483646 w 912"/>
                <a:gd name="T101" fmla="*/ 2147483646 h 772"/>
                <a:gd name="T102" fmla="*/ 2147483646 w 912"/>
                <a:gd name="T103" fmla="*/ 2147483646 h 772"/>
                <a:gd name="T104" fmla="*/ 2147483646 w 912"/>
                <a:gd name="T105" fmla="*/ 2147483646 h 772"/>
                <a:gd name="T106" fmla="*/ 2147483646 w 912"/>
                <a:gd name="T107" fmla="*/ 2147483646 h 772"/>
                <a:gd name="T108" fmla="*/ 2147483646 w 912"/>
                <a:gd name="T109" fmla="*/ 2147483646 h 772"/>
                <a:gd name="T110" fmla="*/ 2147483646 w 912"/>
                <a:gd name="T111" fmla="*/ 2147483646 h 77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12" h="772">
                  <a:moveTo>
                    <a:pt x="542" y="280"/>
                  </a:moveTo>
                  <a:lnTo>
                    <a:pt x="530" y="280"/>
                  </a:lnTo>
                  <a:lnTo>
                    <a:pt x="526" y="288"/>
                  </a:lnTo>
                  <a:lnTo>
                    <a:pt x="532" y="296"/>
                  </a:lnTo>
                  <a:lnTo>
                    <a:pt x="536" y="308"/>
                  </a:lnTo>
                  <a:lnTo>
                    <a:pt x="536" y="310"/>
                  </a:lnTo>
                  <a:lnTo>
                    <a:pt x="536" y="312"/>
                  </a:lnTo>
                  <a:lnTo>
                    <a:pt x="518" y="320"/>
                  </a:lnTo>
                  <a:lnTo>
                    <a:pt x="516" y="320"/>
                  </a:lnTo>
                  <a:lnTo>
                    <a:pt x="506" y="320"/>
                  </a:lnTo>
                  <a:lnTo>
                    <a:pt x="500" y="316"/>
                  </a:lnTo>
                  <a:lnTo>
                    <a:pt x="494" y="314"/>
                  </a:lnTo>
                  <a:lnTo>
                    <a:pt x="492" y="310"/>
                  </a:lnTo>
                  <a:lnTo>
                    <a:pt x="488" y="300"/>
                  </a:lnTo>
                  <a:lnTo>
                    <a:pt x="464" y="296"/>
                  </a:lnTo>
                  <a:lnTo>
                    <a:pt x="456" y="264"/>
                  </a:lnTo>
                  <a:lnTo>
                    <a:pt x="450" y="262"/>
                  </a:lnTo>
                  <a:lnTo>
                    <a:pt x="446" y="258"/>
                  </a:lnTo>
                  <a:lnTo>
                    <a:pt x="444" y="256"/>
                  </a:lnTo>
                  <a:lnTo>
                    <a:pt x="440" y="250"/>
                  </a:lnTo>
                  <a:lnTo>
                    <a:pt x="432" y="248"/>
                  </a:lnTo>
                  <a:lnTo>
                    <a:pt x="424" y="242"/>
                  </a:lnTo>
                  <a:lnTo>
                    <a:pt x="416" y="232"/>
                  </a:lnTo>
                  <a:lnTo>
                    <a:pt x="406" y="228"/>
                  </a:lnTo>
                  <a:lnTo>
                    <a:pt x="392" y="214"/>
                  </a:lnTo>
                  <a:lnTo>
                    <a:pt x="390" y="204"/>
                  </a:lnTo>
                  <a:lnTo>
                    <a:pt x="390" y="202"/>
                  </a:lnTo>
                  <a:lnTo>
                    <a:pt x="416" y="168"/>
                  </a:lnTo>
                  <a:lnTo>
                    <a:pt x="416" y="164"/>
                  </a:lnTo>
                  <a:lnTo>
                    <a:pt x="416" y="162"/>
                  </a:lnTo>
                  <a:lnTo>
                    <a:pt x="412" y="152"/>
                  </a:lnTo>
                  <a:lnTo>
                    <a:pt x="398" y="156"/>
                  </a:lnTo>
                  <a:lnTo>
                    <a:pt x="396" y="156"/>
                  </a:lnTo>
                  <a:lnTo>
                    <a:pt x="396" y="158"/>
                  </a:lnTo>
                  <a:lnTo>
                    <a:pt x="360" y="160"/>
                  </a:lnTo>
                  <a:lnTo>
                    <a:pt x="348" y="164"/>
                  </a:lnTo>
                  <a:lnTo>
                    <a:pt x="342" y="168"/>
                  </a:lnTo>
                  <a:lnTo>
                    <a:pt x="340" y="172"/>
                  </a:lnTo>
                  <a:lnTo>
                    <a:pt x="334" y="178"/>
                  </a:lnTo>
                  <a:lnTo>
                    <a:pt x="330" y="178"/>
                  </a:lnTo>
                  <a:lnTo>
                    <a:pt x="324" y="178"/>
                  </a:lnTo>
                  <a:lnTo>
                    <a:pt x="324" y="176"/>
                  </a:lnTo>
                  <a:lnTo>
                    <a:pt x="312" y="168"/>
                  </a:lnTo>
                  <a:lnTo>
                    <a:pt x="312" y="148"/>
                  </a:lnTo>
                  <a:lnTo>
                    <a:pt x="304" y="142"/>
                  </a:lnTo>
                  <a:lnTo>
                    <a:pt x="300" y="134"/>
                  </a:lnTo>
                  <a:lnTo>
                    <a:pt x="296" y="116"/>
                  </a:lnTo>
                  <a:lnTo>
                    <a:pt x="288" y="108"/>
                  </a:lnTo>
                  <a:lnTo>
                    <a:pt x="280" y="100"/>
                  </a:lnTo>
                  <a:lnTo>
                    <a:pt x="276" y="98"/>
                  </a:lnTo>
                  <a:lnTo>
                    <a:pt x="290" y="80"/>
                  </a:lnTo>
                  <a:lnTo>
                    <a:pt x="292" y="68"/>
                  </a:lnTo>
                  <a:lnTo>
                    <a:pt x="276" y="48"/>
                  </a:lnTo>
                  <a:lnTo>
                    <a:pt x="268" y="32"/>
                  </a:lnTo>
                  <a:lnTo>
                    <a:pt x="268" y="24"/>
                  </a:lnTo>
                  <a:lnTo>
                    <a:pt x="256" y="16"/>
                  </a:lnTo>
                  <a:lnTo>
                    <a:pt x="256" y="14"/>
                  </a:lnTo>
                  <a:lnTo>
                    <a:pt x="246" y="2"/>
                  </a:lnTo>
                  <a:lnTo>
                    <a:pt x="232" y="0"/>
                  </a:lnTo>
                  <a:lnTo>
                    <a:pt x="216" y="4"/>
                  </a:lnTo>
                  <a:lnTo>
                    <a:pt x="212" y="8"/>
                  </a:lnTo>
                  <a:lnTo>
                    <a:pt x="210" y="30"/>
                  </a:lnTo>
                  <a:lnTo>
                    <a:pt x="210" y="56"/>
                  </a:lnTo>
                  <a:lnTo>
                    <a:pt x="208" y="56"/>
                  </a:lnTo>
                  <a:lnTo>
                    <a:pt x="192" y="62"/>
                  </a:lnTo>
                  <a:lnTo>
                    <a:pt x="178" y="64"/>
                  </a:lnTo>
                  <a:lnTo>
                    <a:pt x="168" y="70"/>
                  </a:lnTo>
                  <a:lnTo>
                    <a:pt x="154" y="74"/>
                  </a:lnTo>
                  <a:lnTo>
                    <a:pt x="152" y="76"/>
                  </a:lnTo>
                  <a:lnTo>
                    <a:pt x="124" y="68"/>
                  </a:lnTo>
                  <a:lnTo>
                    <a:pt x="114" y="80"/>
                  </a:lnTo>
                  <a:lnTo>
                    <a:pt x="108" y="86"/>
                  </a:lnTo>
                  <a:lnTo>
                    <a:pt x="98" y="88"/>
                  </a:lnTo>
                  <a:lnTo>
                    <a:pt x="82" y="102"/>
                  </a:lnTo>
                  <a:lnTo>
                    <a:pt x="72" y="116"/>
                  </a:lnTo>
                  <a:lnTo>
                    <a:pt x="72" y="118"/>
                  </a:lnTo>
                  <a:lnTo>
                    <a:pt x="66" y="128"/>
                  </a:lnTo>
                  <a:lnTo>
                    <a:pt x="60" y="132"/>
                  </a:lnTo>
                  <a:lnTo>
                    <a:pt x="50" y="144"/>
                  </a:lnTo>
                  <a:lnTo>
                    <a:pt x="50" y="146"/>
                  </a:lnTo>
                  <a:lnTo>
                    <a:pt x="44" y="150"/>
                  </a:lnTo>
                  <a:lnTo>
                    <a:pt x="32" y="152"/>
                  </a:lnTo>
                  <a:lnTo>
                    <a:pt x="12" y="152"/>
                  </a:lnTo>
                  <a:lnTo>
                    <a:pt x="8" y="158"/>
                  </a:lnTo>
                  <a:lnTo>
                    <a:pt x="0" y="172"/>
                  </a:lnTo>
                  <a:lnTo>
                    <a:pt x="4" y="184"/>
                  </a:lnTo>
                  <a:lnTo>
                    <a:pt x="2" y="216"/>
                  </a:lnTo>
                  <a:lnTo>
                    <a:pt x="8" y="224"/>
                  </a:lnTo>
                  <a:lnTo>
                    <a:pt x="8" y="226"/>
                  </a:lnTo>
                  <a:lnTo>
                    <a:pt x="10" y="232"/>
                  </a:lnTo>
                  <a:lnTo>
                    <a:pt x="22" y="232"/>
                  </a:lnTo>
                  <a:lnTo>
                    <a:pt x="40" y="236"/>
                  </a:lnTo>
                  <a:lnTo>
                    <a:pt x="66" y="238"/>
                  </a:lnTo>
                  <a:lnTo>
                    <a:pt x="76" y="236"/>
                  </a:lnTo>
                  <a:lnTo>
                    <a:pt x="78" y="236"/>
                  </a:lnTo>
                  <a:lnTo>
                    <a:pt x="80" y="236"/>
                  </a:lnTo>
                  <a:lnTo>
                    <a:pt x="100" y="244"/>
                  </a:lnTo>
                  <a:lnTo>
                    <a:pt x="102" y="244"/>
                  </a:lnTo>
                  <a:lnTo>
                    <a:pt x="112" y="254"/>
                  </a:lnTo>
                  <a:lnTo>
                    <a:pt x="136" y="262"/>
                  </a:lnTo>
                  <a:lnTo>
                    <a:pt x="138" y="262"/>
                  </a:lnTo>
                  <a:lnTo>
                    <a:pt x="154" y="272"/>
                  </a:lnTo>
                  <a:lnTo>
                    <a:pt x="192" y="308"/>
                  </a:lnTo>
                  <a:lnTo>
                    <a:pt x="210" y="316"/>
                  </a:lnTo>
                  <a:lnTo>
                    <a:pt x="218" y="312"/>
                  </a:lnTo>
                  <a:lnTo>
                    <a:pt x="224" y="300"/>
                  </a:lnTo>
                  <a:lnTo>
                    <a:pt x="220" y="278"/>
                  </a:lnTo>
                  <a:lnTo>
                    <a:pt x="222" y="274"/>
                  </a:lnTo>
                  <a:lnTo>
                    <a:pt x="224" y="270"/>
                  </a:lnTo>
                  <a:lnTo>
                    <a:pt x="236" y="264"/>
                  </a:lnTo>
                  <a:lnTo>
                    <a:pt x="236" y="262"/>
                  </a:lnTo>
                  <a:lnTo>
                    <a:pt x="286" y="292"/>
                  </a:lnTo>
                  <a:lnTo>
                    <a:pt x="292" y="290"/>
                  </a:lnTo>
                  <a:lnTo>
                    <a:pt x="302" y="284"/>
                  </a:lnTo>
                  <a:lnTo>
                    <a:pt x="304" y="284"/>
                  </a:lnTo>
                  <a:lnTo>
                    <a:pt x="310" y="284"/>
                  </a:lnTo>
                  <a:lnTo>
                    <a:pt x="320" y="276"/>
                  </a:lnTo>
                  <a:lnTo>
                    <a:pt x="322" y="276"/>
                  </a:lnTo>
                  <a:lnTo>
                    <a:pt x="324" y="276"/>
                  </a:lnTo>
                  <a:lnTo>
                    <a:pt x="352" y="296"/>
                  </a:lnTo>
                  <a:lnTo>
                    <a:pt x="354" y="298"/>
                  </a:lnTo>
                  <a:lnTo>
                    <a:pt x="372" y="312"/>
                  </a:lnTo>
                  <a:lnTo>
                    <a:pt x="380" y="320"/>
                  </a:lnTo>
                  <a:lnTo>
                    <a:pt x="388" y="330"/>
                  </a:lnTo>
                  <a:lnTo>
                    <a:pt x="398" y="340"/>
                  </a:lnTo>
                  <a:lnTo>
                    <a:pt x="404" y="338"/>
                  </a:lnTo>
                  <a:lnTo>
                    <a:pt x="412" y="324"/>
                  </a:lnTo>
                  <a:lnTo>
                    <a:pt x="430" y="336"/>
                  </a:lnTo>
                  <a:lnTo>
                    <a:pt x="432" y="336"/>
                  </a:lnTo>
                  <a:lnTo>
                    <a:pt x="444" y="352"/>
                  </a:lnTo>
                  <a:lnTo>
                    <a:pt x="480" y="380"/>
                  </a:lnTo>
                  <a:lnTo>
                    <a:pt x="492" y="392"/>
                  </a:lnTo>
                  <a:lnTo>
                    <a:pt x="522" y="382"/>
                  </a:lnTo>
                  <a:lnTo>
                    <a:pt x="524" y="406"/>
                  </a:lnTo>
                  <a:lnTo>
                    <a:pt x="538" y="420"/>
                  </a:lnTo>
                  <a:lnTo>
                    <a:pt x="548" y="436"/>
                  </a:lnTo>
                  <a:lnTo>
                    <a:pt x="548" y="438"/>
                  </a:lnTo>
                  <a:lnTo>
                    <a:pt x="548" y="440"/>
                  </a:lnTo>
                  <a:lnTo>
                    <a:pt x="560" y="494"/>
                  </a:lnTo>
                  <a:lnTo>
                    <a:pt x="572" y="516"/>
                  </a:lnTo>
                  <a:lnTo>
                    <a:pt x="556" y="558"/>
                  </a:lnTo>
                  <a:lnTo>
                    <a:pt x="556" y="560"/>
                  </a:lnTo>
                  <a:lnTo>
                    <a:pt x="544" y="564"/>
                  </a:lnTo>
                  <a:lnTo>
                    <a:pt x="544" y="576"/>
                  </a:lnTo>
                  <a:lnTo>
                    <a:pt x="542" y="576"/>
                  </a:lnTo>
                  <a:lnTo>
                    <a:pt x="528" y="598"/>
                  </a:lnTo>
                  <a:lnTo>
                    <a:pt x="508" y="600"/>
                  </a:lnTo>
                  <a:lnTo>
                    <a:pt x="488" y="616"/>
                  </a:lnTo>
                  <a:lnTo>
                    <a:pt x="494" y="620"/>
                  </a:lnTo>
                  <a:lnTo>
                    <a:pt x="500" y="622"/>
                  </a:lnTo>
                  <a:lnTo>
                    <a:pt x="504" y="626"/>
                  </a:lnTo>
                  <a:lnTo>
                    <a:pt x="508" y="630"/>
                  </a:lnTo>
                  <a:lnTo>
                    <a:pt x="508" y="634"/>
                  </a:lnTo>
                  <a:lnTo>
                    <a:pt x="504" y="642"/>
                  </a:lnTo>
                  <a:lnTo>
                    <a:pt x="504" y="644"/>
                  </a:lnTo>
                  <a:lnTo>
                    <a:pt x="492" y="656"/>
                  </a:lnTo>
                  <a:lnTo>
                    <a:pt x="490" y="656"/>
                  </a:lnTo>
                  <a:lnTo>
                    <a:pt x="490" y="658"/>
                  </a:lnTo>
                  <a:lnTo>
                    <a:pt x="488" y="658"/>
                  </a:lnTo>
                  <a:lnTo>
                    <a:pt x="450" y="652"/>
                  </a:lnTo>
                  <a:lnTo>
                    <a:pt x="448" y="666"/>
                  </a:lnTo>
                  <a:lnTo>
                    <a:pt x="452" y="696"/>
                  </a:lnTo>
                  <a:lnTo>
                    <a:pt x="484" y="708"/>
                  </a:lnTo>
                  <a:lnTo>
                    <a:pt x="484" y="710"/>
                  </a:lnTo>
                  <a:lnTo>
                    <a:pt x="496" y="706"/>
                  </a:lnTo>
                  <a:lnTo>
                    <a:pt x="498" y="706"/>
                  </a:lnTo>
                  <a:lnTo>
                    <a:pt x="500" y="704"/>
                  </a:lnTo>
                  <a:lnTo>
                    <a:pt x="500" y="706"/>
                  </a:lnTo>
                  <a:lnTo>
                    <a:pt x="510" y="712"/>
                  </a:lnTo>
                  <a:lnTo>
                    <a:pt x="524" y="712"/>
                  </a:lnTo>
                  <a:lnTo>
                    <a:pt x="528" y="710"/>
                  </a:lnTo>
                  <a:lnTo>
                    <a:pt x="524" y="696"/>
                  </a:lnTo>
                  <a:lnTo>
                    <a:pt x="520" y="680"/>
                  </a:lnTo>
                  <a:lnTo>
                    <a:pt x="520" y="678"/>
                  </a:lnTo>
                  <a:lnTo>
                    <a:pt x="520" y="676"/>
                  </a:lnTo>
                  <a:lnTo>
                    <a:pt x="526" y="670"/>
                  </a:lnTo>
                  <a:lnTo>
                    <a:pt x="528" y="668"/>
                  </a:lnTo>
                  <a:lnTo>
                    <a:pt x="536" y="656"/>
                  </a:lnTo>
                  <a:lnTo>
                    <a:pt x="538" y="654"/>
                  </a:lnTo>
                  <a:lnTo>
                    <a:pt x="552" y="644"/>
                  </a:lnTo>
                  <a:lnTo>
                    <a:pt x="552" y="642"/>
                  </a:lnTo>
                  <a:lnTo>
                    <a:pt x="554" y="642"/>
                  </a:lnTo>
                  <a:lnTo>
                    <a:pt x="572" y="640"/>
                  </a:lnTo>
                  <a:lnTo>
                    <a:pt x="572" y="644"/>
                  </a:lnTo>
                  <a:lnTo>
                    <a:pt x="572" y="656"/>
                  </a:lnTo>
                  <a:lnTo>
                    <a:pt x="576" y="664"/>
                  </a:lnTo>
                  <a:lnTo>
                    <a:pt x="580" y="674"/>
                  </a:lnTo>
                  <a:lnTo>
                    <a:pt x="596" y="684"/>
                  </a:lnTo>
                  <a:lnTo>
                    <a:pt x="640" y="688"/>
                  </a:lnTo>
                  <a:lnTo>
                    <a:pt x="642" y="688"/>
                  </a:lnTo>
                  <a:lnTo>
                    <a:pt x="644" y="688"/>
                  </a:lnTo>
                  <a:lnTo>
                    <a:pt x="644" y="690"/>
                  </a:lnTo>
                  <a:lnTo>
                    <a:pt x="644" y="692"/>
                  </a:lnTo>
                  <a:lnTo>
                    <a:pt x="644" y="706"/>
                  </a:lnTo>
                  <a:lnTo>
                    <a:pt x="656" y="720"/>
                  </a:lnTo>
                  <a:lnTo>
                    <a:pt x="666" y="724"/>
                  </a:lnTo>
                  <a:lnTo>
                    <a:pt x="668" y="724"/>
                  </a:lnTo>
                  <a:lnTo>
                    <a:pt x="668" y="726"/>
                  </a:lnTo>
                  <a:lnTo>
                    <a:pt x="668" y="732"/>
                  </a:lnTo>
                  <a:lnTo>
                    <a:pt x="668" y="740"/>
                  </a:lnTo>
                  <a:lnTo>
                    <a:pt x="664" y="756"/>
                  </a:lnTo>
                  <a:lnTo>
                    <a:pt x="670" y="760"/>
                  </a:lnTo>
                  <a:lnTo>
                    <a:pt x="678" y="760"/>
                  </a:lnTo>
                  <a:lnTo>
                    <a:pt x="684" y="762"/>
                  </a:lnTo>
                  <a:lnTo>
                    <a:pt x="688" y="764"/>
                  </a:lnTo>
                  <a:lnTo>
                    <a:pt x="706" y="772"/>
                  </a:lnTo>
                  <a:lnTo>
                    <a:pt x="716" y="764"/>
                  </a:lnTo>
                  <a:lnTo>
                    <a:pt x="728" y="750"/>
                  </a:lnTo>
                  <a:lnTo>
                    <a:pt x="730" y="744"/>
                  </a:lnTo>
                  <a:lnTo>
                    <a:pt x="732" y="742"/>
                  </a:lnTo>
                  <a:lnTo>
                    <a:pt x="734" y="740"/>
                  </a:lnTo>
                  <a:lnTo>
                    <a:pt x="730" y="722"/>
                  </a:lnTo>
                  <a:lnTo>
                    <a:pt x="728" y="714"/>
                  </a:lnTo>
                  <a:lnTo>
                    <a:pt x="728" y="712"/>
                  </a:lnTo>
                  <a:lnTo>
                    <a:pt x="728" y="710"/>
                  </a:lnTo>
                  <a:lnTo>
                    <a:pt x="736" y="700"/>
                  </a:lnTo>
                  <a:lnTo>
                    <a:pt x="748" y="690"/>
                  </a:lnTo>
                  <a:lnTo>
                    <a:pt x="750" y="690"/>
                  </a:lnTo>
                  <a:lnTo>
                    <a:pt x="776" y="690"/>
                  </a:lnTo>
                  <a:lnTo>
                    <a:pt x="780" y="688"/>
                  </a:lnTo>
                  <a:lnTo>
                    <a:pt x="780" y="676"/>
                  </a:lnTo>
                  <a:lnTo>
                    <a:pt x="776" y="664"/>
                  </a:lnTo>
                  <a:lnTo>
                    <a:pt x="766" y="648"/>
                  </a:lnTo>
                  <a:lnTo>
                    <a:pt x="766" y="628"/>
                  </a:lnTo>
                  <a:lnTo>
                    <a:pt x="766" y="626"/>
                  </a:lnTo>
                  <a:lnTo>
                    <a:pt x="770" y="614"/>
                  </a:lnTo>
                  <a:lnTo>
                    <a:pt x="772" y="614"/>
                  </a:lnTo>
                  <a:lnTo>
                    <a:pt x="792" y="582"/>
                  </a:lnTo>
                  <a:lnTo>
                    <a:pt x="794" y="582"/>
                  </a:lnTo>
                  <a:lnTo>
                    <a:pt x="796" y="580"/>
                  </a:lnTo>
                  <a:lnTo>
                    <a:pt x="800" y="580"/>
                  </a:lnTo>
                  <a:lnTo>
                    <a:pt x="808" y="582"/>
                  </a:lnTo>
                  <a:lnTo>
                    <a:pt x="828" y="592"/>
                  </a:lnTo>
                  <a:lnTo>
                    <a:pt x="840" y="596"/>
                  </a:lnTo>
                  <a:lnTo>
                    <a:pt x="840" y="590"/>
                  </a:lnTo>
                  <a:lnTo>
                    <a:pt x="838" y="588"/>
                  </a:lnTo>
                  <a:lnTo>
                    <a:pt x="838" y="586"/>
                  </a:lnTo>
                  <a:lnTo>
                    <a:pt x="840" y="580"/>
                  </a:lnTo>
                  <a:lnTo>
                    <a:pt x="846" y="572"/>
                  </a:lnTo>
                  <a:lnTo>
                    <a:pt x="860" y="562"/>
                  </a:lnTo>
                  <a:lnTo>
                    <a:pt x="860" y="560"/>
                  </a:lnTo>
                  <a:lnTo>
                    <a:pt x="876" y="556"/>
                  </a:lnTo>
                  <a:lnTo>
                    <a:pt x="890" y="556"/>
                  </a:lnTo>
                  <a:lnTo>
                    <a:pt x="892" y="556"/>
                  </a:lnTo>
                  <a:lnTo>
                    <a:pt x="900" y="556"/>
                  </a:lnTo>
                  <a:lnTo>
                    <a:pt x="904" y="536"/>
                  </a:lnTo>
                  <a:lnTo>
                    <a:pt x="904" y="524"/>
                  </a:lnTo>
                  <a:lnTo>
                    <a:pt x="906" y="512"/>
                  </a:lnTo>
                  <a:lnTo>
                    <a:pt x="906" y="510"/>
                  </a:lnTo>
                  <a:lnTo>
                    <a:pt x="908" y="508"/>
                  </a:lnTo>
                  <a:lnTo>
                    <a:pt x="912" y="496"/>
                  </a:lnTo>
                  <a:lnTo>
                    <a:pt x="906" y="488"/>
                  </a:lnTo>
                  <a:lnTo>
                    <a:pt x="896" y="480"/>
                  </a:lnTo>
                  <a:lnTo>
                    <a:pt x="876" y="476"/>
                  </a:lnTo>
                  <a:lnTo>
                    <a:pt x="868" y="472"/>
                  </a:lnTo>
                  <a:lnTo>
                    <a:pt x="852" y="460"/>
                  </a:lnTo>
                  <a:lnTo>
                    <a:pt x="840" y="456"/>
                  </a:lnTo>
                  <a:lnTo>
                    <a:pt x="840" y="454"/>
                  </a:lnTo>
                  <a:lnTo>
                    <a:pt x="824" y="436"/>
                  </a:lnTo>
                  <a:lnTo>
                    <a:pt x="812" y="436"/>
                  </a:lnTo>
                  <a:lnTo>
                    <a:pt x="810" y="436"/>
                  </a:lnTo>
                  <a:lnTo>
                    <a:pt x="798" y="430"/>
                  </a:lnTo>
                  <a:lnTo>
                    <a:pt x="790" y="440"/>
                  </a:lnTo>
                  <a:lnTo>
                    <a:pt x="788" y="476"/>
                  </a:lnTo>
                  <a:lnTo>
                    <a:pt x="792" y="492"/>
                  </a:lnTo>
                  <a:lnTo>
                    <a:pt x="796" y="492"/>
                  </a:lnTo>
                  <a:lnTo>
                    <a:pt x="798" y="492"/>
                  </a:lnTo>
                  <a:lnTo>
                    <a:pt x="808" y="496"/>
                  </a:lnTo>
                  <a:lnTo>
                    <a:pt x="814" y="510"/>
                  </a:lnTo>
                  <a:lnTo>
                    <a:pt x="816" y="510"/>
                  </a:lnTo>
                  <a:lnTo>
                    <a:pt x="816" y="512"/>
                  </a:lnTo>
                  <a:lnTo>
                    <a:pt x="812" y="536"/>
                  </a:lnTo>
                  <a:lnTo>
                    <a:pt x="812" y="538"/>
                  </a:lnTo>
                  <a:lnTo>
                    <a:pt x="812" y="540"/>
                  </a:lnTo>
                  <a:lnTo>
                    <a:pt x="800" y="546"/>
                  </a:lnTo>
                  <a:lnTo>
                    <a:pt x="798" y="548"/>
                  </a:lnTo>
                  <a:lnTo>
                    <a:pt x="798" y="546"/>
                  </a:lnTo>
                  <a:lnTo>
                    <a:pt x="796" y="546"/>
                  </a:lnTo>
                  <a:lnTo>
                    <a:pt x="792" y="544"/>
                  </a:lnTo>
                  <a:lnTo>
                    <a:pt x="778" y="550"/>
                  </a:lnTo>
                  <a:lnTo>
                    <a:pt x="778" y="552"/>
                  </a:lnTo>
                  <a:lnTo>
                    <a:pt x="780" y="552"/>
                  </a:lnTo>
                  <a:lnTo>
                    <a:pt x="782" y="574"/>
                  </a:lnTo>
                  <a:lnTo>
                    <a:pt x="780" y="578"/>
                  </a:lnTo>
                  <a:lnTo>
                    <a:pt x="776" y="580"/>
                  </a:lnTo>
                  <a:lnTo>
                    <a:pt x="768" y="580"/>
                  </a:lnTo>
                  <a:lnTo>
                    <a:pt x="762" y="578"/>
                  </a:lnTo>
                  <a:lnTo>
                    <a:pt x="758" y="576"/>
                  </a:lnTo>
                  <a:lnTo>
                    <a:pt x="748" y="568"/>
                  </a:lnTo>
                  <a:lnTo>
                    <a:pt x="746" y="568"/>
                  </a:lnTo>
                  <a:lnTo>
                    <a:pt x="746" y="566"/>
                  </a:lnTo>
                  <a:lnTo>
                    <a:pt x="740" y="552"/>
                  </a:lnTo>
                  <a:lnTo>
                    <a:pt x="736" y="550"/>
                  </a:lnTo>
                  <a:lnTo>
                    <a:pt x="728" y="546"/>
                  </a:lnTo>
                  <a:lnTo>
                    <a:pt x="726" y="546"/>
                  </a:lnTo>
                  <a:lnTo>
                    <a:pt x="714" y="538"/>
                  </a:lnTo>
                  <a:lnTo>
                    <a:pt x="712" y="538"/>
                  </a:lnTo>
                  <a:lnTo>
                    <a:pt x="712" y="536"/>
                  </a:lnTo>
                  <a:lnTo>
                    <a:pt x="710" y="524"/>
                  </a:lnTo>
                  <a:lnTo>
                    <a:pt x="712" y="512"/>
                  </a:lnTo>
                  <a:lnTo>
                    <a:pt x="716" y="506"/>
                  </a:lnTo>
                  <a:lnTo>
                    <a:pt x="716" y="502"/>
                  </a:lnTo>
                  <a:lnTo>
                    <a:pt x="712" y="488"/>
                  </a:lnTo>
                  <a:lnTo>
                    <a:pt x="700" y="478"/>
                  </a:lnTo>
                  <a:lnTo>
                    <a:pt x="700" y="476"/>
                  </a:lnTo>
                  <a:lnTo>
                    <a:pt x="698" y="444"/>
                  </a:lnTo>
                  <a:lnTo>
                    <a:pt x="690" y="436"/>
                  </a:lnTo>
                  <a:lnTo>
                    <a:pt x="688" y="436"/>
                  </a:lnTo>
                  <a:lnTo>
                    <a:pt x="688" y="434"/>
                  </a:lnTo>
                  <a:lnTo>
                    <a:pt x="682" y="420"/>
                  </a:lnTo>
                  <a:lnTo>
                    <a:pt x="652" y="416"/>
                  </a:lnTo>
                  <a:lnTo>
                    <a:pt x="644" y="410"/>
                  </a:lnTo>
                  <a:lnTo>
                    <a:pt x="638" y="402"/>
                  </a:lnTo>
                  <a:lnTo>
                    <a:pt x="624" y="402"/>
                  </a:lnTo>
                  <a:lnTo>
                    <a:pt x="618" y="398"/>
                  </a:lnTo>
                  <a:lnTo>
                    <a:pt x="610" y="392"/>
                  </a:lnTo>
                  <a:lnTo>
                    <a:pt x="608" y="390"/>
                  </a:lnTo>
                  <a:lnTo>
                    <a:pt x="604" y="384"/>
                  </a:lnTo>
                  <a:lnTo>
                    <a:pt x="598" y="376"/>
                  </a:lnTo>
                  <a:lnTo>
                    <a:pt x="596" y="362"/>
                  </a:lnTo>
                  <a:lnTo>
                    <a:pt x="596" y="360"/>
                  </a:lnTo>
                  <a:lnTo>
                    <a:pt x="600" y="336"/>
                  </a:lnTo>
                  <a:lnTo>
                    <a:pt x="604" y="324"/>
                  </a:lnTo>
                  <a:lnTo>
                    <a:pt x="606" y="324"/>
                  </a:lnTo>
                  <a:lnTo>
                    <a:pt x="636" y="310"/>
                  </a:lnTo>
                  <a:lnTo>
                    <a:pt x="648" y="296"/>
                  </a:lnTo>
                  <a:lnTo>
                    <a:pt x="650" y="284"/>
                  </a:lnTo>
                  <a:lnTo>
                    <a:pt x="648" y="276"/>
                  </a:lnTo>
                  <a:lnTo>
                    <a:pt x="644" y="262"/>
                  </a:lnTo>
                  <a:lnTo>
                    <a:pt x="640" y="254"/>
                  </a:lnTo>
                  <a:lnTo>
                    <a:pt x="634" y="256"/>
                  </a:lnTo>
                  <a:lnTo>
                    <a:pt x="624" y="254"/>
                  </a:lnTo>
                  <a:lnTo>
                    <a:pt x="616" y="260"/>
                  </a:lnTo>
                  <a:lnTo>
                    <a:pt x="606" y="272"/>
                  </a:lnTo>
                  <a:lnTo>
                    <a:pt x="592" y="286"/>
                  </a:lnTo>
                  <a:lnTo>
                    <a:pt x="590" y="286"/>
                  </a:lnTo>
                  <a:lnTo>
                    <a:pt x="578" y="290"/>
                  </a:lnTo>
                  <a:lnTo>
                    <a:pt x="568" y="288"/>
                  </a:lnTo>
                  <a:lnTo>
                    <a:pt x="542" y="28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/>
            </a:p>
          </p:txBody>
        </p:sp>
        <p:sp>
          <p:nvSpPr>
            <p:cNvPr id="28" name="宁夏"/>
            <p:cNvSpPr>
              <a:spLocks/>
            </p:cNvSpPr>
            <p:nvPr/>
          </p:nvSpPr>
          <p:spPr bwMode="auto">
            <a:xfrm>
              <a:off x="4450168" y="3277341"/>
              <a:ext cx="329739" cy="544121"/>
            </a:xfrm>
            <a:custGeom>
              <a:avLst/>
              <a:gdLst>
                <a:gd name="T0" fmla="*/ 2147483646 w 184"/>
                <a:gd name="T1" fmla="*/ 2147483646 h 304"/>
                <a:gd name="T2" fmla="*/ 2147483646 w 184"/>
                <a:gd name="T3" fmla="*/ 2147483646 h 304"/>
                <a:gd name="T4" fmla="*/ 2147483646 w 184"/>
                <a:gd name="T5" fmla="*/ 2147483646 h 304"/>
                <a:gd name="T6" fmla="*/ 2147483646 w 184"/>
                <a:gd name="T7" fmla="*/ 2147483646 h 304"/>
                <a:gd name="T8" fmla="*/ 2147483646 w 184"/>
                <a:gd name="T9" fmla="*/ 2147483646 h 304"/>
                <a:gd name="T10" fmla="*/ 2147483646 w 184"/>
                <a:gd name="T11" fmla="*/ 2147483646 h 304"/>
                <a:gd name="T12" fmla="*/ 2147483646 w 184"/>
                <a:gd name="T13" fmla="*/ 2147483646 h 304"/>
                <a:gd name="T14" fmla="*/ 2147483646 w 184"/>
                <a:gd name="T15" fmla="*/ 2147483646 h 304"/>
                <a:gd name="T16" fmla="*/ 2147483646 w 184"/>
                <a:gd name="T17" fmla="*/ 2147483646 h 304"/>
                <a:gd name="T18" fmla="*/ 2147483646 w 184"/>
                <a:gd name="T19" fmla="*/ 2147483646 h 304"/>
                <a:gd name="T20" fmla="*/ 2147483646 w 184"/>
                <a:gd name="T21" fmla="*/ 2147483646 h 304"/>
                <a:gd name="T22" fmla="*/ 2147483646 w 184"/>
                <a:gd name="T23" fmla="*/ 2147483646 h 304"/>
                <a:gd name="T24" fmla="*/ 2147483646 w 184"/>
                <a:gd name="T25" fmla="*/ 2147483646 h 304"/>
                <a:gd name="T26" fmla="*/ 2147483646 w 184"/>
                <a:gd name="T27" fmla="*/ 2147483646 h 304"/>
                <a:gd name="T28" fmla="*/ 2147483646 w 184"/>
                <a:gd name="T29" fmla="*/ 2147483646 h 304"/>
                <a:gd name="T30" fmla="*/ 2147483646 w 184"/>
                <a:gd name="T31" fmla="*/ 2147483646 h 304"/>
                <a:gd name="T32" fmla="*/ 2147483646 w 184"/>
                <a:gd name="T33" fmla="*/ 2147483646 h 304"/>
                <a:gd name="T34" fmla="*/ 2147483646 w 184"/>
                <a:gd name="T35" fmla="*/ 2147483646 h 304"/>
                <a:gd name="T36" fmla="*/ 2147483646 w 184"/>
                <a:gd name="T37" fmla="*/ 2147483646 h 304"/>
                <a:gd name="T38" fmla="*/ 2147483646 w 184"/>
                <a:gd name="T39" fmla="*/ 2147483646 h 304"/>
                <a:gd name="T40" fmla="*/ 2147483646 w 184"/>
                <a:gd name="T41" fmla="*/ 2147483646 h 304"/>
                <a:gd name="T42" fmla="*/ 2147483646 w 184"/>
                <a:gd name="T43" fmla="*/ 2147483646 h 304"/>
                <a:gd name="T44" fmla="*/ 2147483646 w 184"/>
                <a:gd name="T45" fmla="*/ 2147483646 h 304"/>
                <a:gd name="T46" fmla="*/ 2147483646 w 184"/>
                <a:gd name="T47" fmla="*/ 2147483646 h 304"/>
                <a:gd name="T48" fmla="*/ 2147483646 w 184"/>
                <a:gd name="T49" fmla="*/ 2147483646 h 304"/>
                <a:gd name="T50" fmla="*/ 2147483646 w 184"/>
                <a:gd name="T51" fmla="*/ 2147483646 h 304"/>
                <a:gd name="T52" fmla="*/ 2147483646 w 184"/>
                <a:gd name="T53" fmla="*/ 2147483646 h 304"/>
                <a:gd name="T54" fmla="*/ 2147483646 w 184"/>
                <a:gd name="T55" fmla="*/ 2147483646 h 304"/>
                <a:gd name="T56" fmla="*/ 2147483646 w 184"/>
                <a:gd name="T57" fmla="*/ 2147483646 h 304"/>
                <a:gd name="T58" fmla="*/ 2147483646 w 184"/>
                <a:gd name="T59" fmla="*/ 2147483646 h 304"/>
                <a:gd name="T60" fmla="*/ 2147483646 w 184"/>
                <a:gd name="T61" fmla="*/ 2147483646 h 304"/>
                <a:gd name="T62" fmla="*/ 2147483646 w 184"/>
                <a:gd name="T63" fmla="*/ 2147483646 h 304"/>
                <a:gd name="T64" fmla="*/ 2147483646 w 184"/>
                <a:gd name="T65" fmla="*/ 2147483646 h 304"/>
                <a:gd name="T66" fmla="*/ 2147483646 w 184"/>
                <a:gd name="T67" fmla="*/ 2147483646 h 304"/>
                <a:gd name="T68" fmla="*/ 2147483646 w 184"/>
                <a:gd name="T69" fmla="*/ 2147483646 h 304"/>
                <a:gd name="T70" fmla="*/ 2147483646 w 184"/>
                <a:gd name="T71" fmla="*/ 2147483646 h 304"/>
                <a:gd name="T72" fmla="*/ 2147483646 w 184"/>
                <a:gd name="T73" fmla="*/ 2147483646 h 304"/>
                <a:gd name="T74" fmla="*/ 2147483646 w 184"/>
                <a:gd name="T75" fmla="*/ 2147483646 h 304"/>
                <a:gd name="T76" fmla="*/ 2147483646 w 184"/>
                <a:gd name="T77" fmla="*/ 2147483646 h 304"/>
                <a:gd name="T78" fmla="*/ 2147483646 w 184"/>
                <a:gd name="T79" fmla="*/ 2147483646 h 304"/>
                <a:gd name="T80" fmla="*/ 2147483646 w 184"/>
                <a:gd name="T81" fmla="*/ 2147483646 h 304"/>
                <a:gd name="T82" fmla="*/ 2147483646 w 184"/>
                <a:gd name="T83" fmla="*/ 2147483646 h 304"/>
                <a:gd name="T84" fmla="*/ 2147483646 w 184"/>
                <a:gd name="T85" fmla="*/ 2147483646 h 304"/>
                <a:gd name="T86" fmla="*/ 2147483646 w 184"/>
                <a:gd name="T87" fmla="*/ 2147483646 h 304"/>
                <a:gd name="T88" fmla="*/ 2147483646 w 184"/>
                <a:gd name="T89" fmla="*/ 2147483646 h 304"/>
                <a:gd name="T90" fmla="*/ 2147483646 w 184"/>
                <a:gd name="T91" fmla="*/ 2147483646 h 304"/>
                <a:gd name="T92" fmla="*/ 2147483646 w 184"/>
                <a:gd name="T93" fmla="*/ 2147483646 h 304"/>
                <a:gd name="T94" fmla="*/ 2147483646 w 184"/>
                <a:gd name="T95" fmla="*/ 2147483646 h 304"/>
                <a:gd name="T96" fmla="*/ 2147483646 w 184"/>
                <a:gd name="T97" fmla="*/ 2147483646 h 304"/>
                <a:gd name="T98" fmla="*/ 2147483646 w 184"/>
                <a:gd name="T99" fmla="*/ 0 h 3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84" h="304">
                  <a:moveTo>
                    <a:pt x="108" y="18"/>
                  </a:moveTo>
                  <a:lnTo>
                    <a:pt x="92" y="58"/>
                  </a:lnTo>
                  <a:lnTo>
                    <a:pt x="92" y="84"/>
                  </a:lnTo>
                  <a:lnTo>
                    <a:pt x="92" y="86"/>
                  </a:lnTo>
                  <a:lnTo>
                    <a:pt x="84" y="100"/>
                  </a:lnTo>
                  <a:lnTo>
                    <a:pt x="84" y="108"/>
                  </a:lnTo>
                  <a:lnTo>
                    <a:pt x="84" y="112"/>
                  </a:lnTo>
                  <a:lnTo>
                    <a:pt x="82" y="116"/>
                  </a:lnTo>
                  <a:lnTo>
                    <a:pt x="80" y="120"/>
                  </a:lnTo>
                  <a:lnTo>
                    <a:pt x="76" y="122"/>
                  </a:lnTo>
                  <a:lnTo>
                    <a:pt x="76" y="124"/>
                  </a:lnTo>
                  <a:lnTo>
                    <a:pt x="74" y="124"/>
                  </a:lnTo>
                  <a:lnTo>
                    <a:pt x="74" y="122"/>
                  </a:lnTo>
                  <a:lnTo>
                    <a:pt x="54" y="120"/>
                  </a:lnTo>
                  <a:lnTo>
                    <a:pt x="44" y="130"/>
                  </a:lnTo>
                  <a:lnTo>
                    <a:pt x="12" y="134"/>
                  </a:lnTo>
                  <a:lnTo>
                    <a:pt x="0" y="134"/>
                  </a:lnTo>
                  <a:lnTo>
                    <a:pt x="8" y="140"/>
                  </a:lnTo>
                  <a:lnTo>
                    <a:pt x="36" y="144"/>
                  </a:lnTo>
                  <a:lnTo>
                    <a:pt x="38" y="144"/>
                  </a:lnTo>
                  <a:lnTo>
                    <a:pt x="40" y="144"/>
                  </a:lnTo>
                  <a:lnTo>
                    <a:pt x="48" y="162"/>
                  </a:lnTo>
                  <a:lnTo>
                    <a:pt x="56" y="168"/>
                  </a:lnTo>
                  <a:lnTo>
                    <a:pt x="60" y="174"/>
                  </a:lnTo>
                  <a:lnTo>
                    <a:pt x="60" y="184"/>
                  </a:lnTo>
                  <a:lnTo>
                    <a:pt x="60" y="206"/>
                  </a:lnTo>
                  <a:lnTo>
                    <a:pt x="70" y="216"/>
                  </a:lnTo>
                  <a:lnTo>
                    <a:pt x="72" y="216"/>
                  </a:lnTo>
                  <a:lnTo>
                    <a:pt x="76" y="232"/>
                  </a:lnTo>
                  <a:lnTo>
                    <a:pt x="76" y="240"/>
                  </a:lnTo>
                  <a:lnTo>
                    <a:pt x="72" y="248"/>
                  </a:lnTo>
                  <a:lnTo>
                    <a:pt x="70" y="256"/>
                  </a:lnTo>
                  <a:lnTo>
                    <a:pt x="72" y="264"/>
                  </a:lnTo>
                  <a:lnTo>
                    <a:pt x="82" y="270"/>
                  </a:lnTo>
                  <a:lnTo>
                    <a:pt x="94" y="276"/>
                  </a:lnTo>
                  <a:lnTo>
                    <a:pt x="100" y="280"/>
                  </a:lnTo>
                  <a:lnTo>
                    <a:pt x="106" y="292"/>
                  </a:lnTo>
                  <a:lnTo>
                    <a:pt x="114" y="298"/>
                  </a:lnTo>
                  <a:lnTo>
                    <a:pt x="116" y="302"/>
                  </a:lnTo>
                  <a:lnTo>
                    <a:pt x="124" y="304"/>
                  </a:lnTo>
                  <a:lnTo>
                    <a:pt x="122" y="288"/>
                  </a:lnTo>
                  <a:lnTo>
                    <a:pt x="122" y="282"/>
                  </a:lnTo>
                  <a:lnTo>
                    <a:pt x="122" y="278"/>
                  </a:lnTo>
                  <a:lnTo>
                    <a:pt x="126" y="274"/>
                  </a:lnTo>
                  <a:lnTo>
                    <a:pt x="128" y="272"/>
                  </a:lnTo>
                  <a:lnTo>
                    <a:pt x="140" y="268"/>
                  </a:lnTo>
                  <a:lnTo>
                    <a:pt x="142" y="268"/>
                  </a:lnTo>
                  <a:lnTo>
                    <a:pt x="144" y="268"/>
                  </a:lnTo>
                  <a:lnTo>
                    <a:pt x="148" y="270"/>
                  </a:lnTo>
                  <a:lnTo>
                    <a:pt x="156" y="266"/>
                  </a:lnTo>
                  <a:lnTo>
                    <a:pt x="156" y="264"/>
                  </a:lnTo>
                  <a:lnTo>
                    <a:pt x="158" y="244"/>
                  </a:lnTo>
                  <a:lnTo>
                    <a:pt x="154" y="236"/>
                  </a:lnTo>
                  <a:lnTo>
                    <a:pt x="148" y="232"/>
                  </a:lnTo>
                  <a:lnTo>
                    <a:pt x="140" y="232"/>
                  </a:lnTo>
                  <a:lnTo>
                    <a:pt x="138" y="232"/>
                  </a:lnTo>
                  <a:lnTo>
                    <a:pt x="136" y="230"/>
                  </a:lnTo>
                  <a:lnTo>
                    <a:pt x="132" y="210"/>
                  </a:lnTo>
                  <a:lnTo>
                    <a:pt x="134" y="168"/>
                  </a:lnTo>
                  <a:lnTo>
                    <a:pt x="136" y="168"/>
                  </a:lnTo>
                  <a:lnTo>
                    <a:pt x="148" y="150"/>
                  </a:lnTo>
                  <a:lnTo>
                    <a:pt x="164" y="160"/>
                  </a:lnTo>
                  <a:lnTo>
                    <a:pt x="176" y="160"/>
                  </a:lnTo>
                  <a:lnTo>
                    <a:pt x="184" y="108"/>
                  </a:lnTo>
                  <a:lnTo>
                    <a:pt x="180" y="100"/>
                  </a:lnTo>
                  <a:lnTo>
                    <a:pt x="174" y="96"/>
                  </a:lnTo>
                  <a:lnTo>
                    <a:pt x="168" y="96"/>
                  </a:lnTo>
                  <a:lnTo>
                    <a:pt x="166" y="96"/>
                  </a:lnTo>
                  <a:lnTo>
                    <a:pt x="154" y="98"/>
                  </a:lnTo>
                  <a:lnTo>
                    <a:pt x="152" y="96"/>
                  </a:lnTo>
                  <a:lnTo>
                    <a:pt x="144" y="84"/>
                  </a:lnTo>
                  <a:lnTo>
                    <a:pt x="142" y="84"/>
                  </a:lnTo>
                  <a:lnTo>
                    <a:pt x="142" y="64"/>
                  </a:lnTo>
                  <a:lnTo>
                    <a:pt x="146" y="52"/>
                  </a:lnTo>
                  <a:lnTo>
                    <a:pt x="148" y="48"/>
                  </a:lnTo>
                  <a:lnTo>
                    <a:pt x="150" y="42"/>
                  </a:lnTo>
                  <a:lnTo>
                    <a:pt x="152" y="36"/>
                  </a:lnTo>
                  <a:lnTo>
                    <a:pt x="156" y="32"/>
                  </a:lnTo>
                  <a:lnTo>
                    <a:pt x="156" y="20"/>
                  </a:lnTo>
                  <a:lnTo>
                    <a:pt x="144" y="8"/>
                  </a:lnTo>
                  <a:lnTo>
                    <a:pt x="128" y="0"/>
                  </a:lnTo>
                  <a:lnTo>
                    <a:pt x="108" y="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29" name="新疆"/>
            <p:cNvSpPr>
              <a:spLocks/>
            </p:cNvSpPr>
            <p:nvPr/>
          </p:nvSpPr>
          <p:spPr bwMode="auto">
            <a:xfrm>
              <a:off x="1331642" y="1845527"/>
              <a:ext cx="2334617" cy="1764506"/>
            </a:xfrm>
            <a:custGeom>
              <a:avLst/>
              <a:gdLst>
                <a:gd name="T0" fmla="*/ 2147483646 w 1304"/>
                <a:gd name="T1" fmla="*/ 2147483646 h 986"/>
                <a:gd name="T2" fmla="*/ 2147483646 w 1304"/>
                <a:gd name="T3" fmla="*/ 2147483646 h 986"/>
                <a:gd name="T4" fmla="*/ 2147483646 w 1304"/>
                <a:gd name="T5" fmla="*/ 2147483646 h 986"/>
                <a:gd name="T6" fmla="*/ 2147483646 w 1304"/>
                <a:gd name="T7" fmla="*/ 2147483646 h 986"/>
                <a:gd name="T8" fmla="*/ 2147483646 w 1304"/>
                <a:gd name="T9" fmla="*/ 2147483646 h 986"/>
                <a:gd name="T10" fmla="*/ 2147483646 w 1304"/>
                <a:gd name="T11" fmla="*/ 2147483646 h 986"/>
                <a:gd name="T12" fmla="*/ 2147483646 w 1304"/>
                <a:gd name="T13" fmla="*/ 2147483646 h 986"/>
                <a:gd name="T14" fmla="*/ 2147483646 w 1304"/>
                <a:gd name="T15" fmla="*/ 2147483646 h 986"/>
                <a:gd name="T16" fmla="*/ 2147483646 w 1304"/>
                <a:gd name="T17" fmla="*/ 2147483646 h 986"/>
                <a:gd name="T18" fmla="*/ 2147483646 w 1304"/>
                <a:gd name="T19" fmla="*/ 2147483646 h 986"/>
                <a:gd name="T20" fmla="*/ 2147483646 w 1304"/>
                <a:gd name="T21" fmla="*/ 2147483646 h 986"/>
                <a:gd name="T22" fmla="*/ 2147483646 w 1304"/>
                <a:gd name="T23" fmla="*/ 2147483646 h 986"/>
                <a:gd name="T24" fmla="*/ 2147483646 w 1304"/>
                <a:gd name="T25" fmla="*/ 2147483646 h 986"/>
                <a:gd name="T26" fmla="*/ 2147483646 w 1304"/>
                <a:gd name="T27" fmla="*/ 2147483646 h 986"/>
                <a:gd name="T28" fmla="*/ 2147483646 w 1304"/>
                <a:gd name="T29" fmla="*/ 2147483646 h 986"/>
                <a:gd name="T30" fmla="*/ 2147483646 w 1304"/>
                <a:gd name="T31" fmla="*/ 2147483646 h 986"/>
                <a:gd name="T32" fmla="*/ 2147483646 w 1304"/>
                <a:gd name="T33" fmla="*/ 2147483646 h 986"/>
                <a:gd name="T34" fmla="*/ 2147483646 w 1304"/>
                <a:gd name="T35" fmla="*/ 2147483646 h 986"/>
                <a:gd name="T36" fmla="*/ 2147483646 w 1304"/>
                <a:gd name="T37" fmla="*/ 2147483646 h 986"/>
                <a:gd name="T38" fmla="*/ 2147483646 w 1304"/>
                <a:gd name="T39" fmla="*/ 2147483646 h 986"/>
                <a:gd name="T40" fmla="*/ 2147483646 w 1304"/>
                <a:gd name="T41" fmla="*/ 2147483646 h 986"/>
                <a:gd name="T42" fmla="*/ 2147483646 w 1304"/>
                <a:gd name="T43" fmla="*/ 2147483646 h 986"/>
                <a:gd name="T44" fmla="*/ 2147483646 w 1304"/>
                <a:gd name="T45" fmla="*/ 2147483646 h 986"/>
                <a:gd name="T46" fmla="*/ 2147483646 w 1304"/>
                <a:gd name="T47" fmla="*/ 2147483646 h 986"/>
                <a:gd name="T48" fmla="*/ 2147483646 w 1304"/>
                <a:gd name="T49" fmla="*/ 2147483646 h 986"/>
                <a:gd name="T50" fmla="*/ 2147483646 w 1304"/>
                <a:gd name="T51" fmla="*/ 2147483646 h 986"/>
                <a:gd name="T52" fmla="*/ 2147483646 w 1304"/>
                <a:gd name="T53" fmla="*/ 2147483646 h 986"/>
                <a:gd name="T54" fmla="*/ 2147483646 w 1304"/>
                <a:gd name="T55" fmla="*/ 2147483646 h 986"/>
                <a:gd name="T56" fmla="*/ 2147483646 w 1304"/>
                <a:gd name="T57" fmla="*/ 2147483646 h 986"/>
                <a:gd name="T58" fmla="*/ 2147483646 w 1304"/>
                <a:gd name="T59" fmla="*/ 2147483646 h 986"/>
                <a:gd name="T60" fmla="*/ 2147483646 w 1304"/>
                <a:gd name="T61" fmla="*/ 2147483646 h 986"/>
                <a:gd name="T62" fmla="*/ 2147483646 w 1304"/>
                <a:gd name="T63" fmla="*/ 2147483646 h 986"/>
                <a:gd name="T64" fmla="*/ 2147483646 w 1304"/>
                <a:gd name="T65" fmla="*/ 2147483646 h 986"/>
                <a:gd name="T66" fmla="*/ 2147483646 w 1304"/>
                <a:gd name="T67" fmla="*/ 2147483646 h 986"/>
                <a:gd name="T68" fmla="*/ 2147483646 w 1304"/>
                <a:gd name="T69" fmla="*/ 2147483646 h 986"/>
                <a:gd name="T70" fmla="*/ 2147483646 w 1304"/>
                <a:gd name="T71" fmla="*/ 2147483646 h 986"/>
                <a:gd name="T72" fmla="*/ 2147483646 w 1304"/>
                <a:gd name="T73" fmla="*/ 2147483646 h 986"/>
                <a:gd name="T74" fmla="*/ 2147483646 w 1304"/>
                <a:gd name="T75" fmla="*/ 2147483646 h 986"/>
                <a:gd name="T76" fmla="*/ 2147483646 w 1304"/>
                <a:gd name="T77" fmla="*/ 2147483646 h 986"/>
                <a:gd name="T78" fmla="*/ 2147483646 w 1304"/>
                <a:gd name="T79" fmla="*/ 2147483646 h 986"/>
                <a:gd name="T80" fmla="*/ 2147483646 w 1304"/>
                <a:gd name="T81" fmla="*/ 2147483646 h 986"/>
                <a:gd name="T82" fmla="*/ 2147483646 w 1304"/>
                <a:gd name="T83" fmla="*/ 2147483646 h 986"/>
                <a:gd name="T84" fmla="*/ 2147483646 w 1304"/>
                <a:gd name="T85" fmla="*/ 2147483646 h 986"/>
                <a:gd name="T86" fmla="*/ 2147483646 w 1304"/>
                <a:gd name="T87" fmla="*/ 2147483646 h 986"/>
                <a:gd name="T88" fmla="*/ 2147483646 w 1304"/>
                <a:gd name="T89" fmla="*/ 2147483646 h 986"/>
                <a:gd name="T90" fmla="*/ 2147483646 w 1304"/>
                <a:gd name="T91" fmla="*/ 2147483646 h 986"/>
                <a:gd name="T92" fmla="*/ 2147483646 w 1304"/>
                <a:gd name="T93" fmla="*/ 2147483646 h 986"/>
                <a:gd name="T94" fmla="*/ 2147483646 w 1304"/>
                <a:gd name="T95" fmla="*/ 2147483646 h 986"/>
                <a:gd name="T96" fmla="*/ 2147483646 w 1304"/>
                <a:gd name="T97" fmla="*/ 2147483646 h 986"/>
                <a:gd name="T98" fmla="*/ 2147483646 w 1304"/>
                <a:gd name="T99" fmla="*/ 2147483646 h 986"/>
                <a:gd name="T100" fmla="*/ 2147483646 w 1304"/>
                <a:gd name="T101" fmla="*/ 2147483646 h 986"/>
                <a:gd name="T102" fmla="*/ 2147483646 w 1304"/>
                <a:gd name="T103" fmla="*/ 2147483646 h 986"/>
                <a:gd name="T104" fmla="*/ 2147483646 w 1304"/>
                <a:gd name="T105" fmla="*/ 2147483646 h 986"/>
                <a:gd name="T106" fmla="*/ 2147483646 w 1304"/>
                <a:gd name="T107" fmla="*/ 2147483646 h 986"/>
                <a:gd name="T108" fmla="*/ 2147483646 w 1304"/>
                <a:gd name="T109" fmla="*/ 2147483646 h 986"/>
                <a:gd name="T110" fmla="*/ 2147483646 w 1304"/>
                <a:gd name="T111" fmla="*/ 2147483646 h 986"/>
                <a:gd name="T112" fmla="*/ 2147483646 w 1304"/>
                <a:gd name="T113" fmla="*/ 2147483646 h 986"/>
                <a:gd name="T114" fmla="*/ 2147483646 w 1304"/>
                <a:gd name="T115" fmla="*/ 2147483646 h 98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04" h="986">
                  <a:moveTo>
                    <a:pt x="1302" y="530"/>
                  </a:moveTo>
                  <a:lnTo>
                    <a:pt x="1304" y="530"/>
                  </a:lnTo>
                  <a:lnTo>
                    <a:pt x="1304" y="528"/>
                  </a:lnTo>
                  <a:lnTo>
                    <a:pt x="1278" y="456"/>
                  </a:lnTo>
                  <a:lnTo>
                    <a:pt x="1262" y="444"/>
                  </a:lnTo>
                  <a:lnTo>
                    <a:pt x="1262" y="442"/>
                  </a:lnTo>
                  <a:lnTo>
                    <a:pt x="1258" y="412"/>
                  </a:lnTo>
                  <a:lnTo>
                    <a:pt x="1226" y="408"/>
                  </a:lnTo>
                  <a:lnTo>
                    <a:pt x="1224" y="408"/>
                  </a:lnTo>
                  <a:lnTo>
                    <a:pt x="1222" y="408"/>
                  </a:lnTo>
                  <a:lnTo>
                    <a:pt x="1222" y="406"/>
                  </a:lnTo>
                  <a:lnTo>
                    <a:pt x="1222" y="404"/>
                  </a:lnTo>
                  <a:lnTo>
                    <a:pt x="1218" y="396"/>
                  </a:lnTo>
                  <a:lnTo>
                    <a:pt x="1212" y="386"/>
                  </a:lnTo>
                  <a:lnTo>
                    <a:pt x="1202" y="378"/>
                  </a:lnTo>
                  <a:lnTo>
                    <a:pt x="1192" y="368"/>
                  </a:lnTo>
                  <a:lnTo>
                    <a:pt x="1178" y="360"/>
                  </a:lnTo>
                  <a:lnTo>
                    <a:pt x="1166" y="354"/>
                  </a:lnTo>
                  <a:lnTo>
                    <a:pt x="1152" y="346"/>
                  </a:lnTo>
                  <a:lnTo>
                    <a:pt x="1140" y="340"/>
                  </a:lnTo>
                  <a:lnTo>
                    <a:pt x="1116" y="336"/>
                  </a:lnTo>
                  <a:lnTo>
                    <a:pt x="1084" y="334"/>
                  </a:lnTo>
                  <a:lnTo>
                    <a:pt x="1042" y="332"/>
                  </a:lnTo>
                  <a:lnTo>
                    <a:pt x="1040" y="332"/>
                  </a:lnTo>
                  <a:lnTo>
                    <a:pt x="1032" y="320"/>
                  </a:lnTo>
                  <a:lnTo>
                    <a:pt x="1028" y="310"/>
                  </a:lnTo>
                  <a:lnTo>
                    <a:pt x="1026" y="300"/>
                  </a:lnTo>
                  <a:lnTo>
                    <a:pt x="1028" y="288"/>
                  </a:lnTo>
                  <a:lnTo>
                    <a:pt x="1034" y="272"/>
                  </a:lnTo>
                  <a:lnTo>
                    <a:pt x="1044" y="246"/>
                  </a:lnTo>
                  <a:lnTo>
                    <a:pt x="1058" y="214"/>
                  </a:lnTo>
                  <a:lnTo>
                    <a:pt x="1048" y="180"/>
                  </a:lnTo>
                  <a:lnTo>
                    <a:pt x="1036" y="124"/>
                  </a:lnTo>
                  <a:lnTo>
                    <a:pt x="1032" y="118"/>
                  </a:lnTo>
                  <a:lnTo>
                    <a:pt x="1024" y="112"/>
                  </a:lnTo>
                  <a:lnTo>
                    <a:pt x="1012" y="106"/>
                  </a:lnTo>
                  <a:lnTo>
                    <a:pt x="996" y="100"/>
                  </a:lnTo>
                  <a:lnTo>
                    <a:pt x="990" y="98"/>
                  </a:lnTo>
                  <a:lnTo>
                    <a:pt x="982" y="94"/>
                  </a:lnTo>
                  <a:lnTo>
                    <a:pt x="976" y="90"/>
                  </a:lnTo>
                  <a:lnTo>
                    <a:pt x="970" y="86"/>
                  </a:lnTo>
                  <a:lnTo>
                    <a:pt x="966" y="80"/>
                  </a:lnTo>
                  <a:lnTo>
                    <a:pt x="964" y="74"/>
                  </a:lnTo>
                  <a:lnTo>
                    <a:pt x="960" y="68"/>
                  </a:lnTo>
                  <a:lnTo>
                    <a:pt x="954" y="60"/>
                  </a:lnTo>
                  <a:lnTo>
                    <a:pt x="948" y="54"/>
                  </a:lnTo>
                  <a:lnTo>
                    <a:pt x="940" y="50"/>
                  </a:lnTo>
                  <a:lnTo>
                    <a:pt x="938" y="50"/>
                  </a:lnTo>
                  <a:lnTo>
                    <a:pt x="938" y="48"/>
                  </a:lnTo>
                  <a:lnTo>
                    <a:pt x="928" y="0"/>
                  </a:lnTo>
                  <a:lnTo>
                    <a:pt x="890" y="4"/>
                  </a:lnTo>
                  <a:lnTo>
                    <a:pt x="886" y="14"/>
                  </a:lnTo>
                  <a:lnTo>
                    <a:pt x="882" y="24"/>
                  </a:lnTo>
                  <a:lnTo>
                    <a:pt x="878" y="32"/>
                  </a:lnTo>
                  <a:lnTo>
                    <a:pt x="876" y="36"/>
                  </a:lnTo>
                  <a:lnTo>
                    <a:pt x="870" y="38"/>
                  </a:lnTo>
                  <a:lnTo>
                    <a:pt x="846" y="46"/>
                  </a:lnTo>
                  <a:lnTo>
                    <a:pt x="828" y="56"/>
                  </a:lnTo>
                  <a:lnTo>
                    <a:pt x="822" y="60"/>
                  </a:lnTo>
                  <a:lnTo>
                    <a:pt x="816" y="66"/>
                  </a:lnTo>
                  <a:lnTo>
                    <a:pt x="814" y="74"/>
                  </a:lnTo>
                  <a:lnTo>
                    <a:pt x="810" y="92"/>
                  </a:lnTo>
                  <a:lnTo>
                    <a:pt x="806" y="110"/>
                  </a:lnTo>
                  <a:lnTo>
                    <a:pt x="802" y="122"/>
                  </a:lnTo>
                  <a:lnTo>
                    <a:pt x="798" y="130"/>
                  </a:lnTo>
                  <a:lnTo>
                    <a:pt x="792" y="136"/>
                  </a:lnTo>
                  <a:lnTo>
                    <a:pt x="786" y="142"/>
                  </a:lnTo>
                  <a:lnTo>
                    <a:pt x="778" y="144"/>
                  </a:lnTo>
                  <a:lnTo>
                    <a:pt x="770" y="146"/>
                  </a:lnTo>
                  <a:lnTo>
                    <a:pt x="760" y="146"/>
                  </a:lnTo>
                  <a:lnTo>
                    <a:pt x="750" y="144"/>
                  </a:lnTo>
                  <a:lnTo>
                    <a:pt x="738" y="140"/>
                  </a:lnTo>
                  <a:lnTo>
                    <a:pt x="724" y="134"/>
                  </a:lnTo>
                  <a:lnTo>
                    <a:pt x="708" y="126"/>
                  </a:lnTo>
                  <a:lnTo>
                    <a:pt x="674" y="104"/>
                  </a:lnTo>
                  <a:lnTo>
                    <a:pt x="608" y="188"/>
                  </a:lnTo>
                  <a:lnTo>
                    <a:pt x="616" y="224"/>
                  </a:lnTo>
                  <a:lnTo>
                    <a:pt x="618" y="224"/>
                  </a:lnTo>
                  <a:lnTo>
                    <a:pt x="616" y="226"/>
                  </a:lnTo>
                  <a:lnTo>
                    <a:pt x="610" y="232"/>
                  </a:lnTo>
                  <a:lnTo>
                    <a:pt x="602" y="236"/>
                  </a:lnTo>
                  <a:lnTo>
                    <a:pt x="598" y="236"/>
                  </a:lnTo>
                  <a:lnTo>
                    <a:pt x="594" y="234"/>
                  </a:lnTo>
                  <a:lnTo>
                    <a:pt x="582" y="230"/>
                  </a:lnTo>
                  <a:lnTo>
                    <a:pt x="576" y="226"/>
                  </a:lnTo>
                  <a:lnTo>
                    <a:pt x="564" y="224"/>
                  </a:lnTo>
                  <a:lnTo>
                    <a:pt x="548" y="220"/>
                  </a:lnTo>
                  <a:lnTo>
                    <a:pt x="528" y="220"/>
                  </a:lnTo>
                  <a:lnTo>
                    <a:pt x="514" y="218"/>
                  </a:lnTo>
                  <a:lnTo>
                    <a:pt x="494" y="216"/>
                  </a:lnTo>
                  <a:lnTo>
                    <a:pt x="474" y="220"/>
                  </a:lnTo>
                  <a:lnTo>
                    <a:pt x="482" y="234"/>
                  </a:lnTo>
                  <a:lnTo>
                    <a:pt x="492" y="248"/>
                  </a:lnTo>
                  <a:lnTo>
                    <a:pt x="494" y="252"/>
                  </a:lnTo>
                  <a:lnTo>
                    <a:pt x="494" y="256"/>
                  </a:lnTo>
                  <a:lnTo>
                    <a:pt x="484" y="308"/>
                  </a:lnTo>
                  <a:lnTo>
                    <a:pt x="488" y="336"/>
                  </a:lnTo>
                  <a:lnTo>
                    <a:pt x="490" y="336"/>
                  </a:lnTo>
                  <a:lnTo>
                    <a:pt x="488" y="336"/>
                  </a:lnTo>
                  <a:lnTo>
                    <a:pt x="472" y="388"/>
                  </a:lnTo>
                  <a:lnTo>
                    <a:pt x="470" y="394"/>
                  </a:lnTo>
                  <a:lnTo>
                    <a:pt x="468" y="396"/>
                  </a:lnTo>
                  <a:lnTo>
                    <a:pt x="466" y="396"/>
                  </a:lnTo>
                  <a:lnTo>
                    <a:pt x="466" y="394"/>
                  </a:lnTo>
                  <a:lnTo>
                    <a:pt x="464" y="390"/>
                  </a:lnTo>
                  <a:lnTo>
                    <a:pt x="460" y="384"/>
                  </a:lnTo>
                  <a:lnTo>
                    <a:pt x="460" y="382"/>
                  </a:lnTo>
                  <a:lnTo>
                    <a:pt x="458" y="382"/>
                  </a:lnTo>
                  <a:lnTo>
                    <a:pt x="454" y="384"/>
                  </a:lnTo>
                  <a:lnTo>
                    <a:pt x="452" y="392"/>
                  </a:lnTo>
                  <a:lnTo>
                    <a:pt x="450" y="404"/>
                  </a:lnTo>
                  <a:lnTo>
                    <a:pt x="444" y="414"/>
                  </a:lnTo>
                  <a:lnTo>
                    <a:pt x="436" y="422"/>
                  </a:lnTo>
                  <a:lnTo>
                    <a:pt x="426" y="432"/>
                  </a:lnTo>
                  <a:lnTo>
                    <a:pt x="412" y="444"/>
                  </a:lnTo>
                  <a:lnTo>
                    <a:pt x="406" y="448"/>
                  </a:lnTo>
                  <a:lnTo>
                    <a:pt x="404" y="448"/>
                  </a:lnTo>
                  <a:lnTo>
                    <a:pt x="352" y="448"/>
                  </a:lnTo>
                  <a:lnTo>
                    <a:pt x="332" y="468"/>
                  </a:lnTo>
                  <a:lnTo>
                    <a:pt x="330" y="468"/>
                  </a:lnTo>
                  <a:lnTo>
                    <a:pt x="274" y="460"/>
                  </a:lnTo>
                  <a:lnTo>
                    <a:pt x="268" y="466"/>
                  </a:lnTo>
                  <a:lnTo>
                    <a:pt x="260" y="470"/>
                  </a:lnTo>
                  <a:lnTo>
                    <a:pt x="254" y="470"/>
                  </a:lnTo>
                  <a:lnTo>
                    <a:pt x="248" y="470"/>
                  </a:lnTo>
                  <a:lnTo>
                    <a:pt x="240" y="470"/>
                  </a:lnTo>
                  <a:lnTo>
                    <a:pt x="232" y="470"/>
                  </a:lnTo>
                  <a:lnTo>
                    <a:pt x="206" y="478"/>
                  </a:lnTo>
                  <a:lnTo>
                    <a:pt x="184" y="504"/>
                  </a:lnTo>
                  <a:lnTo>
                    <a:pt x="184" y="506"/>
                  </a:lnTo>
                  <a:lnTo>
                    <a:pt x="148" y="508"/>
                  </a:lnTo>
                  <a:lnTo>
                    <a:pt x="148" y="478"/>
                  </a:lnTo>
                  <a:lnTo>
                    <a:pt x="126" y="478"/>
                  </a:lnTo>
                  <a:lnTo>
                    <a:pt x="122" y="490"/>
                  </a:lnTo>
                  <a:lnTo>
                    <a:pt x="106" y="494"/>
                  </a:lnTo>
                  <a:lnTo>
                    <a:pt x="104" y="494"/>
                  </a:lnTo>
                  <a:lnTo>
                    <a:pt x="102" y="494"/>
                  </a:lnTo>
                  <a:lnTo>
                    <a:pt x="86" y="486"/>
                  </a:lnTo>
                  <a:lnTo>
                    <a:pt x="66" y="480"/>
                  </a:lnTo>
                  <a:lnTo>
                    <a:pt x="60" y="482"/>
                  </a:lnTo>
                  <a:lnTo>
                    <a:pt x="54" y="484"/>
                  </a:lnTo>
                  <a:lnTo>
                    <a:pt x="38" y="496"/>
                  </a:lnTo>
                  <a:lnTo>
                    <a:pt x="20" y="512"/>
                  </a:lnTo>
                  <a:lnTo>
                    <a:pt x="14" y="520"/>
                  </a:lnTo>
                  <a:lnTo>
                    <a:pt x="10" y="528"/>
                  </a:lnTo>
                  <a:lnTo>
                    <a:pt x="12" y="530"/>
                  </a:lnTo>
                  <a:lnTo>
                    <a:pt x="14" y="536"/>
                  </a:lnTo>
                  <a:lnTo>
                    <a:pt x="16" y="546"/>
                  </a:lnTo>
                  <a:lnTo>
                    <a:pt x="16" y="554"/>
                  </a:lnTo>
                  <a:lnTo>
                    <a:pt x="14" y="562"/>
                  </a:lnTo>
                  <a:lnTo>
                    <a:pt x="10" y="568"/>
                  </a:lnTo>
                  <a:lnTo>
                    <a:pt x="6" y="570"/>
                  </a:lnTo>
                  <a:lnTo>
                    <a:pt x="4" y="574"/>
                  </a:lnTo>
                  <a:lnTo>
                    <a:pt x="0" y="590"/>
                  </a:lnTo>
                  <a:lnTo>
                    <a:pt x="14" y="598"/>
                  </a:lnTo>
                  <a:lnTo>
                    <a:pt x="30" y="580"/>
                  </a:lnTo>
                  <a:lnTo>
                    <a:pt x="54" y="604"/>
                  </a:lnTo>
                  <a:lnTo>
                    <a:pt x="54" y="606"/>
                  </a:lnTo>
                  <a:lnTo>
                    <a:pt x="58" y="650"/>
                  </a:lnTo>
                  <a:lnTo>
                    <a:pt x="58" y="652"/>
                  </a:lnTo>
                  <a:lnTo>
                    <a:pt x="44" y="712"/>
                  </a:lnTo>
                  <a:lnTo>
                    <a:pt x="42" y="712"/>
                  </a:lnTo>
                  <a:lnTo>
                    <a:pt x="18" y="712"/>
                  </a:lnTo>
                  <a:lnTo>
                    <a:pt x="12" y="714"/>
                  </a:lnTo>
                  <a:lnTo>
                    <a:pt x="6" y="716"/>
                  </a:lnTo>
                  <a:lnTo>
                    <a:pt x="8" y="720"/>
                  </a:lnTo>
                  <a:lnTo>
                    <a:pt x="12" y="724"/>
                  </a:lnTo>
                  <a:lnTo>
                    <a:pt x="28" y="736"/>
                  </a:lnTo>
                  <a:lnTo>
                    <a:pt x="40" y="734"/>
                  </a:lnTo>
                  <a:lnTo>
                    <a:pt x="42" y="734"/>
                  </a:lnTo>
                  <a:lnTo>
                    <a:pt x="70" y="760"/>
                  </a:lnTo>
                  <a:lnTo>
                    <a:pt x="72" y="764"/>
                  </a:lnTo>
                  <a:lnTo>
                    <a:pt x="76" y="768"/>
                  </a:lnTo>
                  <a:lnTo>
                    <a:pt x="76" y="778"/>
                  </a:lnTo>
                  <a:lnTo>
                    <a:pt x="74" y="792"/>
                  </a:lnTo>
                  <a:lnTo>
                    <a:pt x="66" y="806"/>
                  </a:lnTo>
                  <a:lnTo>
                    <a:pt x="70" y="832"/>
                  </a:lnTo>
                  <a:lnTo>
                    <a:pt x="80" y="834"/>
                  </a:lnTo>
                  <a:lnTo>
                    <a:pt x="120" y="834"/>
                  </a:lnTo>
                  <a:lnTo>
                    <a:pt x="100" y="852"/>
                  </a:lnTo>
                  <a:lnTo>
                    <a:pt x="112" y="860"/>
                  </a:lnTo>
                  <a:lnTo>
                    <a:pt x="128" y="868"/>
                  </a:lnTo>
                  <a:lnTo>
                    <a:pt x="170" y="886"/>
                  </a:lnTo>
                  <a:lnTo>
                    <a:pt x="172" y="888"/>
                  </a:lnTo>
                  <a:lnTo>
                    <a:pt x="174" y="888"/>
                  </a:lnTo>
                  <a:lnTo>
                    <a:pt x="178" y="952"/>
                  </a:lnTo>
                  <a:lnTo>
                    <a:pt x="180" y="962"/>
                  </a:lnTo>
                  <a:lnTo>
                    <a:pt x="186" y="970"/>
                  </a:lnTo>
                  <a:lnTo>
                    <a:pt x="194" y="976"/>
                  </a:lnTo>
                  <a:lnTo>
                    <a:pt x="206" y="982"/>
                  </a:lnTo>
                  <a:lnTo>
                    <a:pt x="210" y="980"/>
                  </a:lnTo>
                  <a:lnTo>
                    <a:pt x="212" y="980"/>
                  </a:lnTo>
                  <a:lnTo>
                    <a:pt x="256" y="986"/>
                  </a:lnTo>
                  <a:lnTo>
                    <a:pt x="260" y="986"/>
                  </a:lnTo>
                  <a:lnTo>
                    <a:pt x="260" y="984"/>
                  </a:lnTo>
                  <a:lnTo>
                    <a:pt x="268" y="968"/>
                  </a:lnTo>
                  <a:lnTo>
                    <a:pt x="268" y="966"/>
                  </a:lnTo>
                  <a:lnTo>
                    <a:pt x="268" y="960"/>
                  </a:lnTo>
                  <a:lnTo>
                    <a:pt x="270" y="956"/>
                  </a:lnTo>
                  <a:lnTo>
                    <a:pt x="274" y="952"/>
                  </a:lnTo>
                  <a:lnTo>
                    <a:pt x="278" y="948"/>
                  </a:lnTo>
                  <a:lnTo>
                    <a:pt x="286" y="940"/>
                  </a:lnTo>
                  <a:lnTo>
                    <a:pt x="290" y="932"/>
                  </a:lnTo>
                  <a:lnTo>
                    <a:pt x="294" y="928"/>
                  </a:lnTo>
                  <a:lnTo>
                    <a:pt x="298" y="926"/>
                  </a:lnTo>
                  <a:lnTo>
                    <a:pt x="306" y="926"/>
                  </a:lnTo>
                  <a:lnTo>
                    <a:pt x="314" y="928"/>
                  </a:lnTo>
                  <a:lnTo>
                    <a:pt x="316" y="928"/>
                  </a:lnTo>
                  <a:lnTo>
                    <a:pt x="330" y="936"/>
                  </a:lnTo>
                  <a:lnTo>
                    <a:pt x="382" y="946"/>
                  </a:lnTo>
                  <a:lnTo>
                    <a:pt x="412" y="944"/>
                  </a:lnTo>
                  <a:lnTo>
                    <a:pt x="434" y="934"/>
                  </a:lnTo>
                  <a:lnTo>
                    <a:pt x="440" y="928"/>
                  </a:lnTo>
                  <a:lnTo>
                    <a:pt x="444" y="924"/>
                  </a:lnTo>
                  <a:lnTo>
                    <a:pt x="452" y="924"/>
                  </a:lnTo>
                  <a:lnTo>
                    <a:pt x="460" y="930"/>
                  </a:lnTo>
                  <a:lnTo>
                    <a:pt x="464" y="932"/>
                  </a:lnTo>
                  <a:lnTo>
                    <a:pt x="468" y="938"/>
                  </a:lnTo>
                  <a:lnTo>
                    <a:pt x="472" y="948"/>
                  </a:lnTo>
                  <a:lnTo>
                    <a:pt x="488" y="960"/>
                  </a:lnTo>
                  <a:lnTo>
                    <a:pt x="500" y="960"/>
                  </a:lnTo>
                  <a:lnTo>
                    <a:pt x="502" y="960"/>
                  </a:lnTo>
                  <a:lnTo>
                    <a:pt x="504" y="960"/>
                  </a:lnTo>
                  <a:lnTo>
                    <a:pt x="520" y="968"/>
                  </a:lnTo>
                  <a:lnTo>
                    <a:pt x="552" y="964"/>
                  </a:lnTo>
                  <a:lnTo>
                    <a:pt x="570" y="960"/>
                  </a:lnTo>
                  <a:lnTo>
                    <a:pt x="614" y="964"/>
                  </a:lnTo>
                  <a:lnTo>
                    <a:pt x="634" y="958"/>
                  </a:lnTo>
                  <a:lnTo>
                    <a:pt x="658" y="948"/>
                  </a:lnTo>
                  <a:lnTo>
                    <a:pt x="666" y="944"/>
                  </a:lnTo>
                  <a:lnTo>
                    <a:pt x="676" y="940"/>
                  </a:lnTo>
                  <a:lnTo>
                    <a:pt x="720" y="940"/>
                  </a:lnTo>
                  <a:lnTo>
                    <a:pt x="736" y="934"/>
                  </a:lnTo>
                  <a:lnTo>
                    <a:pt x="746" y="930"/>
                  </a:lnTo>
                  <a:lnTo>
                    <a:pt x="754" y="928"/>
                  </a:lnTo>
                  <a:lnTo>
                    <a:pt x="778" y="928"/>
                  </a:lnTo>
                  <a:lnTo>
                    <a:pt x="790" y="936"/>
                  </a:lnTo>
                  <a:lnTo>
                    <a:pt x="826" y="944"/>
                  </a:lnTo>
                  <a:lnTo>
                    <a:pt x="830" y="944"/>
                  </a:lnTo>
                  <a:lnTo>
                    <a:pt x="832" y="948"/>
                  </a:lnTo>
                  <a:lnTo>
                    <a:pt x="842" y="956"/>
                  </a:lnTo>
                  <a:lnTo>
                    <a:pt x="858" y="964"/>
                  </a:lnTo>
                  <a:lnTo>
                    <a:pt x="858" y="966"/>
                  </a:lnTo>
                  <a:lnTo>
                    <a:pt x="892" y="968"/>
                  </a:lnTo>
                  <a:lnTo>
                    <a:pt x="908" y="976"/>
                  </a:lnTo>
                  <a:lnTo>
                    <a:pt x="928" y="980"/>
                  </a:lnTo>
                  <a:lnTo>
                    <a:pt x="946" y="982"/>
                  </a:lnTo>
                  <a:lnTo>
                    <a:pt x="950" y="972"/>
                  </a:lnTo>
                  <a:lnTo>
                    <a:pt x="942" y="956"/>
                  </a:lnTo>
                  <a:lnTo>
                    <a:pt x="940" y="940"/>
                  </a:lnTo>
                  <a:lnTo>
                    <a:pt x="938" y="940"/>
                  </a:lnTo>
                  <a:lnTo>
                    <a:pt x="942" y="936"/>
                  </a:lnTo>
                  <a:lnTo>
                    <a:pt x="952" y="922"/>
                  </a:lnTo>
                  <a:lnTo>
                    <a:pt x="952" y="920"/>
                  </a:lnTo>
                  <a:lnTo>
                    <a:pt x="954" y="920"/>
                  </a:lnTo>
                  <a:lnTo>
                    <a:pt x="964" y="912"/>
                  </a:lnTo>
                  <a:lnTo>
                    <a:pt x="962" y="908"/>
                  </a:lnTo>
                  <a:lnTo>
                    <a:pt x="958" y="892"/>
                  </a:lnTo>
                  <a:lnTo>
                    <a:pt x="956" y="888"/>
                  </a:lnTo>
                  <a:lnTo>
                    <a:pt x="950" y="884"/>
                  </a:lnTo>
                  <a:lnTo>
                    <a:pt x="938" y="872"/>
                  </a:lnTo>
                  <a:lnTo>
                    <a:pt x="922" y="858"/>
                  </a:lnTo>
                  <a:lnTo>
                    <a:pt x="922" y="856"/>
                  </a:lnTo>
                  <a:lnTo>
                    <a:pt x="920" y="856"/>
                  </a:lnTo>
                  <a:lnTo>
                    <a:pt x="922" y="856"/>
                  </a:lnTo>
                  <a:lnTo>
                    <a:pt x="922" y="854"/>
                  </a:lnTo>
                  <a:lnTo>
                    <a:pt x="924" y="838"/>
                  </a:lnTo>
                  <a:lnTo>
                    <a:pt x="924" y="828"/>
                  </a:lnTo>
                  <a:lnTo>
                    <a:pt x="916" y="808"/>
                  </a:lnTo>
                  <a:lnTo>
                    <a:pt x="934" y="804"/>
                  </a:lnTo>
                  <a:lnTo>
                    <a:pt x="944" y="796"/>
                  </a:lnTo>
                  <a:lnTo>
                    <a:pt x="966" y="796"/>
                  </a:lnTo>
                  <a:lnTo>
                    <a:pt x="988" y="792"/>
                  </a:lnTo>
                  <a:lnTo>
                    <a:pt x="990" y="792"/>
                  </a:lnTo>
                  <a:lnTo>
                    <a:pt x="1004" y="794"/>
                  </a:lnTo>
                  <a:lnTo>
                    <a:pt x="1022" y="788"/>
                  </a:lnTo>
                  <a:lnTo>
                    <a:pt x="1042" y="784"/>
                  </a:lnTo>
                  <a:lnTo>
                    <a:pt x="1054" y="780"/>
                  </a:lnTo>
                  <a:lnTo>
                    <a:pt x="1056" y="780"/>
                  </a:lnTo>
                  <a:lnTo>
                    <a:pt x="1090" y="772"/>
                  </a:lnTo>
                  <a:lnTo>
                    <a:pt x="1096" y="768"/>
                  </a:lnTo>
                  <a:lnTo>
                    <a:pt x="1094" y="760"/>
                  </a:lnTo>
                  <a:lnTo>
                    <a:pt x="1088" y="750"/>
                  </a:lnTo>
                  <a:lnTo>
                    <a:pt x="1088" y="748"/>
                  </a:lnTo>
                  <a:lnTo>
                    <a:pt x="1086" y="748"/>
                  </a:lnTo>
                  <a:lnTo>
                    <a:pt x="1088" y="736"/>
                  </a:lnTo>
                  <a:lnTo>
                    <a:pt x="1090" y="734"/>
                  </a:lnTo>
                  <a:lnTo>
                    <a:pt x="1090" y="718"/>
                  </a:lnTo>
                  <a:lnTo>
                    <a:pt x="1086" y="704"/>
                  </a:lnTo>
                  <a:lnTo>
                    <a:pt x="1086" y="702"/>
                  </a:lnTo>
                  <a:lnTo>
                    <a:pt x="1094" y="686"/>
                  </a:lnTo>
                  <a:lnTo>
                    <a:pt x="1100" y="678"/>
                  </a:lnTo>
                  <a:lnTo>
                    <a:pt x="1102" y="676"/>
                  </a:lnTo>
                  <a:lnTo>
                    <a:pt x="1106" y="676"/>
                  </a:lnTo>
                  <a:lnTo>
                    <a:pt x="1126" y="676"/>
                  </a:lnTo>
                  <a:lnTo>
                    <a:pt x="1132" y="676"/>
                  </a:lnTo>
                  <a:lnTo>
                    <a:pt x="1138" y="672"/>
                  </a:lnTo>
                  <a:lnTo>
                    <a:pt x="1170" y="630"/>
                  </a:lnTo>
                  <a:lnTo>
                    <a:pt x="1170" y="628"/>
                  </a:lnTo>
                  <a:lnTo>
                    <a:pt x="1186" y="614"/>
                  </a:lnTo>
                  <a:lnTo>
                    <a:pt x="1188" y="612"/>
                  </a:lnTo>
                  <a:lnTo>
                    <a:pt x="1196" y="610"/>
                  </a:lnTo>
                  <a:lnTo>
                    <a:pt x="1202" y="608"/>
                  </a:lnTo>
                  <a:lnTo>
                    <a:pt x="1206" y="604"/>
                  </a:lnTo>
                  <a:lnTo>
                    <a:pt x="1214" y="596"/>
                  </a:lnTo>
                  <a:lnTo>
                    <a:pt x="1218" y="592"/>
                  </a:lnTo>
                  <a:lnTo>
                    <a:pt x="1246" y="598"/>
                  </a:lnTo>
                  <a:lnTo>
                    <a:pt x="1270" y="588"/>
                  </a:lnTo>
                  <a:lnTo>
                    <a:pt x="1284" y="586"/>
                  </a:lnTo>
                  <a:lnTo>
                    <a:pt x="1296" y="580"/>
                  </a:lnTo>
                  <a:lnTo>
                    <a:pt x="1296" y="562"/>
                  </a:lnTo>
                  <a:lnTo>
                    <a:pt x="1298" y="540"/>
                  </a:lnTo>
                  <a:lnTo>
                    <a:pt x="1298" y="538"/>
                  </a:lnTo>
                  <a:lnTo>
                    <a:pt x="1302" y="532"/>
                  </a:lnTo>
                  <a:lnTo>
                    <a:pt x="1302" y="53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30" name="青海"/>
            <p:cNvSpPr>
              <a:spLocks/>
            </p:cNvSpPr>
            <p:nvPr/>
          </p:nvSpPr>
          <p:spPr bwMode="auto">
            <a:xfrm>
              <a:off x="2846577" y="3230702"/>
              <a:ext cx="1452720" cy="1041603"/>
            </a:xfrm>
            <a:custGeom>
              <a:avLst/>
              <a:gdLst>
                <a:gd name="T0" fmla="*/ 2147483646 w 812"/>
                <a:gd name="T1" fmla="*/ 2147483646 h 582"/>
                <a:gd name="T2" fmla="*/ 2147483646 w 812"/>
                <a:gd name="T3" fmla="*/ 2147483646 h 582"/>
                <a:gd name="T4" fmla="*/ 2147483646 w 812"/>
                <a:gd name="T5" fmla="*/ 2147483646 h 582"/>
                <a:gd name="T6" fmla="*/ 2147483646 w 812"/>
                <a:gd name="T7" fmla="*/ 2147483646 h 582"/>
                <a:gd name="T8" fmla="*/ 2147483646 w 812"/>
                <a:gd name="T9" fmla="*/ 2147483646 h 582"/>
                <a:gd name="T10" fmla="*/ 2147483646 w 812"/>
                <a:gd name="T11" fmla="*/ 2147483646 h 582"/>
                <a:gd name="T12" fmla="*/ 2147483646 w 812"/>
                <a:gd name="T13" fmla="*/ 2147483646 h 582"/>
                <a:gd name="T14" fmla="*/ 2147483646 w 812"/>
                <a:gd name="T15" fmla="*/ 2147483646 h 582"/>
                <a:gd name="T16" fmla="*/ 2147483646 w 812"/>
                <a:gd name="T17" fmla="*/ 2147483646 h 582"/>
                <a:gd name="T18" fmla="*/ 2147483646 w 812"/>
                <a:gd name="T19" fmla="*/ 2147483646 h 582"/>
                <a:gd name="T20" fmla="*/ 2147483646 w 812"/>
                <a:gd name="T21" fmla="*/ 2147483646 h 582"/>
                <a:gd name="T22" fmla="*/ 2147483646 w 812"/>
                <a:gd name="T23" fmla="*/ 2147483646 h 582"/>
                <a:gd name="T24" fmla="*/ 2147483646 w 812"/>
                <a:gd name="T25" fmla="*/ 2147483646 h 582"/>
                <a:gd name="T26" fmla="*/ 2147483646 w 812"/>
                <a:gd name="T27" fmla="*/ 2147483646 h 582"/>
                <a:gd name="T28" fmla="*/ 2147483646 w 812"/>
                <a:gd name="T29" fmla="*/ 2147483646 h 582"/>
                <a:gd name="T30" fmla="*/ 2147483646 w 812"/>
                <a:gd name="T31" fmla="*/ 2147483646 h 582"/>
                <a:gd name="T32" fmla="*/ 2147483646 w 812"/>
                <a:gd name="T33" fmla="*/ 2147483646 h 582"/>
                <a:gd name="T34" fmla="*/ 0 w 812"/>
                <a:gd name="T35" fmla="*/ 2147483646 h 582"/>
                <a:gd name="T36" fmla="*/ 2147483646 w 812"/>
                <a:gd name="T37" fmla="*/ 2147483646 h 582"/>
                <a:gd name="T38" fmla="*/ 2147483646 w 812"/>
                <a:gd name="T39" fmla="*/ 2147483646 h 582"/>
                <a:gd name="T40" fmla="*/ 2147483646 w 812"/>
                <a:gd name="T41" fmla="*/ 2147483646 h 582"/>
                <a:gd name="T42" fmla="*/ 2147483646 w 812"/>
                <a:gd name="T43" fmla="*/ 2147483646 h 582"/>
                <a:gd name="T44" fmla="*/ 2147483646 w 812"/>
                <a:gd name="T45" fmla="*/ 2147483646 h 582"/>
                <a:gd name="T46" fmla="*/ 2147483646 w 812"/>
                <a:gd name="T47" fmla="*/ 2147483646 h 582"/>
                <a:gd name="T48" fmla="*/ 2147483646 w 812"/>
                <a:gd name="T49" fmla="*/ 2147483646 h 582"/>
                <a:gd name="T50" fmla="*/ 2147483646 w 812"/>
                <a:gd name="T51" fmla="*/ 2147483646 h 582"/>
                <a:gd name="T52" fmla="*/ 2147483646 w 812"/>
                <a:gd name="T53" fmla="*/ 2147483646 h 582"/>
                <a:gd name="T54" fmla="*/ 2147483646 w 812"/>
                <a:gd name="T55" fmla="*/ 2147483646 h 582"/>
                <a:gd name="T56" fmla="*/ 2147483646 w 812"/>
                <a:gd name="T57" fmla="*/ 2147483646 h 582"/>
                <a:gd name="T58" fmla="*/ 2147483646 w 812"/>
                <a:gd name="T59" fmla="*/ 2147483646 h 582"/>
                <a:gd name="T60" fmla="*/ 2147483646 w 812"/>
                <a:gd name="T61" fmla="*/ 2147483646 h 582"/>
                <a:gd name="T62" fmla="*/ 2147483646 w 812"/>
                <a:gd name="T63" fmla="*/ 2147483646 h 582"/>
                <a:gd name="T64" fmla="*/ 2147483646 w 812"/>
                <a:gd name="T65" fmla="*/ 2147483646 h 582"/>
                <a:gd name="T66" fmla="*/ 2147483646 w 812"/>
                <a:gd name="T67" fmla="*/ 2147483646 h 582"/>
                <a:gd name="T68" fmla="*/ 2147483646 w 812"/>
                <a:gd name="T69" fmla="*/ 2147483646 h 582"/>
                <a:gd name="T70" fmla="*/ 2147483646 w 812"/>
                <a:gd name="T71" fmla="*/ 2147483646 h 582"/>
                <a:gd name="T72" fmla="*/ 2147483646 w 812"/>
                <a:gd name="T73" fmla="*/ 2147483646 h 582"/>
                <a:gd name="T74" fmla="*/ 2147483646 w 812"/>
                <a:gd name="T75" fmla="*/ 2147483646 h 582"/>
                <a:gd name="T76" fmla="*/ 2147483646 w 812"/>
                <a:gd name="T77" fmla="*/ 2147483646 h 582"/>
                <a:gd name="T78" fmla="*/ 2147483646 w 812"/>
                <a:gd name="T79" fmla="*/ 2147483646 h 582"/>
                <a:gd name="T80" fmla="*/ 2147483646 w 812"/>
                <a:gd name="T81" fmla="*/ 2147483646 h 582"/>
                <a:gd name="T82" fmla="*/ 2147483646 w 812"/>
                <a:gd name="T83" fmla="*/ 2147483646 h 582"/>
                <a:gd name="T84" fmla="*/ 2147483646 w 812"/>
                <a:gd name="T85" fmla="*/ 2147483646 h 582"/>
                <a:gd name="T86" fmla="*/ 2147483646 w 812"/>
                <a:gd name="T87" fmla="*/ 2147483646 h 582"/>
                <a:gd name="T88" fmla="*/ 2147483646 w 812"/>
                <a:gd name="T89" fmla="*/ 2147483646 h 582"/>
                <a:gd name="T90" fmla="*/ 2147483646 w 812"/>
                <a:gd name="T91" fmla="*/ 2147483646 h 582"/>
                <a:gd name="T92" fmla="*/ 2147483646 w 812"/>
                <a:gd name="T93" fmla="*/ 2147483646 h 582"/>
                <a:gd name="T94" fmla="*/ 2147483646 w 812"/>
                <a:gd name="T95" fmla="*/ 2147483646 h 582"/>
                <a:gd name="T96" fmla="*/ 2147483646 w 812"/>
                <a:gd name="T97" fmla="*/ 2147483646 h 582"/>
                <a:gd name="T98" fmla="*/ 2147483646 w 812"/>
                <a:gd name="T99" fmla="*/ 2147483646 h 582"/>
                <a:gd name="T100" fmla="*/ 2147483646 w 812"/>
                <a:gd name="T101" fmla="*/ 2147483646 h 582"/>
                <a:gd name="T102" fmla="*/ 2147483646 w 812"/>
                <a:gd name="T103" fmla="*/ 2147483646 h 582"/>
                <a:gd name="T104" fmla="*/ 2147483646 w 812"/>
                <a:gd name="T105" fmla="*/ 2147483646 h 582"/>
                <a:gd name="T106" fmla="*/ 2147483646 w 812"/>
                <a:gd name="T107" fmla="*/ 2147483646 h 5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12" h="582">
                  <a:moveTo>
                    <a:pt x="484" y="30"/>
                  </a:moveTo>
                  <a:lnTo>
                    <a:pt x="476" y="36"/>
                  </a:lnTo>
                  <a:lnTo>
                    <a:pt x="480" y="56"/>
                  </a:lnTo>
                  <a:lnTo>
                    <a:pt x="480" y="58"/>
                  </a:lnTo>
                  <a:lnTo>
                    <a:pt x="482" y="58"/>
                  </a:lnTo>
                  <a:lnTo>
                    <a:pt x="480" y="58"/>
                  </a:lnTo>
                  <a:lnTo>
                    <a:pt x="472" y="78"/>
                  </a:lnTo>
                  <a:lnTo>
                    <a:pt x="460" y="82"/>
                  </a:lnTo>
                  <a:lnTo>
                    <a:pt x="458" y="84"/>
                  </a:lnTo>
                  <a:lnTo>
                    <a:pt x="456" y="84"/>
                  </a:lnTo>
                  <a:lnTo>
                    <a:pt x="436" y="74"/>
                  </a:lnTo>
                  <a:lnTo>
                    <a:pt x="396" y="38"/>
                  </a:lnTo>
                  <a:lnTo>
                    <a:pt x="380" y="28"/>
                  </a:lnTo>
                  <a:lnTo>
                    <a:pt x="356" y="20"/>
                  </a:lnTo>
                  <a:lnTo>
                    <a:pt x="356" y="18"/>
                  </a:lnTo>
                  <a:lnTo>
                    <a:pt x="344" y="10"/>
                  </a:lnTo>
                  <a:lnTo>
                    <a:pt x="324" y="4"/>
                  </a:lnTo>
                  <a:lnTo>
                    <a:pt x="314" y="6"/>
                  </a:lnTo>
                  <a:lnTo>
                    <a:pt x="312" y="6"/>
                  </a:lnTo>
                  <a:lnTo>
                    <a:pt x="288" y="4"/>
                  </a:lnTo>
                  <a:lnTo>
                    <a:pt x="286" y="4"/>
                  </a:lnTo>
                  <a:lnTo>
                    <a:pt x="268" y="0"/>
                  </a:lnTo>
                  <a:lnTo>
                    <a:pt x="256" y="0"/>
                  </a:lnTo>
                  <a:lnTo>
                    <a:pt x="248" y="6"/>
                  </a:lnTo>
                  <a:lnTo>
                    <a:pt x="240" y="8"/>
                  </a:lnTo>
                  <a:lnTo>
                    <a:pt x="228" y="10"/>
                  </a:lnTo>
                  <a:lnTo>
                    <a:pt x="212" y="14"/>
                  </a:lnTo>
                  <a:lnTo>
                    <a:pt x="198" y="18"/>
                  </a:lnTo>
                  <a:lnTo>
                    <a:pt x="196" y="20"/>
                  </a:lnTo>
                  <a:lnTo>
                    <a:pt x="180" y="22"/>
                  </a:lnTo>
                  <a:lnTo>
                    <a:pt x="160" y="28"/>
                  </a:lnTo>
                  <a:lnTo>
                    <a:pt x="158" y="28"/>
                  </a:lnTo>
                  <a:lnTo>
                    <a:pt x="144" y="26"/>
                  </a:lnTo>
                  <a:lnTo>
                    <a:pt x="120" y="30"/>
                  </a:lnTo>
                  <a:lnTo>
                    <a:pt x="100" y="30"/>
                  </a:lnTo>
                  <a:lnTo>
                    <a:pt x="92" y="38"/>
                  </a:lnTo>
                  <a:lnTo>
                    <a:pt x="82" y="40"/>
                  </a:lnTo>
                  <a:lnTo>
                    <a:pt x="86" y="50"/>
                  </a:lnTo>
                  <a:lnTo>
                    <a:pt x="86" y="66"/>
                  </a:lnTo>
                  <a:lnTo>
                    <a:pt x="84" y="78"/>
                  </a:lnTo>
                  <a:lnTo>
                    <a:pt x="98" y="90"/>
                  </a:lnTo>
                  <a:lnTo>
                    <a:pt x="110" y="102"/>
                  </a:lnTo>
                  <a:lnTo>
                    <a:pt x="118" y="110"/>
                  </a:lnTo>
                  <a:lnTo>
                    <a:pt x="120" y="114"/>
                  </a:lnTo>
                  <a:lnTo>
                    <a:pt x="120" y="118"/>
                  </a:lnTo>
                  <a:lnTo>
                    <a:pt x="124" y="130"/>
                  </a:lnTo>
                  <a:lnTo>
                    <a:pt x="130" y="142"/>
                  </a:lnTo>
                  <a:lnTo>
                    <a:pt x="128" y="142"/>
                  </a:lnTo>
                  <a:lnTo>
                    <a:pt x="112" y="154"/>
                  </a:lnTo>
                  <a:lnTo>
                    <a:pt x="102" y="166"/>
                  </a:lnTo>
                  <a:lnTo>
                    <a:pt x="104" y="178"/>
                  </a:lnTo>
                  <a:lnTo>
                    <a:pt x="112" y="196"/>
                  </a:lnTo>
                  <a:lnTo>
                    <a:pt x="112" y="198"/>
                  </a:lnTo>
                  <a:lnTo>
                    <a:pt x="112" y="204"/>
                  </a:lnTo>
                  <a:lnTo>
                    <a:pt x="108" y="210"/>
                  </a:lnTo>
                  <a:lnTo>
                    <a:pt x="106" y="214"/>
                  </a:lnTo>
                  <a:lnTo>
                    <a:pt x="102" y="216"/>
                  </a:lnTo>
                  <a:lnTo>
                    <a:pt x="96" y="216"/>
                  </a:lnTo>
                  <a:lnTo>
                    <a:pt x="80" y="214"/>
                  </a:lnTo>
                  <a:lnTo>
                    <a:pt x="60" y="210"/>
                  </a:lnTo>
                  <a:lnTo>
                    <a:pt x="58" y="210"/>
                  </a:lnTo>
                  <a:lnTo>
                    <a:pt x="44" y="202"/>
                  </a:lnTo>
                  <a:lnTo>
                    <a:pt x="20" y="202"/>
                  </a:lnTo>
                  <a:lnTo>
                    <a:pt x="22" y="202"/>
                  </a:lnTo>
                  <a:lnTo>
                    <a:pt x="20" y="242"/>
                  </a:lnTo>
                  <a:lnTo>
                    <a:pt x="18" y="246"/>
                  </a:lnTo>
                  <a:lnTo>
                    <a:pt x="16" y="248"/>
                  </a:lnTo>
                  <a:lnTo>
                    <a:pt x="8" y="250"/>
                  </a:lnTo>
                  <a:lnTo>
                    <a:pt x="6" y="254"/>
                  </a:lnTo>
                  <a:lnTo>
                    <a:pt x="6" y="262"/>
                  </a:lnTo>
                  <a:lnTo>
                    <a:pt x="4" y="262"/>
                  </a:lnTo>
                  <a:lnTo>
                    <a:pt x="4" y="272"/>
                  </a:lnTo>
                  <a:lnTo>
                    <a:pt x="10" y="280"/>
                  </a:lnTo>
                  <a:lnTo>
                    <a:pt x="14" y="284"/>
                  </a:lnTo>
                  <a:lnTo>
                    <a:pt x="18" y="304"/>
                  </a:lnTo>
                  <a:lnTo>
                    <a:pt x="18" y="310"/>
                  </a:lnTo>
                  <a:lnTo>
                    <a:pt x="16" y="322"/>
                  </a:lnTo>
                  <a:lnTo>
                    <a:pt x="10" y="338"/>
                  </a:lnTo>
                  <a:lnTo>
                    <a:pt x="0" y="358"/>
                  </a:lnTo>
                  <a:lnTo>
                    <a:pt x="0" y="362"/>
                  </a:lnTo>
                  <a:lnTo>
                    <a:pt x="0" y="370"/>
                  </a:lnTo>
                  <a:lnTo>
                    <a:pt x="12" y="384"/>
                  </a:lnTo>
                  <a:lnTo>
                    <a:pt x="16" y="394"/>
                  </a:lnTo>
                  <a:lnTo>
                    <a:pt x="26" y="406"/>
                  </a:lnTo>
                  <a:lnTo>
                    <a:pt x="40" y="422"/>
                  </a:lnTo>
                  <a:lnTo>
                    <a:pt x="48" y="430"/>
                  </a:lnTo>
                  <a:lnTo>
                    <a:pt x="52" y="430"/>
                  </a:lnTo>
                  <a:lnTo>
                    <a:pt x="68" y="422"/>
                  </a:lnTo>
                  <a:lnTo>
                    <a:pt x="72" y="418"/>
                  </a:lnTo>
                  <a:lnTo>
                    <a:pt x="76" y="418"/>
                  </a:lnTo>
                  <a:lnTo>
                    <a:pt x="84" y="420"/>
                  </a:lnTo>
                  <a:lnTo>
                    <a:pt x="92" y="424"/>
                  </a:lnTo>
                  <a:lnTo>
                    <a:pt x="92" y="426"/>
                  </a:lnTo>
                  <a:lnTo>
                    <a:pt x="100" y="434"/>
                  </a:lnTo>
                  <a:lnTo>
                    <a:pt x="104" y="444"/>
                  </a:lnTo>
                  <a:lnTo>
                    <a:pt x="108" y="448"/>
                  </a:lnTo>
                  <a:lnTo>
                    <a:pt x="110" y="450"/>
                  </a:lnTo>
                  <a:lnTo>
                    <a:pt x="120" y="458"/>
                  </a:lnTo>
                  <a:lnTo>
                    <a:pt x="126" y="458"/>
                  </a:lnTo>
                  <a:lnTo>
                    <a:pt x="132" y="460"/>
                  </a:lnTo>
                  <a:lnTo>
                    <a:pt x="136" y="464"/>
                  </a:lnTo>
                  <a:lnTo>
                    <a:pt x="144" y="468"/>
                  </a:lnTo>
                  <a:lnTo>
                    <a:pt x="160" y="474"/>
                  </a:lnTo>
                  <a:lnTo>
                    <a:pt x="162" y="474"/>
                  </a:lnTo>
                  <a:lnTo>
                    <a:pt x="186" y="482"/>
                  </a:lnTo>
                  <a:lnTo>
                    <a:pt x="188" y="482"/>
                  </a:lnTo>
                  <a:lnTo>
                    <a:pt x="204" y="490"/>
                  </a:lnTo>
                  <a:lnTo>
                    <a:pt x="232" y="498"/>
                  </a:lnTo>
                  <a:lnTo>
                    <a:pt x="234" y="498"/>
                  </a:lnTo>
                  <a:lnTo>
                    <a:pt x="272" y="500"/>
                  </a:lnTo>
                  <a:lnTo>
                    <a:pt x="288" y="494"/>
                  </a:lnTo>
                  <a:lnTo>
                    <a:pt x="304" y="494"/>
                  </a:lnTo>
                  <a:lnTo>
                    <a:pt x="304" y="496"/>
                  </a:lnTo>
                  <a:lnTo>
                    <a:pt x="316" y="512"/>
                  </a:lnTo>
                  <a:lnTo>
                    <a:pt x="324" y="526"/>
                  </a:lnTo>
                  <a:lnTo>
                    <a:pt x="332" y="532"/>
                  </a:lnTo>
                  <a:lnTo>
                    <a:pt x="340" y="536"/>
                  </a:lnTo>
                  <a:lnTo>
                    <a:pt x="340" y="538"/>
                  </a:lnTo>
                  <a:lnTo>
                    <a:pt x="342" y="538"/>
                  </a:lnTo>
                  <a:lnTo>
                    <a:pt x="348" y="554"/>
                  </a:lnTo>
                  <a:lnTo>
                    <a:pt x="350" y="554"/>
                  </a:lnTo>
                  <a:lnTo>
                    <a:pt x="350" y="556"/>
                  </a:lnTo>
                  <a:lnTo>
                    <a:pt x="354" y="574"/>
                  </a:lnTo>
                  <a:lnTo>
                    <a:pt x="364" y="578"/>
                  </a:lnTo>
                  <a:lnTo>
                    <a:pt x="366" y="578"/>
                  </a:lnTo>
                  <a:lnTo>
                    <a:pt x="376" y="582"/>
                  </a:lnTo>
                  <a:lnTo>
                    <a:pt x="388" y="580"/>
                  </a:lnTo>
                  <a:lnTo>
                    <a:pt x="390" y="568"/>
                  </a:lnTo>
                  <a:lnTo>
                    <a:pt x="392" y="566"/>
                  </a:lnTo>
                  <a:lnTo>
                    <a:pt x="404" y="554"/>
                  </a:lnTo>
                  <a:lnTo>
                    <a:pt x="420" y="558"/>
                  </a:lnTo>
                  <a:lnTo>
                    <a:pt x="428" y="574"/>
                  </a:lnTo>
                  <a:lnTo>
                    <a:pt x="442" y="570"/>
                  </a:lnTo>
                  <a:lnTo>
                    <a:pt x="444" y="554"/>
                  </a:lnTo>
                  <a:lnTo>
                    <a:pt x="444" y="552"/>
                  </a:lnTo>
                  <a:lnTo>
                    <a:pt x="456" y="546"/>
                  </a:lnTo>
                  <a:lnTo>
                    <a:pt x="452" y="524"/>
                  </a:lnTo>
                  <a:lnTo>
                    <a:pt x="452" y="522"/>
                  </a:lnTo>
                  <a:lnTo>
                    <a:pt x="464" y="496"/>
                  </a:lnTo>
                  <a:lnTo>
                    <a:pt x="476" y="492"/>
                  </a:lnTo>
                  <a:lnTo>
                    <a:pt x="472" y="470"/>
                  </a:lnTo>
                  <a:lnTo>
                    <a:pt x="484" y="470"/>
                  </a:lnTo>
                  <a:lnTo>
                    <a:pt x="484" y="458"/>
                  </a:lnTo>
                  <a:lnTo>
                    <a:pt x="476" y="438"/>
                  </a:lnTo>
                  <a:lnTo>
                    <a:pt x="476" y="436"/>
                  </a:lnTo>
                  <a:lnTo>
                    <a:pt x="478" y="420"/>
                  </a:lnTo>
                  <a:lnTo>
                    <a:pt x="478" y="418"/>
                  </a:lnTo>
                  <a:lnTo>
                    <a:pt x="480" y="418"/>
                  </a:lnTo>
                  <a:lnTo>
                    <a:pt x="488" y="406"/>
                  </a:lnTo>
                  <a:lnTo>
                    <a:pt x="490" y="406"/>
                  </a:lnTo>
                  <a:lnTo>
                    <a:pt x="492" y="406"/>
                  </a:lnTo>
                  <a:lnTo>
                    <a:pt x="514" y="410"/>
                  </a:lnTo>
                  <a:lnTo>
                    <a:pt x="532" y="414"/>
                  </a:lnTo>
                  <a:lnTo>
                    <a:pt x="548" y="410"/>
                  </a:lnTo>
                  <a:lnTo>
                    <a:pt x="556" y="426"/>
                  </a:lnTo>
                  <a:lnTo>
                    <a:pt x="556" y="428"/>
                  </a:lnTo>
                  <a:lnTo>
                    <a:pt x="556" y="440"/>
                  </a:lnTo>
                  <a:lnTo>
                    <a:pt x="560" y="452"/>
                  </a:lnTo>
                  <a:lnTo>
                    <a:pt x="562" y="458"/>
                  </a:lnTo>
                  <a:lnTo>
                    <a:pt x="568" y="462"/>
                  </a:lnTo>
                  <a:lnTo>
                    <a:pt x="578" y="464"/>
                  </a:lnTo>
                  <a:lnTo>
                    <a:pt x="580" y="468"/>
                  </a:lnTo>
                  <a:lnTo>
                    <a:pt x="580" y="470"/>
                  </a:lnTo>
                  <a:lnTo>
                    <a:pt x="584" y="478"/>
                  </a:lnTo>
                  <a:lnTo>
                    <a:pt x="590" y="486"/>
                  </a:lnTo>
                  <a:lnTo>
                    <a:pt x="598" y="498"/>
                  </a:lnTo>
                  <a:lnTo>
                    <a:pt x="602" y="506"/>
                  </a:lnTo>
                  <a:lnTo>
                    <a:pt x="610" y="506"/>
                  </a:lnTo>
                  <a:lnTo>
                    <a:pt x="624" y="494"/>
                  </a:lnTo>
                  <a:lnTo>
                    <a:pt x="632" y="512"/>
                  </a:lnTo>
                  <a:lnTo>
                    <a:pt x="650" y="518"/>
                  </a:lnTo>
                  <a:lnTo>
                    <a:pt x="652" y="518"/>
                  </a:lnTo>
                  <a:lnTo>
                    <a:pt x="660" y="534"/>
                  </a:lnTo>
                  <a:lnTo>
                    <a:pt x="664" y="538"/>
                  </a:lnTo>
                  <a:lnTo>
                    <a:pt x="664" y="522"/>
                  </a:lnTo>
                  <a:lnTo>
                    <a:pt x="664" y="518"/>
                  </a:lnTo>
                  <a:lnTo>
                    <a:pt x="700" y="518"/>
                  </a:lnTo>
                  <a:lnTo>
                    <a:pt x="700" y="514"/>
                  </a:lnTo>
                  <a:lnTo>
                    <a:pt x="702" y="512"/>
                  </a:lnTo>
                  <a:lnTo>
                    <a:pt x="700" y="508"/>
                  </a:lnTo>
                  <a:lnTo>
                    <a:pt x="698" y="500"/>
                  </a:lnTo>
                  <a:lnTo>
                    <a:pt x="696" y="494"/>
                  </a:lnTo>
                  <a:lnTo>
                    <a:pt x="696" y="486"/>
                  </a:lnTo>
                  <a:lnTo>
                    <a:pt x="698" y="480"/>
                  </a:lnTo>
                  <a:lnTo>
                    <a:pt x="702" y="478"/>
                  </a:lnTo>
                  <a:lnTo>
                    <a:pt x="706" y="478"/>
                  </a:lnTo>
                  <a:lnTo>
                    <a:pt x="720" y="482"/>
                  </a:lnTo>
                  <a:lnTo>
                    <a:pt x="722" y="472"/>
                  </a:lnTo>
                  <a:lnTo>
                    <a:pt x="696" y="460"/>
                  </a:lnTo>
                  <a:lnTo>
                    <a:pt x="694" y="460"/>
                  </a:lnTo>
                  <a:lnTo>
                    <a:pt x="692" y="458"/>
                  </a:lnTo>
                  <a:lnTo>
                    <a:pt x="688" y="426"/>
                  </a:lnTo>
                  <a:lnTo>
                    <a:pt x="690" y="406"/>
                  </a:lnTo>
                  <a:lnTo>
                    <a:pt x="690" y="402"/>
                  </a:lnTo>
                  <a:lnTo>
                    <a:pt x="734" y="406"/>
                  </a:lnTo>
                  <a:lnTo>
                    <a:pt x="744" y="396"/>
                  </a:lnTo>
                  <a:lnTo>
                    <a:pt x="746" y="392"/>
                  </a:lnTo>
                  <a:lnTo>
                    <a:pt x="744" y="388"/>
                  </a:lnTo>
                  <a:lnTo>
                    <a:pt x="732" y="382"/>
                  </a:lnTo>
                  <a:lnTo>
                    <a:pt x="730" y="378"/>
                  </a:lnTo>
                  <a:lnTo>
                    <a:pt x="728" y="374"/>
                  </a:lnTo>
                  <a:lnTo>
                    <a:pt x="730" y="372"/>
                  </a:lnTo>
                  <a:lnTo>
                    <a:pt x="732" y="368"/>
                  </a:lnTo>
                  <a:lnTo>
                    <a:pt x="752" y="350"/>
                  </a:lnTo>
                  <a:lnTo>
                    <a:pt x="772" y="348"/>
                  </a:lnTo>
                  <a:lnTo>
                    <a:pt x="782" y="330"/>
                  </a:lnTo>
                  <a:lnTo>
                    <a:pt x="782" y="314"/>
                  </a:lnTo>
                  <a:lnTo>
                    <a:pt x="796" y="310"/>
                  </a:lnTo>
                  <a:lnTo>
                    <a:pt x="804" y="290"/>
                  </a:lnTo>
                  <a:lnTo>
                    <a:pt x="812" y="276"/>
                  </a:lnTo>
                  <a:lnTo>
                    <a:pt x="800" y="256"/>
                  </a:lnTo>
                  <a:lnTo>
                    <a:pt x="800" y="254"/>
                  </a:lnTo>
                  <a:lnTo>
                    <a:pt x="792" y="228"/>
                  </a:lnTo>
                  <a:lnTo>
                    <a:pt x="792" y="226"/>
                  </a:lnTo>
                  <a:lnTo>
                    <a:pt x="788" y="198"/>
                  </a:lnTo>
                  <a:lnTo>
                    <a:pt x="778" y="182"/>
                  </a:lnTo>
                  <a:lnTo>
                    <a:pt x="764" y="168"/>
                  </a:lnTo>
                  <a:lnTo>
                    <a:pt x="764" y="166"/>
                  </a:lnTo>
                  <a:lnTo>
                    <a:pt x="762" y="150"/>
                  </a:lnTo>
                  <a:lnTo>
                    <a:pt x="736" y="158"/>
                  </a:lnTo>
                  <a:lnTo>
                    <a:pt x="724" y="144"/>
                  </a:lnTo>
                  <a:lnTo>
                    <a:pt x="688" y="118"/>
                  </a:lnTo>
                  <a:lnTo>
                    <a:pt x="686" y="118"/>
                  </a:lnTo>
                  <a:lnTo>
                    <a:pt x="672" y="100"/>
                  </a:lnTo>
                  <a:lnTo>
                    <a:pt x="664" y="94"/>
                  </a:lnTo>
                  <a:lnTo>
                    <a:pt x="658" y="102"/>
                  </a:lnTo>
                  <a:lnTo>
                    <a:pt x="658" y="104"/>
                  </a:lnTo>
                  <a:lnTo>
                    <a:pt x="658" y="106"/>
                  </a:lnTo>
                  <a:lnTo>
                    <a:pt x="656" y="106"/>
                  </a:lnTo>
                  <a:lnTo>
                    <a:pt x="644" y="106"/>
                  </a:lnTo>
                  <a:lnTo>
                    <a:pt x="642" y="106"/>
                  </a:lnTo>
                  <a:lnTo>
                    <a:pt x="616" y="78"/>
                  </a:lnTo>
                  <a:lnTo>
                    <a:pt x="606" y="72"/>
                  </a:lnTo>
                  <a:lnTo>
                    <a:pt x="596" y="62"/>
                  </a:lnTo>
                  <a:lnTo>
                    <a:pt x="584" y="54"/>
                  </a:lnTo>
                  <a:lnTo>
                    <a:pt x="584" y="52"/>
                  </a:lnTo>
                  <a:lnTo>
                    <a:pt x="570" y="44"/>
                  </a:lnTo>
                  <a:lnTo>
                    <a:pt x="562" y="50"/>
                  </a:lnTo>
                  <a:lnTo>
                    <a:pt x="560" y="52"/>
                  </a:lnTo>
                  <a:lnTo>
                    <a:pt x="552" y="50"/>
                  </a:lnTo>
                  <a:lnTo>
                    <a:pt x="544" y="54"/>
                  </a:lnTo>
                  <a:lnTo>
                    <a:pt x="542" y="56"/>
                  </a:lnTo>
                  <a:lnTo>
                    <a:pt x="530" y="58"/>
                  </a:lnTo>
                  <a:lnTo>
                    <a:pt x="484" y="3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/>
            </a:p>
          </p:txBody>
        </p:sp>
        <p:sp>
          <p:nvSpPr>
            <p:cNvPr id="33" name="四川"/>
            <p:cNvSpPr>
              <a:spLocks/>
            </p:cNvSpPr>
            <p:nvPr/>
          </p:nvSpPr>
          <p:spPr bwMode="auto">
            <a:xfrm>
              <a:off x="3680258" y="3961379"/>
              <a:ext cx="1256743" cy="1102234"/>
            </a:xfrm>
            <a:custGeom>
              <a:avLst/>
              <a:gdLst>
                <a:gd name="T0" fmla="*/ 2147483646 w 702"/>
                <a:gd name="T1" fmla="*/ 2147483646 h 616"/>
                <a:gd name="T2" fmla="*/ 2147483646 w 702"/>
                <a:gd name="T3" fmla="*/ 2147483646 h 616"/>
                <a:gd name="T4" fmla="*/ 2147483646 w 702"/>
                <a:gd name="T5" fmla="*/ 2147483646 h 616"/>
                <a:gd name="T6" fmla="*/ 2147483646 w 702"/>
                <a:gd name="T7" fmla="*/ 2147483646 h 616"/>
                <a:gd name="T8" fmla="*/ 2147483646 w 702"/>
                <a:gd name="T9" fmla="*/ 2147483646 h 616"/>
                <a:gd name="T10" fmla="*/ 2147483646 w 702"/>
                <a:gd name="T11" fmla="*/ 2147483646 h 616"/>
                <a:gd name="T12" fmla="*/ 2147483646 w 702"/>
                <a:gd name="T13" fmla="*/ 2147483646 h 616"/>
                <a:gd name="T14" fmla="*/ 2147483646 w 702"/>
                <a:gd name="T15" fmla="*/ 2147483646 h 616"/>
                <a:gd name="T16" fmla="*/ 2147483646 w 702"/>
                <a:gd name="T17" fmla="*/ 2147483646 h 616"/>
                <a:gd name="T18" fmla="*/ 2147483646 w 702"/>
                <a:gd name="T19" fmla="*/ 2147483646 h 616"/>
                <a:gd name="T20" fmla="*/ 2147483646 w 702"/>
                <a:gd name="T21" fmla="*/ 2147483646 h 616"/>
                <a:gd name="T22" fmla="*/ 2147483646 w 702"/>
                <a:gd name="T23" fmla="*/ 2147483646 h 616"/>
                <a:gd name="T24" fmla="*/ 2147483646 w 702"/>
                <a:gd name="T25" fmla="*/ 2147483646 h 616"/>
                <a:gd name="T26" fmla="*/ 2147483646 w 702"/>
                <a:gd name="T27" fmla="*/ 2147483646 h 616"/>
                <a:gd name="T28" fmla="*/ 2147483646 w 702"/>
                <a:gd name="T29" fmla="*/ 2147483646 h 616"/>
                <a:gd name="T30" fmla="*/ 2147483646 w 702"/>
                <a:gd name="T31" fmla="*/ 2147483646 h 616"/>
                <a:gd name="T32" fmla="*/ 2147483646 w 702"/>
                <a:gd name="T33" fmla="*/ 2147483646 h 616"/>
                <a:gd name="T34" fmla="*/ 2147483646 w 702"/>
                <a:gd name="T35" fmla="*/ 2147483646 h 616"/>
                <a:gd name="T36" fmla="*/ 2147483646 w 702"/>
                <a:gd name="T37" fmla="*/ 2147483646 h 616"/>
                <a:gd name="T38" fmla="*/ 2147483646 w 702"/>
                <a:gd name="T39" fmla="*/ 2147483646 h 616"/>
                <a:gd name="T40" fmla="*/ 2147483646 w 702"/>
                <a:gd name="T41" fmla="*/ 2147483646 h 616"/>
                <a:gd name="T42" fmla="*/ 2147483646 w 702"/>
                <a:gd name="T43" fmla="*/ 2147483646 h 616"/>
                <a:gd name="T44" fmla="*/ 2147483646 w 702"/>
                <a:gd name="T45" fmla="*/ 2147483646 h 616"/>
                <a:gd name="T46" fmla="*/ 2147483646 w 702"/>
                <a:gd name="T47" fmla="*/ 2147483646 h 616"/>
                <a:gd name="T48" fmla="*/ 2147483646 w 702"/>
                <a:gd name="T49" fmla="*/ 2147483646 h 616"/>
                <a:gd name="T50" fmla="*/ 2147483646 w 702"/>
                <a:gd name="T51" fmla="*/ 2147483646 h 616"/>
                <a:gd name="T52" fmla="*/ 2147483646 w 702"/>
                <a:gd name="T53" fmla="*/ 2147483646 h 616"/>
                <a:gd name="T54" fmla="*/ 2147483646 w 702"/>
                <a:gd name="T55" fmla="*/ 2147483646 h 616"/>
                <a:gd name="T56" fmla="*/ 2147483646 w 702"/>
                <a:gd name="T57" fmla="*/ 2147483646 h 616"/>
                <a:gd name="T58" fmla="*/ 2147483646 w 702"/>
                <a:gd name="T59" fmla="*/ 2147483646 h 616"/>
                <a:gd name="T60" fmla="*/ 2147483646 w 702"/>
                <a:gd name="T61" fmla="*/ 2147483646 h 616"/>
                <a:gd name="T62" fmla="*/ 2147483646 w 702"/>
                <a:gd name="T63" fmla="*/ 2147483646 h 616"/>
                <a:gd name="T64" fmla="*/ 2147483646 w 702"/>
                <a:gd name="T65" fmla="*/ 2147483646 h 616"/>
                <a:gd name="T66" fmla="*/ 2147483646 w 702"/>
                <a:gd name="T67" fmla="*/ 2147483646 h 616"/>
                <a:gd name="T68" fmla="*/ 2147483646 w 702"/>
                <a:gd name="T69" fmla="*/ 2147483646 h 616"/>
                <a:gd name="T70" fmla="*/ 2147483646 w 702"/>
                <a:gd name="T71" fmla="*/ 2147483646 h 616"/>
                <a:gd name="T72" fmla="*/ 2147483646 w 702"/>
                <a:gd name="T73" fmla="*/ 2147483646 h 616"/>
                <a:gd name="T74" fmla="*/ 2147483646 w 702"/>
                <a:gd name="T75" fmla="*/ 2147483646 h 616"/>
                <a:gd name="T76" fmla="*/ 2147483646 w 702"/>
                <a:gd name="T77" fmla="*/ 2147483646 h 616"/>
                <a:gd name="T78" fmla="*/ 2147483646 w 702"/>
                <a:gd name="T79" fmla="*/ 2147483646 h 616"/>
                <a:gd name="T80" fmla="*/ 2147483646 w 702"/>
                <a:gd name="T81" fmla="*/ 2147483646 h 616"/>
                <a:gd name="T82" fmla="*/ 2147483646 w 702"/>
                <a:gd name="T83" fmla="*/ 2147483646 h 616"/>
                <a:gd name="T84" fmla="*/ 2147483646 w 702"/>
                <a:gd name="T85" fmla="*/ 2147483646 h 616"/>
                <a:gd name="T86" fmla="*/ 2147483646 w 702"/>
                <a:gd name="T87" fmla="*/ 2147483646 h 616"/>
                <a:gd name="T88" fmla="*/ 2147483646 w 702"/>
                <a:gd name="T89" fmla="*/ 2147483646 h 616"/>
                <a:gd name="T90" fmla="*/ 2147483646 w 702"/>
                <a:gd name="T91" fmla="*/ 2147483646 h 616"/>
                <a:gd name="T92" fmla="*/ 2147483646 w 702"/>
                <a:gd name="T93" fmla="*/ 2147483646 h 616"/>
                <a:gd name="T94" fmla="*/ 2147483646 w 702"/>
                <a:gd name="T95" fmla="*/ 2147483646 h 616"/>
                <a:gd name="T96" fmla="*/ 2147483646 w 702"/>
                <a:gd name="T97" fmla="*/ 2147483646 h 616"/>
                <a:gd name="T98" fmla="*/ 2147483646 w 702"/>
                <a:gd name="T99" fmla="*/ 0 h 616"/>
                <a:gd name="T100" fmla="*/ 2147483646 w 702"/>
                <a:gd name="T101" fmla="*/ 2147483646 h 616"/>
                <a:gd name="T102" fmla="*/ 2147483646 w 702"/>
                <a:gd name="T103" fmla="*/ 2147483646 h 616"/>
                <a:gd name="T104" fmla="*/ 2147483646 w 702"/>
                <a:gd name="T105" fmla="*/ 2147483646 h 616"/>
                <a:gd name="T106" fmla="*/ 2147483646 w 702"/>
                <a:gd name="T107" fmla="*/ 2147483646 h 616"/>
                <a:gd name="T108" fmla="*/ 2147483646 w 702"/>
                <a:gd name="T109" fmla="*/ 2147483646 h 616"/>
                <a:gd name="T110" fmla="*/ 2147483646 w 702"/>
                <a:gd name="T111" fmla="*/ 2147483646 h 616"/>
                <a:gd name="T112" fmla="*/ 2147483646 w 702"/>
                <a:gd name="T113" fmla="*/ 2147483646 h 616"/>
                <a:gd name="T114" fmla="*/ 2147483646 w 702"/>
                <a:gd name="T115" fmla="*/ 2147483646 h 616"/>
                <a:gd name="T116" fmla="*/ 2147483646 w 702"/>
                <a:gd name="T117" fmla="*/ 2147483646 h 616"/>
                <a:gd name="T118" fmla="*/ 2147483646 w 702"/>
                <a:gd name="T119" fmla="*/ 2147483646 h 61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02" h="616">
                  <a:moveTo>
                    <a:pt x="66" y="14"/>
                  </a:moveTo>
                  <a:lnTo>
                    <a:pt x="46" y="10"/>
                  </a:lnTo>
                  <a:lnTo>
                    <a:pt x="28" y="6"/>
                  </a:lnTo>
                  <a:lnTo>
                    <a:pt x="22" y="14"/>
                  </a:lnTo>
                  <a:lnTo>
                    <a:pt x="20" y="28"/>
                  </a:lnTo>
                  <a:lnTo>
                    <a:pt x="26" y="50"/>
                  </a:lnTo>
                  <a:lnTo>
                    <a:pt x="26" y="66"/>
                  </a:lnTo>
                  <a:lnTo>
                    <a:pt x="26" y="70"/>
                  </a:lnTo>
                  <a:lnTo>
                    <a:pt x="18" y="70"/>
                  </a:lnTo>
                  <a:lnTo>
                    <a:pt x="22" y="90"/>
                  </a:lnTo>
                  <a:lnTo>
                    <a:pt x="6" y="94"/>
                  </a:lnTo>
                  <a:lnTo>
                    <a:pt x="0" y="106"/>
                  </a:lnTo>
                  <a:lnTo>
                    <a:pt x="8" y="114"/>
                  </a:lnTo>
                  <a:lnTo>
                    <a:pt x="10" y="114"/>
                  </a:lnTo>
                  <a:lnTo>
                    <a:pt x="38" y="136"/>
                  </a:lnTo>
                  <a:lnTo>
                    <a:pt x="38" y="138"/>
                  </a:lnTo>
                  <a:lnTo>
                    <a:pt x="42" y="158"/>
                  </a:lnTo>
                  <a:lnTo>
                    <a:pt x="56" y="178"/>
                  </a:lnTo>
                  <a:lnTo>
                    <a:pt x="62" y="184"/>
                  </a:lnTo>
                  <a:lnTo>
                    <a:pt x="70" y="194"/>
                  </a:lnTo>
                  <a:lnTo>
                    <a:pt x="72" y="194"/>
                  </a:lnTo>
                  <a:lnTo>
                    <a:pt x="70" y="196"/>
                  </a:lnTo>
                  <a:lnTo>
                    <a:pt x="70" y="214"/>
                  </a:lnTo>
                  <a:lnTo>
                    <a:pt x="74" y="226"/>
                  </a:lnTo>
                  <a:lnTo>
                    <a:pt x="74" y="244"/>
                  </a:lnTo>
                  <a:lnTo>
                    <a:pt x="82" y="258"/>
                  </a:lnTo>
                  <a:lnTo>
                    <a:pt x="84" y="266"/>
                  </a:lnTo>
                  <a:lnTo>
                    <a:pt x="86" y="274"/>
                  </a:lnTo>
                  <a:lnTo>
                    <a:pt x="90" y="286"/>
                  </a:lnTo>
                  <a:lnTo>
                    <a:pt x="92" y="302"/>
                  </a:lnTo>
                  <a:lnTo>
                    <a:pt x="90" y="314"/>
                  </a:lnTo>
                  <a:lnTo>
                    <a:pt x="88" y="320"/>
                  </a:lnTo>
                  <a:lnTo>
                    <a:pt x="90" y="326"/>
                  </a:lnTo>
                  <a:lnTo>
                    <a:pt x="94" y="336"/>
                  </a:lnTo>
                  <a:lnTo>
                    <a:pt x="98" y="346"/>
                  </a:lnTo>
                  <a:lnTo>
                    <a:pt x="100" y="346"/>
                  </a:lnTo>
                  <a:lnTo>
                    <a:pt x="100" y="348"/>
                  </a:lnTo>
                  <a:lnTo>
                    <a:pt x="100" y="350"/>
                  </a:lnTo>
                  <a:lnTo>
                    <a:pt x="86" y="378"/>
                  </a:lnTo>
                  <a:lnTo>
                    <a:pt x="90" y="386"/>
                  </a:lnTo>
                  <a:lnTo>
                    <a:pt x="90" y="392"/>
                  </a:lnTo>
                  <a:lnTo>
                    <a:pt x="86" y="418"/>
                  </a:lnTo>
                  <a:lnTo>
                    <a:pt x="86" y="428"/>
                  </a:lnTo>
                  <a:lnTo>
                    <a:pt x="88" y="432"/>
                  </a:lnTo>
                  <a:lnTo>
                    <a:pt x="90" y="434"/>
                  </a:lnTo>
                  <a:lnTo>
                    <a:pt x="94" y="436"/>
                  </a:lnTo>
                  <a:lnTo>
                    <a:pt x="102" y="442"/>
                  </a:lnTo>
                  <a:lnTo>
                    <a:pt x="104" y="448"/>
                  </a:lnTo>
                  <a:lnTo>
                    <a:pt x="102" y="462"/>
                  </a:lnTo>
                  <a:lnTo>
                    <a:pt x="106" y="462"/>
                  </a:lnTo>
                  <a:lnTo>
                    <a:pt x="108" y="464"/>
                  </a:lnTo>
                  <a:lnTo>
                    <a:pt x="110" y="462"/>
                  </a:lnTo>
                  <a:lnTo>
                    <a:pt x="114" y="458"/>
                  </a:lnTo>
                  <a:lnTo>
                    <a:pt x="116" y="452"/>
                  </a:lnTo>
                  <a:lnTo>
                    <a:pt x="118" y="450"/>
                  </a:lnTo>
                  <a:lnTo>
                    <a:pt x="118" y="448"/>
                  </a:lnTo>
                  <a:lnTo>
                    <a:pt x="122" y="444"/>
                  </a:lnTo>
                  <a:lnTo>
                    <a:pt x="126" y="440"/>
                  </a:lnTo>
                  <a:lnTo>
                    <a:pt x="126" y="434"/>
                  </a:lnTo>
                  <a:lnTo>
                    <a:pt x="124" y="426"/>
                  </a:lnTo>
                  <a:lnTo>
                    <a:pt x="122" y="422"/>
                  </a:lnTo>
                  <a:lnTo>
                    <a:pt x="126" y="420"/>
                  </a:lnTo>
                  <a:lnTo>
                    <a:pt x="136" y="418"/>
                  </a:lnTo>
                  <a:lnTo>
                    <a:pt x="142" y="418"/>
                  </a:lnTo>
                  <a:lnTo>
                    <a:pt x="146" y="420"/>
                  </a:lnTo>
                  <a:lnTo>
                    <a:pt x="150" y="424"/>
                  </a:lnTo>
                  <a:lnTo>
                    <a:pt x="156" y="440"/>
                  </a:lnTo>
                  <a:lnTo>
                    <a:pt x="156" y="442"/>
                  </a:lnTo>
                  <a:lnTo>
                    <a:pt x="158" y="468"/>
                  </a:lnTo>
                  <a:lnTo>
                    <a:pt x="170" y="474"/>
                  </a:lnTo>
                  <a:lnTo>
                    <a:pt x="178" y="478"/>
                  </a:lnTo>
                  <a:lnTo>
                    <a:pt x="184" y="472"/>
                  </a:lnTo>
                  <a:lnTo>
                    <a:pt x="190" y="466"/>
                  </a:lnTo>
                  <a:lnTo>
                    <a:pt x="194" y="466"/>
                  </a:lnTo>
                  <a:lnTo>
                    <a:pt x="200" y="470"/>
                  </a:lnTo>
                  <a:lnTo>
                    <a:pt x="204" y="478"/>
                  </a:lnTo>
                  <a:lnTo>
                    <a:pt x="206" y="498"/>
                  </a:lnTo>
                  <a:lnTo>
                    <a:pt x="208" y="502"/>
                  </a:lnTo>
                  <a:lnTo>
                    <a:pt x="230" y="548"/>
                  </a:lnTo>
                  <a:lnTo>
                    <a:pt x="238" y="556"/>
                  </a:lnTo>
                  <a:lnTo>
                    <a:pt x="238" y="558"/>
                  </a:lnTo>
                  <a:lnTo>
                    <a:pt x="242" y="578"/>
                  </a:lnTo>
                  <a:lnTo>
                    <a:pt x="244" y="596"/>
                  </a:lnTo>
                  <a:lnTo>
                    <a:pt x="246" y="598"/>
                  </a:lnTo>
                  <a:lnTo>
                    <a:pt x="254" y="588"/>
                  </a:lnTo>
                  <a:lnTo>
                    <a:pt x="256" y="586"/>
                  </a:lnTo>
                  <a:lnTo>
                    <a:pt x="258" y="586"/>
                  </a:lnTo>
                  <a:lnTo>
                    <a:pt x="262" y="588"/>
                  </a:lnTo>
                  <a:lnTo>
                    <a:pt x="262" y="592"/>
                  </a:lnTo>
                  <a:lnTo>
                    <a:pt x="262" y="598"/>
                  </a:lnTo>
                  <a:lnTo>
                    <a:pt x="262" y="612"/>
                  </a:lnTo>
                  <a:lnTo>
                    <a:pt x="262" y="616"/>
                  </a:lnTo>
                  <a:lnTo>
                    <a:pt x="268" y="616"/>
                  </a:lnTo>
                  <a:lnTo>
                    <a:pt x="270" y="614"/>
                  </a:lnTo>
                  <a:lnTo>
                    <a:pt x="278" y="602"/>
                  </a:lnTo>
                  <a:lnTo>
                    <a:pt x="288" y="594"/>
                  </a:lnTo>
                  <a:lnTo>
                    <a:pt x="296" y="588"/>
                  </a:lnTo>
                  <a:lnTo>
                    <a:pt x="306" y="586"/>
                  </a:lnTo>
                  <a:lnTo>
                    <a:pt x="322" y="590"/>
                  </a:lnTo>
                  <a:lnTo>
                    <a:pt x="328" y="588"/>
                  </a:lnTo>
                  <a:lnTo>
                    <a:pt x="336" y="576"/>
                  </a:lnTo>
                  <a:lnTo>
                    <a:pt x="334" y="558"/>
                  </a:lnTo>
                  <a:lnTo>
                    <a:pt x="330" y="546"/>
                  </a:lnTo>
                  <a:lnTo>
                    <a:pt x="328" y="540"/>
                  </a:lnTo>
                  <a:lnTo>
                    <a:pt x="328" y="536"/>
                  </a:lnTo>
                  <a:lnTo>
                    <a:pt x="330" y="522"/>
                  </a:lnTo>
                  <a:lnTo>
                    <a:pt x="330" y="520"/>
                  </a:lnTo>
                  <a:lnTo>
                    <a:pt x="332" y="518"/>
                  </a:lnTo>
                  <a:lnTo>
                    <a:pt x="346" y="510"/>
                  </a:lnTo>
                  <a:lnTo>
                    <a:pt x="348" y="510"/>
                  </a:lnTo>
                  <a:lnTo>
                    <a:pt x="358" y="502"/>
                  </a:lnTo>
                  <a:lnTo>
                    <a:pt x="372" y="484"/>
                  </a:lnTo>
                  <a:lnTo>
                    <a:pt x="374" y="470"/>
                  </a:lnTo>
                  <a:lnTo>
                    <a:pt x="358" y="436"/>
                  </a:lnTo>
                  <a:lnTo>
                    <a:pt x="390" y="450"/>
                  </a:lnTo>
                  <a:lnTo>
                    <a:pt x="390" y="438"/>
                  </a:lnTo>
                  <a:lnTo>
                    <a:pt x="390" y="436"/>
                  </a:lnTo>
                  <a:lnTo>
                    <a:pt x="402" y="426"/>
                  </a:lnTo>
                  <a:lnTo>
                    <a:pt x="426" y="420"/>
                  </a:lnTo>
                  <a:lnTo>
                    <a:pt x="428" y="420"/>
                  </a:lnTo>
                  <a:lnTo>
                    <a:pt x="442" y="450"/>
                  </a:lnTo>
                  <a:lnTo>
                    <a:pt x="440" y="462"/>
                  </a:lnTo>
                  <a:lnTo>
                    <a:pt x="442" y="472"/>
                  </a:lnTo>
                  <a:lnTo>
                    <a:pt x="444" y="478"/>
                  </a:lnTo>
                  <a:lnTo>
                    <a:pt x="448" y="480"/>
                  </a:lnTo>
                  <a:lnTo>
                    <a:pt x="454" y="478"/>
                  </a:lnTo>
                  <a:lnTo>
                    <a:pt x="458" y="474"/>
                  </a:lnTo>
                  <a:lnTo>
                    <a:pt x="458" y="472"/>
                  </a:lnTo>
                  <a:lnTo>
                    <a:pt x="460" y="472"/>
                  </a:lnTo>
                  <a:lnTo>
                    <a:pt x="478" y="466"/>
                  </a:lnTo>
                  <a:lnTo>
                    <a:pt x="480" y="466"/>
                  </a:lnTo>
                  <a:lnTo>
                    <a:pt x="492" y="468"/>
                  </a:lnTo>
                  <a:lnTo>
                    <a:pt x="496" y="470"/>
                  </a:lnTo>
                  <a:lnTo>
                    <a:pt x="498" y="472"/>
                  </a:lnTo>
                  <a:lnTo>
                    <a:pt x="498" y="494"/>
                  </a:lnTo>
                  <a:lnTo>
                    <a:pt x="502" y="496"/>
                  </a:lnTo>
                  <a:lnTo>
                    <a:pt x="510" y="498"/>
                  </a:lnTo>
                  <a:lnTo>
                    <a:pt x="522" y="498"/>
                  </a:lnTo>
                  <a:lnTo>
                    <a:pt x="542" y="492"/>
                  </a:lnTo>
                  <a:lnTo>
                    <a:pt x="554" y="482"/>
                  </a:lnTo>
                  <a:lnTo>
                    <a:pt x="556" y="472"/>
                  </a:lnTo>
                  <a:lnTo>
                    <a:pt x="550" y="466"/>
                  </a:lnTo>
                  <a:lnTo>
                    <a:pt x="530" y="458"/>
                  </a:lnTo>
                  <a:lnTo>
                    <a:pt x="528" y="458"/>
                  </a:lnTo>
                  <a:lnTo>
                    <a:pt x="504" y="434"/>
                  </a:lnTo>
                  <a:lnTo>
                    <a:pt x="506" y="432"/>
                  </a:lnTo>
                  <a:lnTo>
                    <a:pt x="518" y="422"/>
                  </a:lnTo>
                  <a:lnTo>
                    <a:pt x="518" y="420"/>
                  </a:lnTo>
                  <a:lnTo>
                    <a:pt x="530" y="416"/>
                  </a:lnTo>
                  <a:lnTo>
                    <a:pt x="534" y="416"/>
                  </a:lnTo>
                  <a:lnTo>
                    <a:pt x="550" y="418"/>
                  </a:lnTo>
                  <a:lnTo>
                    <a:pt x="550" y="420"/>
                  </a:lnTo>
                  <a:lnTo>
                    <a:pt x="550" y="414"/>
                  </a:lnTo>
                  <a:lnTo>
                    <a:pt x="544" y="402"/>
                  </a:lnTo>
                  <a:lnTo>
                    <a:pt x="532" y="396"/>
                  </a:lnTo>
                  <a:lnTo>
                    <a:pt x="518" y="374"/>
                  </a:lnTo>
                  <a:lnTo>
                    <a:pt x="516" y="372"/>
                  </a:lnTo>
                  <a:lnTo>
                    <a:pt x="510" y="346"/>
                  </a:lnTo>
                  <a:lnTo>
                    <a:pt x="510" y="326"/>
                  </a:lnTo>
                  <a:lnTo>
                    <a:pt x="522" y="314"/>
                  </a:lnTo>
                  <a:lnTo>
                    <a:pt x="542" y="314"/>
                  </a:lnTo>
                  <a:lnTo>
                    <a:pt x="586" y="318"/>
                  </a:lnTo>
                  <a:lnTo>
                    <a:pt x="606" y="288"/>
                  </a:lnTo>
                  <a:lnTo>
                    <a:pt x="606" y="286"/>
                  </a:lnTo>
                  <a:lnTo>
                    <a:pt x="608" y="286"/>
                  </a:lnTo>
                  <a:lnTo>
                    <a:pt x="626" y="278"/>
                  </a:lnTo>
                  <a:lnTo>
                    <a:pt x="634" y="260"/>
                  </a:lnTo>
                  <a:lnTo>
                    <a:pt x="634" y="258"/>
                  </a:lnTo>
                  <a:lnTo>
                    <a:pt x="654" y="242"/>
                  </a:lnTo>
                  <a:lnTo>
                    <a:pt x="664" y="224"/>
                  </a:lnTo>
                  <a:lnTo>
                    <a:pt x="666" y="224"/>
                  </a:lnTo>
                  <a:lnTo>
                    <a:pt x="666" y="222"/>
                  </a:lnTo>
                  <a:lnTo>
                    <a:pt x="674" y="214"/>
                  </a:lnTo>
                  <a:lnTo>
                    <a:pt x="682" y="198"/>
                  </a:lnTo>
                  <a:lnTo>
                    <a:pt x="686" y="174"/>
                  </a:lnTo>
                  <a:lnTo>
                    <a:pt x="686" y="172"/>
                  </a:lnTo>
                  <a:lnTo>
                    <a:pt x="686" y="170"/>
                  </a:lnTo>
                  <a:lnTo>
                    <a:pt x="700" y="162"/>
                  </a:lnTo>
                  <a:lnTo>
                    <a:pt x="702" y="158"/>
                  </a:lnTo>
                  <a:lnTo>
                    <a:pt x="684" y="156"/>
                  </a:lnTo>
                  <a:lnTo>
                    <a:pt x="652" y="158"/>
                  </a:lnTo>
                  <a:lnTo>
                    <a:pt x="650" y="156"/>
                  </a:lnTo>
                  <a:lnTo>
                    <a:pt x="638" y="146"/>
                  </a:lnTo>
                  <a:lnTo>
                    <a:pt x="630" y="136"/>
                  </a:lnTo>
                  <a:lnTo>
                    <a:pt x="630" y="138"/>
                  </a:lnTo>
                  <a:lnTo>
                    <a:pt x="628" y="138"/>
                  </a:lnTo>
                  <a:lnTo>
                    <a:pt x="624" y="142"/>
                  </a:lnTo>
                  <a:lnTo>
                    <a:pt x="618" y="142"/>
                  </a:lnTo>
                  <a:lnTo>
                    <a:pt x="614" y="144"/>
                  </a:lnTo>
                  <a:lnTo>
                    <a:pt x="612" y="146"/>
                  </a:lnTo>
                  <a:lnTo>
                    <a:pt x="608" y="146"/>
                  </a:lnTo>
                  <a:lnTo>
                    <a:pt x="606" y="144"/>
                  </a:lnTo>
                  <a:lnTo>
                    <a:pt x="604" y="138"/>
                  </a:lnTo>
                  <a:lnTo>
                    <a:pt x="602" y="132"/>
                  </a:lnTo>
                  <a:lnTo>
                    <a:pt x="598" y="126"/>
                  </a:lnTo>
                  <a:lnTo>
                    <a:pt x="596" y="126"/>
                  </a:lnTo>
                  <a:lnTo>
                    <a:pt x="592" y="114"/>
                  </a:lnTo>
                  <a:lnTo>
                    <a:pt x="588" y="114"/>
                  </a:lnTo>
                  <a:lnTo>
                    <a:pt x="576" y="122"/>
                  </a:lnTo>
                  <a:lnTo>
                    <a:pt x="576" y="124"/>
                  </a:lnTo>
                  <a:lnTo>
                    <a:pt x="574" y="124"/>
                  </a:lnTo>
                  <a:lnTo>
                    <a:pt x="546" y="130"/>
                  </a:lnTo>
                  <a:lnTo>
                    <a:pt x="544" y="128"/>
                  </a:lnTo>
                  <a:lnTo>
                    <a:pt x="526" y="116"/>
                  </a:lnTo>
                  <a:lnTo>
                    <a:pt x="524" y="114"/>
                  </a:lnTo>
                  <a:lnTo>
                    <a:pt x="518" y="104"/>
                  </a:lnTo>
                  <a:lnTo>
                    <a:pt x="506" y="118"/>
                  </a:lnTo>
                  <a:lnTo>
                    <a:pt x="498" y="126"/>
                  </a:lnTo>
                  <a:lnTo>
                    <a:pt x="492" y="130"/>
                  </a:lnTo>
                  <a:lnTo>
                    <a:pt x="488" y="132"/>
                  </a:lnTo>
                  <a:lnTo>
                    <a:pt x="484" y="130"/>
                  </a:lnTo>
                  <a:lnTo>
                    <a:pt x="466" y="120"/>
                  </a:lnTo>
                  <a:lnTo>
                    <a:pt x="452" y="118"/>
                  </a:lnTo>
                  <a:lnTo>
                    <a:pt x="450" y="120"/>
                  </a:lnTo>
                  <a:lnTo>
                    <a:pt x="438" y="110"/>
                  </a:lnTo>
                  <a:lnTo>
                    <a:pt x="436" y="110"/>
                  </a:lnTo>
                  <a:lnTo>
                    <a:pt x="442" y="88"/>
                  </a:lnTo>
                  <a:lnTo>
                    <a:pt x="442" y="80"/>
                  </a:lnTo>
                  <a:lnTo>
                    <a:pt x="434" y="78"/>
                  </a:lnTo>
                  <a:lnTo>
                    <a:pt x="416" y="58"/>
                  </a:lnTo>
                  <a:lnTo>
                    <a:pt x="418" y="46"/>
                  </a:lnTo>
                  <a:lnTo>
                    <a:pt x="376" y="42"/>
                  </a:lnTo>
                  <a:lnTo>
                    <a:pt x="360" y="32"/>
                  </a:lnTo>
                  <a:lnTo>
                    <a:pt x="354" y="28"/>
                  </a:lnTo>
                  <a:lnTo>
                    <a:pt x="350" y="18"/>
                  </a:lnTo>
                  <a:lnTo>
                    <a:pt x="348" y="12"/>
                  </a:lnTo>
                  <a:lnTo>
                    <a:pt x="344" y="0"/>
                  </a:lnTo>
                  <a:lnTo>
                    <a:pt x="338" y="0"/>
                  </a:lnTo>
                  <a:lnTo>
                    <a:pt x="326" y="10"/>
                  </a:lnTo>
                  <a:lnTo>
                    <a:pt x="310" y="30"/>
                  </a:lnTo>
                  <a:lnTo>
                    <a:pt x="314" y="42"/>
                  </a:lnTo>
                  <a:lnTo>
                    <a:pt x="318" y="60"/>
                  </a:lnTo>
                  <a:lnTo>
                    <a:pt x="318" y="62"/>
                  </a:lnTo>
                  <a:lnTo>
                    <a:pt x="320" y="62"/>
                  </a:lnTo>
                  <a:lnTo>
                    <a:pt x="318" y="62"/>
                  </a:lnTo>
                  <a:lnTo>
                    <a:pt x="318" y="66"/>
                  </a:lnTo>
                  <a:lnTo>
                    <a:pt x="314" y="68"/>
                  </a:lnTo>
                  <a:lnTo>
                    <a:pt x="306" y="70"/>
                  </a:lnTo>
                  <a:lnTo>
                    <a:pt x="290" y="70"/>
                  </a:lnTo>
                  <a:lnTo>
                    <a:pt x="280" y="66"/>
                  </a:lnTo>
                  <a:lnTo>
                    <a:pt x="268" y="70"/>
                  </a:lnTo>
                  <a:lnTo>
                    <a:pt x="266" y="70"/>
                  </a:lnTo>
                  <a:lnTo>
                    <a:pt x="264" y="70"/>
                  </a:lnTo>
                  <a:lnTo>
                    <a:pt x="262" y="82"/>
                  </a:lnTo>
                  <a:lnTo>
                    <a:pt x="262" y="86"/>
                  </a:lnTo>
                  <a:lnTo>
                    <a:pt x="258" y="86"/>
                  </a:lnTo>
                  <a:lnTo>
                    <a:pt x="238" y="78"/>
                  </a:lnTo>
                  <a:lnTo>
                    <a:pt x="240" y="88"/>
                  </a:lnTo>
                  <a:lnTo>
                    <a:pt x="242" y="96"/>
                  </a:lnTo>
                  <a:lnTo>
                    <a:pt x="246" y="104"/>
                  </a:lnTo>
                  <a:lnTo>
                    <a:pt x="244" y="110"/>
                  </a:lnTo>
                  <a:lnTo>
                    <a:pt x="242" y="116"/>
                  </a:lnTo>
                  <a:lnTo>
                    <a:pt x="234" y="118"/>
                  </a:lnTo>
                  <a:lnTo>
                    <a:pt x="222" y="118"/>
                  </a:lnTo>
                  <a:lnTo>
                    <a:pt x="208" y="118"/>
                  </a:lnTo>
                  <a:lnTo>
                    <a:pt x="206" y="142"/>
                  </a:lnTo>
                  <a:lnTo>
                    <a:pt x="190" y="134"/>
                  </a:lnTo>
                  <a:lnTo>
                    <a:pt x="188" y="134"/>
                  </a:lnTo>
                  <a:lnTo>
                    <a:pt x="178" y="118"/>
                  </a:lnTo>
                  <a:lnTo>
                    <a:pt x="160" y="110"/>
                  </a:lnTo>
                  <a:lnTo>
                    <a:pt x="154" y="100"/>
                  </a:lnTo>
                  <a:lnTo>
                    <a:pt x="148" y="106"/>
                  </a:lnTo>
                  <a:lnTo>
                    <a:pt x="146" y="106"/>
                  </a:lnTo>
                  <a:lnTo>
                    <a:pt x="134" y="108"/>
                  </a:lnTo>
                  <a:lnTo>
                    <a:pt x="132" y="108"/>
                  </a:lnTo>
                  <a:lnTo>
                    <a:pt x="126" y="94"/>
                  </a:lnTo>
                  <a:lnTo>
                    <a:pt x="118" y="86"/>
                  </a:lnTo>
                  <a:lnTo>
                    <a:pt x="118" y="84"/>
                  </a:lnTo>
                  <a:lnTo>
                    <a:pt x="110" y="74"/>
                  </a:lnTo>
                  <a:lnTo>
                    <a:pt x="106" y="66"/>
                  </a:lnTo>
                  <a:lnTo>
                    <a:pt x="106" y="64"/>
                  </a:lnTo>
                  <a:lnTo>
                    <a:pt x="102" y="62"/>
                  </a:lnTo>
                  <a:lnTo>
                    <a:pt x="98" y="62"/>
                  </a:lnTo>
                  <a:lnTo>
                    <a:pt x="90" y="56"/>
                  </a:lnTo>
                  <a:lnTo>
                    <a:pt x="86" y="46"/>
                  </a:lnTo>
                  <a:lnTo>
                    <a:pt x="82" y="34"/>
                  </a:lnTo>
                  <a:lnTo>
                    <a:pt x="82" y="22"/>
                  </a:lnTo>
                  <a:lnTo>
                    <a:pt x="78" y="12"/>
                  </a:lnTo>
                  <a:lnTo>
                    <a:pt x="68" y="14"/>
                  </a:lnTo>
                  <a:lnTo>
                    <a:pt x="66" y="1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34" name="西藏"/>
            <p:cNvSpPr>
              <a:spLocks/>
            </p:cNvSpPr>
            <p:nvPr/>
          </p:nvSpPr>
          <p:spPr bwMode="auto">
            <a:xfrm>
              <a:off x="1592946" y="3513645"/>
              <a:ext cx="2249072" cy="1368075"/>
            </a:xfrm>
            <a:custGeom>
              <a:avLst/>
              <a:gdLst>
                <a:gd name="T0" fmla="*/ 2147483646 w 1256"/>
                <a:gd name="T1" fmla="*/ 2147483646 h 764"/>
                <a:gd name="T2" fmla="*/ 2147483646 w 1256"/>
                <a:gd name="T3" fmla="*/ 2147483646 h 764"/>
                <a:gd name="T4" fmla="*/ 2147483646 w 1256"/>
                <a:gd name="T5" fmla="*/ 2147483646 h 764"/>
                <a:gd name="T6" fmla="*/ 2147483646 w 1256"/>
                <a:gd name="T7" fmla="*/ 2147483646 h 764"/>
                <a:gd name="T8" fmla="*/ 2147483646 w 1256"/>
                <a:gd name="T9" fmla="*/ 2147483646 h 764"/>
                <a:gd name="T10" fmla="*/ 2147483646 w 1256"/>
                <a:gd name="T11" fmla="*/ 2147483646 h 764"/>
                <a:gd name="T12" fmla="*/ 2147483646 w 1256"/>
                <a:gd name="T13" fmla="*/ 2147483646 h 764"/>
                <a:gd name="T14" fmla="*/ 2147483646 w 1256"/>
                <a:gd name="T15" fmla="*/ 2147483646 h 764"/>
                <a:gd name="T16" fmla="*/ 2147483646 w 1256"/>
                <a:gd name="T17" fmla="*/ 2147483646 h 764"/>
                <a:gd name="T18" fmla="*/ 2147483646 w 1256"/>
                <a:gd name="T19" fmla="*/ 2147483646 h 764"/>
                <a:gd name="T20" fmla="*/ 2147483646 w 1256"/>
                <a:gd name="T21" fmla="*/ 2147483646 h 764"/>
                <a:gd name="T22" fmla="*/ 2147483646 w 1256"/>
                <a:gd name="T23" fmla="*/ 2147483646 h 764"/>
                <a:gd name="T24" fmla="*/ 2147483646 w 1256"/>
                <a:gd name="T25" fmla="*/ 2147483646 h 764"/>
                <a:gd name="T26" fmla="*/ 2147483646 w 1256"/>
                <a:gd name="T27" fmla="*/ 2147483646 h 764"/>
                <a:gd name="T28" fmla="*/ 2147483646 w 1256"/>
                <a:gd name="T29" fmla="*/ 2147483646 h 764"/>
                <a:gd name="T30" fmla="*/ 2147483646 w 1256"/>
                <a:gd name="T31" fmla="*/ 2147483646 h 764"/>
                <a:gd name="T32" fmla="*/ 2147483646 w 1256"/>
                <a:gd name="T33" fmla="*/ 2147483646 h 764"/>
                <a:gd name="T34" fmla="*/ 2147483646 w 1256"/>
                <a:gd name="T35" fmla="*/ 2147483646 h 764"/>
                <a:gd name="T36" fmla="*/ 2147483646 w 1256"/>
                <a:gd name="T37" fmla="*/ 2147483646 h 764"/>
                <a:gd name="T38" fmla="*/ 2147483646 w 1256"/>
                <a:gd name="T39" fmla="*/ 2147483646 h 764"/>
                <a:gd name="T40" fmla="*/ 2147483646 w 1256"/>
                <a:gd name="T41" fmla="*/ 2147483646 h 764"/>
                <a:gd name="T42" fmla="*/ 2147483646 w 1256"/>
                <a:gd name="T43" fmla="*/ 2147483646 h 764"/>
                <a:gd name="T44" fmla="*/ 2147483646 w 1256"/>
                <a:gd name="T45" fmla="*/ 2147483646 h 764"/>
                <a:gd name="T46" fmla="*/ 2147483646 w 1256"/>
                <a:gd name="T47" fmla="*/ 2147483646 h 764"/>
                <a:gd name="T48" fmla="*/ 2147483646 w 1256"/>
                <a:gd name="T49" fmla="*/ 2147483646 h 764"/>
                <a:gd name="T50" fmla="*/ 2147483646 w 1256"/>
                <a:gd name="T51" fmla="*/ 2147483646 h 764"/>
                <a:gd name="T52" fmla="*/ 2147483646 w 1256"/>
                <a:gd name="T53" fmla="*/ 2147483646 h 764"/>
                <a:gd name="T54" fmla="*/ 2147483646 w 1256"/>
                <a:gd name="T55" fmla="*/ 2147483646 h 764"/>
                <a:gd name="T56" fmla="*/ 2147483646 w 1256"/>
                <a:gd name="T57" fmla="*/ 2147483646 h 764"/>
                <a:gd name="T58" fmla="*/ 2147483646 w 1256"/>
                <a:gd name="T59" fmla="*/ 2147483646 h 764"/>
                <a:gd name="T60" fmla="*/ 2147483646 w 1256"/>
                <a:gd name="T61" fmla="*/ 2147483646 h 764"/>
                <a:gd name="T62" fmla="*/ 2147483646 w 1256"/>
                <a:gd name="T63" fmla="*/ 2147483646 h 764"/>
                <a:gd name="T64" fmla="*/ 2147483646 w 1256"/>
                <a:gd name="T65" fmla="*/ 2147483646 h 764"/>
                <a:gd name="T66" fmla="*/ 2147483646 w 1256"/>
                <a:gd name="T67" fmla="*/ 2147483646 h 764"/>
                <a:gd name="T68" fmla="*/ 2147483646 w 1256"/>
                <a:gd name="T69" fmla="*/ 2147483646 h 764"/>
                <a:gd name="T70" fmla="*/ 2147483646 w 1256"/>
                <a:gd name="T71" fmla="*/ 2147483646 h 764"/>
                <a:gd name="T72" fmla="*/ 2147483646 w 1256"/>
                <a:gd name="T73" fmla="*/ 2147483646 h 764"/>
                <a:gd name="T74" fmla="*/ 2147483646 w 1256"/>
                <a:gd name="T75" fmla="*/ 2147483646 h 764"/>
                <a:gd name="T76" fmla="*/ 2147483646 w 1256"/>
                <a:gd name="T77" fmla="*/ 2147483646 h 764"/>
                <a:gd name="T78" fmla="*/ 2147483646 w 1256"/>
                <a:gd name="T79" fmla="*/ 2147483646 h 764"/>
                <a:gd name="T80" fmla="*/ 2147483646 w 1256"/>
                <a:gd name="T81" fmla="*/ 2147483646 h 764"/>
                <a:gd name="T82" fmla="*/ 2147483646 w 1256"/>
                <a:gd name="T83" fmla="*/ 2147483646 h 764"/>
                <a:gd name="T84" fmla="*/ 2147483646 w 1256"/>
                <a:gd name="T85" fmla="*/ 2147483646 h 764"/>
                <a:gd name="T86" fmla="*/ 2147483646 w 1256"/>
                <a:gd name="T87" fmla="*/ 2147483646 h 764"/>
                <a:gd name="T88" fmla="*/ 2147483646 w 1256"/>
                <a:gd name="T89" fmla="*/ 2147483646 h 764"/>
                <a:gd name="T90" fmla="*/ 2147483646 w 1256"/>
                <a:gd name="T91" fmla="*/ 2147483646 h 764"/>
                <a:gd name="T92" fmla="*/ 2147483646 w 1256"/>
                <a:gd name="T93" fmla="*/ 2147483646 h 764"/>
                <a:gd name="T94" fmla="*/ 2147483646 w 1256"/>
                <a:gd name="T95" fmla="*/ 2147483646 h 764"/>
                <a:gd name="T96" fmla="*/ 2147483646 w 1256"/>
                <a:gd name="T97" fmla="*/ 2147483646 h 764"/>
                <a:gd name="T98" fmla="*/ 2147483646 w 1256"/>
                <a:gd name="T99" fmla="*/ 2147483646 h 764"/>
                <a:gd name="T100" fmla="*/ 2147483646 w 1256"/>
                <a:gd name="T101" fmla="*/ 2147483646 h 764"/>
                <a:gd name="T102" fmla="*/ 2147483646 w 1256"/>
                <a:gd name="T103" fmla="*/ 2147483646 h 764"/>
                <a:gd name="T104" fmla="*/ 2147483646 w 1256"/>
                <a:gd name="T105" fmla="*/ 2147483646 h 764"/>
                <a:gd name="T106" fmla="*/ 2147483646 w 1256"/>
                <a:gd name="T107" fmla="*/ 2147483646 h 764"/>
                <a:gd name="T108" fmla="*/ 2147483646 w 1256"/>
                <a:gd name="T109" fmla="*/ 2147483646 h 764"/>
                <a:gd name="T110" fmla="*/ 2147483646 w 1256"/>
                <a:gd name="T111" fmla="*/ 2147483646 h 764"/>
                <a:gd name="T112" fmla="*/ 2147483646 w 1256"/>
                <a:gd name="T113" fmla="*/ 2147483646 h 764"/>
                <a:gd name="T114" fmla="*/ 2147483646 w 1256"/>
                <a:gd name="T115" fmla="*/ 2147483646 h 764"/>
                <a:gd name="T116" fmla="*/ 2147483646 w 1256"/>
                <a:gd name="T117" fmla="*/ 2147483646 h 764"/>
                <a:gd name="T118" fmla="*/ 2147483646 w 1256"/>
                <a:gd name="T119" fmla="*/ 2147483646 h 764"/>
                <a:gd name="T120" fmla="*/ 2147483646 w 1256"/>
                <a:gd name="T121" fmla="*/ 2147483646 h 764"/>
                <a:gd name="T122" fmla="*/ 2147483646 w 1256"/>
                <a:gd name="T123" fmla="*/ 2147483646 h 764"/>
                <a:gd name="T124" fmla="*/ 2147483646 w 1256"/>
                <a:gd name="T125" fmla="*/ 2147483646 h 76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256" h="764">
                  <a:moveTo>
                    <a:pt x="152" y="4"/>
                  </a:moveTo>
                  <a:lnTo>
                    <a:pt x="152" y="4"/>
                  </a:lnTo>
                  <a:lnTo>
                    <a:pt x="146" y="14"/>
                  </a:lnTo>
                  <a:lnTo>
                    <a:pt x="138" y="22"/>
                  </a:lnTo>
                  <a:lnTo>
                    <a:pt x="132" y="26"/>
                  </a:lnTo>
                  <a:lnTo>
                    <a:pt x="132" y="32"/>
                  </a:lnTo>
                  <a:lnTo>
                    <a:pt x="132" y="36"/>
                  </a:lnTo>
                  <a:lnTo>
                    <a:pt x="130" y="44"/>
                  </a:lnTo>
                  <a:lnTo>
                    <a:pt x="122" y="56"/>
                  </a:lnTo>
                  <a:lnTo>
                    <a:pt x="122" y="60"/>
                  </a:lnTo>
                  <a:lnTo>
                    <a:pt x="118" y="62"/>
                  </a:lnTo>
                  <a:lnTo>
                    <a:pt x="112" y="64"/>
                  </a:lnTo>
                  <a:lnTo>
                    <a:pt x="66" y="58"/>
                  </a:lnTo>
                  <a:lnTo>
                    <a:pt x="62" y="68"/>
                  </a:lnTo>
                  <a:lnTo>
                    <a:pt x="62" y="70"/>
                  </a:lnTo>
                  <a:lnTo>
                    <a:pt x="48" y="92"/>
                  </a:lnTo>
                  <a:lnTo>
                    <a:pt x="42" y="100"/>
                  </a:lnTo>
                  <a:lnTo>
                    <a:pt x="40" y="108"/>
                  </a:lnTo>
                  <a:lnTo>
                    <a:pt x="42" y="112"/>
                  </a:lnTo>
                  <a:lnTo>
                    <a:pt x="44" y="122"/>
                  </a:lnTo>
                  <a:lnTo>
                    <a:pt x="56" y="150"/>
                  </a:lnTo>
                  <a:lnTo>
                    <a:pt x="62" y="168"/>
                  </a:lnTo>
                  <a:lnTo>
                    <a:pt x="64" y="174"/>
                  </a:lnTo>
                  <a:lnTo>
                    <a:pt x="64" y="180"/>
                  </a:lnTo>
                  <a:lnTo>
                    <a:pt x="60" y="188"/>
                  </a:lnTo>
                  <a:lnTo>
                    <a:pt x="56" y="196"/>
                  </a:lnTo>
                  <a:lnTo>
                    <a:pt x="42" y="210"/>
                  </a:lnTo>
                  <a:lnTo>
                    <a:pt x="18" y="210"/>
                  </a:lnTo>
                  <a:lnTo>
                    <a:pt x="12" y="184"/>
                  </a:lnTo>
                  <a:lnTo>
                    <a:pt x="6" y="216"/>
                  </a:lnTo>
                  <a:lnTo>
                    <a:pt x="16" y="232"/>
                  </a:lnTo>
                  <a:lnTo>
                    <a:pt x="16" y="236"/>
                  </a:lnTo>
                  <a:lnTo>
                    <a:pt x="16" y="238"/>
                  </a:lnTo>
                  <a:lnTo>
                    <a:pt x="10" y="246"/>
                  </a:lnTo>
                  <a:lnTo>
                    <a:pt x="2" y="262"/>
                  </a:lnTo>
                  <a:lnTo>
                    <a:pt x="0" y="272"/>
                  </a:lnTo>
                  <a:lnTo>
                    <a:pt x="0" y="280"/>
                  </a:lnTo>
                  <a:lnTo>
                    <a:pt x="4" y="290"/>
                  </a:lnTo>
                  <a:lnTo>
                    <a:pt x="10" y="300"/>
                  </a:lnTo>
                  <a:lnTo>
                    <a:pt x="28" y="300"/>
                  </a:lnTo>
                  <a:lnTo>
                    <a:pt x="34" y="302"/>
                  </a:lnTo>
                  <a:lnTo>
                    <a:pt x="42" y="308"/>
                  </a:lnTo>
                  <a:lnTo>
                    <a:pt x="58" y="330"/>
                  </a:lnTo>
                  <a:lnTo>
                    <a:pt x="60" y="332"/>
                  </a:lnTo>
                  <a:lnTo>
                    <a:pt x="62" y="338"/>
                  </a:lnTo>
                  <a:lnTo>
                    <a:pt x="66" y="344"/>
                  </a:lnTo>
                  <a:lnTo>
                    <a:pt x="108" y="384"/>
                  </a:lnTo>
                  <a:lnTo>
                    <a:pt x="128" y="408"/>
                  </a:lnTo>
                  <a:lnTo>
                    <a:pt x="138" y="408"/>
                  </a:lnTo>
                  <a:lnTo>
                    <a:pt x="150" y="386"/>
                  </a:lnTo>
                  <a:lnTo>
                    <a:pt x="152" y="384"/>
                  </a:lnTo>
                  <a:lnTo>
                    <a:pt x="182" y="392"/>
                  </a:lnTo>
                  <a:lnTo>
                    <a:pt x="182" y="394"/>
                  </a:lnTo>
                  <a:lnTo>
                    <a:pt x="186" y="414"/>
                  </a:lnTo>
                  <a:lnTo>
                    <a:pt x="222" y="454"/>
                  </a:lnTo>
                  <a:lnTo>
                    <a:pt x="234" y="460"/>
                  </a:lnTo>
                  <a:lnTo>
                    <a:pt x="240" y="464"/>
                  </a:lnTo>
                  <a:lnTo>
                    <a:pt x="268" y="504"/>
                  </a:lnTo>
                  <a:lnTo>
                    <a:pt x="288" y="500"/>
                  </a:lnTo>
                  <a:lnTo>
                    <a:pt x="290" y="500"/>
                  </a:lnTo>
                  <a:lnTo>
                    <a:pt x="292" y="500"/>
                  </a:lnTo>
                  <a:lnTo>
                    <a:pt x="292" y="502"/>
                  </a:lnTo>
                  <a:lnTo>
                    <a:pt x="294" y="504"/>
                  </a:lnTo>
                  <a:lnTo>
                    <a:pt x="312" y="542"/>
                  </a:lnTo>
                  <a:lnTo>
                    <a:pt x="334" y="556"/>
                  </a:lnTo>
                  <a:lnTo>
                    <a:pt x="352" y="560"/>
                  </a:lnTo>
                  <a:lnTo>
                    <a:pt x="362" y="584"/>
                  </a:lnTo>
                  <a:lnTo>
                    <a:pt x="376" y="584"/>
                  </a:lnTo>
                  <a:lnTo>
                    <a:pt x="376" y="586"/>
                  </a:lnTo>
                  <a:lnTo>
                    <a:pt x="404" y="602"/>
                  </a:lnTo>
                  <a:lnTo>
                    <a:pt x="406" y="604"/>
                  </a:lnTo>
                  <a:lnTo>
                    <a:pt x="426" y="628"/>
                  </a:lnTo>
                  <a:lnTo>
                    <a:pt x="456" y="624"/>
                  </a:lnTo>
                  <a:lnTo>
                    <a:pt x="458" y="624"/>
                  </a:lnTo>
                  <a:lnTo>
                    <a:pt x="470" y="628"/>
                  </a:lnTo>
                  <a:lnTo>
                    <a:pt x="490" y="644"/>
                  </a:lnTo>
                  <a:lnTo>
                    <a:pt x="524" y="648"/>
                  </a:lnTo>
                  <a:lnTo>
                    <a:pt x="544" y="644"/>
                  </a:lnTo>
                  <a:lnTo>
                    <a:pt x="564" y="642"/>
                  </a:lnTo>
                  <a:lnTo>
                    <a:pt x="580" y="642"/>
                  </a:lnTo>
                  <a:lnTo>
                    <a:pt x="590" y="644"/>
                  </a:lnTo>
                  <a:lnTo>
                    <a:pt x="596" y="648"/>
                  </a:lnTo>
                  <a:lnTo>
                    <a:pt x="598" y="654"/>
                  </a:lnTo>
                  <a:lnTo>
                    <a:pt x="598" y="658"/>
                  </a:lnTo>
                  <a:lnTo>
                    <a:pt x="594" y="664"/>
                  </a:lnTo>
                  <a:lnTo>
                    <a:pt x="588" y="670"/>
                  </a:lnTo>
                  <a:lnTo>
                    <a:pt x="580" y="678"/>
                  </a:lnTo>
                  <a:lnTo>
                    <a:pt x="580" y="682"/>
                  </a:lnTo>
                  <a:lnTo>
                    <a:pt x="582" y="686"/>
                  </a:lnTo>
                  <a:lnTo>
                    <a:pt x="586" y="692"/>
                  </a:lnTo>
                  <a:lnTo>
                    <a:pt x="592" y="698"/>
                  </a:lnTo>
                  <a:lnTo>
                    <a:pt x="592" y="700"/>
                  </a:lnTo>
                  <a:lnTo>
                    <a:pt x="598" y="704"/>
                  </a:lnTo>
                  <a:lnTo>
                    <a:pt x="600" y="702"/>
                  </a:lnTo>
                  <a:lnTo>
                    <a:pt x="616" y="676"/>
                  </a:lnTo>
                  <a:lnTo>
                    <a:pt x="628" y="658"/>
                  </a:lnTo>
                  <a:lnTo>
                    <a:pt x="638" y="646"/>
                  </a:lnTo>
                  <a:lnTo>
                    <a:pt x="648" y="640"/>
                  </a:lnTo>
                  <a:lnTo>
                    <a:pt x="654" y="638"/>
                  </a:lnTo>
                  <a:lnTo>
                    <a:pt x="660" y="638"/>
                  </a:lnTo>
                  <a:lnTo>
                    <a:pt x="676" y="644"/>
                  </a:lnTo>
                  <a:lnTo>
                    <a:pt x="698" y="654"/>
                  </a:lnTo>
                  <a:lnTo>
                    <a:pt x="724" y="670"/>
                  </a:lnTo>
                  <a:lnTo>
                    <a:pt x="772" y="678"/>
                  </a:lnTo>
                  <a:lnTo>
                    <a:pt x="772" y="680"/>
                  </a:lnTo>
                  <a:lnTo>
                    <a:pt x="772" y="682"/>
                  </a:lnTo>
                  <a:lnTo>
                    <a:pt x="768" y="704"/>
                  </a:lnTo>
                  <a:lnTo>
                    <a:pt x="792" y="708"/>
                  </a:lnTo>
                  <a:lnTo>
                    <a:pt x="792" y="738"/>
                  </a:lnTo>
                  <a:lnTo>
                    <a:pt x="802" y="754"/>
                  </a:lnTo>
                  <a:lnTo>
                    <a:pt x="808" y="762"/>
                  </a:lnTo>
                  <a:lnTo>
                    <a:pt x="816" y="764"/>
                  </a:lnTo>
                  <a:lnTo>
                    <a:pt x="830" y="764"/>
                  </a:lnTo>
                  <a:lnTo>
                    <a:pt x="880" y="762"/>
                  </a:lnTo>
                  <a:lnTo>
                    <a:pt x="904" y="748"/>
                  </a:lnTo>
                  <a:lnTo>
                    <a:pt x="928" y="716"/>
                  </a:lnTo>
                  <a:lnTo>
                    <a:pt x="956" y="714"/>
                  </a:lnTo>
                  <a:lnTo>
                    <a:pt x="970" y="710"/>
                  </a:lnTo>
                  <a:lnTo>
                    <a:pt x="1022" y="680"/>
                  </a:lnTo>
                  <a:lnTo>
                    <a:pt x="1024" y="680"/>
                  </a:lnTo>
                  <a:lnTo>
                    <a:pt x="1060" y="676"/>
                  </a:lnTo>
                  <a:lnTo>
                    <a:pt x="1070" y="678"/>
                  </a:lnTo>
                  <a:lnTo>
                    <a:pt x="1076" y="680"/>
                  </a:lnTo>
                  <a:lnTo>
                    <a:pt x="1112" y="708"/>
                  </a:lnTo>
                  <a:lnTo>
                    <a:pt x="1122" y="712"/>
                  </a:lnTo>
                  <a:lnTo>
                    <a:pt x="1124" y="714"/>
                  </a:lnTo>
                  <a:lnTo>
                    <a:pt x="1136" y="720"/>
                  </a:lnTo>
                  <a:lnTo>
                    <a:pt x="1138" y="720"/>
                  </a:lnTo>
                  <a:lnTo>
                    <a:pt x="1138" y="718"/>
                  </a:lnTo>
                  <a:lnTo>
                    <a:pt x="1138" y="716"/>
                  </a:lnTo>
                  <a:lnTo>
                    <a:pt x="1144" y="692"/>
                  </a:lnTo>
                  <a:lnTo>
                    <a:pt x="1142" y="682"/>
                  </a:lnTo>
                  <a:lnTo>
                    <a:pt x="1144" y="674"/>
                  </a:lnTo>
                  <a:lnTo>
                    <a:pt x="1148" y="668"/>
                  </a:lnTo>
                  <a:lnTo>
                    <a:pt x="1156" y="666"/>
                  </a:lnTo>
                  <a:lnTo>
                    <a:pt x="1164" y="666"/>
                  </a:lnTo>
                  <a:lnTo>
                    <a:pt x="1172" y="672"/>
                  </a:lnTo>
                  <a:lnTo>
                    <a:pt x="1182" y="682"/>
                  </a:lnTo>
                  <a:lnTo>
                    <a:pt x="1190" y="696"/>
                  </a:lnTo>
                  <a:lnTo>
                    <a:pt x="1192" y="696"/>
                  </a:lnTo>
                  <a:lnTo>
                    <a:pt x="1212" y="688"/>
                  </a:lnTo>
                  <a:lnTo>
                    <a:pt x="1214" y="686"/>
                  </a:lnTo>
                  <a:lnTo>
                    <a:pt x="1216" y="684"/>
                  </a:lnTo>
                  <a:lnTo>
                    <a:pt x="1218" y="680"/>
                  </a:lnTo>
                  <a:lnTo>
                    <a:pt x="1214" y="664"/>
                  </a:lnTo>
                  <a:lnTo>
                    <a:pt x="1214" y="660"/>
                  </a:lnTo>
                  <a:lnTo>
                    <a:pt x="1214" y="656"/>
                  </a:lnTo>
                  <a:lnTo>
                    <a:pt x="1216" y="652"/>
                  </a:lnTo>
                  <a:lnTo>
                    <a:pt x="1220" y="650"/>
                  </a:lnTo>
                  <a:lnTo>
                    <a:pt x="1228" y="644"/>
                  </a:lnTo>
                  <a:lnTo>
                    <a:pt x="1244" y="624"/>
                  </a:lnTo>
                  <a:lnTo>
                    <a:pt x="1256" y="598"/>
                  </a:lnTo>
                  <a:lnTo>
                    <a:pt x="1250" y="586"/>
                  </a:lnTo>
                  <a:lnTo>
                    <a:pt x="1246" y="576"/>
                  </a:lnTo>
                  <a:lnTo>
                    <a:pt x="1246" y="568"/>
                  </a:lnTo>
                  <a:lnTo>
                    <a:pt x="1246" y="562"/>
                  </a:lnTo>
                  <a:lnTo>
                    <a:pt x="1248" y="540"/>
                  </a:lnTo>
                  <a:lnTo>
                    <a:pt x="1244" y="528"/>
                  </a:lnTo>
                  <a:lnTo>
                    <a:pt x="1242" y="518"/>
                  </a:lnTo>
                  <a:lnTo>
                    <a:pt x="1240" y="510"/>
                  </a:lnTo>
                  <a:lnTo>
                    <a:pt x="1232" y="498"/>
                  </a:lnTo>
                  <a:lnTo>
                    <a:pt x="1232" y="496"/>
                  </a:lnTo>
                  <a:lnTo>
                    <a:pt x="1228" y="468"/>
                  </a:lnTo>
                  <a:lnTo>
                    <a:pt x="1228" y="458"/>
                  </a:lnTo>
                  <a:lnTo>
                    <a:pt x="1228" y="448"/>
                  </a:lnTo>
                  <a:lnTo>
                    <a:pt x="1220" y="440"/>
                  </a:lnTo>
                  <a:lnTo>
                    <a:pt x="1214" y="432"/>
                  </a:lnTo>
                  <a:lnTo>
                    <a:pt x="1202" y="416"/>
                  </a:lnTo>
                  <a:lnTo>
                    <a:pt x="1200" y="414"/>
                  </a:lnTo>
                  <a:lnTo>
                    <a:pt x="1200" y="412"/>
                  </a:lnTo>
                  <a:lnTo>
                    <a:pt x="1196" y="392"/>
                  </a:lnTo>
                  <a:lnTo>
                    <a:pt x="1184" y="382"/>
                  </a:lnTo>
                  <a:lnTo>
                    <a:pt x="1184" y="384"/>
                  </a:lnTo>
                  <a:lnTo>
                    <a:pt x="1162" y="364"/>
                  </a:lnTo>
                  <a:lnTo>
                    <a:pt x="1162" y="366"/>
                  </a:lnTo>
                  <a:lnTo>
                    <a:pt x="1164" y="392"/>
                  </a:lnTo>
                  <a:lnTo>
                    <a:pt x="1164" y="394"/>
                  </a:lnTo>
                  <a:lnTo>
                    <a:pt x="1152" y="400"/>
                  </a:lnTo>
                  <a:lnTo>
                    <a:pt x="1152" y="416"/>
                  </a:lnTo>
                  <a:lnTo>
                    <a:pt x="1152" y="418"/>
                  </a:lnTo>
                  <a:lnTo>
                    <a:pt x="1124" y="428"/>
                  </a:lnTo>
                  <a:lnTo>
                    <a:pt x="1114" y="406"/>
                  </a:lnTo>
                  <a:lnTo>
                    <a:pt x="1108" y="404"/>
                  </a:lnTo>
                  <a:lnTo>
                    <a:pt x="1100" y="414"/>
                  </a:lnTo>
                  <a:lnTo>
                    <a:pt x="1094" y="430"/>
                  </a:lnTo>
                  <a:lnTo>
                    <a:pt x="1074" y="436"/>
                  </a:lnTo>
                  <a:lnTo>
                    <a:pt x="1062" y="428"/>
                  </a:lnTo>
                  <a:lnTo>
                    <a:pt x="1046" y="422"/>
                  </a:lnTo>
                  <a:lnTo>
                    <a:pt x="1042" y="400"/>
                  </a:lnTo>
                  <a:lnTo>
                    <a:pt x="1036" y="386"/>
                  </a:lnTo>
                  <a:lnTo>
                    <a:pt x="1026" y="382"/>
                  </a:lnTo>
                  <a:lnTo>
                    <a:pt x="1024" y="380"/>
                  </a:lnTo>
                  <a:lnTo>
                    <a:pt x="1018" y="372"/>
                  </a:lnTo>
                  <a:lnTo>
                    <a:pt x="1010" y="360"/>
                  </a:lnTo>
                  <a:lnTo>
                    <a:pt x="1000" y="344"/>
                  </a:lnTo>
                  <a:lnTo>
                    <a:pt x="990" y="344"/>
                  </a:lnTo>
                  <a:lnTo>
                    <a:pt x="974" y="350"/>
                  </a:lnTo>
                  <a:lnTo>
                    <a:pt x="972" y="352"/>
                  </a:lnTo>
                  <a:lnTo>
                    <a:pt x="932" y="348"/>
                  </a:lnTo>
                  <a:lnTo>
                    <a:pt x="900" y="342"/>
                  </a:lnTo>
                  <a:lnTo>
                    <a:pt x="884" y="332"/>
                  </a:lnTo>
                  <a:lnTo>
                    <a:pt x="860" y="324"/>
                  </a:lnTo>
                  <a:lnTo>
                    <a:pt x="838" y="318"/>
                  </a:lnTo>
                  <a:lnTo>
                    <a:pt x="832" y="314"/>
                  </a:lnTo>
                  <a:lnTo>
                    <a:pt x="828" y="312"/>
                  </a:lnTo>
                  <a:lnTo>
                    <a:pt x="824" y="308"/>
                  </a:lnTo>
                  <a:lnTo>
                    <a:pt x="820" y="308"/>
                  </a:lnTo>
                  <a:lnTo>
                    <a:pt x="804" y="300"/>
                  </a:lnTo>
                  <a:lnTo>
                    <a:pt x="804" y="298"/>
                  </a:lnTo>
                  <a:lnTo>
                    <a:pt x="796" y="290"/>
                  </a:lnTo>
                  <a:lnTo>
                    <a:pt x="794" y="282"/>
                  </a:lnTo>
                  <a:lnTo>
                    <a:pt x="788" y="272"/>
                  </a:lnTo>
                  <a:lnTo>
                    <a:pt x="776" y="268"/>
                  </a:lnTo>
                  <a:lnTo>
                    <a:pt x="772" y="270"/>
                  </a:lnTo>
                  <a:lnTo>
                    <a:pt x="768" y="274"/>
                  </a:lnTo>
                  <a:lnTo>
                    <a:pt x="766" y="276"/>
                  </a:lnTo>
                  <a:lnTo>
                    <a:pt x="760" y="280"/>
                  </a:lnTo>
                  <a:lnTo>
                    <a:pt x="756" y="280"/>
                  </a:lnTo>
                  <a:lnTo>
                    <a:pt x="750" y="282"/>
                  </a:lnTo>
                  <a:lnTo>
                    <a:pt x="746" y="280"/>
                  </a:lnTo>
                  <a:lnTo>
                    <a:pt x="740" y="276"/>
                  </a:lnTo>
                  <a:lnTo>
                    <a:pt x="736" y="272"/>
                  </a:lnTo>
                  <a:lnTo>
                    <a:pt x="720" y="256"/>
                  </a:lnTo>
                  <a:lnTo>
                    <a:pt x="714" y="246"/>
                  </a:lnTo>
                  <a:lnTo>
                    <a:pt x="708" y="238"/>
                  </a:lnTo>
                  <a:lnTo>
                    <a:pt x="704" y="232"/>
                  </a:lnTo>
                  <a:lnTo>
                    <a:pt x="698" y="224"/>
                  </a:lnTo>
                  <a:lnTo>
                    <a:pt x="692" y="216"/>
                  </a:lnTo>
                  <a:lnTo>
                    <a:pt x="690" y="206"/>
                  </a:lnTo>
                  <a:lnTo>
                    <a:pt x="692" y="196"/>
                  </a:lnTo>
                  <a:lnTo>
                    <a:pt x="702" y="178"/>
                  </a:lnTo>
                  <a:lnTo>
                    <a:pt x="708" y="160"/>
                  </a:lnTo>
                  <a:lnTo>
                    <a:pt x="710" y="148"/>
                  </a:lnTo>
                  <a:lnTo>
                    <a:pt x="706" y="128"/>
                  </a:lnTo>
                  <a:lnTo>
                    <a:pt x="694" y="118"/>
                  </a:lnTo>
                  <a:lnTo>
                    <a:pt x="696" y="104"/>
                  </a:lnTo>
                  <a:lnTo>
                    <a:pt x="698" y="96"/>
                  </a:lnTo>
                  <a:lnTo>
                    <a:pt x="700" y="90"/>
                  </a:lnTo>
                  <a:lnTo>
                    <a:pt x="704" y="86"/>
                  </a:lnTo>
                  <a:lnTo>
                    <a:pt x="708" y="84"/>
                  </a:lnTo>
                  <a:lnTo>
                    <a:pt x="712" y="84"/>
                  </a:lnTo>
                  <a:lnTo>
                    <a:pt x="712" y="80"/>
                  </a:lnTo>
                  <a:lnTo>
                    <a:pt x="712" y="78"/>
                  </a:lnTo>
                  <a:lnTo>
                    <a:pt x="712" y="62"/>
                  </a:lnTo>
                  <a:lnTo>
                    <a:pt x="712" y="44"/>
                  </a:lnTo>
                  <a:lnTo>
                    <a:pt x="710" y="42"/>
                  </a:lnTo>
                  <a:lnTo>
                    <a:pt x="708" y="40"/>
                  </a:lnTo>
                  <a:lnTo>
                    <a:pt x="706" y="40"/>
                  </a:lnTo>
                  <a:lnTo>
                    <a:pt x="692" y="30"/>
                  </a:lnTo>
                  <a:lnTo>
                    <a:pt x="680" y="20"/>
                  </a:lnTo>
                  <a:lnTo>
                    <a:pt x="642" y="14"/>
                  </a:lnTo>
                  <a:lnTo>
                    <a:pt x="630" y="4"/>
                  </a:lnTo>
                  <a:lnTo>
                    <a:pt x="608" y="4"/>
                  </a:lnTo>
                  <a:lnTo>
                    <a:pt x="602" y="6"/>
                  </a:lnTo>
                  <a:lnTo>
                    <a:pt x="596" y="10"/>
                  </a:lnTo>
                  <a:lnTo>
                    <a:pt x="594" y="10"/>
                  </a:lnTo>
                  <a:lnTo>
                    <a:pt x="576" y="16"/>
                  </a:lnTo>
                  <a:lnTo>
                    <a:pt x="532" y="16"/>
                  </a:lnTo>
                  <a:lnTo>
                    <a:pt x="524" y="20"/>
                  </a:lnTo>
                  <a:lnTo>
                    <a:pt x="518" y="24"/>
                  </a:lnTo>
                  <a:lnTo>
                    <a:pt x="508" y="28"/>
                  </a:lnTo>
                  <a:lnTo>
                    <a:pt x="492" y="34"/>
                  </a:lnTo>
                  <a:lnTo>
                    <a:pt x="472" y="40"/>
                  </a:lnTo>
                  <a:lnTo>
                    <a:pt x="470" y="40"/>
                  </a:lnTo>
                  <a:lnTo>
                    <a:pt x="440" y="36"/>
                  </a:lnTo>
                  <a:lnTo>
                    <a:pt x="438" y="36"/>
                  </a:lnTo>
                  <a:lnTo>
                    <a:pt x="428" y="36"/>
                  </a:lnTo>
                  <a:lnTo>
                    <a:pt x="410" y="40"/>
                  </a:lnTo>
                  <a:lnTo>
                    <a:pt x="374" y="44"/>
                  </a:lnTo>
                  <a:lnTo>
                    <a:pt x="372" y="44"/>
                  </a:lnTo>
                  <a:lnTo>
                    <a:pt x="356" y="36"/>
                  </a:lnTo>
                  <a:lnTo>
                    <a:pt x="340" y="36"/>
                  </a:lnTo>
                  <a:lnTo>
                    <a:pt x="330" y="32"/>
                  </a:lnTo>
                  <a:lnTo>
                    <a:pt x="320" y="20"/>
                  </a:lnTo>
                  <a:lnTo>
                    <a:pt x="318" y="20"/>
                  </a:lnTo>
                  <a:lnTo>
                    <a:pt x="316" y="12"/>
                  </a:lnTo>
                  <a:lnTo>
                    <a:pt x="314" y="8"/>
                  </a:lnTo>
                  <a:lnTo>
                    <a:pt x="310" y="4"/>
                  </a:lnTo>
                  <a:lnTo>
                    <a:pt x="302" y="0"/>
                  </a:lnTo>
                  <a:lnTo>
                    <a:pt x="296" y="8"/>
                  </a:lnTo>
                  <a:lnTo>
                    <a:pt x="270" y="20"/>
                  </a:lnTo>
                  <a:lnTo>
                    <a:pt x="268" y="20"/>
                  </a:lnTo>
                  <a:lnTo>
                    <a:pt x="236" y="22"/>
                  </a:lnTo>
                  <a:lnTo>
                    <a:pt x="226" y="20"/>
                  </a:lnTo>
                  <a:lnTo>
                    <a:pt x="210" y="16"/>
                  </a:lnTo>
                  <a:lnTo>
                    <a:pt x="184" y="12"/>
                  </a:lnTo>
                  <a:lnTo>
                    <a:pt x="182" y="12"/>
                  </a:lnTo>
                  <a:lnTo>
                    <a:pt x="166" y="4"/>
                  </a:lnTo>
                  <a:lnTo>
                    <a:pt x="152" y="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38" name="云南"/>
            <p:cNvSpPr>
              <a:spLocks/>
            </p:cNvSpPr>
            <p:nvPr/>
          </p:nvSpPr>
          <p:spPr bwMode="auto">
            <a:xfrm>
              <a:off x="3641375" y="4651635"/>
              <a:ext cx="1017215" cy="1060258"/>
            </a:xfrm>
            <a:custGeom>
              <a:avLst/>
              <a:gdLst>
                <a:gd name="T0" fmla="*/ 2147483646 w 568"/>
                <a:gd name="T1" fmla="*/ 2147483646 h 592"/>
                <a:gd name="T2" fmla="*/ 2147483646 w 568"/>
                <a:gd name="T3" fmla="*/ 2147483646 h 592"/>
                <a:gd name="T4" fmla="*/ 2147483646 w 568"/>
                <a:gd name="T5" fmla="*/ 2147483646 h 592"/>
                <a:gd name="T6" fmla="*/ 2147483646 w 568"/>
                <a:gd name="T7" fmla="*/ 2147483646 h 592"/>
                <a:gd name="T8" fmla="*/ 2147483646 w 568"/>
                <a:gd name="T9" fmla="*/ 2147483646 h 592"/>
                <a:gd name="T10" fmla="*/ 2147483646 w 568"/>
                <a:gd name="T11" fmla="*/ 2147483646 h 592"/>
                <a:gd name="T12" fmla="*/ 2147483646 w 568"/>
                <a:gd name="T13" fmla="*/ 2147483646 h 592"/>
                <a:gd name="T14" fmla="*/ 2147483646 w 568"/>
                <a:gd name="T15" fmla="*/ 2147483646 h 592"/>
                <a:gd name="T16" fmla="*/ 2147483646 w 568"/>
                <a:gd name="T17" fmla="*/ 2147483646 h 592"/>
                <a:gd name="T18" fmla="*/ 2147483646 w 568"/>
                <a:gd name="T19" fmla="*/ 2147483646 h 592"/>
                <a:gd name="T20" fmla="*/ 2147483646 w 568"/>
                <a:gd name="T21" fmla="*/ 2147483646 h 592"/>
                <a:gd name="T22" fmla="*/ 2147483646 w 568"/>
                <a:gd name="T23" fmla="*/ 2147483646 h 592"/>
                <a:gd name="T24" fmla="*/ 2147483646 w 568"/>
                <a:gd name="T25" fmla="*/ 2147483646 h 592"/>
                <a:gd name="T26" fmla="*/ 2147483646 w 568"/>
                <a:gd name="T27" fmla="*/ 2147483646 h 592"/>
                <a:gd name="T28" fmla="*/ 2147483646 w 568"/>
                <a:gd name="T29" fmla="*/ 2147483646 h 592"/>
                <a:gd name="T30" fmla="*/ 2147483646 w 568"/>
                <a:gd name="T31" fmla="*/ 2147483646 h 592"/>
                <a:gd name="T32" fmla="*/ 2147483646 w 568"/>
                <a:gd name="T33" fmla="*/ 2147483646 h 592"/>
                <a:gd name="T34" fmla="*/ 2147483646 w 568"/>
                <a:gd name="T35" fmla="*/ 2147483646 h 592"/>
                <a:gd name="T36" fmla="*/ 2147483646 w 568"/>
                <a:gd name="T37" fmla="*/ 2147483646 h 592"/>
                <a:gd name="T38" fmla="*/ 2147483646 w 568"/>
                <a:gd name="T39" fmla="*/ 2147483646 h 592"/>
                <a:gd name="T40" fmla="*/ 2147483646 w 568"/>
                <a:gd name="T41" fmla="*/ 2147483646 h 592"/>
                <a:gd name="T42" fmla="*/ 2147483646 w 568"/>
                <a:gd name="T43" fmla="*/ 2147483646 h 592"/>
                <a:gd name="T44" fmla="*/ 2147483646 w 568"/>
                <a:gd name="T45" fmla="*/ 2147483646 h 592"/>
                <a:gd name="T46" fmla="*/ 2147483646 w 568"/>
                <a:gd name="T47" fmla="*/ 2147483646 h 592"/>
                <a:gd name="T48" fmla="*/ 2147483646 w 568"/>
                <a:gd name="T49" fmla="*/ 2147483646 h 592"/>
                <a:gd name="T50" fmla="*/ 2147483646 w 568"/>
                <a:gd name="T51" fmla="*/ 2147483646 h 592"/>
                <a:gd name="T52" fmla="*/ 2147483646 w 568"/>
                <a:gd name="T53" fmla="*/ 2147483646 h 592"/>
                <a:gd name="T54" fmla="*/ 2147483646 w 568"/>
                <a:gd name="T55" fmla="*/ 2147483646 h 592"/>
                <a:gd name="T56" fmla="*/ 2147483646 w 568"/>
                <a:gd name="T57" fmla="*/ 2147483646 h 592"/>
                <a:gd name="T58" fmla="*/ 2147483646 w 568"/>
                <a:gd name="T59" fmla="*/ 2147483646 h 592"/>
                <a:gd name="T60" fmla="*/ 2147483646 w 568"/>
                <a:gd name="T61" fmla="*/ 2147483646 h 592"/>
                <a:gd name="T62" fmla="*/ 2147483646 w 568"/>
                <a:gd name="T63" fmla="*/ 2147483646 h 592"/>
                <a:gd name="T64" fmla="*/ 2147483646 w 568"/>
                <a:gd name="T65" fmla="*/ 2147483646 h 592"/>
                <a:gd name="T66" fmla="*/ 2147483646 w 568"/>
                <a:gd name="T67" fmla="*/ 2147483646 h 592"/>
                <a:gd name="T68" fmla="*/ 2147483646 w 568"/>
                <a:gd name="T69" fmla="*/ 2147483646 h 592"/>
                <a:gd name="T70" fmla="*/ 2147483646 w 568"/>
                <a:gd name="T71" fmla="*/ 2147483646 h 592"/>
                <a:gd name="T72" fmla="*/ 2147483646 w 568"/>
                <a:gd name="T73" fmla="*/ 2147483646 h 592"/>
                <a:gd name="T74" fmla="*/ 2147483646 w 568"/>
                <a:gd name="T75" fmla="*/ 2147483646 h 592"/>
                <a:gd name="T76" fmla="*/ 2147483646 w 568"/>
                <a:gd name="T77" fmla="*/ 2147483646 h 592"/>
                <a:gd name="T78" fmla="*/ 2147483646 w 568"/>
                <a:gd name="T79" fmla="*/ 2147483646 h 592"/>
                <a:gd name="T80" fmla="*/ 2147483646 w 568"/>
                <a:gd name="T81" fmla="*/ 2147483646 h 592"/>
                <a:gd name="T82" fmla="*/ 2147483646 w 568"/>
                <a:gd name="T83" fmla="*/ 2147483646 h 592"/>
                <a:gd name="T84" fmla="*/ 2147483646 w 568"/>
                <a:gd name="T85" fmla="*/ 2147483646 h 592"/>
                <a:gd name="T86" fmla="*/ 2147483646 w 568"/>
                <a:gd name="T87" fmla="*/ 2147483646 h 592"/>
                <a:gd name="T88" fmla="*/ 2147483646 w 568"/>
                <a:gd name="T89" fmla="*/ 2147483646 h 592"/>
                <a:gd name="T90" fmla="*/ 2147483646 w 568"/>
                <a:gd name="T91" fmla="*/ 2147483646 h 592"/>
                <a:gd name="T92" fmla="*/ 2147483646 w 568"/>
                <a:gd name="T93" fmla="*/ 2147483646 h 592"/>
                <a:gd name="T94" fmla="*/ 2147483646 w 568"/>
                <a:gd name="T95" fmla="*/ 2147483646 h 592"/>
                <a:gd name="T96" fmla="*/ 2147483646 w 568"/>
                <a:gd name="T97" fmla="*/ 2147483646 h 592"/>
                <a:gd name="T98" fmla="*/ 2147483646 w 568"/>
                <a:gd name="T99" fmla="*/ 2147483646 h 592"/>
                <a:gd name="T100" fmla="*/ 2147483646 w 568"/>
                <a:gd name="T101" fmla="*/ 2147483646 h 592"/>
                <a:gd name="T102" fmla="*/ 2147483646 w 568"/>
                <a:gd name="T103" fmla="*/ 2147483646 h 592"/>
                <a:gd name="T104" fmla="*/ 2147483646 w 568"/>
                <a:gd name="T105" fmla="*/ 2147483646 h 592"/>
                <a:gd name="T106" fmla="*/ 2147483646 w 568"/>
                <a:gd name="T107" fmla="*/ 2147483646 h 5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68" h="592">
                  <a:moveTo>
                    <a:pt x="4" y="364"/>
                  </a:moveTo>
                  <a:lnTo>
                    <a:pt x="0" y="374"/>
                  </a:lnTo>
                  <a:lnTo>
                    <a:pt x="10" y="372"/>
                  </a:lnTo>
                  <a:lnTo>
                    <a:pt x="18" y="366"/>
                  </a:lnTo>
                  <a:lnTo>
                    <a:pt x="20" y="364"/>
                  </a:lnTo>
                  <a:lnTo>
                    <a:pt x="52" y="360"/>
                  </a:lnTo>
                  <a:lnTo>
                    <a:pt x="74" y="350"/>
                  </a:lnTo>
                  <a:lnTo>
                    <a:pt x="82" y="362"/>
                  </a:lnTo>
                  <a:lnTo>
                    <a:pt x="84" y="362"/>
                  </a:lnTo>
                  <a:lnTo>
                    <a:pt x="74" y="378"/>
                  </a:lnTo>
                  <a:lnTo>
                    <a:pt x="84" y="388"/>
                  </a:lnTo>
                  <a:lnTo>
                    <a:pt x="84" y="390"/>
                  </a:lnTo>
                  <a:lnTo>
                    <a:pt x="84" y="392"/>
                  </a:lnTo>
                  <a:lnTo>
                    <a:pt x="76" y="426"/>
                  </a:lnTo>
                  <a:lnTo>
                    <a:pt x="98" y="440"/>
                  </a:lnTo>
                  <a:lnTo>
                    <a:pt x="136" y="442"/>
                  </a:lnTo>
                  <a:lnTo>
                    <a:pt x="130" y="450"/>
                  </a:lnTo>
                  <a:lnTo>
                    <a:pt x="104" y="486"/>
                  </a:lnTo>
                  <a:lnTo>
                    <a:pt x="98" y="496"/>
                  </a:lnTo>
                  <a:lnTo>
                    <a:pt x="96" y="502"/>
                  </a:lnTo>
                  <a:lnTo>
                    <a:pt x="110" y="506"/>
                  </a:lnTo>
                  <a:lnTo>
                    <a:pt x="122" y="508"/>
                  </a:lnTo>
                  <a:lnTo>
                    <a:pt x="132" y="510"/>
                  </a:lnTo>
                  <a:lnTo>
                    <a:pt x="140" y="516"/>
                  </a:lnTo>
                  <a:lnTo>
                    <a:pt x="144" y="520"/>
                  </a:lnTo>
                  <a:lnTo>
                    <a:pt x="152" y="534"/>
                  </a:lnTo>
                  <a:lnTo>
                    <a:pt x="158" y="550"/>
                  </a:lnTo>
                  <a:lnTo>
                    <a:pt x="180" y="562"/>
                  </a:lnTo>
                  <a:lnTo>
                    <a:pt x="192" y="564"/>
                  </a:lnTo>
                  <a:lnTo>
                    <a:pt x="220" y="540"/>
                  </a:lnTo>
                  <a:lnTo>
                    <a:pt x="236" y="562"/>
                  </a:lnTo>
                  <a:lnTo>
                    <a:pt x="236" y="564"/>
                  </a:lnTo>
                  <a:lnTo>
                    <a:pt x="240" y="584"/>
                  </a:lnTo>
                  <a:lnTo>
                    <a:pt x="252" y="586"/>
                  </a:lnTo>
                  <a:lnTo>
                    <a:pt x="272" y="592"/>
                  </a:lnTo>
                  <a:lnTo>
                    <a:pt x="276" y="592"/>
                  </a:lnTo>
                  <a:lnTo>
                    <a:pt x="276" y="590"/>
                  </a:lnTo>
                  <a:lnTo>
                    <a:pt x="272" y="570"/>
                  </a:lnTo>
                  <a:lnTo>
                    <a:pt x="272" y="568"/>
                  </a:lnTo>
                  <a:lnTo>
                    <a:pt x="262" y="522"/>
                  </a:lnTo>
                  <a:lnTo>
                    <a:pt x="262" y="520"/>
                  </a:lnTo>
                  <a:lnTo>
                    <a:pt x="268" y="488"/>
                  </a:lnTo>
                  <a:lnTo>
                    <a:pt x="270" y="488"/>
                  </a:lnTo>
                  <a:lnTo>
                    <a:pt x="272" y="488"/>
                  </a:lnTo>
                  <a:lnTo>
                    <a:pt x="294" y="490"/>
                  </a:lnTo>
                  <a:lnTo>
                    <a:pt x="320" y="470"/>
                  </a:lnTo>
                  <a:lnTo>
                    <a:pt x="324" y="472"/>
                  </a:lnTo>
                  <a:lnTo>
                    <a:pt x="342" y="486"/>
                  </a:lnTo>
                  <a:lnTo>
                    <a:pt x="352" y="498"/>
                  </a:lnTo>
                  <a:lnTo>
                    <a:pt x="362" y="490"/>
                  </a:lnTo>
                  <a:lnTo>
                    <a:pt x="378" y="474"/>
                  </a:lnTo>
                  <a:lnTo>
                    <a:pt x="378" y="472"/>
                  </a:lnTo>
                  <a:lnTo>
                    <a:pt x="380" y="472"/>
                  </a:lnTo>
                  <a:lnTo>
                    <a:pt x="420" y="482"/>
                  </a:lnTo>
                  <a:lnTo>
                    <a:pt x="438" y="468"/>
                  </a:lnTo>
                  <a:lnTo>
                    <a:pt x="438" y="466"/>
                  </a:lnTo>
                  <a:lnTo>
                    <a:pt x="440" y="466"/>
                  </a:lnTo>
                  <a:lnTo>
                    <a:pt x="458" y="470"/>
                  </a:lnTo>
                  <a:lnTo>
                    <a:pt x="512" y="422"/>
                  </a:lnTo>
                  <a:lnTo>
                    <a:pt x="528" y="426"/>
                  </a:lnTo>
                  <a:lnTo>
                    <a:pt x="530" y="428"/>
                  </a:lnTo>
                  <a:lnTo>
                    <a:pt x="532" y="428"/>
                  </a:lnTo>
                  <a:lnTo>
                    <a:pt x="536" y="436"/>
                  </a:lnTo>
                  <a:lnTo>
                    <a:pt x="540" y="432"/>
                  </a:lnTo>
                  <a:lnTo>
                    <a:pt x="540" y="430"/>
                  </a:lnTo>
                  <a:lnTo>
                    <a:pt x="556" y="422"/>
                  </a:lnTo>
                  <a:lnTo>
                    <a:pt x="568" y="410"/>
                  </a:lnTo>
                  <a:lnTo>
                    <a:pt x="566" y="386"/>
                  </a:lnTo>
                  <a:lnTo>
                    <a:pt x="564" y="382"/>
                  </a:lnTo>
                  <a:lnTo>
                    <a:pt x="548" y="388"/>
                  </a:lnTo>
                  <a:lnTo>
                    <a:pt x="542" y="392"/>
                  </a:lnTo>
                  <a:lnTo>
                    <a:pt x="534" y="392"/>
                  </a:lnTo>
                  <a:lnTo>
                    <a:pt x="516" y="392"/>
                  </a:lnTo>
                  <a:lnTo>
                    <a:pt x="510" y="390"/>
                  </a:lnTo>
                  <a:lnTo>
                    <a:pt x="504" y="386"/>
                  </a:lnTo>
                  <a:lnTo>
                    <a:pt x="504" y="360"/>
                  </a:lnTo>
                  <a:lnTo>
                    <a:pt x="496" y="358"/>
                  </a:lnTo>
                  <a:lnTo>
                    <a:pt x="492" y="356"/>
                  </a:lnTo>
                  <a:lnTo>
                    <a:pt x="488" y="358"/>
                  </a:lnTo>
                  <a:lnTo>
                    <a:pt x="484" y="360"/>
                  </a:lnTo>
                  <a:lnTo>
                    <a:pt x="472" y="364"/>
                  </a:lnTo>
                  <a:lnTo>
                    <a:pt x="468" y="364"/>
                  </a:lnTo>
                  <a:lnTo>
                    <a:pt x="468" y="362"/>
                  </a:lnTo>
                  <a:lnTo>
                    <a:pt x="462" y="350"/>
                  </a:lnTo>
                  <a:lnTo>
                    <a:pt x="460" y="340"/>
                  </a:lnTo>
                  <a:lnTo>
                    <a:pt x="468" y="310"/>
                  </a:lnTo>
                  <a:lnTo>
                    <a:pt x="468" y="308"/>
                  </a:lnTo>
                  <a:lnTo>
                    <a:pt x="476" y="294"/>
                  </a:lnTo>
                  <a:lnTo>
                    <a:pt x="452" y="274"/>
                  </a:lnTo>
                  <a:lnTo>
                    <a:pt x="452" y="272"/>
                  </a:lnTo>
                  <a:lnTo>
                    <a:pt x="452" y="248"/>
                  </a:lnTo>
                  <a:lnTo>
                    <a:pt x="464" y="212"/>
                  </a:lnTo>
                  <a:lnTo>
                    <a:pt x="456" y="192"/>
                  </a:lnTo>
                  <a:lnTo>
                    <a:pt x="450" y="190"/>
                  </a:lnTo>
                  <a:lnTo>
                    <a:pt x="440" y="190"/>
                  </a:lnTo>
                  <a:lnTo>
                    <a:pt x="432" y="204"/>
                  </a:lnTo>
                  <a:lnTo>
                    <a:pt x="420" y="196"/>
                  </a:lnTo>
                  <a:lnTo>
                    <a:pt x="410" y="190"/>
                  </a:lnTo>
                  <a:lnTo>
                    <a:pt x="400" y="168"/>
                  </a:lnTo>
                  <a:lnTo>
                    <a:pt x="398" y="152"/>
                  </a:lnTo>
                  <a:lnTo>
                    <a:pt x="398" y="150"/>
                  </a:lnTo>
                  <a:lnTo>
                    <a:pt x="396" y="148"/>
                  </a:lnTo>
                  <a:lnTo>
                    <a:pt x="400" y="148"/>
                  </a:lnTo>
                  <a:lnTo>
                    <a:pt x="410" y="132"/>
                  </a:lnTo>
                  <a:lnTo>
                    <a:pt x="412" y="132"/>
                  </a:lnTo>
                  <a:lnTo>
                    <a:pt x="420" y="130"/>
                  </a:lnTo>
                  <a:lnTo>
                    <a:pt x="430" y="128"/>
                  </a:lnTo>
                  <a:lnTo>
                    <a:pt x="472" y="126"/>
                  </a:lnTo>
                  <a:lnTo>
                    <a:pt x="478" y="128"/>
                  </a:lnTo>
                  <a:lnTo>
                    <a:pt x="480" y="128"/>
                  </a:lnTo>
                  <a:lnTo>
                    <a:pt x="486" y="132"/>
                  </a:lnTo>
                  <a:lnTo>
                    <a:pt x="496" y="126"/>
                  </a:lnTo>
                  <a:lnTo>
                    <a:pt x="506" y="120"/>
                  </a:lnTo>
                  <a:lnTo>
                    <a:pt x="512" y="112"/>
                  </a:lnTo>
                  <a:lnTo>
                    <a:pt x="512" y="108"/>
                  </a:lnTo>
                  <a:lnTo>
                    <a:pt x="512" y="90"/>
                  </a:lnTo>
                  <a:lnTo>
                    <a:pt x="502" y="88"/>
                  </a:lnTo>
                  <a:lnTo>
                    <a:pt x="486" y="94"/>
                  </a:lnTo>
                  <a:lnTo>
                    <a:pt x="478" y="100"/>
                  </a:lnTo>
                  <a:lnTo>
                    <a:pt x="474" y="102"/>
                  </a:lnTo>
                  <a:lnTo>
                    <a:pt x="470" y="104"/>
                  </a:lnTo>
                  <a:lnTo>
                    <a:pt x="466" y="102"/>
                  </a:lnTo>
                  <a:lnTo>
                    <a:pt x="462" y="100"/>
                  </a:lnTo>
                  <a:lnTo>
                    <a:pt x="454" y="90"/>
                  </a:lnTo>
                  <a:lnTo>
                    <a:pt x="454" y="88"/>
                  </a:lnTo>
                  <a:lnTo>
                    <a:pt x="452" y="78"/>
                  </a:lnTo>
                  <a:lnTo>
                    <a:pt x="452" y="76"/>
                  </a:lnTo>
                  <a:lnTo>
                    <a:pt x="454" y="66"/>
                  </a:lnTo>
                  <a:lnTo>
                    <a:pt x="444" y="44"/>
                  </a:lnTo>
                  <a:lnTo>
                    <a:pt x="428" y="48"/>
                  </a:lnTo>
                  <a:lnTo>
                    <a:pt x="420" y="56"/>
                  </a:lnTo>
                  <a:lnTo>
                    <a:pt x="424" y="80"/>
                  </a:lnTo>
                  <a:lnTo>
                    <a:pt x="396" y="68"/>
                  </a:lnTo>
                  <a:lnTo>
                    <a:pt x="404" y="82"/>
                  </a:lnTo>
                  <a:lnTo>
                    <a:pt x="404" y="84"/>
                  </a:lnTo>
                  <a:lnTo>
                    <a:pt x="402" y="100"/>
                  </a:lnTo>
                  <a:lnTo>
                    <a:pt x="402" y="102"/>
                  </a:lnTo>
                  <a:lnTo>
                    <a:pt x="400" y="102"/>
                  </a:lnTo>
                  <a:lnTo>
                    <a:pt x="386" y="124"/>
                  </a:lnTo>
                  <a:lnTo>
                    <a:pt x="360" y="138"/>
                  </a:lnTo>
                  <a:lnTo>
                    <a:pt x="358" y="152"/>
                  </a:lnTo>
                  <a:lnTo>
                    <a:pt x="360" y="160"/>
                  </a:lnTo>
                  <a:lnTo>
                    <a:pt x="364" y="170"/>
                  </a:lnTo>
                  <a:lnTo>
                    <a:pt x="366" y="170"/>
                  </a:lnTo>
                  <a:lnTo>
                    <a:pt x="366" y="172"/>
                  </a:lnTo>
                  <a:lnTo>
                    <a:pt x="368" y="192"/>
                  </a:lnTo>
                  <a:lnTo>
                    <a:pt x="368" y="194"/>
                  </a:lnTo>
                  <a:lnTo>
                    <a:pt x="366" y="196"/>
                  </a:lnTo>
                  <a:lnTo>
                    <a:pt x="356" y="208"/>
                  </a:lnTo>
                  <a:lnTo>
                    <a:pt x="348" y="214"/>
                  </a:lnTo>
                  <a:lnTo>
                    <a:pt x="346" y="214"/>
                  </a:lnTo>
                  <a:lnTo>
                    <a:pt x="344" y="214"/>
                  </a:lnTo>
                  <a:lnTo>
                    <a:pt x="326" y="210"/>
                  </a:lnTo>
                  <a:lnTo>
                    <a:pt x="322" y="210"/>
                  </a:lnTo>
                  <a:lnTo>
                    <a:pt x="316" y="214"/>
                  </a:lnTo>
                  <a:lnTo>
                    <a:pt x="308" y="224"/>
                  </a:lnTo>
                  <a:lnTo>
                    <a:pt x="300" y="232"/>
                  </a:lnTo>
                  <a:lnTo>
                    <a:pt x="298" y="236"/>
                  </a:lnTo>
                  <a:lnTo>
                    <a:pt x="294" y="238"/>
                  </a:lnTo>
                  <a:lnTo>
                    <a:pt x="288" y="240"/>
                  </a:lnTo>
                  <a:lnTo>
                    <a:pt x="282" y="238"/>
                  </a:lnTo>
                  <a:lnTo>
                    <a:pt x="280" y="238"/>
                  </a:lnTo>
                  <a:lnTo>
                    <a:pt x="278" y="234"/>
                  </a:lnTo>
                  <a:lnTo>
                    <a:pt x="276" y="230"/>
                  </a:lnTo>
                  <a:lnTo>
                    <a:pt x="276" y="224"/>
                  </a:lnTo>
                  <a:lnTo>
                    <a:pt x="276" y="220"/>
                  </a:lnTo>
                  <a:lnTo>
                    <a:pt x="276" y="214"/>
                  </a:lnTo>
                  <a:lnTo>
                    <a:pt x="272" y="218"/>
                  </a:lnTo>
                  <a:lnTo>
                    <a:pt x="270" y="220"/>
                  </a:lnTo>
                  <a:lnTo>
                    <a:pt x="264" y="222"/>
                  </a:lnTo>
                  <a:lnTo>
                    <a:pt x="260" y="218"/>
                  </a:lnTo>
                  <a:lnTo>
                    <a:pt x="258" y="212"/>
                  </a:lnTo>
                  <a:lnTo>
                    <a:pt x="256" y="192"/>
                  </a:lnTo>
                  <a:lnTo>
                    <a:pt x="252" y="176"/>
                  </a:lnTo>
                  <a:lnTo>
                    <a:pt x="244" y="168"/>
                  </a:lnTo>
                  <a:lnTo>
                    <a:pt x="244" y="166"/>
                  </a:lnTo>
                  <a:lnTo>
                    <a:pt x="226" y="128"/>
                  </a:lnTo>
                  <a:lnTo>
                    <a:pt x="220" y="116"/>
                  </a:lnTo>
                  <a:lnTo>
                    <a:pt x="220" y="114"/>
                  </a:lnTo>
                  <a:lnTo>
                    <a:pt x="216" y="94"/>
                  </a:lnTo>
                  <a:lnTo>
                    <a:pt x="214" y="90"/>
                  </a:lnTo>
                  <a:lnTo>
                    <a:pt x="212" y="92"/>
                  </a:lnTo>
                  <a:lnTo>
                    <a:pt x="204" y="100"/>
                  </a:lnTo>
                  <a:lnTo>
                    <a:pt x="200" y="104"/>
                  </a:lnTo>
                  <a:lnTo>
                    <a:pt x="196" y="102"/>
                  </a:lnTo>
                  <a:lnTo>
                    <a:pt x="188" y="96"/>
                  </a:lnTo>
                  <a:lnTo>
                    <a:pt x="176" y="90"/>
                  </a:lnTo>
                  <a:lnTo>
                    <a:pt x="174" y="88"/>
                  </a:lnTo>
                  <a:lnTo>
                    <a:pt x="172" y="88"/>
                  </a:lnTo>
                  <a:lnTo>
                    <a:pt x="172" y="86"/>
                  </a:lnTo>
                  <a:lnTo>
                    <a:pt x="172" y="70"/>
                  </a:lnTo>
                  <a:lnTo>
                    <a:pt x="168" y="58"/>
                  </a:lnTo>
                  <a:lnTo>
                    <a:pt x="162" y="42"/>
                  </a:lnTo>
                  <a:lnTo>
                    <a:pt x="156" y="42"/>
                  </a:lnTo>
                  <a:lnTo>
                    <a:pt x="156" y="50"/>
                  </a:lnTo>
                  <a:lnTo>
                    <a:pt x="154" y="58"/>
                  </a:lnTo>
                  <a:lnTo>
                    <a:pt x="150" y="64"/>
                  </a:lnTo>
                  <a:lnTo>
                    <a:pt x="144" y="70"/>
                  </a:lnTo>
                  <a:lnTo>
                    <a:pt x="142" y="78"/>
                  </a:lnTo>
                  <a:lnTo>
                    <a:pt x="138" y="82"/>
                  </a:lnTo>
                  <a:lnTo>
                    <a:pt x="134" y="86"/>
                  </a:lnTo>
                  <a:lnTo>
                    <a:pt x="130" y="86"/>
                  </a:lnTo>
                  <a:lnTo>
                    <a:pt x="128" y="86"/>
                  </a:lnTo>
                  <a:lnTo>
                    <a:pt x="124" y="84"/>
                  </a:lnTo>
                  <a:lnTo>
                    <a:pt x="122" y="84"/>
                  </a:lnTo>
                  <a:lnTo>
                    <a:pt x="118" y="82"/>
                  </a:lnTo>
                  <a:lnTo>
                    <a:pt x="118" y="78"/>
                  </a:lnTo>
                  <a:lnTo>
                    <a:pt x="116" y="66"/>
                  </a:lnTo>
                  <a:lnTo>
                    <a:pt x="116" y="62"/>
                  </a:lnTo>
                  <a:lnTo>
                    <a:pt x="106" y="56"/>
                  </a:lnTo>
                  <a:lnTo>
                    <a:pt x="104" y="54"/>
                  </a:lnTo>
                  <a:lnTo>
                    <a:pt x="102" y="50"/>
                  </a:lnTo>
                  <a:lnTo>
                    <a:pt x="100" y="42"/>
                  </a:lnTo>
                  <a:lnTo>
                    <a:pt x="104" y="6"/>
                  </a:lnTo>
                  <a:lnTo>
                    <a:pt x="102" y="0"/>
                  </a:lnTo>
                  <a:lnTo>
                    <a:pt x="88" y="14"/>
                  </a:lnTo>
                  <a:lnTo>
                    <a:pt x="80" y="20"/>
                  </a:lnTo>
                  <a:lnTo>
                    <a:pt x="78" y="26"/>
                  </a:lnTo>
                  <a:lnTo>
                    <a:pt x="82" y="36"/>
                  </a:lnTo>
                  <a:lnTo>
                    <a:pt x="82" y="44"/>
                  </a:lnTo>
                  <a:lnTo>
                    <a:pt x="82" y="48"/>
                  </a:lnTo>
                  <a:lnTo>
                    <a:pt x="80" y="54"/>
                  </a:lnTo>
                  <a:lnTo>
                    <a:pt x="76" y="58"/>
                  </a:lnTo>
                  <a:lnTo>
                    <a:pt x="72" y="60"/>
                  </a:lnTo>
                  <a:lnTo>
                    <a:pt x="56" y="66"/>
                  </a:lnTo>
                  <a:lnTo>
                    <a:pt x="52" y="68"/>
                  </a:lnTo>
                  <a:lnTo>
                    <a:pt x="52" y="74"/>
                  </a:lnTo>
                  <a:lnTo>
                    <a:pt x="52" y="96"/>
                  </a:lnTo>
                  <a:lnTo>
                    <a:pt x="54" y="104"/>
                  </a:lnTo>
                  <a:lnTo>
                    <a:pt x="54" y="106"/>
                  </a:lnTo>
                  <a:lnTo>
                    <a:pt x="56" y="108"/>
                  </a:lnTo>
                  <a:lnTo>
                    <a:pt x="64" y="108"/>
                  </a:lnTo>
                  <a:lnTo>
                    <a:pt x="68" y="108"/>
                  </a:lnTo>
                  <a:lnTo>
                    <a:pt x="72" y="106"/>
                  </a:lnTo>
                  <a:lnTo>
                    <a:pt x="76" y="104"/>
                  </a:lnTo>
                  <a:lnTo>
                    <a:pt x="92" y="138"/>
                  </a:lnTo>
                  <a:lnTo>
                    <a:pt x="92" y="140"/>
                  </a:lnTo>
                  <a:lnTo>
                    <a:pt x="88" y="184"/>
                  </a:lnTo>
                  <a:lnTo>
                    <a:pt x="82" y="216"/>
                  </a:lnTo>
                  <a:lnTo>
                    <a:pt x="78" y="238"/>
                  </a:lnTo>
                  <a:lnTo>
                    <a:pt x="72" y="250"/>
                  </a:lnTo>
                  <a:lnTo>
                    <a:pt x="68" y="254"/>
                  </a:lnTo>
                  <a:lnTo>
                    <a:pt x="62" y="256"/>
                  </a:lnTo>
                  <a:lnTo>
                    <a:pt x="54" y="254"/>
                  </a:lnTo>
                  <a:lnTo>
                    <a:pt x="48" y="252"/>
                  </a:lnTo>
                  <a:lnTo>
                    <a:pt x="22" y="298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8" y="318"/>
                  </a:lnTo>
                  <a:lnTo>
                    <a:pt x="6" y="320"/>
                  </a:lnTo>
                  <a:lnTo>
                    <a:pt x="4" y="326"/>
                  </a:lnTo>
                  <a:lnTo>
                    <a:pt x="4" y="348"/>
                  </a:lnTo>
                  <a:lnTo>
                    <a:pt x="8" y="352"/>
                  </a:lnTo>
                  <a:lnTo>
                    <a:pt x="10" y="352"/>
                  </a:lnTo>
                  <a:lnTo>
                    <a:pt x="12" y="354"/>
                  </a:lnTo>
                  <a:lnTo>
                    <a:pt x="4" y="36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/>
            </a:p>
          </p:txBody>
        </p:sp>
        <p:sp>
          <p:nvSpPr>
            <p:cNvPr id="39" name="贵州"/>
            <p:cNvSpPr>
              <a:spLocks/>
            </p:cNvSpPr>
            <p:nvPr/>
          </p:nvSpPr>
          <p:spPr bwMode="auto">
            <a:xfrm>
              <a:off x="4370846" y="4637644"/>
              <a:ext cx="687476" cy="595423"/>
            </a:xfrm>
            <a:custGeom>
              <a:avLst/>
              <a:gdLst>
                <a:gd name="T0" fmla="*/ 2147483646 w 384"/>
                <a:gd name="T1" fmla="*/ 2147483646 h 332"/>
                <a:gd name="T2" fmla="*/ 2147483646 w 384"/>
                <a:gd name="T3" fmla="*/ 2147483646 h 332"/>
                <a:gd name="T4" fmla="*/ 2147483646 w 384"/>
                <a:gd name="T5" fmla="*/ 2147483646 h 332"/>
                <a:gd name="T6" fmla="*/ 2147483646 w 384"/>
                <a:gd name="T7" fmla="*/ 2147483646 h 332"/>
                <a:gd name="T8" fmla="*/ 2147483646 w 384"/>
                <a:gd name="T9" fmla="*/ 2147483646 h 332"/>
                <a:gd name="T10" fmla="*/ 2147483646 w 384"/>
                <a:gd name="T11" fmla="*/ 2147483646 h 332"/>
                <a:gd name="T12" fmla="*/ 2147483646 w 384"/>
                <a:gd name="T13" fmla="*/ 2147483646 h 332"/>
                <a:gd name="T14" fmla="*/ 2147483646 w 384"/>
                <a:gd name="T15" fmla="*/ 2147483646 h 332"/>
                <a:gd name="T16" fmla="*/ 2147483646 w 384"/>
                <a:gd name="T17" fmla="*/ 2147483646 h 332"/>
                <a:gd name="T18" fmla="*/ 2147483646 w 384"/>
                <a:gd name="T19" fmla="*/ 2147483646 h 332"/>
                <a:gd name="T20" fmla="*/ 2147483646 w 384"/>
                <a:gd name="T21" fmla="*/ 2147483646 h 332"/>
                <a:gd name="T22" fmla="*/ 2147483646 w 384"/>
                <a:gd name="T23" fmla="*/ 2147483646 h 332"/>
                <a:gd name="T24" fmla="*/ 2147483646 w 384"/>
                <a:gd name="T25" fmla="*/ 2147483646 h 332"/>
                <a:gd name="T26" fmla="*/ 2147483646 w 384"/>
                <a:gd name="T27" fmla="*/ 2147483646 h 332"/>
                <a:gd name="T28" fmla="*/ 2147483646 w 384"/>
                <a:gd name="T29" fmla="*/ 2147483646 h 332"/>
                <a:gd name="T30" fmla="*/ 2147483646 w 384"/>
                <a:gd name="T31" fmla="*/ 2147483646 h 332"/>
                <a:gd name="T32" fmla="*/ 2147483646 w 384"/>
                <a:gd name="T33" fmla="*/ 2147483646 h 332"/>
                <a:gd name="T34" fmla="*/ 2147483646 w 384"/>
                <a:gd name="T35" fmla="*/ 2147483646 h 332"/>
                <a:gd name="T36" fmla="*/ 2147483646 w 384"/>
                <a:gd name="T37" fmla="*/ 2147483646 h 332"/>
                <a:gd name="T38" fmla="*/ 2147483646 w 384"/>
                <a:gd name="T39" fmla="*/ 2147483646 h 332"/>
                <a:gd name="T40" fmla="*/ 2147483646 w 384"/>
                <a:gd name="T41" fmla="*/ 2147483646 h 332"/>
                <a:gd name="T42" fmla="*/ 0 w 384"/>
                <a:gd name="T43" fmla="*/ 2147483646 h 332"/>
                <a:gd name="T44" fmla="*/ 2147483646 w 384"/>
                <a:gd name="T45" fmla="*/ 2147483646 h 332"/>
                <a:gd name="T46" fmla="*/ 2147483646 w 384"/>
                <a:gd name="T47" fmla="*/ 2147483646 h 332"/>
                <a:gd name="T48" fmla="*/ 2147483646 w 384"/>
                <a:gd name="T49" fmla="*/ 2147483646 h 332"/>
                <a:gd name="T50" fmla="*/ 2147483646 w 384"/>
                <a:gd name="T51" fmla="*/ 2147483646 h 332"/>
                <a:gd name="T52" fmla="*/ 2147483646 w 384"/>
                <a:gd name="T53" fmla="*/ 2147483646 h 332"/>
                <a:gd name="T54" fmla="*/ 2147483646 w 384"/>
                <a:gd name="T55" fmla="*/ 2147483646 h 332"/>
                <a:gd name="T56" fmla="*/ 2147483646 w 384"/>
                <a:gd name="T57" fmla="*/ 2147483646 h 332"/>
                <a:gd name="T58" fmla="*/ 2147483646 w 384"/>
                <a:gd name="T59" fmla="*/ 2147483646 h 332"/>
                <a:gd name="T60" fmla="*/ 2147483646 w 384"/>
                <a:gd name="T61" fmla="*/ 2147483646 h 332"/>
                <a:gd name="T62" fmla="*/ 2147483646 w 384"/>
                <a:gd name="T63" fmla="*/ 2147483646 h 332"/>
                <a:gd name="T64" fmla="*/ 2147483646 w 384"/>
                <a:gd name="T65" fmla="*/ 2147483646 h 332"/>
                <a:gd name="T66" fmla="*/ 2147483646 w 384"/>
                <a:gd name="T67" fmla="*/ 2147483646 h 332"/>
                <a:gd name="T68" fmla="*/ 2147483646 w 384"/>
                <a:gd name="T69" fmla="*/ 2147483646 h 332"/>
                <a:gd name="T70" fmla="*/ 2147483646 w 384"/>
                <a:gd name="T71" fmla="*/ 2147483646 h 332"/>
                <a:gd name="T72" fmla="*/ 2147483646 w 384"/>
                <a:gd name="T73" fmla="*/ 2147483646 h 332"/>
                <a:gd name="T74" fmla="*/ 2147483646 w 384"/>
                <a:gd name="T75" fmla="*/ 2147483646 h 332"/>
                <a:gd name="T76" fmla="*/ 2147483646 w 384"/>
                <a:gd name="T77" fmla="*/ 2147483646 h 332"/>
                <a:gd name="T78" fmla="*/ 2147483646 w 384"/>
                <a:gd name="T79" fmla="*/ 2147483646 h 332"/>
                <a:gd name="T80" fmla="*/ 2147483646 w 384"/>
                <a:gd name="T81" fmla="*/ 2147483646 h 332"/>
                <a:gd name="T82" fmla="*/ 2147483646 w 384"/>
                <a:gd name="T83" fmla="*/ 2147483646 h 332"/>
                <a:gd name="T84" fmla="*/ 2147483646 w 384"/>
                <a:gd name="T85" fmla="*/ 2147483646 h 332"/>
                <a:gd name="T86" fmla="*/ 2147483646 w 384"/>
                <a:gd name="T87" fmla="*/ 2147483646 h 332"/>
                <a:gd name="T88" fmla="*/ 2147483646 w 384"/>
                <a:gd name="T89" fmla="*/ 2147483646 h 332"/>
                <a:gd name="T90" fmla="*/ 2147483646 w 384"/>
                <a:gd name="T91" fmla="*/ 2147483646 h 332"/>
                <a:gd name="T92" fmla="*/ 2147483646 w 384"/>
                <a:gd name="T93" fmla="*/ 2147483646 h 332"/>
                <a:gd name="T94" fmla="*/ 2147483646 w 384"/>
                <a:gd name="T95" fmla="*/ 2147483646 h 332"/>
                <a:gd name="T96" fmla="*/ 2147483646 w 384"/>
                <a:gd name="T97" fmla="*/ 2147483646 h 332"/>
                <a:gd name="T98" fmla="*/ 2147483646 w 384"/>
                <a:gd name="T99" fmla="*/ 2147483646 h 332"/>
                <a:gd name="T100" fmla="*/ 2147483646 w 384"/>
                <a:gd name="T101" fmla="*/ 2147483646 h 332"/>
                <a:gd name="T102" fmla="*/ 2147483646 w 384"/>
                <a:gd name="T103" fmla="*/ 2147483646 h 332"/>
                <a:gd name="T104" fmla="*/ 2147483646 w 384"/>
                <a:gd name="T105" fmla="*/ 2147483646 h 332"/>
                <a:gd name="T106" fmla="*/ 2147483646 w 384"/>
                <a:gd name="T107" fmla="*/ 2147483646 h 332"/>
                <a:gd name="T108" fmla="*/ 2147483646 w 384"/>
                <a:gd name="T109" fmla="*/ 2147483646 h 332"/>
                <a:gd name="T110" fmla="*/ 2147483646 w 384"/>
                <a:gd name="T111" fmla="*/ 2147483646 h 332"/>
                <a:gd name="T112" fmla="*/ 2147483646 w 384"/>
                <a:gd name="T113" fmla="*/ 2147483646 h 332"/>
                <a:gd name="T114" fmla="*/ 2147483646 w 384"/>
                <a:gd name="T115" fmla="*/ 2147483646 h 332"/>
                <a:gd name="T116" fmla="*/ 2147483646 w 384"/>
                <a:gd name="T117" fmla="*/ 2147483646 h 3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84" h="332">
                  <a:moveTo>
                    <a:pt x="300" y="6"/>
                  </a:moveTo>
                  <a:lnTo>
                    <a:pt x="296" y="4"/>
                  </a:lnTo>
                  <a:lnTo>
                    <a:pt x="288" y="8"/>
                  </a:lnTo>
                  <a:lnTo>
                    <a:pt x="284" y="14"/>
                  </a:lnTo>
                  <a:lnTo>
                    <a:pt x="280" y="22"/>
                  </a:lnTo>
                  <a:lnTo>
                    <a:pt x="276" y="24"/>
                  </a:lnTo>
                  <a:lnTo>
                    <a:pt x="272" y="26"/>
                  </a:lnTo>
                  <a:lnTo>
                    <a:pt x="268" y="24"/>
                  </a:lnTo>
                  <a:lnTo>
                    <a:pt x="264" y="20"/>
                  </a:lnTo>
                  <a:lnTo>
                    <a:pt x="262" y="20"/>
                  </a:lnTo>
                  <a:lnTo>
                    <a:pt x="260" y="12"/>
                  </a:lnTo>
                  <a:lnTo>
                    <a:pt x="260" y="10"/>
                  </a:lnTo>
                  <a:lnTo>
                    <a:pt x="258" y="0"/>
                  </a:lnTo>
                  <a:lnTo>
                    <a:pt x="254" y="0"/>
                  </a:lnTo>
                  <a:lnTo>
                    <a:pt x="252" y="0"/>
                  </a:lnTo>
                  <a:lnTo>
                    <a:pt x="250" y="8"/>
                  </a:lnTo>
                  <a:lnTo>
                    <a:pt x="250" y="20"/>
                  </a:lnTo>
                  <a:lnTo>
                    <a:pt x="248" y="20"/>
                  </a:lnTo>
                  <a:lnTo>
                    <a:pt x="240" y="34"/>
                  </a:lnTo>
                  <a:lnTo>
                    <a:pt x="238" y="36"/>
                  </a:lnTo>
                  <a:lnTo>
                    <a:pt x="236" y="36"/>
                  </a:lnTo>
                  <a:lnTo>
                    <a:pt x="216" y="34"/>
                  </a:lnTo>
                  <a:lnTo>
                    <a:pt x="216" y="36"/>
                  </a:lnTo>
                  <a:lnTo>
                    <a:pt x="208" y="44"/>
                  </a:lnTo>
                  <a:lnTo>
                    <a:pt x="212" y="50"/>
                  </a:lnTo>
                  <a:lnTo>
                    <a:pt x="206" y="58"/>
                  </a:lnTo>
                  <a:lnTo>
                    <a:pt x="188" y="58"/>
                  </a:lnTo>
                  <a:lnTo>
                    <a:pt x="188" y="56"/>
                  </a:lnTo>
                  <a:lnTo>
                    <a:pt x="188" y="54"/>
                  </a:lnTo>
                  <a:lnTo>
                    <a:pt x="184" y="52"/>
                  </a:lnTo>
                  <a:lnTo>
                    <a:pt x="182" y="58"/>
                  </a:lnTo>
                  <a:lnTo>
                    <a:pt x="180" y="60"/>
                  </a:lnTo>
                  <a:lnTo>
                    <a:pt x="168" y="60"/>
                  </a:lnTo>
                  <a:lnTo>
                    <a:pt x="160" y="54"/>
                  </a:lnTo>
                  <a:lnTo>
                    <a:pt x="160" y="52"/>
                  </a:lnTo>
                  <a:lnTo>
                    <a:pt x="160" y="50"/>
                  </a:lnTo>
                  <a:lnTo>
                    <a:pt x="146" y="48"/>
                  </a:lnTo>
                  <a:lnTo>
                    <a:pt x="136" y="52"/>
                  </a:lnTo>
                  <a:lnTo>
                    <a:pt x="132" y="56"/>
                  </a:lnTo>
                  <a:lnTo>
                    <a:pt x="148" y="74"/>
                  </a:lnTo>
                  <a:lnTo>
                    <a:pt x="168" y="80"/>
                  </a:lnTo>
                  <a:lnTo>
                    <a:pt x="170" y="82"/>
                  </a:lnTo>
                  <a:lnTo>
                    <a:pt x="180" y="92"/>
                  </a:lnTo>
                  <a:lnTo>
                    <a:pt x="176" y="108"/>
                  </a:lnTo>
                  <a:lnTo>
                    <a:pt x="176" y="110"/>
                  </a:lnTo>
                  <a:lnTo>
                    <a:pt x="162" y="120"/>
                  </a:lnTo>
                  <a:lnTo>
                    <a:pt x="162" y="122"/>
                  </a:lnTo>
                  <a:lnTo>
                    <a:pt x="160" y="122"/>
                  </a:lnTo>
                  <a:lnTo>
                    <a:pt x="138" y="128"/>
                  </a:lnTo>
                  <a:lnTo>
                    <a:pt x="124" y="130"/>
                  </a:lnTo>
                  <a:lnTo>
                    <a:pt x="114" y="126"/>
                  </a:lnTo>
                  <a:lnTo>
                    <a:pt x="110" y="126"/>
                  </a:lnTo>
                  <a:lnTo>
                    <a:pt x="104" y="134"/>
                  </a:lnTo>
                  <a:lnTo>
                    <a:pt x="94" y="142"/>
                  </a:lnTo>
                  <a:lnTo>
                    <a:pt x="92" y="142"/>
                  </a:lnTo>
                  <a:lnTo>
                    <a:pt x="78" y="148"/>
                  </a:lnTo>
                  <a:lnTo>
                    <a:pt x="60" y="142"/>
                  </a:lnTo>
                  <a:lnTo>
                    <a:pt x="24" y="144"/>
                  </a:lnTo>
                  <a:lnTo>
                    <a:pt x="16" y="146"/>
                  </a:lnTo>
                  <a:lnTo>
                    <a:pt x="16" y="148"/>
                  </a:lnTo>
                  <a:lnTo>
                    <a:pt x="8" y="148"/>
                  </a:lnTo>
                  <a:lnTo>
                    <a:pt x="0" y="160"/>
                  </a:lnTo>
                  <a:lnTo>
                    <a:pt x="0" y="172"/>
                  </a:lnTo>
                  <a:lnTo>
                    <a:pt x="8" y="192"/>
                  </a:lnTo>
                  <a:lnTo>
                    <a:pt x="18" y="196"/>
                  </a:lnTo>
                  <a:lnTo>
                    <a:pt x="22" y="200"/>
                  </a:lnTo>
                  <a:lnTo>
                    <a:pt x="28" y="192"/>
                  </a:lnTo>
                  <a:lnTo>
                    <a:pt x="28" y="190"/>
                  </a:lnTo>
                  <a:lnTo>
                    <a:pt x="30" y="190"/>
                  </a:lnTo>
                  <a:lnTo>
                    <a:pt x="42" y="188"/>
                  </a:lnTo>
                  <a:lnTo>
                    <a:pt x="44" y="188"/>
                  </a:lnTo>
                  <a:lnTo>
                    <a:pt x="56" y="192"/>
                  </a:lnTo>
                  <a:lnTo>
                    <a:pt x="68" y="220"/>
                  </a:lnTo>
                  <a:lnTo>
                    <a:pt x="66" y="220"/>
                  </a:lnTo>
                  <a:lnTo>
                    <a:pt x="62" y="236"/>
                  </a:lnTo>
                  <a:lnTo>
                    <a:pt x="58" y="244"/>
                  </a:lnTo>
                  <a:lnTo>
                    <a:pt x="58" y="246"/>
                  </a:lnTo>
                  <a:lnTo>
                    <a:pt x="52" y="260"/>
                  </a:lnTo>
                  <a:lnTo>
                    <a:pt x="52" y="276"/>
                  </a:lnTo>
                  <a:lnTo>
                    <a:pt x="62" y="286"/>
                  </a:lnTo>
                  <a:lnTo>
                    <a:pt x="76" y="296"/>
                  </a:lnTo>
                  <a:lnTo>
                    <a:pt x="76" y="298"/>
                  </a:lnTo>
                  <a:lnTo>
                    <a:pt x="78" y="298"/>
                  </a:lnTo>
                  <a:lnTo>
                    <a:pt x="68" y="320"/>
                  </a:lnTo>
                  <a:lnTo>
                    <a:pt x="66" y="332"/>
                  </a:lnTo>
                  <a:lnTo>
                    <a:pt x="68" y="330"/>
                  </a:lnTo>
                  <a:lnTo>
                    <a:pt x="70" y="330"/>
                  </a:lnTo>
                  <a:lnTo>
                    <a:pt x="78" y="326"/>
                  </a:lnTo>
                  <a:lnTo>
                    <a:pt x="92" y="318"/>
                  </a:lnTo>
                  <a:lnTo>
                    <a:pt x="108" y="320"/>
                  </a:lnTo>
                  <a:lnTo>
                    <a:pt x="110" y="320"/>
                  </a:lnTo>
                  <a:lnTo>
                    <a:pt x="134" y="330"/>
                  </a:lnTo>
                  <a:lnTo>
                    <a:pt x="160" y="330"/>
                  </a:lnTo>
                  <a:lnTo>
                    <a:pt x="168" y="320"/>
                  </a:lnTo>
                  <a:lnTo>
                    <a:pt x="182" y="312"/>
                  </a:lnTo>
                  <a:lnTo>
                    <a:pt x="196" y="302"/>
                  </a:lnTo>
                  <a:lnTo>
                    <a:pt x="196" y="300"/>
                  </a:lnTo>
                  <a:lnTo>
                    <a:pt x="206" y="298"/>
                  </a:lnTo>
                  <a:lnTo>
                    <a:pt x="216" y="290"/>
                  </a:lnTo>
                  <a:lnTo>
                    <a:pt x="228" y="274"/>
                  </a:lnTo>
                  <a:lnTo>
                    <a:pt x="246" y="280"/>
                  </a:lnTo>
                  <a:lnTo>
                    <a:pt x="248" y="280"/>
                  </a:lnTo>
                  <a:lnTo>
                    <a:pt x="248" y="282"/>
                  </a:lnTo>
                  <a:lnTo>
                    <a:pt x="252" y="290"/>
                  </a:lnTo>
                  <a:lnTo>
                    <a:pt x="256" y="292"/>
                  </a:lnTo>
                  <a:lnTo>
                    <a:pt x="266" y="292"/>
                  </a:lnTo>
                  <a:lnTo>
                    <a:pt x="268" y="292"/>
                  </a:lnTo>
                  <a:lnTo>
                    <a:pt x="274" y="292"/>
                  </a:lnTo>
                  <a:lnTo>
                    <a:pt x="276" y="292"/>
                  </a:lnTo>
                  <a:lnTo>
                    <a:pt x="276" y="294"/>
                  </a:lnTo>
                  <a:lnTo>
                    <a:pt x="288" y="298"/>
                  </a:lnTo>
                  <a:lnTo>
                    <a:pt x="292" y="298"/>
                  </a:lnTo>
                  <a:lnTo>
                    <a:pt x="294" y="296"/>
                  </a:lnTo>
                  <a:lnTo>
                    <a:pt x="296" y="290"/>
                  </a:lnTo>
                  <a:lnTo>
                    <a:pt x="296" y="288"/>
                  </a:lnTo>
                  <a:lnTo>
                    <a:pt x="302" y="284"/>
                  </a:lnTo>
                  <a:lnTo>
                    <a:pt x="312" y="276"/>
                  </a:lnTo>
                  <a:lnTo>
                    <a:pt x="314" y="276"/>
                  </a:lnTo>
                  <a:lnTo>
                    <a:pt x="322" y="276"/>
                  </a:lnTo>
                  <a:lnTo>
                    <a:pt x="324" y="268"/>
                  </a:lnTo>
                  <a:lnTo>
                    <a:pt x="330" y="262"/>
                  </a:lnTo>
                  <a:lnTo>
                    <a:pt x="336" y="258"/>
                  </a:lnTo>
                  <a:lnTo>
                    <a:pt x="342" y="256"/>
                  </a:lnTo>
                  <a:lnTo>
                    <a:pt x="346" y="252"/>
                  </a:lnTo>
                  <a:lnTo>
                    <a:pt x="348" y="252"/>
                  </a:lnTo>
                  <a:lnTo>
                    <a:pt x="352" y="248"/>
                  </a:lnTo>
                  <a:lnTo>
                    <a:pt x="352" y="246"/>
                  </a:lnTo>
                  <a:lnTo>
                    <a:pt x="354" y="246"/>
                  </a:lnTo>
                  <a:lnTo>
                    <a:pt x="366" y="244"/>
                  </a:lnTo>
                  <a:lnTo>
                    <a:pt x="374" y="244"/>
                  </a:lnTo>
                  <a:lnTo>
                    <a:pt x="376" y="240"/>
                  </a:lnTo>
                  <a:lnTo>
                    <a:pt x="380" y="236"/>
                  </a:lnTo>
                  <a:lnTo>
                    <a:pt x="384" y="228"/>
                  </a:lnTo>
                  <a:lnTo>
                    <a:pt x="382" y="228"/>
                  </a:lnTo>
                  <a:lnTo>
                    <a:pt x="376" y="218"/>
                  </a:lnTo>
                  <a:lnTo>
                    <a:pt x="372" y="206"/>
                  </a:lnTo>
                  <a:lnTo>
                    <a:pt x="372" y="204"/>
                  </a:lnTo>
                  <a:lnTo>
                    <a:pt x="376" y="188"/>
                  </a:lnTo>
                  <a:lnTo>
                    <a:pt x="376" y="180"/>
                  </a:lnTo>
                  <a:lnTo>
                    <a:pt x="380" y="174"/>
                  </a:lnTo>
                  <a:lnTo>
                    <a:pt x="380" y="160"/>
                  </a:lnTo>
                  <a:lnTo>
                    <a:pt x="378" y="158"/>
                  </a:lnTo>
                  <a:lnTo>
                    <a:pt x="372" y="156"/>
                  </a:lnTo>
                  <a:lnTo>
                    <a:pt x="348" y="166"/>
                  </a:lnTo>
                  <a:lnTo>
                    <a:pt x="348" y="140"/>
                  </a:lnTo>
                  <a:lnTo>
                    <a:pt x="350" y="136"/>
                  </a:lnTo>
                  <a:lnTo>
                    <a:pt x="356" y="132"/>
                  </a:lnTo>
                  <a:lnTo>
                    <a:pt x="372" y="120"/>
                  </a:lnTo>
                  <a:lnTo>
                    <a:pt x="366" y="92"/>
                  </a:lnTo>
                  <a:lnTo>
                    <a:pt x="366" y="84"/>
                  </a:lnTo>
                  <a:lnTo>
                    <a:pt x="366" y="78"/>
                  </a:lnTo>
                  <a:lnTo>
                    <a:pt x="368" y="74"/>
                  </a:lnTo>
                  <a:lnTo>
                    <a:pt x="372" y="68"/>
                  </a:lnTo>
                  <a:lnTo>
                    <a:pt x="372" y="64"/>
                  </a:lnTo>
                  <a:lnTo>
                    <a:pt x="364" y="64"/>
                  </a:lnTo>
                  <a:lnTo>
                    <a:pt x="360" y="64"/>
                  </a:lnTo>
                  <a:lnTo>
                    <a:pt x="356" y="76"/>
                  </a:lnTo>
                  <a:lnTo>
                    <a:pt x="352" y="80"/>
                  </a:lnTo>
                  <a:lnTo>
                    <a:pt x="348" y="82"/>
                  </a:lnTo>
                  <a:lnTo>
                    <a:pt x="346" y="82"/>
                  </a:lnTo>
                  <a:lnTo>
                    <a:pt x="338" y="76"/>
                  </a:lnTo>
                  <a:lnTo>
                    <a:pt x="336" y="76"/>
                  </a:lnTo>
                  <a:lnTo>
                    <a:pt x="336" y="74"/>
                  </a:lnTo>
                  <a:lnTo>
                    <a:pt x="334" y="68"/>
                  </a:lnTo>
                  <a:lnTo>
                    <a:pt x="332" y="60"/>
                  </a:lnTo>
                  <a:lnTo>
                    <a:pt x="332" y="64"/>
                  </a:lnTo>
                  <a:lnTo>
                    <a:pt x="316" y="64"/>
                  </a:lnTo>
                  <a:lnTo>
                    <a:pt x="316" y="60"/>
                  </a:lnTo>
                  <a:lnTo>
                    <a:pt x="312" y="52"/>
                  </a:lnTo>
                  <a:lnTo>
                    <a:pt x="312" y="40"/>
                  </a:lnTo>
                  <a:lnTo>
                    <a:pt x="304" y="24"/>
                  </a:lnTo>
                  <a:lnTo>
                    <a:pt x="304" y="12"/>
                  </a:lnTo>
                  <a:lnTo>
                    <a:pt x="300" y="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40" name="广西"/>
            <p:cNvSpPr>
              <a:spLocks/>
            </p:cNvSpPr>
            <p:nvPr/>
          </p:nvSpPr>
          <p:spPr bwMode="auto">
            <a:xfrm>
              <a:off x="4482833" y="5002982"/>
              <a:ext cx="899007" cy="684038"/>
            </a:xfrm>
            <a:custGeom>
              <a:avLst/>
              <a:gdLst>
                <a:gd name="T0" fmla="*/ 2147483646 w 502"/>
                <a:gd name="T1" fmla="*/ 2147483646 h 382"/>
                <a:gd name="T2" fmla="*/ 2147483646 w 502"/>
                <a:gd name="T3" fmla="*/ 2147483646 h 382"/>
                <a:gd name="T4" fmla="*/ 2147483646 w 502"/>
                <a:gd name="T5" fmla="*/ 2147483646 h 382"/>
                <a:gd name="T6" fmla="*/ 2147483646 w 502"/>
                <a:gd name="T7" fmla="*/ 2147483646 h 382"/>
                <a:gd name="T8" fmla="*/ 2147483646 w 502"/>
                <a:gd name="T9" fmla="*/ 2147483646 h 382"/>
                <a:gd name="T10" fmla="*/ 2147483646 w 502"/>
                <a:gd name="T11" fmla="*/ 2147483646 h 382"/>
                <a:gd name="T12" fmla="*/ 2147483646 w 502"/>
                <a:gd name="T13" fmla="*/ 2147483646 h 382"/>
                <a:gd name="T14" fmla="*/ 2147483646 w 502"/>
                <a:gd name="T15" fmla="*/ 2147483646 h 382"/>
                <a:gd name="T16" fmla="*/ 2147483646 w 502"/>
                <a:gd name="T17" fmla="*/ 2147483646 h 382"/>
                <a:gd name="T18" fmla="*/ 2147483646 w 502"/>
                <a:gd name="T19" fmla="*/ 2147483646 h 382"/>
                <a:gd name="T20" fmla="*/ 2147483646 w 502"/>
                <a:gd name="T21" fmla="*/ 2147483646 h 382"/>
                <a:gd name="T22" fmla="*/ 2147483646 w 502"/>
                <a:gd name="T23" fmla="*/ 2147483646 h 382"/>
                <a:gd name="T24" fmla="*/ 2147483646 w 502"/>
                <a:gd name="T25" fmla="*/ 2147483646 h 382"/>
                <a:gd name="T26" fmla="*/ 2147483646 w 502"/>
                <a:gd name="T27" fmla="*/ 2147483646 h 382"/>
                <a:gd name="T28" fmla="*/ 2147483646 w 502"/>
                <a:gd name="T29" fmla="*/ 2147483646 h 382"/>
                <a:gd name="T30" fmla="*/ 2147483646 w 502"/>
                <a:gd name="T31" fmla="*/ 2147483646 h 382"/>
                <a:gd name="T32" fmla="*/ 2147483646 w 502"/>
                <a:gd name="T33" fmla="*/ 2147483646 h 382"/>
                <a:gd name="T34" fmla="*/ 2147483646 w 502"/>
                <a:gd name="T35" fmla="*/ 2147483646 h 382"/>
                <a:gd name="T36" fmla="*/ 2147483646 w 502"/>
                <a:gd name="T37" fmla="*/ 2147483646 h 382"/>
                <a:gd name="T38" fmla="*/ 2147483646 w 502"/>
                <a:gd name="T39" fmla="*/ 2147483646 h 382"/>
                <a:gd name="T40" fmla="*/ 2147483646 w 502"/>
                <a:gd name="T41" fmla="*/ 2147483646 h 382"/>
                <a:gd name="T42" fmla="*/ 2147483646 w 502"/>
                <a:gd name="T43" fmla="*/ 2147483646 h 382"/>
                <a:gd name="T44" fmla="*/ 2147483646 w 502"/>
                <a:gd name="T45" fmla="*/ 2147483646 h 382"/>
                <a:gd name="T46" fmla="*/ 2147483646 w 502"/>
                <a:gd name="T47" fmla="*/ 2147483646 h 382"/>
                <a:gd name="T48" fmla="*/ 2147483646 w 502"/>
                <a:gd name="T49" fmla="*/ 2147483646 h 382"/>
                <a:gd name="T50" fmla="*/ 2147483646 w 502"/>
                <a:gd name="T51" fmla="*/ 2147483646 h 382"/>
                <a:gd name="T52" fmla="*/ 2147483646 w 502"/>
                <a:gd name="T53" fmla="*/ 2147483646 h 382"/>
                <a:gd name="T54" fmla="*/ 2147483646 w 502"/>
                <a:gd name="T55" fmla="*/ 2147483646 h 382"/>
                <a:gd name="T56" fmla="*/ 2147483646 w 502"/>
                <a:gd name="T57" fmla="*/ 2147483646 h 382"/>
                <a:gd name="T58" fmla="*/ 2147483646 w 502"/>
                <a:gd name="T59" fmla="*/ 2147483646 h 382"/>
                <a:gd name="T60" fmla="*/ 2147483646 w 502"/>
                <a:gd name="T61" fmla="*/ 2147483646 h 382"/>
                <a:gd name="T62" fmla="*/ 2147483646 w 502"/>
                <a:gd name="T63" fmla="*/ 2147483646 h 382"/>
                <a:gd name="T64" fmla="*/ 2147483646 w 502"/>
                <a:gd name="T65" fmla="*/ 2147483646 h 382"/>
                <a:gd name="T66" fmla="*/ 2147483646 w 502"/>
                <a:gd name="T67" fmla="*/ 2147483646 h 382"/>
                <a:gd name="T68" fmla="*/ 2147483646 w 502"/>
                <a:gd name="T69" fmla="*/ 2147483646 h 382"/>
                <a:gd name="T70" fmla="*/ 2147483646 w 502"/>
                <a:gd name="T71" fmla="*/ 2147483646 h 382"/>
                <a:gd name="T72" fmla="*/ 2147483646 w 502"/>
                <a:gd name="T73" fmla="*/ 2147483646 h 382"/>
                <a:gd name="T74" fmla="*/ 2147483646 w 502"/>
                <a:gd name="T75" fmla="*/ 2147483646 h 382"/>
                <a:gd name="T76" fmla="*/ 2147483646 w 502"/>
                <a:gd name="T77" fmla="*/ 2147483646 h 382"/>
                <a:gd name="T78" fmla="*/ 2147483646 w 502"/>
                <a:gd name="T79" fmla="*/ 2147483646 h 382"/>
                <a:gd name="T80" fmla="*/ 2147483646 w 502"/>
                <a:gd name="T81" fmla="*/ 2147483646 h 382"/>
                <a:gd name="T82" fmla="*/ 2147483646 w 502"/>
                <a:gd name="T83" fmla="*/ 2147483646 h 382"/>
                <a:gd name="T84" fmla="*/ 2147483646 w 502"/>
                <a:gd name="T85" fmla="*/ 2147483646 h 382"/>
                <a:gd name="T86" fmla="*/ 2147483646 w 502"/>
                <a:gd name="T87" fmla="*/ 2147483646 h 382"/>
                <a:gd name="T88" fmla="*/ 2147483646 w 502"/>
                <a:gd name="T89" fmla="*/ 2147483646 h 382"/>
                <a:gd name="T90" fmla="*/ 2147483646 w 502"/>
                <a:gd name="T91" fmla="*/ 2147483646 h 382"/>
                <a:gd name="T92" fmla="*/ 2147483646 w 502"/>
                <a:gd name="T93" fmla="*/ 2147483646 h 382"/>
                <a:gd name="T94" fmla="*/ 2147483646 w 502"/>
                <a:gd name="T95" fmla="*/ 2147483646 h 382"/>
                <a:gd name="T96" fmla="*/ 2147483646 w 502"/>
                <a:gd name="T97" fmla="*/ 2147483646 h 382"/>
                <a:gd name="T98" fmla="*/ 2147483646 w 502"/>
                <a:gd name="T99" fmla="*/ 2147483646 h 382"/>
                <a:gd name="T100" fmla="*/ 2147483646 w 502"/>
                <a:gd name="T101" fmla="*/ 2147483646 h 382"/>
                <a:gd name="T102" fmla="*/ 2147483646 w 502"/>
                <a:gd name="T103" fmla="*/ 2147483646 h 382"/>
                <a:gd name="T104" fmla="*/ 2147483646 w 502"/>
                <a:gd name="T105" fmla="*/ 2147483646 h 382"/>
                <a:gd name="T106" fmla="*/ 2147483646 w 502"/>
                <a:gd name="T107" fmla="*/ 2147483646 h 382"/>
                <a:gd name="T108" fmla="*/ 2147483646 w 502"/>
                <a:gd name="T109" fmla="*/ 2147483646 h 382"/>
                <a:gd name="T110" fmla="*/ 2147483646 w 502"/>
                <a:gd name="T111" fmla="*/ 2147483646 h 3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02" h="382">
                  <a:moveTo>
                    <a:pt x="402" y="8"/>
                  </a:moveTo>
                  <a:lnTo>
                    <a:pt x="402" y="10"/>
                  </a:lnTo>
                  <a:lnTo>
                    <a:pt x="404" y="12"/>
                  </a:lnTo>
                  <a:lnTo>
                    <a:pt x="394" y="28"/>
                  </a:lnTo>
                  <a:lnTo>
                    <a:pt x="386" y="34"/>
                  </a:lnTo>
                  <a:lnTo>
                    <a:pt x="378" y="36"/>
                  </a:lnTo>
                  <a:lnTo>
                    <a:pt x="376" y="36"/>
                  </a:lnTo>
                  <a:lnTo>
                    <a:pt x="368" y="30"/>
                  </a:lnTo>
                  <a:lnTo>
                    <a:pt x="360" y="32"/>
                  </a:lnTo>
                  <a:lnTo>
                    <a:pt x="344" y="44"/>
                  </a:lnTo>
                  <a:lnTo>
                    <a:pt x="340" y="44"/>
                  </a:lnTo>
                  <a:lnTo>
                    <a:pt x="336" y="42"/>
                  </a:lnTo>
                  <a:lnTo>
                    <a:pt x="328" y="32"/>
                  </a:lnTo>
                  <a:lnTo>
                    <a:pt x="322" y="42"/>
                  </a:lnTo>
                  <a:lnTo>
                    <a:pt x="316" y="48"/>
                  </a:lnTo>
                  <a:lnTo>
                    <a:pt x="306" y="48"/>
                  </a:lnTo>
                  <a:lnTo>
                    <a:pt x="294" y="52"/>
                  </a:lnTo>
                  <a:lnTo>
                    <a:pt x="282" y="60"/>
                  </a:lnTo>
                  <a:lnTo>
                    <a:pt x="278" y="60"/>
                  </a:lnTo>
                  <a:lnTo>
                    <a:pt x="274" y="64"/>
                  </a:lnTo>
                  <a:lnTo>
                    <a:pt x="270" y="70"/>
                  </a:lnTo>
                  <a:lnTo>
                    <a:pt x="270" y="72"/>
                  </a:lnTo>
                  <a:lnTo>
                    <a:pt x="270" y="74"/>
                  </a:lnTo>
                  <a:lnTo>
                    <a:pt x="276" y="82"/>
                  </a:lnTo>
                  <a:lnTo>
                    <a:pt x="254" y="80"/>
                  </a:lnTo>
                  <a:lnTo>
                    <a:pt x="242" y="90"/>
                  </a:lnTo>
                  <a:lnTo>
                    <a:pt x="240" y="94"/>
                  </a:lnTo>
                  <a:lnTo>
                    <a:pt x="238" y="100"/>
                  </a:lnTo>
                  <a:lnTo>
                    <a:pt x="236" y="102"/>
                  </a:lnTo>
                  <a:lnTo>
                    <a:pt x="224" y="102"/>
                  </a:lnTo>
                  <a:lnTo>
                    <a:pt x="210" y="96"/>
                  </a:lnTo>
                  <a:lnTo>
                    <a:pt x="206" y="96"/>
                  </a:lnTo>
                  <a:lnTo>
                    <a:pt x="194" y="98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78" y="84"/>
                  </a:lnTo>
                  <a:lnTo>
                    <a:pt x="170" y="80"/>
                  </a:lnTo>
                  <a:lnTo>
                    <a:pt x="162" y="92"/>
                  </a:lnTo>
                  <a:lnTo>
                    <a:pt x="160" y="92"/>
                  </a:lnTo>
                  <a:lnTo>
                    <a:pt x="150" y="100"/>
                  </a:lnTo>
                  <a:lnTo>
                    <a:pt x="148" y="100"/>
                  </a:lnTo>
                  <a:lnTo>
                    <a:pt x="148" y="102"/>
                  </a:lnTo>
                  <a:lnTo>
                    <a:pt x="146" y="102"/>
                  </a:lnTo>
                  <a:lnTo>
                    <a:pt x="138" y="104"/>
                  </a:lnTo>
                  <a:lnTo>
                    <a:pt x="126" y="116"/>
                  </a:lnTo>
                  <a:lnTo>
                    <a:pt x="112" y="122"/>
                  </a:lnTo>
                  <a:lnTo>
                    <a:pt x="102" y="134"/>
                  </a:lnTo>
                  <a:lnTo>
                    <a:pt x="70" y="134"/>
                  </a:lnTo>
                  <a:lnTo>
                    <a:pt x="46" y="124"/>
                  </a:lnTo>
                  <a:lnTo>
                    <a:pt x="32" y="124"/>
                  </a:lnTo>
                  <a:lnTo>
                    <a:pt x="20" y="130"/>
                  </a:lnTo>
                  <a:lnTo>
                    <a:pt x="18" y="130"/>
                  </a:lnTo>
                  <a:lnTo>
                    <a:pt x="10" y="132"/>
                  </a:lnTo>
                  <a:lnTo>
                    <a:pt x="2" y="138"/>
                  </a:lnTo>
                  <a:lnTo>
                    <a:pt x="0" y="142"/>
                  </a:lnTo>
                  <a:lnTo>
                    <a:pt x="0" y="152"/>
                  </a:lnTo>
                  <a:lnTo>
                    <a:pt x="4" y="158"/>
                  </a:lnTo>
                  <a:lnTo>
                    <a:pt x="22" y="152"/>
                  </a:lnTo>
                  <a:lnTo>
                    <a:pt x="30" y="154"/>
                  </a:lnTo>
                  <a:lnTo>
                    <a:pt x="40" y="158"/>
                  </a:lnTo>
                  <a:lnTo>
                    <a:pt x="42" y="158"/>
                  </a:lnTo>
                  <a:lnTo>
                    <a:pt x="42" y="160"/>
                  </a:lnTo>
                  <a:lnTo>
                    <a:pt x="42" y="186"/>
                  </a:lnTo>
                  <a:lnTo>
                    <a:pt x="46" y="188"/>
                  </a:lnTo>
                  <a:lnTo>
                    <a:pt x="64" y="188"/>
                  </a:lnTo>
                  <a:lnTo>
                    <a:pt x="74" y="184"/>
                  </a:lnTo>
                  <a:lnTo>
                    <a:pt x="76" y="184"/>
                  </a:lnTo>
                  <a:lnTo>
                    <a:pt x="86" y="180"/>
                  </a:lnTo>
                  <a:lnTo>
                    <a:pt x="94" y="176"/>
                  </a:lnTo>
                  <a:lnTo>
                    <a:pt x="98" y="176"/>
                  </a:lnTo>
                  <a:lnTo>
                    <a:pt x="100" y="178"/>
                  </a:lnTo>
                  <a:lnTo>
                    <a:pt x="104" y="188"/>
                  </a:lnTo>
                  <a:lnTo>
                    <a:pt x="106" y="216"/>
                  </a:lnTo>
                  <a:lnTo>
                    <a:pt x="106" y="218"/>
                  </a:lnTo>
                  <a:lnTo>
                    <a:pt x="92" y="232"/>
                  </a:lnTo>
                  <a:lnTo>
                    <a:pt x="92" y="234"/>
                  </a:lnTo>
                  <a:lnTo>
                    <a:pt x="74" y="242"/>
                  </a:lnTo>
                  <a:lnTo>
                    <a:pt x="70" y="248"/>
                  </a:lnTo>
                  <a:lnTo>
                    <a:pt x="72" y="252"/>
                  </a:lnTo>
                  <a:lnTo>
                    <a:pt x="106" y="256"/>
                  </a:lnTo>
                  <a:lnTo>
                    <a:pt x="108" y="258"/>
                  </a:lnTo>
                  <a:lnTo>
                    <a:pt x="122" y="266"/>
                  </a:lnTo>
                  <a:lnTo>
                    <a:pt x="152" y="264"/>
                  </a:lnTo>
                  <a:lnTo>
                    <a:pt x="152" y="268"/>
                  </a:lnTo>
                  <a:lnTo>
                    <a:pt x="154" y="284"/>
                  </a:lnTo>
                  <a:lnTo>
                    <a:pt x="154" y="286"/>
                  </a:lnTo>
                  <a:lnTo>
                    <a:pt x="140" y="300"/>
                  </a:lnTo>
                  <a:lnTo>
                    <a:pt x="140" y="312"/>
                  </a:lnTo>
                  <a:lnTo>
                    <a:pt x="142" y="320"/>
                  </a:lnTo>
                  <a:lnTo>
                    <a:pt x="144" y="326"/>
                  </a:lnTo>
                  <a:lnTo>
                    <a:pt x="150" y="330"/>
                  </a:lnTo>
                  <a:lnTo>
                    <a:pt x="174" y="344"/>
                  </a:lnTo>
                  <a:lnTo>
                    <a:pt x="194" y="356"/>
                  </a:lnTo>
                  <a:lnTo>
                    <a:pt x="212" y="348"/>
                  </a:lnTo>
                  <a:lnTo>
                    <a:pt x="214" y="348"/>
                  </a:lnTo>
                  <a:lnTo>
                    <a:pt x="216" y="348"/>
                  </a:lnTo>
                  <a:lnTo>
                    <a:pt x="242" y="368"/>
                  </a:lnTo>
                  <a:lnTo>
                    <a:pt x="246" y="368"/>
                  </a:lnTo>
                  <a:lnTo>
                    <a:pt x="252" y="360"/>
                  </a:lnTo>
                  <a:lnTo>
                    <a:pt x="254" y="360"/>
                  </a:lnTo>
                  <a:lnTo>
                    <a:pt x="254" y="358"/>
                  </a:lnTo>
                  <a:lnTo>
                    <a:pt x="256" y="358"/>
                  </a:lnTo>
                  <a:lnTo>
                    <a:pt x="270" y="360"/>
                  </a:lnTo>
                  <a:lnTo>
                    <a:pt x="274" y="334"/>
                  </a:lnTo>
                  <a:lnTo>
                    <a:pt x="294" y="368"/>
                  </a:lnTo>
                  <a:lnTo>
                    <a:pt x="310" y="370"/>
                  </a:lnTo>
                  <a:lnTo>
                    <a:pt x="312" y="370"/>
                  </a:lnTo>
                  <a:lnTo>
                    <a:pt x="314" y="370"/>
                  </a:lnTo>
                  <a:lnTo>
                    <a:pt x="314" y="372"/>
                  </a:lnTo>
                  <a:lnTo>
                    <a:pt x="314" y="382"/>
                  </a:lnTo>
                  <a:lnTo>
                    <a:pt x="320" y="380"/>
                  </a:lnTo>
                  <a:lnTo>
                    <a:pt x="346" y="346"/>
                  </a:lnTo>
                  <a:lnTo>
                    <a:pt x="358" y="362"/>
                  </a:lnTo>
                  <a:lnTo>
                    <a:pt x="358" y="356"/>
                  </a:lnTo>
                  <a:lnTo>
                    <a:pt x="366" y="340"/>
                  </a:lnTo>
                  <a:lnTo>
                    <a:pt x="372" y="328"/>
                  </a:lnTo>
                  <a:lnTo>
                    <a:pt x="392" y="328"/>
                  </a:lnTo>
                  <a:lnTo>
                    <a:pt x="396" y="304"/>
                  </a:lnTo>
                  <a:lnTo>
                    <a:pt x="398" y="304"/>
                  </a:lnTo>
                  <a:lnTo>
                    <a:pt x="400" y="306"/>
                  </a:lnTo>
                  <a:lnTo>
                    <a:pt x="414" y="308"/>
                  </a:lnTo>
                  <a:lnTo>
                    <a:pt x="416" y="300"/>
                  </a:lnTo>
                  <a:lnTo>
                    <a:pt x="410" y="288"/>
                  </a:lnTo>
                  <a:lnTo>
                    <a:pt x="410" y="286"/>
                  </a:lnTo>
                  <a:lnTo>
                    <a:pt x="414" y="276"/>
                  </a:lnTo>
                  <a:lnTo>
                    <a:pt x="414" y="274"/>
                  </a:lnTo>
                  <a:lnTo>
                    <a:pt x="416" y="274"/>
                  </a:lnTo>
                  <a:lnTo>
                    <a:pt x="458" y="252"/>
                  </a:lnTo>
                  <a:lnTo>
                    <a:pt x="456" y="230"/>
                  </a:lnTo>
                  <a:lnTo>
                    <a:pt x="456" y="228"/>
                  </a:lnTo>
                  <a:lnTo>
                    <a:pt x="464" y="212"/>
                  </a:lnTo>
                  <a:lnTo>
                    <a:pt x="466" y="210"/>
                  </a:lnTo>
                  <a:lnTo>
                    <a:pt x="478" y="180"/>
                  </a:lnTo>
                  <a:lnTo>
                    <a:pt x="490" y="168"/>
                  </a:lnTo>
                  <a:lnTo>
                    <a:pt x="496" y="156"/>
                  </a:lnTo>
                  <a:lnTo>
                    <a:pt x="502" y="146"/>
                  </a:lnTo>
                  <a:lnTo>
                    <a:pt x="496" y="134"/>
                  </a:lnTo>
                  <a:lnTo>
                    <a:pt x="496" y="132"/>
                  </a:lnTo>
                  <a:lnTo>
                    <a:pt x="496" y="120"/>
                  </a:lnTo>
                  <a:lnTo>
                    <a:pt x="490" y="120"/>
                  </a:lnTo>
                  <a:lnTo>
                    <a:pt x="478" y="126"/>
                  </a:lnTo>
                  <a:lnTo>
                    <a:pt x="472" y="128"/>
                  </a:lnTo>
                  <a:lnTo>
                    <a:pt x="468" y="128"/>
                  </a:lnTo>
                  <a:lnTo>
                    <a:pt x="460" y="126"/>
                  </a:lnTo>
                  <a:lnTo>
                    <a:pt x="454" y="122"/>
                  </a:lnTo>
                  <a:lnTo>
                    <a:pt x="452" y="118"/>
                  </a:lnTo>
                  <a:lnTo>
                    <a:pt x="450" y="114"/>
                  </a:lnTo>
                  <a:lnTo>
                    <a:pt x="452" y="98"/>
                  </a:lnTo>
                  <a:lnTo>
                    <a:pt x="446" y="98"/>
                  </a:lnTo>
                  <a:lnTo>
                    <a:pt x="442" y="102"/>
                  </a:lnTo>
                  <a:lnTo>
                    <a:pt x="432" y="112"/>
                  </a:lnTo>
                  <a:lnTo>
                    <a:pt x="428" y="114"/>
                  </a:lnTo>
                  <a:lnTo>
                    <a:pt x="424" y="114"/>
                  </a:lnTo>
                  <a:lnTo>
                    <a:pt x="422" y="108"/>
                  </a:lnTo>
                  <a:lnTo>
                    <a:pt x="422" y="100"/>
                  </a:lnTo>
                  <a:lnTo>
                    <a:pt x="422" y="92"/>
                  </a:lnTo>
                  <a:lnTo>
                    <a:pt x="424" y="88"/>
                  </a:lnTo>
                  <a:lnTo>
                    <a:pt x="426" y="86"/>
                  </a:lnTo>
                  <a:lnTo>
                    <a:pt x="428" y="86"/>
                  </a:lnTo>
                  <a:lnTo>
                    <a:pt x="444" y="58"/>
                  </a:lnTo>
                  <a:lnTo>
                    <a:pt x="448" y="48"/>
                  </a:lnTo>
                  <a:lnTo>
                    <a:pt x="450" y="36"/>
                  </a:lnTo>
                  <a:lnTo>
                    <a:pt x="442" y="28"/>
                  </a:lnTo>
                  <a:lnTo>
                    <a:pt x="440" y="22"/>
                  </a:lnTo>
                  <a:lnTo>
                    <a:pt x="440" y="12"/>
                  </a:lnTo>
                  <a:lnTo>
                    <a:pt x="440" y="8"/>
                  </a:lnTo>
                  <a:lnTo>
                    <a:pt x="438" y="4"/>
                  </a:lnTo>
                  <a:lnTo>
                    <a:pt x="434" y="0"/>
                  </a:lnTo>
                  <a:lnTo>
                    <a:pt x="432" y="2"/>
                  </a:lnTo>
                  <a:lnTo>
                    <a:pt x="430" y="6"/>
                  </a:lnTo>
                  <a:lnTo>
                    <a:pt x="426" y="8"/>
                  </a:lnTo>
                  <a:lnTo>
                    <a:pt x="422" y="10"/>
                  </a:lnTo>
                  <a:lnTo>
                    <a:pt x="416" y="8"/>
                  </a:lnTo>
                  <a:lnTo>
                    <a:pt x="410" y="8"/>
                  </a:lnTo>
                  <a:lnTo>
                    <a:pt x="402" y="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41" name="重庆"/>
            <p:cNvSpPr>
              <a:spLocks/>
            </p:cNvSpPr>
            <p:nvPr/>
          </p:nvSpPr>
          <p:spPr bwMode="auto">
            <a:xfrm>
              <a:off x="4607263" y="4250540"/>
              <a:ext cx="508607" cy="516138"/>
            </a:xfrm>
            <a:custGeom>
              <a:avLst/>
              <a:gdLst>
                <a:gd name="T0" fmla="*/ 2147483646 w 284"/>
                <a:gd name="T1" fmla="*/ 2147483646 h 288"/>
                <a:gd name="T2" fmla="*/ 2147483646 w 284"/>
                <a:gd name="T3" fmla="*/ 2147483646 h 288"/>
                <a:gd name="T4" fmla="*/ 2147483646 w 284"/>
                <a:gd name="T5" fmla="*/ 2147483646 h 288"/>
                <a:gd name="T6" fmla="*/ 2147483646 w 284"/>
                <a:gd name="T7" fmla="*/ 2147483646 h 288"/>
                <a:gd name="T8" fmla="*/ 2147483646 w 284"/>
                <a:gd name="T9" fmla="*/ 2147483646 h 288"/>
                <a:gd name="T10" fmla="*/ 2147483646 w 284"/>
                <a:gd name="T11" fmla="*/ 2147483646 h 288"/>
                <a:gd name="T12" fmla="*/ 2147483646 w 284"/>
                <a:gd name="T13" fmla="*/ 2147483646 h 288"/>
                <a:gd name="T14" fmla="*/ 2147483646 w 284"/>
                <a:gd name="T15" fmla="*/ 2147483646 h 288"/>
                <a:gd name="T16" fmla="*/ 2147483646 w 284"/>
                <a:gd name="T17" fmla="*/ 2147483646 h 288"/>
                <a:gd name="T18" fmla="*/ 2147483646 w 284"/>
                <a:gd name="T19" fmla="*/ 2147483646 h 288"/>
                <a:gd name="T20" fmla="*/ 2147483646 w 284"/>
                <a:gd name="T21" fmla="*/ 2147483646 h 288"/>
                <a:gd name="T22" fmla="*/ 2147483646 w 284"/>
                <a:gd name="T23" fmla="*/ 2147483646 h 288"/>
                <a:gd name="T24" fmla="*/ 2147483646 w 284"/>
                <a:gd name="T25" fmla="*/ 2147483646 h 288"/>
                <a:gd name="T26" fmla="*/ 2147483646 w 284"/>
                <a:gd name="T27" fmla="*/ 2147483646 h 288"/>
                <a:gd name="T28" fmla="*/ 2147483646 w 284"/>
                <a:gd name="T29" fmla="*/ 2147483646 h 288"/>
                <a:gd name="T30" fmla="*/ 2147483646 w 284"/>
                <a:gd name="T31" fmla="*/ 2147483646 h 288"/>
                <a:gd name="T32" fmla="*/ 2147483646 w 284"/>
                <a:gd name="T33" fmla="*/ 2147483646 h 288"/>
                <a:gd name="T34" fmla="*/ 2147483646 w 284"/>
                <a:gd name="T35" fmla="*/ 2147483646 h 288"/>
                <a:gd name="T36" fmla="*/ 2147483646 w 284"/>
                <a:gd name="T37" fmla="*/ 2147483646 h 288"/>
                <a:gd name="T38" fmla="*/ 2147483646 w 284"/>
                <a:gd name="T39" fmla="*/ 2147483646 h 288"/>
                <a:gd name="T40" fmla="*/ 2147483646 w 284"/>
                <a:gd name="T41" fmla="*/ 2147483646 h 288"/>
                <a:gd name="T42" fmla="*/ 2147483646 w 284"/>
                <a:gd name="T43" fmla="*/ 2147483646 h 288"/>
                <a:gd name="T44" fmla="*/ 2147483646 w 284"/>
                <a:gd name="T45" fmla="*/ 2147483646 h 288"/>
                <a:gd name="T46" fmla="*/ 2147483646 w 284"/>
                <a:gd name="T47" fmla="*/ 2147483646 h 288"/>
                <a:gd name="T48" fmla="*/ 2147483646 w 284"/>
                <a:gd name="T49" fmla="*/ 2147483646 h 288"/>
                <a:gd name="T50" fmla="*/ 2147483646 w 284"/>
                <a:gd name="T51" fmla="*/ 2147483646 h 288"/>
                <a:gd name="T52" fmla="*/ 2147483646 w 284"/>
                <a:gd name="T53" fmla="*/ 2147483646 h 288"/>
                <a:gd name="T54" fmla="*/ 2147483646 w 284"/>
                <a:gd name="T55" fmla="*/ 2147483646 h 288"/>
                <a:gd name="T56" fmla="*/ 2147483646 w 284"/>
                <a:gd name="T57" fmla="*/ 2147483646 h 288"/>
                <a:gd name="T58" fmla="*/ 2147483646 w 284"/>
                <a:gd name="T59" fmla="*/ 2147483646 h 288"/>
                <a:gd name="T60" fmla="*/ 2147483646 w 284"/>
                <a:gd name="T61" fmla="*/ 2147483646 h 288"/>
                <a:gd name="T62" fmla="*/ 2147483646 w 284"/>
                <a:gd name="T63" fmla="*/ 2147483646 h 288"/>
                <a:gd name="T64" fmla="*/ 2147483646 w 284"/>
                <a:gd name="T65" fmla="*/ 2147483646 h 288"/>
                <a:gd name="T66" fmla="*/ 2147483646 w 284"/>
                <a:gd name="T67" fmla="*/ 2147483646 h 288"/>
                <a:gd name="T68" fmla="*/ 2147483646 w 284"/>
                <a:gd name="T69" fmla="*/ 2147483646 h 288"/>
                <a:gd name="T70" fmla="*/ 2147483646 w 284"/>
                <a:gd name="T71" fmla="*/ 2147483646 h 288"/>
                <a:gd name="T72" fmla="*/ 2147483646 w 284"/>
                <a:gd name="T73" fmla="*/ 2147483646 h 288"/>
                <a:gd name="T74" fmla="*/ 2147483646 w 284"/>
                <a:gd name="T75" fmla="*/ 2147483646 h 288"/>
                <a:gd name="T76" fmla="*/ 2147483646 w 284"/>
                <a:gd name="T77" fmla="*/ 2147483646 h 288"/>
                <a:gd name="T78" fmla="*/ 2147483646 w 284"/>
                <a:gd name="T79" fmla="*/ 2147483646 h 288"/>
                <a:gd name="T80" fmla="*/ 2147483646 w 284"/>
                <a:gd name="T81" fmla="*/ 2147483646 h 288"/>
                <a:gd name="T82" fmla="*/ 2147483646 w 284"/>
                <a:gd name="T83" fmla="*/ 2147483646 h 288"/>
                <a:gd name="T84" fmla="*/ 2147483646 w 284"/>
                <a:gd name="T85" fmla="*/ 2147483646 h 288"/>
                <a:gd name="T86" fmla="*/ 2147483646 w 284"/>
                <a:gd name="T87" fmla="*/ 2147483646 h 288"/>
                <a:gd name="T88" fmla="*/ 2147483646 w 284"/>
                <a:gd name="T89" fmla="*/ 2147483646 h 288"/>
                <a:gd name="T90" fmla="*/ 2147483646 w 284"/>
                <a:gd name="T91" fmla="*/ 2147483646 h 288"/>
                <a:gd name="T92" fmla="*/ 2147483646 w 284"/>
                <a:gd name="T93" fmla="*/ 2147483646 h 288"/>
                <a:gd name="T94" fmla="*/ 2147483646 w 284"/>
                <a:gd name="T95" fmla="*/ 2147483646 h 288"/>
                <a:gd name="T96" fmla="*/ 2147483646 w 284"/>
                <a:gd name="T97" fmla="*/ 2147483646 h 288"/>
                <a:gd name="T98" fmla="*/ 2147483646 w 284"/>
                <a:gd name="T99" fmla="*/ 2147483646 h 288"/>
                <a:gd name="T100" fmla="*/ 2147483646 w 284"/>
                <a:gd name="T101" fmla="*/ 2147483646 h 288"/>
                <a:gd name="T102" fmla="*/ 2147483646 w 284"/>
                <a:gd name="T103" fmla="*/ 2147483646 h 2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84" h="288">
                  <a:moveTo>
                    <a:pt x="284" y="58"/>
                  </a:moveTo>
                  <a:lnTo>
                    <a:pt x="278" y="44"/>
                  </a:lnTo>
                  <a:lnTo>
                    <a:pt x="268" y="32"/>
                  </a:lnTo>
                  <a:lnTo>
                    <a:pt x="260" y="30"/>
                  </a:lnTo>
                  <a:lnTo>
                    <a:pt x="258" y="30"/>
                  </a:lnTo>
                  <a:lnTo>
                    <a:pt x="258" y="28"/>
                  </a:lnTo>
                  <a:lnTo>
                    <a:pt x="250" y="24"/>
                  </a:lnTo>
                  <a:lnTo>
                    <a:pt x="248" y="24"/>
                  </a:lnTo>
                  <a:lnTo>
                    <a:pt x="244" y="26"/>
                  </a:lnTo>
                  <a:lnTo>
                    <a:pt x="234" y="28"/>
                  </a:lnTo>
                  <a:lnTo>
                    <a:pt x="232" y="26"/>
                  </a:lnTo>
                  <a:lnTo>
                    <a:pt x="222" y="22"/>
                  </a:lnTo>
                  <a:lnTo>
                    <a:pt x="220" y="22"/>
                  </a:lnTo>
                  <a:lnTo>
                    <a:pt x="220" y="20"/>
                  </a:lnTo>
                  <a:lnTo>
                    <a:pt x="212" y="12"/>
                  </a:lnTo>
                  <a:lnTo>
                    <a:pt x="204" y="4"/>
                  </a:lnTo>
                  <a:lnTo>
                    <a:pt x="196" y="0"/>
                  </a:lnTo>
                  <a:lnTo>
                    <a:pt x="188" y="8"/>
                  </a:lnTo>
                  <a:lnTo>
                    <a:pt x="176" y="16"/>
                  </a:lnTo>
                  <a:lnTo>
                    <a:pt x="172" y="40"/>
                  </a:lnTo>
                  <a:lnTo>
                    <a:pt x="162" y="58"/>
                  </a:lnTo>
                  <a:lnTo>
                    <a:pt x="162" y="60"/>
                  </a:lnTo>
                  <a:lnTo>
                    <a:pt x="154" y="68"/>
                  </a:lnTo>
                  <a:lnTo>
                    <a:pt x="144" y="86"/>
                  </a:lnTo>
                  <a:lnTo>
                    <a:pt x="144" y="88"/>
                  </a:lnTo>
                  <a:lnTo>
                    <a:pt x="124" y="104"/>
                  </a:lnTo>
                  <a:lnTo>
                    <a:pt x="116" y="118"/>
                  </a:lnTo>
                  <a:lnTo>
                    <a:pt x="114" y="120"/>
                  </a:lnTo>
                  <a:lnTo>
                    <a:pt x="110" y="124"/>
                  </a:lnTo>
                  <a:lnTo>
                    <a:pt x="96" y="132"/>
                  </a:lnTo>
                  <a:lnTo>
                    <a:pt x="88" y="144"/>
                  </a:lnTo>
                  <a:lnTo>
                    <a:pt x="74" y="164"/>
                  </a:lnTo>
                  <a:lnTo>
                    <a:pt x="72" y="164"/>
                  </a:lnTo>
                  <a:lnTo>
                    <a:pt x="8" y="160"/>
                  </a:lnTo>
                  <a:lnTo>
                    <a:pt x="0" y="168"/>
                  </a:lnTo>
                  <a:lnTo>
                    <a:pt x="0" y="180"/>
                  </a:lnTo>
                  <a:lnTo>
                    <a:pt x="6" y="208"/>
                  </a:lnTo>
                  <a:lnTo>
                    <a:pt x="20" y="226"/>
                  </a:lnTo>
                  <a:lnTo>
                    <a:pt x="32" y="232"/>
                  </a:lnTo>
                  <a:lnTo>
                    <a:pt x="32" y="234"/>
                  </a:lnTo>
                  <a:lnTo>
                    <a:pt x="40" y="244"/>
                  </a:lnTo>
                  <a:lnTo>
                    <a:pt x="42" y="252"/>
                  </a:lnTo>
                  <a:lnTo>
                    <a:pt x="42" y="262"/>
                  </a:lnTo>
                  <a:lnTo>
                    <a:pt x="38" y="266"/>
                  </a:lnTo>
                  <a:lnTo>
                    <a:pt x="40" y="268"/>
                  </a:lnTo>
                  <a:lnTo>
                    <a:pt x="44" y="268"/>
                  </a:lnTo>
                  <a:lnTo>
                    <a:pt x="48" y="258"/>
                  </a:lnTo>
                  <a:lnTo>
                    <a:pt x="50" y="258"/>
                  </a:lnTo>
                  <a:lnTo>
                    <a:pt x="62" y="262"/>
                  </a:lnTo>
                  <a:lnTo>
                    <a:pt x="64" y="266"/>
                  </a:lnTo>
                  <a:lnTo>
                    <a:pt x="70" y="266"/>
                  </a:lnTo>
                  <a:lnTo>
                    <a:pt x="68" y="260"/>
                  </a:lnTo>
                  <a:lnTo>
                    <a:pt x="76" y="246"/>
                  </a:lnTo>
                  <a:lnTo>
                    <a:pt x="78" y="244"/>
                  </a:lnTo>
                  <a:lnTo>
                    <a:pt x="80" y="242"/>
                  </a:lnTo>
                  <a:lnTo>
                    <a:pt x="88" y="242"/>
                  </a:lnTo>
                  <a:lnTo>
                    <a:pt x="102" y="242"/>
                  </a:lnTo>
                  <a:lnTo>
                    <a:pt x="110" y="232"/>
                  </a:lnTo>
                  <a:lnTo>
                    <a:pt x="110" y="222"/>
                  </a:lnTo>
                  <a:lnTo>
                    <a:pt x="112" y="212"/>
                  </a:lnTo>
                  <a:lnTo>
                    <a:pt x="114" y="210"/>
                  </a:lnTo>
                  <a:lnTo>
                    <a:pt x="120" y="206"/>
                  </a:lnTo>
                  <a:lnTo>
                    <a:pt x="122" y="206"/>
                  </a:lnTo>
                  <a:lnTo>
                    <a:pt x="134" y="208"/>
                  </a:lnTo>
                  <a:lnTo>
                    <a:pt x="134" y="210"/>
                  </a:lnTo>
                  <a:lnTo>
                    <a:pt x="136" y="220"/>
                  </a:lnTo>
                  <a:lnTo>
                    <a:pt x="136" y="224"/>
                  </a:lnTo>
                  <a:lnTo>
                    <a:pt x="138" y="232"/>
                  </a:lnTo>
                  <a:lnTo>
                    <a:pt x="140" y="232"/>
                  </a:lnTo>
                  <a:lnTo>
                    <a:pt x="144" y="226"/>
                  </a:lnTo>
                  <a:lnTo>
                    <a:pt x="152" y="216"/>
                  </a:lnTo>
                  <a:lnTo>
                    <a:pt x="160" y="212"/>
                  </a:lnTo>
                  <a:lnTo>
                    <a:pt x="162" y="212"/>
                  </a:lnTo>
                  <a:lnTo>
                    <a:pt x="162" y="210"/>
                  </a:lnTo>
                  <a:lnTo>
                    <a:pt x="172" y="214"/>
                  </a:lnTo>
                  <a:lnTo>
                    <a:pt x="174" y="214"/>
                  </a:lnTo>
                  <a:lnTo>
                    <a:pt x="176" y="214"/>
                  </a:lnTo>
                  <a:lnTo>
                    <a:pt x="180" y="226"/>
                  </a:lnTo>
                  <a:lnTo>
                    <a:pt x="180" y="236"/>
                  </a:lnTo>
                  <a:lnTo>
                    <a:pt x="188" y="252"/>
                  </a:lnTo>
                  <a:lnTo>
                    <a:pt x="188" y="254"/>
                  </a:lnTo>
                  <a:lnTo>
                    <a:pt x="188" y="264"/>
                  </a:lnTo>
                  <a:lnTo>
                    <a:pt x="192" y="270"/>
                  </a:lnTo>
                  <a:lnTo>
                    <a:pt x="194" y="270"/>
                  </a:lnTo>
                  <a:lnTo>
                    <a:pt x="196" y="266"/>
                  </a:lnTo>
                  <a:lnTo>
                    <a:pt x="198" y="264"/>
                  </a:lnTo>
                  <a:lnTo>
                    <a:pt x="208" y="270"/>
                  </a:lnTo>
                  <a:lnTo>
                    <a:pt x="208" y="272"/>
                  </a:lnTo>
                  <a:lnTo>
                    <a:pt x="212" y="286"/>
                  </a:lnTo>
                  <a:lnTo>
                    <a:pt x="216" y="288"/>
                  </a:lnTo>
                  <a:lnTo>
                    <a:pt x="216" y="286"/>
                  </a:lnTo>
                  <a:lnTo>
                    <a:pt x="220" y="276"/>
                  </a:lnTo>
                  <a:lnTo>
                    <a:pt x="222" y="274"/>
                  </a:lnTo>
                  <a:lnTo>
                    <a:pt x="224" y="274"/>
                  </a:lnTo>
                  <a:lnTo>
                    <a:pt x="228" y="270"/>
                  </a:lnTo>
                  <a:lnTo>
                    <a:pt x="230" y="270"/>
                  </a:lnTo>
                  <a:lnTo>
                    <a:pt x="236" y="270"/>
                  </a:lnTo>
                  <a:lnTo>
                    <a:pt x="236" y="266"/>
                  </a:lnTo>
                  <a:lnTo>
                    <a:pt x="236" y="264"/>
                  </a:lnTo>
                  <a:lnTo>
                    <a:pt x="232" y="226"/>
                  </a:lnTo>
                  <a:lnTo>
                    <a:pt x="216" y="202"/>
                  </a:lnTo>
                  <a:lnTo>
                    <a:pt x="188" y="168"/>
                  </a:lnTo>
                  <a:lnTo>
                    <a:pt x="186" y="168"/>
                  </a:lnTo>
                  <a:lnTo>
                    <a:pt x="184" y="146"/>
                  </a:lnTo>
                  <a:lnTo>
                    <a:pt x="176" y="128"/>
                  </a:lnTo>
                  <a:lnTo>
                    <a:pt x="174" y="128"/>
                  </a:lnTo>
                  <a:lnTo>
                    <a:pt x="176" y="126"/>
                  </a:lnTo>
                  <a:lnTo>
                    <a:pt x="180" y="104"/>
                  </a:lnTo>
                  <a:lnTo>
                    <a:pt x="182" y="104"/>
                  </a:lnTo>
                  <a:lnTo>
                    <a:pt x="184" y="104"/>
                  </a:lnTo>
                  <a:lnTo>
                    <a:pt x="234" y="102"/>
                  </a:lnTo>
                  <a:lnTo>
                    <a:pt x="260" y="88"/>
                  </a:lnTo>
                  <a:lnTo>
                    <a:pt x="262" y="86"/>
                  </a:lnTo>
                  <a:lnTo>
                    <a:pt x="274" y="82"/>
                  </a:lnTo>
                  <a:lnTo>
                    <a:pt x="278" y="78"/>
                  </a:lnTo>
                  <a:lnTo>
                    <a:pt x="280" y="76"/>
                  </a:lnTo>
                  <a:lnTo>
                    <a:pt x="282" y="68"/>
                  </a:lnTo>
                  <a:lnTo>
                    <a:pt x="284" y="5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/>
            </a:p>
          </p:txBody>
        </p:sp>
        <p:sp>
          <p:nvSpPr>
            <p:cNvPr id="42" name="陕西"/>
            <p:cNvSpPr>
              <a:spLocks/>
            </p:cNvSpPr>
            <p:nvPr/>
          </p:nvSpPr>
          <p:spPr bwMode="auto">
            <a:xfrm>
              <a:off x="4607262" y="3249358"/>
              <a:ext cx="580154" cy="1033830"/>
            </a:xfrm>
            <a:custGeom>
              <a:avLst/>
              <a:gdLst>
                <a:gd name="T0" fmla="*/ 2147483646 w 324"/>
                <a:gd name="T1" fmla="*/ 2147483646 h 578"/>
                <a:gd name="T2" fmla="*/ 2147483646 w 324"/>
                <a:gd name="T3" fmla="*/ 2147483646 h 578"/>
                <a:gd name="T4" fmla="*/ 2147483646 w 324"/>
                <a:gd name="T5" fmla="*/ 2147483646 h 578"/>
                <a:gd name="T6" fmla="*/ 2147483646 w 324"/>
                <a:gd name="T7" fmla="*/ 2147483646 h 578"/>
                <a:gd name="T8" fmla="*/ 2147483646 w 324"/>
                <a:gd name="T9" fmla="*/ 2147483646 h 578"/>
                <a:gd name="T10" fmla="*/ 2147483646 w 324"/>
                <a:gd name="T11" fmla="*/ 2147483646 h 578"/>
                <a:gd name="T12" fmla="*/ 2147483646 w 324"/>
                <a:gd name="T13" fmla="*/ 2147483646 h 578"/>
                <a:gd name="T14" fmla="*/ 2147483646 w 324"/>
                <a:gd name="T15" fmla="*/ 2147483646 h 578"/>
                <a:gd name="T16" fmla="*/ 2147483646 w 324"/>
                <a:gd name="T17" fmla="*/ 2147483646 h 578"/>
                <a:gd name="T18" fmla="*/ 2147483646 w 324"/>
                <a:gd name="T19" fmla="*/ 2147483646 h 578"/>
                <a:gd name="T20" fmla="*/ 2147483646 w 324"/>
                <a:gd name="T21" fmla="*/ 2147483646 h 578"/>
                <a:gd name="T22" fmla="*/ 2147483646 w 324"/>
                <a:gd name="T23" fmla="*/ 2147483646 h 578"/>
                <a:gd name="T24" fmla="*/ 2147483646 w 324"/>
                <a:gd name="T25" fmla="*/ 2147483646 h 578"/>
                <a:gd name="T26" fmla="*/ 2147483646 w 324"/>
                <a:gd name="T27" fmla="*/ 2147483646 h 578"/>
                <a:gd name="T28" fmla="*/ 2147483646 w 324"/>
                <a:gd name="T29" fmla="*/ 2147483646 h 578"/>
                <a:gd name="T30" fmla="*/ 2147483646 w 324"/>
                <a:gd name="T31" fmla="*/ 2147483646 h 578"/>
                <a:gd name="T32" fmla="*/ 2147483646 w 324"/>
                <a:gd name="T33" fmla="*/ 2147483646 h 578"/>
                <a:gd name="T34" fmla="*/ 2147483646 w 324"/>
                <a:gd name="T35" fmla="*/ 2147483646 h 578"/>
                <a:gd name="T36" fmla="*/ 2147483646 w 324"/>
                <a:gd name="T37" fmla="*/ 2147483646 h 578"/>
                <a:gd name="T38" fmla="*/ 2147483646 w 324"/>
                <a:gd name="T39" fmla="*/ 2147483646 h 578"/>
                <a:gd name="T40" fmla="*/ 2147483646 w 324"/>
                <a:gd name="T41" fmla="*/ 2147483646 h 578"/>
                <a:gd name="T42" fmla="*/ 2147483646 w 324"/>
                <a:gd name="T43" fmla="*/ 2147483646 h 578"/>
                <a:gd name="T44" fmla="*/ 2147483646 w 324"/>
                <a:gd name="T45" fmla="*/ 2147483646 h 578"/>
                <a:gd name="T46" fmla="*/ 2147483646 w 324"/>
                <a:gd name="T47" fmla="*/ 2147483646 h 578"/>
                <a:gd name="T48" fmla="*/ 2147483646 w 324"/>
                <a:gd name="T49" fmla="*/ 2147483646 h 578"/>
                <a:gd name="T50" fmla="*/ 2147483646 w 324"/>
                <a:gd name="T51" fmla="*/ 2147483646 h 578"/>
                <a:gd name="T52" fmla="*/ 2147483646 w 324"/>
                <a:gd name="T53" fmla="*/ 2147483646 h 578"/>
                <a:gd name="T54" fmla="*/ 2147483646 w 324"/>
                <a:gd name="T55" fmla="*/ 2147483646 h 578"/>
                <a:gd name="T56" fmla="*/ 2147483646 w 324"/>
                <a:gd name="T57" fmla="*/ 2147483646 h 578"/>
                <a:gd name="T58" fmla="*/ 2147483646 w 324"/>
                <a:gd name="T59" fmla="*/ 2147483646 h 578"/>
                <a:gd name="T60" fmla="*/ 2147483646 w 324"/>
                <a:gd name="T61" fmla="*/ 2147483646 h 578"/>
                <a:gd name="T62" fmla="*/ 2147483646 w 324"/>
                <a:gd name="T63" fmla="*/ 2147483646 h 578"/>
                <a:gd name="T64" fmla="*/ 2147483646 w 324"/>
                <a:gd name="T65" fmla="*/ 2147483646 h 578"/>
                <a:gd name="T66" fmla="*/ 2147483646 w 324"/>
                <a:gd name="T67" fmla="*/ 2147483646 h 578"/>
                <a:gd name="T68" fmla="*/ 2147483646 w 324"/>
                <a:gd name="T69" fmla="*/ 2147483646 h 578"/>
                <a:gd name="T70" fmla="*/ 2147483646 w 324"/>
                <a:gd name="T71" fmla="*/ 2147483646 h 578"/>
                <a:gd name="T72" fmla="*/ 2147483646 w 324"/>
                <a:gd name="T73" fmla="*/ 2147483646 h 578"/>
                <a:gd name="T74" fmla="*/ 2147483646 w 324"/>
                <a:gd name="T75" fmla="*/ 2147483646 h 578"/>
                <a:gd name="T76" fmla="*/ 2147483646 w 324"/>
                <a:gd name="T77" fmla="*/ 2147483646 h 578"/>
                <a:gd name="T78" fmla="*/ 2147483646 w 324"/>
                <a:gd name="T79" fmla="*/ 2147483646 h 578"/>
                <a:gd name="T80" fmla="*/ 2147483646 w 324"/>
                <a:gd name="T81" fmla="*/ 2147483646 h 578"/>
                <a:gd name="T82" fmla="*/ 2147483646 w 324"/>
                <a:gd name="T83" fmla="*/ 2147483646 h 578"/>
                <a:gd name="T84" fmla="*/ 2147483646 w 324"/>
                <a:gd name="T85" fmla="*/ 2147483646 h 578"/>
                <a:gd name="T86" fmla="*/ 2147483646 w 324"/>
                <a:gd name="T87" fmla="*/ 2147483646 h 578"/>
                <a:gd name="T88" fmla="*/ 2147483646 w 324"/>
                <a:gd name="T89" fmla="*/ 2147483646 h 578"/>
                <a:gd name="T90" fmla="*/ 2147483646 w 324"/>
                <a:gd name="T91" fmla="*/ 2147483646 h 578"/>
                <a:gd name="T92" fmla="*/ 2147483646 w 324"/>
                <a:gd name="T93" fmla="*/ 2147483646 h 578"/>
                <a:gd name="T94" fmla="*/ 2147483646 w 324"/>
                <a:gd name="T95" fmla="*/ 2147483646 h 578"/>
                <a:gd name="T96" fmla="*/ 2147483646 w 324"/>
                <a:gd name="T97" fmla="*/ 2147483646 h 578"/>
                <a:gd name="T98" fmla="*/ 2147483646 w 324"/>
                <a:gd name="T99" fmla="*/ 2147483646 h 578"/>
                <a:gd name="T100" fmla="*/ 2147483646 w 324"/>
                <a:gd name="T101" fmla="*/ 2147483646 h 57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4" h="578">
                  <a:moveTo>
                    <a:pt x="108" y="132"/>
                  </a:moveTo>
                  <a:lnTo>
                    <a:pt x="104" y="130"/>
                  </a:lnTo>
                  <a:lnTo>
                    <a:pt x="96" y="180"/>
                  </a:lnTo>
                  <a:lnTo>
                    <a:pt x="108" y="196"/>
                  </a:lnTo>
                  <a:lnTo>
                    <a:pt x="122" y="200"/>
                  </a:lnTo>
                  <a:lnTo>
                    <a:pt x="124" y="202"/>
                  </a:lnTo>
                  <a:lnTo>
                    <a:pt x="140" y="216"/>
                  </a:lnTo>
                  <a:lnTo>
                    <a:pt x="164" y="220"/>
                  </a:lnTo>
                  <a:lnTo>
                    <a:pt x="176" y="228"/>
                  </a:lnTo>
                  <a:lnTo>
                    <a:pt x="176" y="230"/>
                  </a:lnTo>
                  <a:lnTo>
                    <a:pt x="186" y="244"/>
                  </a:lnTo>
                  <a:lnTo>
                    <a:pt x="188" y="244"/>
                  </a:lnTo>
                  <a:lnTo>
                    <a:pt x="186" y="246"/>
                  </a:lnTo>
                  <a:lnTo>
                    <a:pt x="178" y="260"/>
                  </a:lnTo>
                  <a:lnTo>
                    <a:pt x="178" y="264"/>
                  </a:lnTo>
                  <a:lnTo>
                    <a:pt x="176" y="272"/>
                  </a:lnTo>
                  <a:lnTo>
                    <a:pt x="178" y="272"/>
                  </a:lnTo>
                  <a:lnTo>
                    <a:pt x="178" y="286"/>
                  </a:lnTo>
                  <a:lnTo>
                    <a:pt x="176" y="288"/>
                  </a:lnTo>
                  <a:lnTo>
                    <a:pt x="170" y="312"/>
                  </a:lnTo>
                  <a:lnTo>
                    <a:pt x="168" y="316"/>
                  </a:lnTo>
                  <a:lnTo>
                    <a:pt x="164" y="314"/>
                  </a:lnTo>
                  <a:lnTo>
                    <a:pt x="154" y="312"/>
                  </a:lnTo>
                  <a:lnTo>
                    <a:pt x="140" y="312"/>
                  </a:lnTo>
                  <a:lnTo>
                    <a:pt x="128" y="316"/>
                  </a:lnTo>
                  <a:lnTo>
                    <a:pt x="116" y="328"/>
                  </a:lnTo>
                  <a:lnTo>
                    <a:pt x="112" y="332"/>
                  </a:lnTo>
                  <a:lnTo>
                    <a:pt x="130" y="340"/>
                  </a:lnTo>
                  <a:lnTo>
                    <a:pt x="128" y="344"/>
                  </a:lnTo>
                  <a:lnTo>
                    <a:pt x="124" y="350"/>
                  </a:lnTo>
                  <a:lnTo>
                    <a:pt x="116" y="354"/>
                  </a:lnTo>
                  <a:lnTo>
                    <a:pt x="106" y="354"/>
                  </a:lnTo>
                  <a:lnTo>
                    <a:pt x="88" y="348"/>
                  </a:lnTo>
                  <a:lnTo>
                    <a:pt x="70" y="338"/>
                  </a:lnTo>
                  <a:lnTo>
                    <a:pt x="64" y="338"/>
                  </a:lnTo>
                  <a:lnTo>
                    <a:pt x="44" y="366"/>
                  </a:lnTo>
                  <a:lnTo>
                    <a:pt x="40" y="376"/>
                  </a:lnTo>
                  <a:lnTo>
                    <a:pt x="40" y="392"/>
                  </a:lnTo>
                  <a:lnTo>
                    <a:pt x="48" y="406"/>
                  </a:lnTo>
                  <a:lnTo>
                    <a:pt x="48" y="408"/>
                  </a:lnTo>
                  <a:lnTo>
                    <a:pt x="52" y="420"/>
                  </a:lnTo>
                  <a:lnTo>
                    <a:pt x="52" y="422"/>
                  </a:lnTo>
                  <a:lnTo>
                    <a:pt x="52" y="440"/>
                  </a:lnTo>
                  <a:lnTo>
                    <a:pt x="52" y="442"/>
                  </a:lnTo>
                  <a:lnTo>
                    <a:pt x="54" y="444"/>
                  </a:lnTo>
                  <a:lnTo>
                    <a:pt x="40" y="446"/>
                  </a:lnTo>
                  <a:lnTo>
                    <a:pt x="16" y="446"/>
                  </a:lnTo>
                  <a:lnTo>
                    <a:pt x="6" y="454"/>
                  </a:lnTo>
                  <a:lnTo>
                    <a:pt x="0" y="462"/>
                  </a:lnTo>
                  <a:lnTo>
                    <a:pt x="2" y="462"/>
                  </a:lnTo>
                  <a:lnTo>
                    <a:pt x="6" y="486"/>
                  </a:lnTo>
                  <a:lnTo>
                    <a:pt x="8" y="486"/>
                  </a:lnTo>
                  <a:lnTo>
                    <a:pt x="8" y="496"/>
                  </a:lnTo>
                  <a:lnTo>
                    <a:pt x="12" y="508"/>
                  </a:lnTo>
                  <a:lnTo>
                    <a:pt x="30" y="518"/>
                  </a:lnTo>
                  <a:lnTo>
                    <a:pt x="54" y="512"/>
                  </a:lnTo>
                  <a:lnTo>
                    <a:pt x="66" y="504"/>
                  </a:lnTo>
                  <a:lnTo>
                    <a:pt x="68" y="504"/>
                  </a:lnTo>
                  <a:lnTo>
                    <a:pt x="80" y="504"/>
                  </a:lnTo>
                  <a:lnTo>
                    <a:pt x="86" y="520"/>
                  </a:lnTo>
                  <a:lnTo>
                    <a:pt x="92" y="526"/>
                  </a:lnTo>
                  <a:lnTo>
                    <a:pt x="94" y="532"/>
                  </a:lnTo>
                  <a:lnTo>
                    <a:pt x="100" y="532"/>
                  </a:lnTo>
                  <a:lnTo>
                    <a:pt x="102" y="532"/>
                  </a:lnTo>
                  <a:lnTo>
                    <a:pt x="104" y="532"/>
                  </a:lnTo>
                  <a:lnTo>
                    <a:pt x="104" y="530"/>
                  </a:lnTo>
                  <a:lnTo>
                    <a:pt x="116" y="520"/>
                  </a:lnTo>
                  <a:lnTo>
                    <a:pt x="126" y="540"/>
                  </a:lnTo>
                  <a:lnTo>
                    <a:pt x="136" y="546"/>
                  </a:lnTo>
                  <a:lnTo>
                    <a:pt x="152" y="546"/>
                  </a:lnTo>
                  <a:lnTo>
                    <a:pt x="164" y="544"/>
                  </a:lnTo>
                  <a:lnTo>
                    <a:pt x="168" y="544"/>
                  </a:lnTo>
                  <a:lnTo>
                    <a:pt x="196" y="548"/>
                  </a:lnTo>
                  <a:lnTo>
                    <a:pt x="196" y="550"/>
                  </a:lnTo>
                  <a:lnTo>
                    <a:pt x="208" y="556"/>
                  </a:lnTo>
                  <a:lnTo>
                    <a:pt x="208" y="558"/>
                  </a:lnTo>
                  <a:lnTo>
                    <a:pt x="220" y="566"/>
                  </a:lnTo>
                  <a:lnTo>
                    <a:pt x="226" y="574"/>
                  </a:lnTo>
                  <a:lnTo>
                    <a:pt x="234" y="578"/>
                  </a:lnTo>
                  <a:lnTo>
                    <a:pt x="248" y="576"/>
                  </a:lnTo>
                  <a:lnTo>
                    <a:pt x="248" y="560"/>
                  </a:lnTo>
                  <a:lnTo>
                    <a:pt x="240" y="548"/>
                  </a:lnTo>
                  <a:lnTo>
                    <a:pt x="236" y="526"/>
                  </a:lnTo>
                  <a:lnTo>
                    <a:pt x="246" y="516"/>
                  </a:lnTo>
                  <a:lnTo>
                    <a:pt x="248" y="514"/>
                  </a:lnTo>
                  <a:lnTo>
                    <a:pt x="258" y="512"/>
                  </a:lnTo>
                  <a:lnTo>
                    <a:pt x="268" y="512"/>
                  </a:lnTo>
                  <a:lnTo>
                    <a:pt x="272" y="508"/>
                  </a:lnTo>
                  <a:lnTo>
                    <a:pt x="264" y="500"/>
                  </a:lnTo>
                  <a:lnTo>
                    <a:pt x="242" y="484"/>
                  </a:lnTo>
                  <a:lnTo>
                    <a:pt x="236" y="476"/>
                  </a:lnTo>
                  <a:lnTo>
                    <a:pt x="234" y="474"/>
                  </a:lnTo>
                  <a:lnTo>
                    <a:pt x="236" y="472"/>
                  </a:lnTo>
                  <a:lnTo>
                    <a:pt x="242" y="460"/>
                  </a:lnTo>
                  <a:lnTo>
                    <a:pt x="244" y="462"/>
                  </a:lnTo>
                  <a:lnTo>
                    <a:pt x="260" y="466"/>
                  </a:lnTo>
                  <a:lnTo>
                    <a:pt x="302" y="464"/>
                  </a:lnTo>
                  <a:lnTo>
                    <a:pt x="302" y="466"/>
                  </a:lnTo>
                  <a:lnTo>
                    <a:pt x="304" y="466"/>
                  </a:lnTo>
                  <a:lnTo>
                    <a:pt x="316" y="470"/>
                  </a:lnTo>
                  <a:lnTo>
                    <a:pt x="324" y="462"/>
                  </a:lnTo>
                  <a:lnTo>
                    <a:pt x="320" y="438"/>
                  </a:lnTo>
                  <a:lnTo>
                    <a:pt x="304" y="428"/>
                  </a:lnTo>
                  <a:lnTo>
                    <a:pt x="300" y="424"/>
                  </a:lnTo>
                  <a:lnTo>
                    <a:pt x="296" y="420"/>
                  </a:lnTo>
                  <a:lnTo>
                    <a:pt x="292" y="410"/>
                  </a:lnTo>
                  <a:lnTo>
                    <a:pt x="290" y="394"/>
                  </a:lnTo>
                  <a:lnTo>
                    <a:pt x="290" y="374"/>
                  </a:lnTo>
                  <a:lnTo>
                    <a:pt x="276" y="368"/>
                  </a:lnTo>
                  <a:lnTo>
                    <a:pt x="274" y="368"/>
                  </a:lnTo>
                  <a:lnTo>
                    <a:pt x="274" y="366"/>
                  </a:lnTo>
                  <a:lnTo>
                    <a:pt x="274" y="364"/>
                  </a:lnTo>
                  <a:lnTo>
                    <a:pt x="272" y="344"/>
                  </a:lnTo>
                  <a:lnTo>
                    <a:pt x="288" y="262"/>
                  </a:lnTo>
                  <a:lnTo>
                    <a:pt x="280" y="232"/>
                  </a:lnTo>
                  <a:lnTo>
                    <a:pt x="278" y="214"/>
                  </a:lnTo>
                  <a:lnTo>
                    <a:pt x="276" y="190"/>
                  </a:lnTo>
                  <a:lnTo>
                    <a:pt x="278" y="164"/>
                  </a:lnTo>
                  <a:lnTo>
                    <a:pt x="278" y="162"/>
                  </a:lnTo>
                  <a:lnTo>
                    <a:pt x="280" y="160"/>
                  </a:lnTo>
                  <a:lnTo>
                    <a:pt x="296" y="148"/>
                  </a:lnTo>
                  <a:lnTo>
                    <a:pt x="296" y="136"/>
                  </a:lnTo>
                  <a:lnTo>
                    <a:pt x="294" y="130"/>
                  </a:lnTo>
                  <a:lnTo>
                    <a:pt x="290" y="122"/>
                  </a:lnTo>
                  <a:lnTo>
                    <a:pt x="280" y="110"/>
                  </a:lnTo>
                  <a:lnTo>
                    <a:pt x="278" y="110"/>
                  </a:lnTo>
                  <a:lnTo>
                    <a:pt x="278" y="108"/>
                  </a:lnTo>
                  <a:lnTo>
                    <a:pt x="276" y="88"/>
                  </a:lnTo>
                  <a:lnTo>
                    <a:pt x="276" y="86"/>
                  </a:lnTo>
                  <a:lnTo>
                    <a:pt x="298" y="60"/>
                  </a:lnTo>
                  <a:lnTo>
                    <a:pt x="298" y="48"/>
                  </a:lnTo>
                  <a:lnTo>
                    <a:pt x="292" y="36"/>
                  </a:lnTo>
                  <a:lnTo>
                    <a:pt x="290" y="34"/>
                  </a:lnTo>
                  <a:lnTo>
                    <a:pt x="300" y="20"/>
                  </a:lnTo>
                  <a:lnTo>
                    <a:pt x="302" y="20"/>
                  </a:lnTo>
                  <a:lnTo>
                    <a:pt x="312" y="12"/>
                  </a:lnTo>
                  <a:lnTo>
                    <a:pt x="312" y="0"/>
                  </a:lnTo>
                  <a:lnTo>
                    <a:pt x="306" y="0"/>
                  </a:lnTo>
                  <a:lnTo>
                    <a:pt x="296" y="0"/>
                  </a:lnTo>
                  <a:lnTo>
                    <a:pt x="292" y="18"/>
                  </a:lnTo>
                  <a:lnTo>
                    <a:pt x="290" y="18"/>
                  </a:lnTo>
                  <a:lnTo>
                    <a:pt x="268" y="10"/>
                  </a:lnTo>
                  <a:lnTo>
                    <a:pt x="256" y="8"/>
                  </a:lnTo>
                  <a:lnTo>
                    <a:pt x="260" y="28"/>
                  </a:lnTo>
                  <a:lnTo>
                    <a:pt x="244" y="32"/>
                  </a:lnTo>
                  <a:lnTo>
                    <a:pt x="218" y="46"/>
                  </a:lnTo>
                  <a:lnTo>
                    <a:pt x="210" y="56"/>
                  </a:lnTo>
                  <a:lnTo>
                    <a:pt x="210" y="58"/>
                  </a:lnTo>
                  <a:lnTo>
                    <a:pt x="208" y="58"/>
                  </a:lnTo>
                  <a:lnTo>
                    <a:pt x="196" y="70"/>
                  </a:lnTo>
                  <a:lnTo>
                    <a:pt x="192" y="88"/>
                  </a:lnTo>
                  <a:lnTo>
                    <a:pt x="192" y="90"/>
                  </a:lnTo>
                  <a:lnTo>
                    <a:pt x="186" y="118"/>
                  </a:lnTo>
                  <a:lnTo>
                    <a:pt x="184" y="130"/>
                  </a:lnTo>
                  <a:lnTo>
                    <a:pt x="184" y="132"/>
                  </a:lnTo>
                  <a:lnTo>
                    <a:pt x="182" y="132"/>
                  </a:lnTo>
                  <a:lnTo>
                    <a:pt x="174" y="144"/>
                  </a:lnTo>
                  <a:lnTo>
                    <a:pt x="172" y="144"/>
                  </a:lnTo>
                  <a:lnTo>
                    <a:pt x="172" y="146"/>
                  </a:lnTo>
                  <a:lnTo>
                    <a:pt x="152" y="148"/>
                  </a:lnTo>
                  <a:lnTo>
                    <a:pt x="122" y="138"/>
                  </a:lnTo>
                  <a:lnTo>
                    <a:pt x="108" y="1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43" name="山西"/>
            <p:cNvSpPr>
              <a:spLocks/>
            </p:cNvSpPr>
            <p:nvPr/>
          </p:nvSpPr>
          <p:spPr bwMode="auto">
            <a:xfrm>
              <a:off x="5109648" y="3055030"/>
              <a:ext cx="385733" cy="848829"/>
            </a:xfrm>
            <a:custGeom>
              <a:avLst/>
              <a:gdLst>
                <a:gd name="T0" fmla="*/ 2147483646 w 216"/>
                <a:gd name="T1" fmla="*/ 2147483646 h 474"/>
                <a:gd name="T2" fmla="*/ 2147483646 w 216"/>
                <a:gd name="T3" fmla="*/ 2147483646 h 474"/>
                <a:gd name="T4" fmla="*/ 2147483646 w 216"/>
                <a:gd name="T5" fmla="*/ 2147483646 h 474"/>
                <a:gd name="T6" fmla="*/ 2147483646 w 216"/>
                <a:gd name="T7" fmla="*/ 2147483646 h 474"/>
                <a:gd name="T8" fmla="*/ 2147483646 w 216"/>
                <a:gd name="T9" fmla="*/ 2147483646 h 474"/>
                <a:gd name="T10" fmla="*/ 2147483646 w 216"/>
                <a:gd name="T11" fmla="*/ 2147483646 h 474"/>
                <a:gd name="T12" fmla="*/ 2147483646 w 216"/>
                <a:gd name="T13" fmla="*/ 2147483646 h 474"/>
                <a:gd name="T14" fmla="*/ 2147483646 w 216"/>
                <a:gd name="T15" fmla="*/ 2147483646 h 474"/>
                <a:gd name="T16" fmla="*/ 2147483646 w 216"/>
                <a:gd name="T17" fmla="*/ 2147483646 h 474"/>
                <a:gd name="T18" fmla="*/ 2147483646 w 216"/>
                <a:gd name="T19" fmla="*/ 2147483646 h 474"/>
                <a:gd name="T20" fmla="*/ 2147483646 w 216"/>
                <a:gd name="T21" fmla="*/ 2147483646 h 474"/>
                <a:gd name="T22" fmla="*/ 2147483646 w 216"/>
                <a:gd name="T23" fmla="*/ 2147483646 h 474"/>
                <a:gd name="T24" fmla="*/ 2147483646 w 216"/>
                <a:gd name="T25" fmla="*/ 2147483646 h 474"/>
                <a:gd name="T26" fmla="*/ 2147483646 w 216"/>
                <a:gd name="T27" fmla="*/ 2147483646 h 474"/>
                <a:gd name="T28" fmla="*/ 2147483646 w 216"/>
                <a:gd name="T29" fmla="*/ 2147483646 h 474"/>
                <a:gd name="T30" fmla="*/ 2147483646 w 216"/>
                <a:gd name="T31" fmla="*/ 2147483646 h 474"/>
                <a:gd name="T32" fmla="*/ 2147483646 w 216"/>
                <a:gd name="T33" fmla="*/ 2147483646 h 474"/>
                <a:gd name="T34" fmla="*/ 2147483646 w 216"/>
                <a:gd name="T35" fmla="*/ 2147483646 h 474"/>
                <a:gd name="T36" fmla="*/ 2147483646 w 216"/>
                <a:gd name="T37" fmla="*/ 2147483646 h 474"/>
                <a:gd name="T38" fmla="*/ 2147483646 w 216"/>
                <a:gd name="T39" fmla="*/ 2147483646 h 474"/>
                <a:gd name="T40" fmla="*/ 2147483646 w 216"/>
                <a:gd name="T41" fmla="*/ 2147483646 h 474"/>
                <a:gd name="T42" fmla="*/ 2147483646 w 216"/>
                <a:gd name="T43" fmla="*/ 2147483646 h 474"/>
                <a:gd name="T44" fmla="*/ 2147483646 w 216"/>
                <a:gd name="T45" fmla="*/ 2147483646 h 474"/>
                <a:gd name="T46" fmla="*/ 2147483646 w 216"/>
                <a:gd name="T47" fmla="*/ 2147483646 h 474"/>
                <a:gd name="T48" fmla="*/ 2147483646 w 216"/>
                <a:gd name="T49" fmla="*/ 2147483646 h 474"/>
                <a:gd name="T50" fmla="*/ 2147483646 w 216"/>
                <a:gd name="T51" fmla="*/ 2147483646 h 474"/>
                <a:gd name="T52" fmla="*/ 2147483646 w 216"/>
                <a:gd name="T53" fmla="*/ 2147483646 h 474"/>
                <a:gd name="T54" fmla="*/ 2147483646 w 216"/>
                <a:gd name="T55" fmla="*/ 2147483646 h 474"/>
                <a:gd name="T56" fmla="*/ 2147483646 w 216"/>
                <a:gd name="T57" fmla="*/ 2147483646 h 474"/>
                <a:gd name="T58" fmla="*/ 2147483646 w 216"/>
                <a:gd name="T59" fmla="*/ 2147483646 h 474"/>
                <a:gd name="T60" fmla="*/ 2147483646 w 216"/>
                <a:gd name="T61" fmla="*/ 2147483646 h 474"/>
                <a:gd name="T62" fmla="*/ 2147483646 w 216"/>
                <a:gd name="T63" fmla="*/ 2147483646 h 474"/>
                <a:gd name="T64" fmla="*/ 2147483646 w 216"/>
                <a:gd name="T65" fmla="*/ 2147483646 h 474"/>
                <a:gd name="T66" fmla="*/ 2147483646 w 216"/>
                <a:gd name="T67" fmla="*/ 2147483646 h 474"/>
                <a:gd name="T68" fmla="*/ 2147483646 w 216"/>
                <a:gd name="T69" fmla="*/ 2147483646 h 474"/>
                <a:gd name="T70" fmla="*/ 2147483646 w 216"/>
                <a:gd name="T71" fmla="*/ 2147483646 h 474"/>
                <a:gd name="T72" fmla="*/ 2147483646 w 216"/>
                <a:gd name="T73" fmla="*/ 2147483646 h 474"/>
                <a:gd name="T74" fmla="*/ 2147483646 w 216"/>
                <a:gd name="T75" fmla="*/ 2147483646 h 474"/>
                <a:gd name="T76" fmla="*/ 2147483646 w 216"/>
                <a:gd name="T77" fmla="*/ 2147483646 h 474"/>
                <a:gd name="T78" fmla="*/ 2147483646 w 216"/>
                <a:gd name="T79" fmla="*/ 2147483646 h 474"/>
                <a:gd name="T80" fmla="*/ 2147483646 w 216"/>
                <a:gd name="T81" fmla="*/ 2147483646 h 474"/>
                <a:gd name="T82" fmla="*/ 2147483646 w 216"/>
                <a:gd name="T83" fmla="*/ 2147483646 h 474"/>
                <a:gd name="T84" fmla="*/ 2147483646 w 216"/>
                <a:gd name="T85" fmla="*/ 2147483646 h 474"/>
                <a:gd name="T86" fmla="*/ 2147483646 w 216"/>
                <a:gd name="T87" fmla="*/ 2147483646 h 474"/>
                <a:gd name="T88" fmla="*/ 2147483646 w 216"/>
                <a:gd name="T89" fmla="*/ 2147483646 h 474"/>
                <a:gd name="T90" fmla="*/ 2147483646 w 216"/>
                <a:gd name="T91" fmla="*/ 2147483646 h 474"/>
                <a:gd name="T92" fmla="*/ 2147483646 w 216"/>
                <a:gd name="T93" fmla="*/ 2147483646 h 474"/>
                <a:gd name="T94" fmla="*/ 2147483646 w 216"/>
                <a:gd name="T95" fmla="*/ 2147483646 h 474"/>
                <a:gd name="T96" fmla="*/ 2147483646 w 216"/>
                <a:gd name="T97" fmla="*/ 2147483646 h 47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6" h="474">
                  <a:moveTo>
                    <a:pt x="202" y="24"/>
                  </a:moveTo>
                  <a:lnTo>
                    <a:pt x="204" y="20"/>
                  </a:lnTo>
                  <a:lnTo>
                    <a:pt x="200" y="8"/>
                  </a:lnTo>
                  <a:lnTo>
                    <a:pt x="194" y="0"/>
                  </a:lnTo>
                  <a:lnTo>
                    <a:pt x="188" y="12"/>
                  </a:lnTo>
                  <a:lnTo>
                    <a:pt x="176" y="24"/>
                  </a:lnTo>
                  <a:lnTo>
                    <a:pt x="174" y="24"/>
                  </a:lnTo>
                  <a:lnTo>
                    <a:pt x="156" y="30"/>
                  </a:lnTo>
                  <a:lnTo>
                    <a:pt x="154" y="30"/>
                  </a:lnTo>
                  <a:lnTo>
                    <a:pt x="136" y="28"/>
                  </a:lnTo>
                  <a:lnTo>
                    <a:pt x="124" y="30"/>
                  </a:lnTo>
                  <a:lnTo>
                    <a:pt x="122" y="40"/>
                  </a:lnTo>
                  <a:lnTo>
                    <a:pt x="112" y="46"/>
                  </a:lnTo>
                  <a:lnTo>
                    <a:pt x="112" y="48"/>
                  </a:lnTo>
                  <a:lnTo>
                    <a:pt x="110" y="48"/>
                  </a:lnTo>
                  <a:lnTo>
                    <a:pt x="94" y="46"/>
                  </a:lnTo>
                  <a:lnTo>
                    <a:pt x="92" y="48"/>
                  </a:lnTo>
                  <a:lnTo>
                    <a:pt x="92" y="64"/>
                  </a:lnTo>
                  <a:lnTo>
                    <a:pt x="84" y="76"/>
                  </a:lnTo>
                  <a:lnTo>
                    <a:pt x="82" y="76"/>
                  </a:lnTo>
                  <a:lnTo>
                    <a:pt x="68" y="92"/>
                  </a:lnTo>
                  <a:lnTo>
                    <a:pt x="66" y="92"/>
                  </a:lnTo>
                  <a:lnTo>
                    <a:pt x="50" y="96"/>
                  </a:lnTo>
                  <a:lnTo>
                    <a:pt x="40" y="106"/>
                  </a:lnTo>
                  <a:lnTo>
                    <a:pt x="42" y="120"/>
                  </a:lnTo>
                  <a:lnTo>
                    <a:pt x="42" y="124"/>
                  </a:lnTo>
                  <a:lnTo>
                    <a:pt x="40" y="124"/>
                  </a:lnTo>
                  <a:lnTo>
                    <a:pt x="28" y="136"/>
                  </a:lnTo>
                  <a:lnTo>
                    <a:pt x="20" y="144"/>
                  </a:lnTo>
                  <a:lnTo>
                    <a:pt x="26" y="154"/>
                  </a:lnTo>
                  <a:lnTo>
                    <a:pt x="26" y="156"/>
                  </a:lnTo>
                  <a:lnTo>
                    <a:pt x="26" y="170"/>
                  </a:lnTo>
                  <a:lnTo>
                    <a:pt x="26" y="172"/>
                  </a:lnTo>
                  <a:lnTo>
                    <a:pt x="16" y="184"/>
                  </a:lnTo>
                  <a:lnTo>
                    <a:pt x="4" y="198"/>
                  </a:lnTo>
                  <a:lnTo>
                    <a:pt x="6" y="214"/>
                  </a:lnTo>
                  <a:lnTo>
                    <a:pt x="16" y="224"/>
                  </a:lnTo>
                  <a:lnTo>
                    <a:pt x="22" y="236"/>
                  </a:lnTo>
                  <a:lnTo>
                    <a:pt x="24" y="244"/>
                  </a:lnTo>
                  <a:lnTo>
                    <a:pt x="24" y="262"/>
                  </a:lnTo>
                  <a:lnTo>
                    <a:pt x="22" y="264"/>
                  </a:lnTo>
                  <a:lnTo>
                    <a:pt x="6" y="276"/>
                  </a:lnTo>
                  <a:lnTo>
                    <a:pt x="4" y="300"/>
                  </a:lnTo>
                  <a:lnTo>
                    <a:pt x="6" y="324"/>
                  </a:lnTo>
                  <a:lnTo>
                    <a:pt x="10" y="340"/>
                  </a:lnTo>
                  <a:lnTo>
                    <a:pt x="18" y="368"/>
                  </a:lnTo>
                  <a:lnTo>
                    <a:pt x="18" y="370"/>
                  </a:lnTo>
                  <a:lnTo>
                    <a:pt x="18" y="372"/>
                  </a:lnTo>
                  <a:lnTo>
                    <a:pt x="0" y="452"/>
                  </a:lnTo>
                  <a:lnTo>
                    <a:pt x="2" y="468"/>
                  </a:lnTo>
                  <a:lnTo>
                    <a:pt x="14" y="474"/>
                  </a:lnTo>
                  <a:lnTo>
                    <a:pt x="32" y="456"/>
                  </a:lnTo>
                  <a:lnTo>
                    <a:pt x="34" y="456"/>
                  </a:lnTo>
                  <a:lnTo>
                    <a:pt x="96" y="432"/>
                  </a:lnTo>
                  <a:lnTo>
                    <a:pt x="112" y="416"/>
                  </a:lnTo>
                  <a:lnTo>
                    <a:pt x="114" y="416"/>
                  </a:lnTo>
                  <a:lnTo>
                    <a:pt x="116" y="416"/>
                  </a:lnTo>
                  <a:lnTo>
                    <a:pt x="150" y="420"/>
                  </a:lnTo>
                  <a:lnTo>
                    <a:pt x="162" y="416"/>
                  </a:lnTo>
                  <a:lnTo>
                    <a:pt x="180" y="408"/>
                  </a:lnTo>
                  <a:lnTo>
                    <a:pt x="180" y="392"/>
                  </a:lnTo>
                  <a:lnTo>
                    <a:pt x="182" y="392"/>
                  </a:lnTo>
                  <a:lnTo>
                    <a:pt x="192" y="382"/>
                  </a:lnTo>
                  <a:lnTo>
                    <a:pt x="190" y="372"/>
                  </a:lnTo>
                  <a:lnTo>
                    <a:pt x="190" y="370"/>
                  </a:lnTo>
                  <a:lnTo>
                    <a:pt x="190" y="368"/>
                  </a:lnTo>
                  <a:lnTo>
                    <a:pt x="194" y="364"/>
                  </a:lnTo>
                  <a:lnTo>
                    <a:pt x="192" y="360"/>
                  </a:lnTo>
                  <a:lnTo>
                    <a:pt x="190" y="356"/>
                  </a:lnTo>
                  <a:lnTo>
                    <a:pt x="190" y="352"/>
                  </a:lnTo>
                  <a:lnTo>
                    <a:pt x="194" y="340"/>
                  </a:lnTo>
                  <a:lnTo>
                    <a:pt x="198" y="336"/>
                  </a:lnTo>
                  <a:lnTo>
                    <a:pt x="196" y="324"/>
                  </a:lnTo>
                  <a:lnTo>
                    <a:pt x="184" y="310"/>
                  </a:lnTo>
                  <a:lnTo>
                    <a:pt x="182" y="306"/>
                  </a:lnTo>
                  <a:lnTo>
                    <a:pt x="180" y="302"/>
                  </a:lnTo>
                  <a:lnTo>
                    <a:pt x="180" y="298"/>
                  </a:lnTo>
                  <a:lnTo>
                    <a:pt x="182" y="294"/>
                  </a:lnTo>
                  <a:lnTo>
                    <a:pt x="184" y="288"/>
                  </a:lnTo>
                  <a:lnTo>
                    <a:pt x="190" y="280"/>
                  </a:lnTo>
                  <a:lnTo>
                    <a:pt x="192" y="268"/>
                  </a:lnTo>
                  <a:lnTo>
                    <a:pt x="202" y="248"/>
                  </a:lnTo>
                  <a:lnTo>
                    <a:pt x="204" y="240"/>
                  </a:lnTo>
                  <a:lnTo>
                    <a:pt x="216" y="216"/>
                  </a:lnTo>
                  <a:lnTo>
                    <a:pt x="208" y="200"/>
                  </a:lnTo>
                  <a:lnTo>
                    <a:pt x="184" y="184"/>
                  </a:lnTo>
                  <a:lnTo>
                    <a:pt x="182" y="184"/>
                  </a:lnTo>
                  <a:lnTo>
                    <a:pt x="176" y="170"/>
                  </a:lnTo>
                  <a:lnTo>
                    <a:pt x="176" y="168"/>
                  </a:lnTo>
                  <a:lnTo>
                    <a:pt x="180" y="146"/>
                  </a:lnTo>
                  <a:lnTo>
                    <a:pt x="184" y="130"/>
                  </a:lnTo>
                  <a:lnTo>
                    <a:pt x="184" y="122"/>
                  </a:lnTo>
                  <a:lnTo>
                    <a:pt x="188" y="116"/>
                  </a:lnTo>
                  <a:lnTo>
                    <a:pt x="190" y="114"/>
                  </a:lnTo>
                  <a:lnTo>
                    <a:pt x="194" y="114"/>
                  </a:lnTo>
                  <a:lnTo>
                    <a:pt x="208" y="112"/>
                  </a:lnTo>
                  <a:lnTo>
                    <a:pt x="212" y="102"/>
                  </a:lnTo>
                  <a:lnTo>
                    <a:pt x="216" y="76"/>
                  </a:lnTo>
                  <a:lnTo>
                    <a:pt x="214" y="66"/>
                  </a:lnTo>
                  <a:lnTo>
                    <a:pt x="200" y="64"/>
                  </a:lnTo>
                  <a:lnTo>
                    <a:pt x="184" y="56"/>
                  </a:lnTo>
                  <a:lnTo>
                    <a:pt x="182" y="54"/>
                  </a:lnTo>
                  <a:lnTo>
                    <a:pt x="182" y="52"/>
                  </a:lnTo>
                  <a:lnTo>
                    <a:pt x="180" y="32"/>
                  </a:lnTo>
                  <a:lnTo>
                    <a:pt x="180" y="28"/>
                  </a:lnTo>
                  <a:lnTo>
                    <a:pt x="202" y="2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44" name="湖南"/>
            <p:cNvSpPr>
              <a:spLocks/>
            </p:cNvSpPr>
            <p:nvPr/>
          </p:nvSpPr>
          <p:spPr bwMode="auto">
            <a:xfrm>
              <a:off x="5008549" y="4502391"/>
              <a:ext cx="615928" cy="715130"/>
            </a:xfrm>
            <a:custGeom>
              <a:avLst/>
              <a:gdLst>
                <a:gd name="T0" fmla="*/ 2147483646 w 344"/>
                <a:gd name="T1" fmla="*/ 2147483646 h 400"/>
                <a:gd name="T2" fmla="*/ 2147483646 w 344"/>
                <a:gd name="T3" fmla="*/ 2147483646 h 400"/>
                <a:gd name="T4" fmla="*/ 2147483646 w 344"/>
                <a:gd name="T5" fmla="*/ 2147483646 h 400"/>
                <a:gd name="T6" fmla="*/ 2147483646 w 344"/>
                <a:gd name="T7" fmla="*/ 2147483646 h 400"/>
                <a:gd name="T8" fmla="*/ 2147483646 w 344"/>
                <a:gd name="T9" fmla="*/ 2147483646 h 400"/>
                <a:gd name="T10" fmla="*/ 2147483646 w 344"/>
                <a:gd name="T11" fmla="*/ 2147483646 h 400"/>
                <a:gd name="T12" fmla="*/ 2147483646 w 344"/>
                <a:gd name="T13" fmla="*/ 2147483646 h 400"/>
                <a:gd name="T14" fmla="*/ 2147483646 w 344"/>
                <a:gd name="T15" fmla="*/ 2147483646 h 400"/>
                <a:gd name="T16" fmla="*/ 2147483646 w 344"/>
                <a:gd name="T17" fmla="*/ 2147483646 h 400"/>
                <a:gd name="T18" fmla="*/ 2147483646 w 344"/>
                <a:gd name="T19" fmla="*/ 2147483646 h 400"/>
                <a:gd name="T20" fmla="*/ 2147483646 w 344"/>
                <a:gd name="T21" fmla="*/ 0 h 400"/>
                <a:gd name="T22" fmla="*/ 2147483646 w 344"/>
                <a:gd name="T23" fmla="*/ 2147483646 h 400"/>
                <a:gd name="T24" fmla="*/ 2147483646 w 344"/>
                <a:gd name="T25" fmla="*/ 2147483646 h 400"/>
                <a:gd name="T26" fmla="*/ 2147483646 w 344"/>
                <a:gd name="T27" fmla="*/ 2147483646 h 400"/>
                <a:gd name="T28" fmla="*/ 2147483646 w 344"/>
                <a:gd name="T29" fmla="*/ 2147483646 h 400"/>
                <a:gd name="T30" fmla="*/ 2147483646 w 344"/>
                <a:gd name="T31" fmla="*/ 2147483646 h 400"/>
                <a:gd name="T32" fmla="*/ 2147483646 w 344"/>
                <a:gd name="T33" fmla="*/ 2147483646 h 400"/>
                <a:gd name="T34" fmla="*/ 2147483646 w 344"/>
                <a:gd name="T35" fmla="*/ 2147483646 h 400"/>
                <a:gd name="T36" fmla="*/ 2147483646 w 344"/>
                <a:gd name="T37" fmla="*/ 2147483646 h 400"/>
                <a:gd name="T38" fmla="*/ 2147483646 w 344"/>
                <a:gd name="T39" fmla="*/ 2147483646 h 400"/>
                <a:gd name="T40" fmla="*/ 2147483646 w 344"/>
                <a:gd name="T41" fmla="*/ 2147483646 h 400"/>
                <a:gd name="T42" fmla="*/ 2147483646 w 344"/>
                <a:gd name="T43" fmla="*/ 2147483646 h 400"/>
                <a:gd name="T44" fmla="*/ 2147483646 w 344"/>
                <a:gd name="T45" fmla="*/ 2147483646 h 400"/>
                <a:gd name="T46" fmla="*/ 2147483646 w 344"/>
                <a:gd name="T47" fmla="*/ 2147483646 h 400"/>
                <a:gd name="T48" fmla="*/ 2147483646 w 344"/>
                <a:gd name="T49" fmla="*/ 2147483646 h 400"/>
                <a:gd name="T50" fmla="*/ 2147483646 w 344"/>
                <a:gd name="T51" fmla="*/ 2147483646 h 400"/>
                <a:gd name="T52" fmla="*/ 2147483646 w 344"/>
                <a:gd name="T53" fmla="*/ 2147483646 h 400"/>
                <a:gd name="T54" fmla="*/ 2147483646 w 344"/>
                <a:gd name="T55" fmla="*/ 2147483646 h 400"/>
                <a:gd name="T56" fmla="*/ 2147483646 w 344"/>
                <a:gd name="T57" fmla="*/ 2147483646 h 400"/>
                <a:gd name="T58" fmla="*/ 2147483646 w 344"/>
                <a:gd name="T59" fmla="*/ 2147483646 h 400"/>
                <a:gd name="T60" fmla="*/ 2147483646 w 344"/>
                <a:gd name="T61" fmla="*/ 2147483646 h 400"/>
                <a:gd name="T62" fmla="*/ 2147483646 w 344"/>
                <a:gd name="T63" fmla="*/ 2147483646 h 400"/>
                <a:gd name="T64" fmla="*/ 2147483646 w 344"/>
                <a:gd name="T65" fmla="*/ 2147483646 h 400"/>
                <a:gd name="T66" fmla="*/ 2147483646 w 344"/>
                <a:gd name="T67" fmla="*/ 2147483646 h 400"/>
                <a:gd name="T68" fmla="*/ 2147483646 w 344"/>
                <a:gd name="T69" fmla="*/ 2147483646 h 400"/>
                <a:gd name="T70" fmla="*/ 2147483646 w 344"/>
                <a:gd name="T71" fmla="*/ 2147483646 h 400"/>
                <a:gd name="T72" fmla="*/ 2147483646 w 344"/>
                <a:gd name="T73" fmla="*/ 2147483646 h 400"/>
                <a:gd name="T74" fmla="*/ 2147483646 w 344"/>
                <a:gd name="T75" fmla="*/ 2147483646 h 400"/>
                <a:gd name="T76" fmla="*/ 2147483646 w 344"/>
                <a:gd name="T77" fmla="*/ 2147483646 h 400"/>
                <a:gd name="T78" fmla="*/ 2147483646 w 344"/>
                <a:gd name="T79" fmla="*/ 2147483646 h 400"/>
                <a:gd name="T80" fmla="*/ 2147483646 w 344"/>
                <a:gd name="T81" fmla="*/ 2147483646 h 400"/>
                <a:gd name="T82" fmla="*/ 2147483646 w 344"/>
                <a:gd name="T83" fmla="*/ 2147483646 h 400"/>
                <a:gd name="T84" fmla="*/ 2147483646 w 344"/>
                <a:gd name="T85" fmla="*/ 2147483646 h 400"/>
                <a:gd name="T86" fmla="*/ 2147483646 w 344"/>
                <a:gd name="T87" fmla="*/ 2147483646 h 400"/>
                <a:gd name="T88" fmla="*/ 2147483646 w 344"/>
                <a:gd name="T89" fmla="*/ 2147483646 h 400"/>
                <a:gd name="T90" fmla="*/ 2147483646 w 344"/>
                <a:gd name="T91" fmla="*/ 2147483646 h 400"/>
                <a:gd name="T92" fmla="*/ 2147483646 w 344"/>
                <a:gd name="T93" fmla="*/ 2147483646 h 400"/>
                <a:gd name="T94" fmla="*/ 2147483646 w 344"/>
                <a:gd name="T95" fmla="*/ 2147483646 h 400"/>
                <a:gd name="T96" fmla="*/ 2147483646 w 344"/>
                <a:gd name="T97" fmla="*/ 2147483646 h 400"/>
                <a:gd name="T98" fmla="*/ 2147483646 w 344"/>
                <a:gd name="T99" fmla="*/ 2147483646 h 400"/>
                <a:gd name="T100" fmla="*/ 2147483646 w 344"/>
                <a:gd name="T101" fmla="*/ 2147483646 h 400"/>
                <a:gd name="T102" fmla="*/ 2147483646 w 344"/>
                <a:gd name="T103" fmla="*/ 2147483646 h 400"/>
                <a:gd name="T104" fmla="*/ 2147483646 w 344"/>
                <a:gd name="T105" fmla="*/ 2147483646 h 4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4" h="400">
                  <a:moveTo>
                    <a:pt x="300" y="68"/>
                  </a:moveTo>
                  <a:lnTo>
                    <a:pt x="300" y="68"/>
                  </a:lnTo>
                  <a:lnTo>
                    <a:pt x="300" y="66"/>
                  </a:lnTo>
                  <a:lnTo>
                    <a:pt x="292" y="54"/>
                  </a:lnTo>
                  <a:lnTo>
                    <a:pt x="292" y="52"/>
                  </a:lnTo>
                  <a:lnTo>
                    <a:pt x="294" y="32"/>
                  </a:lnTo>
                  <a:lnTo>
                    <a:pt x="292" y="28"/>
                  </a:lnTo>
                  <a:lnTo>
                    <a:pt x="286" y="24"/>
                  </a:lnTo>
                  <a:lnTo>
                    <a:pt x="282" y="24"/>
                  </a:lnTo>
                  <a:lnTo>
                    <a:pt x="274" y="34"/>
                  </a:lnTo>
                  <a:lnTo>
                    <a:pt x="272" y="34"/>
                  </a:lnTo>
                  <a:lnTo>
                    <a:pt x="252" y="44"/>
                  </a:lnTo>
                  <a:lnTo>
                    <a:pt x="250" y="30"/>
                  </a:lnTo>
                  <a:lnTo>
                    <a:pt x="250" y="28"/>
                  </a:lnTo>
                  <a:lnTo>
                    <a:pt x="252" y="22"/>
                  </a:lnTo>
                  <a:lnTo>
                    <a:pt x="250" y="14"/>
                  </a:lnTo>
                  <a:lnTo>
                    <a:pt x="248" y="12"/>
                  </a:lnTo>
                  <a:lnTo>
                    <a:pt x="244" y="20"/>
                  </a:lnTo>
                  <a:lnTo>
                    <a:pt x="218" y="42"/>
                  </a:lnTo>
                  <a:lnTo>
                    <a:pt x="218" y="44"/>
                  </a:lnTo>
                  <a:lnTo>
                    <a:pt x="216" y="44"/>
                  </a:lnTo>
                  <a:lnTo>
                    <a:pt x="214" y="44"/>
                  </a:lnTo>
                  <a:lnTo>
                    <a:pt x="206" y="40"/>
                  </a:lnTo>
                  <a:lnTo>
                    <a:pt x="198" y="32"/>
                  </a:lnTo>
                  <a:lnTo>
                    <a:pt x="184" y="28"/>
                  </a:lnTo>
                  <a:lnTo>
                    <a:pt x="184" y="26"/>
                  </a:lnTo>
                  <a:lnTo>
                    <a:pt x="176" y="20"/>
                  </a:lnTo>
                  <a:lnTo>
                    <a:pt x="150" y="16"/>
                  </a:lnTo>
                  <a:lnTo>
                    <a:pt x="148" y="1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18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100" y="30"/>
                  </a:lnTo>
                  <a:lnTo>
                    <a:pt x="96" y="30"/>
                  </a:lnTo>
                  <a:lnTo>
                    <a:pt x="80" y="32"/>
                  </a:lnTo>
                  <a:lnTo>
                    <a:pt x="70" y="32"/>
                  </a:lnTo>
                  <a:lnTo>
                    <a:pt x="68" y="32"/>
                  </a:lnTo>
                  <a:lnTo>
                    <a:pt x="60" y="24"/>
                  </a:lnTo>
                  <a:lnTo>
                    <a:pt x="44" y="32"/>
                  </a:lnTo>
                  <a:lnTo>
                    <a:pt x="28" y="52"/>
                  </a:lnTo>
                  <a:lnTo>
                    <a:pt x="16" y="86"/>
                  </a:lnTo>
                  <a:lnTo>
                    <a:pt x="20" y="124"/>
                  </a:lnTo>
                  <a:lnTo>
                    <a:pt x="26" y="144"/>
                  </a:lnTo>
                  <a:lnTo>
                    <a:pt x="26" y="148"/>
                  </a:lnTo>
                  <a:lnTo>
                    <a:pt x="24" y="150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18" y="166"/>
                  </a:lnTo>
                  <a:lnTo>
                    <a:pt x="26" y="198"/>
                  </a:lnTo>
                  <a:lnTo>
                    <a:pt x="24" y="200"/>
                  </a:lnTo>
                  <a:lnTo>
                    <a:pt x="8" y="210"/>
                  </a:lnTo>
                  <a:lnTo>
                    <a:pt x="4" y="214"/>
                  </a:lnTo>
                  <a:lnTo>
                    <a:pt x="2" y="218"/>
                  </a:lnTo>
                  <a:lnTo>
                    <a:pt x="0" y="228"/>
                  </a:lnTo>
                  <a:lnTo>
                    <a:pt x="14" y="224"/>
                  </a:lnTo>
                  <a:lnTo>
                    <a:pt x="14" y="222"/>
                  </a:lnTo>
                  <a:lnTo>
                    <a:pt x="16" y="222"/>
                  </a:lnTo>
                  <a:lnTo>
                    <a:pt x="22" y="224"/>
                  </a:lnTo>
                  <a:lnTo>
                    <a:pt x="26" y="226"/>
                  </a:lnTo>
                  <a:lnTo>
                    <a:pt x="30" y="228"/>
                  </a:lnTo>
                  <a:lnTo>
                    <a:pt x="32" y="234"/>
                  </a:lnTo>
                  <a:lnTo>
                    <a:pt x="34" y="252"/>
                  </a:lnTo>
                  <a:lnTo>
                    <a:pt x="32" y="254"/>
                  </a:lnTo>
                  <a:lnTo>
                    <a:pt x="32" y="256"/>
                  </a:lnTo>
                  <a:lnTo>
                    <a:pt x="28" y="260"/>
                  </a:lnTo>
                  <a:lnTo>
                    <a:pt x="28" y="264"/>
                  </a:lnTo>
                  <a:lnTo>
                    <a:pt x="24" y="282"/>
                  </a:lnTo>
                  <a:lnTo>
                    <a:pt x="28" y="290"/>
                  </a:lnTo>
                  <a:lnTo>
                    <a:pt x="32" y="296"/>
                  </a:lnTo>
                  <a:lnTo>
                    <a:pt x="48" y="316"/>
                  </a:lnTo>
                  <a:lnTo>
                    <a:pt x="64" y="304"/>
                  </a:lnTo>
                  <a:lnTo>
                    <a:pt x="76" y="302"/>
                  </a:lnTo>
                  <a:lnTo>
                    <a:pt x="76" y="304"/>
                  </a:lnTo>
                  <a:lnTo>
                    <a:pt x="84" y="306"/>
                  </a:lnTo>
                  <a:lnTo>
                    <a:pt x="88" y="306"/>
                  </a:lnTo>
                  <a:lnTo>
                    <a:pt x="92" y="302"/>
                  </a:lnTo>
                  <a:lnTo>
                    <a:pt x="100" y="292"/>
                  </a:lnTo>
                  <a:lnTo>
                    <a:pt x="98" y="286"/>
                  </a:lnTo>
                  <a:lnTo>
                    <a:pt x="100" y="282"/>
                  </a:lnTo>
                  <a:lnTo>
                    <a:pt x="104" y="280"/>
                  </a:lnTo>
                  <a:lnTo>
                    <a:pt x="124" y="280"/>
                  </a:lnTo>
                  <a:lnTo>
                    <a:pt x="128" y="280"/>
                  </a:lnTo>
                  <a:lnTo>
                    <a:pt x="130" y="280"/>
                  </a:lnTo>
                  <a:lnTo>
                    <a:pt x="134" y="274"/>
                  </a:lnTo>
                  <a:lnTo>
                    <a:pt x="136" y="270"/>
                  </a:lnTo>
                  <a:lnTo>
                    <a:pt x="142" y="270"/>
                  </a:lnTo>
                  <a:lnTo>
                    <a:pt x="146" y="272"/>
                  </a:lnTo>
                  <a:lnTo>
                    <a:pt x="152" y="280"/>
                  </a:lnTo>
                  <a:lnTo>
                    <a:pt x="154" y="284"/>
                  </a:lnTo>
                  <a:lnTo>
                    <a:pt x="156" y="288"/>
                  </a:lnTo>
                  <a:lnTo>
                    <a:pt x="154" y="302"/>
                  </a:lnTo>
                  <a:lnTo>
                    <a:pt x="156" y="304"/>
                  </a:lnTo>
                  <a:lnTo>
                    <a:pt x="162" y="310"/>
                  </a:lnTo>
                  <a:lnTo>
                    <a:pt x="164" y="316"/>
                  </a:lnTo>
                  <a:lnTo>
                    <a:pt x="162" y="330"/>
                  </a:lnTo>
                  <a:lnTo>
                    <a:pt x="158" y="340"/>
                  </a:lnTo>
                  <a:lnTo>
                    <a:pt x="154" y="344"/>
                  </a:lnTo>
                  <a:lnTo>
                    <a:pt x="142" y="370"/>
                  </a:lnTo>
                  <a:lnTo>
                    <a:pt x="146" y="372"/>
                  </a:lnTo>
                  <a:lnTo>
                    <a:pt x="164" y="372"/>
                  </a:lnTo>
                  <a:lnTo>
                    <a:pt x="168" y="374"/>
                  </a:lnTo>
                  <a:lnTo>
                    <a:pt x="168" y="376"/>
                  </a:lnTo>
                  <a:lnTo>
                    <a:pt x="164" y="388"/>
                  </a:lnTo>
                  <a:lnTo>
                    <a:pt x="164" y="394"/>
                  </a:lnTo>
                  <a:lnTo>
                    <a:pt x="172" y="398"/>
                  </a:lnTo>
                  <a:lnTo>
                    <a:pt x="176" y="400"/>
                  </a:lnTo>
                  <a:lnTo>
                    <a:pt x="178" y="398"/>
                  </a:lnTo>
                  <a:lnTo>
                    <a:pt x="188" y="394"/>
                  </a:lnTo>
                  <a:lnTo>
                    <a:pt x="194" y="392"/>
                  </a:lnTo>
                  <a:lnTo>
                    <a:pt x="204" y="392"/>
                  </a:lnTo>
                  <a:lnTo>
                    <a:pt x="216" y="380"/>
                  </a:lnTo>
                  <a:lnTo>
                    <a:pt x="216" y="366"/>
                  </a:lnTo>
                  <a:lnTo>
                    <a:pt x="216" y="360"/>
                  </a:lnTo>
                  <a:lnTo>
                    <a:pt x="216" y="356"/>
                  </a:lnTo>
                  <a:lnTo>
                    <a:pt x="220" y="354"/>
                  </a:lnTo>
                  <a:lnTo>
                    <a:pt x="224" y="354"/>
                  </a:lnTo>
                  <a:lnTo>
                    <a:pt x="230" y="356"/>
                  </a:lnTo>
                  <a:lnTo>
                    <a:pt x="236" y="360"/>
                  </a:lnTo>
                  <a:lnTo>
                    <a:pt x="256" y="372"/>
                  </a:lnTo>
                  <a:lnTo>
                    <a:pt x="264" y="376"/>
                  </a:lnTo>
                  <a:lnTo>
                    <a:pt x="270" y="378"/>
                  </a:lnTo>
                  <a:lnTo>
                    <a:pt x="270" y="376"/>
                  </a:lnTo>
                  <a:lnTo>
                    <a:pt x="270" y="370"/>
                  </a:lnTo>
                  <a:lnTo>
                    <a:pt x="266" y="360"/>
                  </a:lnTo>
                  <a:lnTo>
                    <a:pt x="256" y="344"/>
                  </a:lnTo>
                  <a:lnTo>
                    <a:pt x="256" y="342"/>
                  </a:lnTo>
                  <a:lnTo>
                    <a:pt x="256" y="340"/>
                  </a:lnTo>
                  <a:lnTo>
                    <a:pt x="264" y="332"/>
                  </a:lnTo>
                  <a:lnTo>
                    <a:pt x="274" y="326"/>
                  </a:lnTo>
                  <a:lnTo>
                    <a:pt x="282" y="324"/>
                  </a:lnTo>
                  <a:lnTo>
                    <a:pt x="292" y="326"/>
                  </a:lnTo>
                  <a:lnTo>
                    <a:pt x="320" y="340"/>
                  </a:lnTo>
                  <a:lnTo>
                    <a:pt x="332" y="332"/>
                  </a:lnTo>
                  <a:lnTo>
                    <a:pt x="334" y="332"/>
                  </a:lnTo>
                  <a:lnTo>
                    <a:pt x="334" y="330"/>
                  </a:lnTo>
                  <a:lnTo>
                    <a:pt x="332" y="328"/>
                  </a:lnTo>
                  <a:lnTo>
                    <a:pt x="334" y="326"/>
                  </a:lnTo>
                  <a:lnTo>
                    <a:pt x="340" y="314"/>
                  </a:lnTo>
                  <a:lnTo>
                    <a:pt x="344" y="304"/>
                  </a:lnTo>
                  <a:lnTo>
                    <a:pt x="344" y="298"/>
                  </a:lnTo>
                  <a:lnTo>
                    <a:pt x="344" y="292"/>
                  </a:lnTo>
                  <a:lnTo>
                    <a:pt x="338" y="286"/>
                  </a:lnTo>
                  <a:lnTo>
                    <a:pt x="334" y="284"/>
                  </a:lnTo>
                  <a:lnTo>
                    <a:pt x="332" y="284"/>
                  </a:lnTo>
                  <a:lnTo>
                    <a:pt x="330" y="276"/>
                  </a:lnTo>
                  <a:lnTo>
                    <a:pt x="332" y="276"/>
                  </a:lnTo>
                  <a:lnTo>
                    <a:pt x="338" y="272"/>
                  </a:lnTo>
                  <a:lnTo>
                    <a:pt x="340" y="268"/>
                  </a:lnTo>
                  <a:lnTo>
                    <a:pt x="338" y="264"/>
                  </a:lnTo>
                  <a:lnTo>
                    <a:pt x="326" y="252"/>
                  </a:lnTo>
                  <a:lnTo>
                    <a:pt x="326" y="250"/>
                  </a:lnTo>
                  <a:lnTo>
                    <a:pt x="320" y="232"/>
                  </a:lnTo>
                  <a:lnTo>
                    <a:pt x="316" y="214"/>
                  </a:lnTo>
                  <a:lnTo>
                    <a:pt x="316" y="196"/>
                  </a:lnTo>
                  <a:lnTo>
                    <a:pt x="316" y="188"/>
                  </a:lnTo>
                  <a:lnTo>
                    <a:pt x="308" y="196"/>
                  </a:lnTo>
                  <a:lnTo>
                    <a:pt x="302" y="204"/>
                  </a:lnTo>
                  <a:lnTo>
                    <a:pt x="300" y="170"/>
                  </a:lnTo>
                  <a:lnTo>
                    <a:pt x="300" y="168"/>
                  </a:lnTo>
                  <a:lnTo>
                    <a:pt x="322" y="138"/>
                  </a:lnTo>
                  <a:lnTo>
                    <a:pt x="334" y="124"/>
                  </a:lnTo>
                  <a:lnTo>
                    <a:pt x="326" y="100"/>
                  </a:lnTo>
                  <a:lnTo>
                    <a:pt x="322" y="76"/>
                  </a:lnTo>
                  <a:lnTo>
                    <a:pt x="308" y="70"/>
                  </a:lnTo>
                  <a:lnTo>
                    <a:pt x="300" y="6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45" name="湖北"/>
            <p:cNvSpPr>
              <a:spLocks/>
            </p:cNvSpPr>
            <p:nvPr/>
          </p:nvSpPr>
          <p:spPr bwMode="auto">
            <a:xfrm>
              <a:off x="4937001" y="4090414"/>
              <a:ext cx="874121" cy="547230"/>
            </a:xfrm>
            <a:custGeom>
              <a:avLst/>
              <a:gdLst>
                <a:gd name="T0" fmla="*/ 2147483646 w 488"/>
                <a:gd name="T1" fmla="*/ 2147483646 h 306"/>
                <a:gd name="T2" fmla="*/ 2147483646 w 488"/>
                <a:gd name="T3" fmla="*/ 2147483646 h 306"/>
                <a:gd name="T4" fmla="*/ 2147483646 w 488"/>
                <a:gd name="T5" fmla="*/ 2147483646 h 306"/>
                <a:gd name="T6" fmla="*/ 2147483646 w 488"/>
                <a:gd name="T7" fmla="*/ 2147483646 h 306"/>
                <a:gd name="T8" fmla="*/ 2147483646 w 488"/>
                <a:gd name="T9" fmla="*/ 2147483646 h 306"/>
                <a:gd name="T10" fmla="*/ 2147483646 w 488"/>
                <a:gd name="T11" fmla="*/ 2147483646 h 306"/>
                <a:gd name="T12" fmla="*/ 2147483646 w 488"/>
                <a:gd name="T13" fmla="*/ 2147483646 h 306"/>
                <a:gd name="T14" fmla="*/ 2147483646 w 488"/>
                <a:gd name="T15" fmla="*/ 2147483646 h 306"/>
                <a:gd name="T16" fmla="*/ 2147483646 w 488"/>
                <a:gd name="T17" fmla="*/ 2147483646 h 306"/>
                <a:gd name="T18" fmla="*/ 2147483646 w 488"/>
                <a:gd name="T19" fmla="*/ 2147483646 h 306"/>
                <a:gd name="T20" fmla="*/ 2147483646 w 488"/>
                <a:gd name="T21" fmla="*/ 2147483646 h 306"/>
                <a:gd name="T22" fmla="*/ 2147483646 w 488"/>
                <a:gd name="T23" fmla="*/ 2147483646 h 306"/>
                <a:gd name="T24" fmla="*/ 2147483646 w 488"/>
                <a:gd name="T25" fmla="*/ 2147483646 h 306"/>
                <a:gd name="T26" fmla="*/ 2147483646 w 488"/>
                <a:gd name="T27" fmla="*/ 2147483646 h 306"/>
                <a:gd name="T28" fmla="*/ 2147483646 w 488"/>
                <a:gd name="T29" fmla="*/ 2147483646 h 306"/>
                <a:gd name="T30" fmla="*/ 2147483646 w 488"/>
                <a:gd name="T31" fmla="*/ 2147483646 h 306"/>
                <a:gd name="T32" fmla="*/ 2147483646 w 488"/>
                <a:gd name="T33" fmla="*/ 2147483646 h 306"/>
                <a:gd name="T34" fmla="*/ 2147483646 w 488"/>
                <a:gd name="T35" fmla="*/ 2147483646 h 306"/>
                <a:gd name="T36" fmla="*/ 2147483646 w 488"/>
                <a:gd name="T37" fmla="*/ 2147483646 h 306"/>
                <a:gd name="T38" fmla="*/ 2147483646 w 488"/>
                <a:gd name="T39" fmla="*/ 2147483646 h 306"/>
                <a:gd name="T40" fmla="*/ 2147483646 w 488"/>
                <a:gd name="T41" fmla="*/ 2147483646 h 306"/>
                <a:gd name="T42" fmla="*/ 2147483646 w 488"/>
                <a:gd name="T43" fmla="*/ 2147483646 h 306"/>
                <a:gd name="T44" fmla="*/ 2147483646 w 488"/>
                <a:gd name="T45" fmla="*/ 2147483646 h 306"/>
                <a:gd name="T46" fmla="*/ 2147483646 w 488"/>
                <a:gd name="T47" fmla="*/ 2147483646 h 306"/>
                <a:gd name="T48" fmla="*/ 2147483646 w 488"/>
                <a:gd name="T49" fmla="*/ 2147483646 h 306"/>
                <a:gd name="T50" fmla="*/ 2147483646 w 488"/>
                <a:gd name="T51" fmla="*/ 2147483646 h 306"/>
                <a:gd name="T52" fmla="*/ 2147483646 w 488"/>
                <a:gd name="T53" fmla="*/ 2147483646 h 306"/>
                <a:gd name="T54" fmla="*/ 2147483646 w 488"/>
                <a:gd name="T55" fmla="*/ 2147483646 h 306"/>
                <a:gd name="T56" fmla="*/ 2147483646 w 488"/>
                <a:gd name="T57" fmla="*/ 2147483646 h 306"/>
                <a:gd name="T58" fmla="*/ 2147483646 w 488"/>
                <a:gd name="T59" fmla="*/ 2147483646 h 306"/>
                <a:gd name="T60" fmla="*/ 2147483646 w 488"/>
                <a:gd name="T61" fmla="*/ 2147483646 h 306"/>
                <a:gd name="T62" fmla="*/ 2147483646 w 488"/>
                <a:gd name="T63" fmla="*/ 2147483646 h 306"/>
                <a:gd name="T64" fmla="*/ 2147483646 w 488"/>
                <a:gd name="T65" fmla="*/ 2147483646 h 306"/>
                <a:gd name="T66" fmla="*/ 2147483646 w 488"/>
                <a:gd name="T67" fmla="*/ 2147483646 h 306"/>
                <a:gd name="T68" fmla="*/ 2147483646 w 488"/>
                <a:gd name="T69" fmla="*/ 2147483646 h 306"/>
                <a:gd name="T70" fmla="*/ 2147483646 w 488"/>
                <a:gd name="T71" fmla="*/ 2147483646 h 306"/>
                <a:gd name="T72" fmla="*/ 2147483646 w 488"/>
                <a:gd name="T73" fmla="*/ 2147483646 h 306"/>
                <a:gd name="T74" fmla="*/ 2147483646 w 488"/>
                <a:gd name="T75" fmla="*/ 2147483646 h 306"/>
                <a:gd name="T76" fmla="*/ 2147483646 w 488"/>
                <a:gd name="T77" fmla="*/ 2147483646 h 306"/>
                <a:gd name="T78" fmla="*/ 2147483646 w 488"/>
                <a:gd name="T79" fmla="*/ 2147483646 h 306"/>
                <a:gd name="T80" fmla="*/ 2147483646 w 488"/>
                <a:gd name="T81" fmla="*/ 2147483646 h 306"/>
                <a:gd name="T82" fmla="*/ 2147483646 w 488"/>
                <a:gd name="T83" fmla="*/ 2147483646 h 306"/>
                <a:gd name="T84" fmla="*/ 2147483646 w 488"/>
                <a:gd name="T85" fmla="*/ 2147483646 h 306"/>
                <a:gd name="T86" fmla="*/ 2147483646 w 488"/>
                <a:gd name="T87" fmla="*/ 2147483646 h 306"/>
                <a:gd name="T88" fmla="*/ 2147483646 w 488"/>
                <a:gd name="T89" fmla="*/ 2147483646 h 306"/>
                <a:gd name="T90" fmla="*/ 2147483646 w 488"/>
                <a:gd name="T91" fmla="*/ 2147483646 h 306"/>
                <a:gd name="T92" fmla="*/ 2147483646 w 488"/>
                <a:gd name="T93" fmla="*/ 2147483646 h 306"/>
                <a:gd name="T94" fmla="*/ 2147483646 w 488"/>
                <a:gd name="T95" fmla="*/ 2147483646 h 306"/>
                <a:gd name="T96" fmla="*/ 2147483646 w 488"/>
                <a:gd name="T97" fmla="*/ 2147483646 h 306"/>
                <a:gd name="T98" fmla="*/ 2147483646 w 488"/>
                <a:gd name="T99" fmla="*/ 2147483646 h 306"/>
                <a:gd name="T100" fmla="*/ 2147483646 w 488"/>
                <a:gd name="T101" fmla="*/ 2147483646 h 306"/>
                <a:gd name="T102" fmla="*/ 2147483646 w 488"/>
                <a:gd name="T103" fmla="*/ 2147483646 h 306"/>
                <a:gd name="T104" fmla="*/ 2147483646 w 488"/>
                <a:gd name="T105" fmla="*/ 2147483646 h 306"/>
                <a:gd name="T106" fmla="*/ 2147483646 w 488"/>
                <a:gd name="T107" fmla="*/ 2147483646 h 306"/>
                <a:gd name="T108" fmla="*/ 2147483646 w 488"/>
                <a:gd name="T109" fmla="*/ 2147483646 h 306"/>
                <a:gd name="T110" fmla="*/ 2147483646 w 488"/>
                <a:gd name="T111" fmla="*/ 2147483646 h 306"/>
                <a:gd name="T112" fmla="*/ 2147483646 w 488"/>
                <a:gd name="T113" fmla="*/ 2147483646 h 306"/>
                <a:gd name="T114" fmla="*/ 2147483646 w 488"/>
                <a:gd name="T115" fmla="*/ 2147483646 h 30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88" h="306">
                  <a:moveTo>
                    <a:pt x="62" y="2"/>
                  </a:moveTo>
                  <a:lnTo>
                    <a:pt x="60" y="4"/>
                  </a:lnTo>
                  <a:lnTo>
                    <a:pt x="64" y="10"/>
                  </a:lnTo>
                  <a:lnTo>
                    <a:pt x="86" y="24"/>
                  </a:lnTo>
                  <a:lnTo>
                    <a:pt x="100" y="38"/>
                  </a:lnTo>
                  <a:lnTo>
                    <a:pt x="98" y="40"/>
                  </a:lnTo>
                  <a:lnTo>
                    <a:pt x="90" y="50"/>
                  </a:lnTo>
                  <a:lnTo>
                    <a:pt x="88" y="50"/>
                  </a:lnTo>
                  <a:lnTo>
                    <a:pt x="88" y="52"/>
                  </a:lnTo>
                  <a:lnTo>
                    <a:pt x="74" y="52"/>
                  </a:lnTo>
                  <a:lnTo>
                    <a:pt x="66" y="54"/>
                  </a:lnTo>
                  <a:lnTo>
                    <a:pt x="60" y="58"/>
                  </a:lnTo>
                  <a:lnTo>
                    <a:pt x="64" y="66"/>
                  </a:lnTo>
                  <a:lnTo>
                    <a:pt x="64" y="74"/>
                  </a:lnTo>
                  <a:lnTo>
                    <a:pt x="72" y="86"/>
                  </a:lnTo>
                  <a:lnTo>
                    <a:pt x="72" y="108"/>
                  </a:lnTo>
                  <a:lnTo>
                    <a:pt x="78" y="110"/>
                  </a:lnTo>
                  <a:lnTo>
                    <a:pt x="88" y="114"/>
                  </a:lnTo>
                  <a:lnTo>
                    <a:pt x="90" y="114"/>
                  </a:lnTo>
                  <a:lnTo>
                    <a:pt x="92" y="116"/>
                  </a:lnTo>
                  <a:lnTo>
                    <a:pt x="102" y="130"/>
                  </a:lnTo>
                  <a:lnTo>
                    <a:pt x="108" y="146"/>
                  </a:lnTo>
                  <a:lnTo>
                    <a:pt x="108" y="156"/>
                  </a:lnTo>
                  <a:lnTo>
                    <a:pt x="106" y="164"/>
                  </a:lnTo>
                  <a:lnTo>
                    <a:pt x="104" y="170"/>
                  </a:lnTo>
                  <a:lnTo>
                    <a:pt x="94" y="178"/>
                  </a:lnTo>
                  <a:lnTo>
                    <a:pt x="80" y="184"/>
                  </a:lnTo>
                  <a:lnTo>
                    <a:pt x="54" y="200"/>
                  </a:lnTo>
                  <a:lnTo>
                    <a:pt x="52" y="200"/>
                  </a:lnTo>
                  <a:lnTo>
                    <a:pt x="4" y="204"/>
                  </a:lnTo>
                  <a:lnTo>
                    <a:pt x="0" y="216"/>
                  </a:lnTo>
                  <a:lnTo>
                    <a:pt x="8" y="232"/>
                  </a:lnTo>
                  <a:lnTo>
                    <a:pt x="8" y="234"/>
                  </a:lnTo>
                  <a:lnTo>
                    <a:pt x="12" y="254"/>
                  </a:lnTo>
                  <a:lnTo>
                    <a:pt x="38" y="286"/>
                  </a:lnTo>
                  <a:lnTo>
                    <a:pt x="40" y="286"/>
                  </a:lnTo>
                  <a:lnTo>
                    <a:pt x="50" y="306"/>
                  </a:lnTo>
                  <a:lnTo>
                    <a:pt x="52" y="302"/>
                  </a:lnTo>
                  <a:lnTo>
                    <a:pt x="60" y="278"/>
                  </a:lnTo>
                  <a:lnTo>
                    <a:pt x="60" y="276"/>
                  </a:lnTo>
                  <a:lnTo>
                    <a:pt x="76" y="256"/>
                  </a:lnTo>
                  <a:lnTo>
                    <a:pt x="78" y="254"/>
                  </a:lnTo>
                  <a:lnTo>
                    <a:pt x="98" y="246"/>
                  </a:lnTo>
                  <a:lnTo>
                    <a:pt x="100" y="246"/>
                  </a:lnTo>
                  <a:lnTo>
                    <a:pt x="112" y="254"/>
                  </a:lnTo>
                  <a:lnTo>
                    <a:pt x="128" y="252"/>
                  </a:lnTo>
                  <a:lnTo>
                    <a:pt x="124" y="224"/>
                  </a:lnTo>
                  <a:lnTo>
                    <a:pt x="126" y="222"/>
                  </a:lnTo>
                  <a:lnTo>
                    <a:pt x="142" y="222"/>
                  </a:lnTo>
                  <a:lnTo>
                    <a:pt x="158" y="222"/>
                  </a:lnTo>
                  <a:lnTo>
                    <a:pt x="160" y="222"/>
                  </a:lnTo>
                  <a:lnTo>
                    <a:pt x="192" y="238"/>
                  </a:lnTo>
                  <a:lnTo>
                    <a:pt x="218" y="242"/>
                  </a:lnTo>
                  <a:lnTo>
                    <a:pt x="220" y="242"/>
                  </a:lnTo>
                  <a:lnTo>
                    <a:pt x="228" y="250"/>
                  </a:lnTo>
                  <a:lnTo>
                    <a:pt x="242" y="254"/>
                  </a:lnTo>
                  <a:lnTo>
                    <a:pt x="250" y="262"/>
                  </a:lnTo>
                  <a:lnTo>
                    <a:pt x="254" y="264"/>
                  </a:lnTo>
                  <a:lnTo>
                    <a:pt x="264" y="256"/>
                  </a:lnTo>
                  <a:lnTo>
                    <a:pt x="264" y="254"/>
                  </a:lnTo>
                  <a:lnTo>
                    <a:pt x="276" y="244"/>
                  </a:lnTo>
                  <a:lnTo>
                    <a:pt x="284" y="230"/>
                  </a:lnTo>
                  <a:lnTo>
                    <a:pt x="296" y="238"/>
                  </a:lnTo>
                  <a:lnTo>
                    <a:pt x="296" y="240"/>
                  </a:lnTo>
                  <a:lnTo>
                    <a:pt x="300" y="250"/>
                  </a:lnTo>
                  <a:lnTo>
                    <a:pt x="300" y="252"/>
                  </a:lnTo>
                  <a:lnTo>
                    <a:pt x="298" y="258"/>
                  </a:lnTo>
                  <a:lnTo>
                    <a:pt x="300" y="260"/>
                  </a:lnTo>
                  <a:lnTo>
                    <a:pt x="308" y="256"/>
                  </a:lnTo>
                  <a:lnTo>
                    <a:pt x="318" y="246"/>
                  </a:lnTo>
                  <a:lnTo>
                    <a:pt x="328" y="246"/>
                  </a:lnTo>
                  <a:lnTo>
                    <a:pt x="330" y="246"/>
                  </a:lnTo>
                  <a:lnTo>
                    <a:pt x="336" y="250"/>
                  </a:lnTo>
                  <a:lnTo>
                    <a:pt x="342" y="258"/>
                  </a:lnTo>
                  <a:lnTo>
                    <a:pt x="342" y="260"/>
                  </a:lnTo>
                  <a:lnTo>
                    <a:pt x="342" y="264"/>
                  </a:lnTo>
                  <a:lnTo>
                    <a:pt x="340" y="282"/>
                  </a:lnTo>
                  <a:lnTo>
                    <a:pt x="346" y="290"/>
                  </a:lnTo>
                  <a:lnTo>
                    <a:pt x="348" y="290"/>
                  </a:lnTo>
                  <a:lnTo>
                    <a:pt x="360" y="278"/>
                  </a:lnTo>
                  <a:lnTo>
                    <a:pt x="372" y="268"/>
                  </a:lnTo>
                  <a:lnTo>
                    <a:pt x="380" y="262"/>
                  </a:lnTo>
                  <a:lnTo>
                    <a:pt x="388" y="260"/>
                  </a:lnTo>
                  <a:lnTo>
                    <a:pt x="408" y="260"/>
                  </a:lnTo>
                  <a:lnTo>
                    <a:pt x="414" y="250"/>
                  </a:lnTo>
                  <a:lnTo>
                    <a:pt x="430" y="242"/>
                  </a:lnTo>
                  <a:lnTo>
                    <a:pt x="432" y="242"/>
                  </a:lnTo>
                  <a:lnTo>
                    <a:pt x="452" y="240"/>
                  </a:lnTo>
                  <a:lnTo>
                    <a:pt x="474" y="228"/>
                  </a:lnTo>
                  <a:lnTo>
                    <a:pt x="488" y="228"/>
                  </a:lnTo>
                  <a:lnTo>
                    <a:pt x="484" y="222"/>
                  </a:lnTo>
                  <a:lnTo>
                    <a:pt x="486" y="220"/>
                  </a:lnTo>
                  <a:lnTo>
                    <a:pt x="488" y="216"/>
                  </a:lnTo>
                  <a:lnTo>
                    <a:pt x="460" y="154"/>
                  </a:lnTo>
                  <a:lnTo>
                    <a:pt x="460" y="152"/>
                  </a:lnTo>
                  <a:lnTo>
                    <a:pt x="458" y="150"/>
                  </a:lnTo>
                  <a:lnTo>
                    <a:pt x="472" y="134"/>
                  </a:lnTo>
                  <a:lnTo>
                    <a:pt x="468" y="130"/>
                  </a:lnTo>
                  <a:lnTo>
                    <a:pt x="446" y="126"/>
                  </a:lnTo>
                  <a:lnTo>
                    <a:pt x="444" y="126"/>
                  </a:lnTo>
                  <a:lnTo>
                    <a:pt x="444" y="124"/>
                  </a:lnTo>
                  <a:lnTo>
                    <a:pt x="430" y="110"/>
                  </a:lnTo>
                  <a:lnTo>
                    <a:pt x="430" y="106"/>
                  </a:lnTo>
                  <a:lnTo>
                    <a:pt x="428" y="108"/>
                  </a:lnTo>
                  <a:lnTo>
                    <a:pt x="416" y="100"/>
                  </a:lnTo>
                  <a:lnTo>
                    <a:pt x="408" y="108"/>
                  </a:lnTo>
                  <a:lnTo>
                    <a:pt x="400" y="114"/>
                  </a:lnTo>
                  <a:lnTo>
                    <a:pt x="394" y="114"/>
                  </a:lnTo>
                  <a:lnTo>
                    <a:pt x="388" y="110"/>
                  </a:lnTo>
                  <a:lnTo>
                    <a:pt x="382" y="104"/>
                  </a:lnTo>
                  <a:lnTo>
                    <a:pt x="372" y="94"/>
                  </a:lnTo>
                  <a:lnTo>
                    <a:pt x="366" y="86"/>
                  </a:lnTo>
                  <a:lnTo>
                    <a:pt x="362" y="86"/>
                  </a:lnTo>
                  <a:lnTo>
                    <a:pt x="352" y="90"/>
                  </a:lnTo>
                  <a:lnTo>
                    <a:pt x="334" y="94"/>
                  </a:lnTo>
                  <a:lnTo>
                    <a:pt x="328" y="94"/>
                  </a:lnTo>
                  <a:lnTo>
                    <a:pt x="324" y="94"/>
                  </a:lnTo>
                  <a:lnTo>
                    <a:pt x="322" y="90"/>
                  </a:lnTo>
                  <a:lnTo>
                    <a:pt x="320" y="84"/>
                  </a:lnTo>
                  <a:lnTo>
                    <a:pt x="320" y="70"/>
                  </a:lnTo>
                  <a:lnTo>
                    <a:pt x="322" y="60"/>
                  </a:lnTo>
                  <a:lnTo>
                    <a:pt x="320" y="54"/>
                  </a:lnTo>
                  <a:lnTo>
                    <a:pt x="216" y="50"/>
                  </a:lnTo>
                  <a:lnTo>
                    <a:pt x="202" y="44"/>
                  </a:lnTo>
                  <a:lnTo>
                    <a:pt x="194" y="38"/>
                  </a:lnTo>
                  <a:lnTo>
                    <a:pt x="178" y="34"/>
                  </a:lnTo>
                  <a:lnTo>
                    <a:pt x="172" y="30"/>
                  </a:lnTo>
                  <a:lnTo>
                    <a:pt x="164" y="24"/>
                  </a:lnTo>
                  <a:lnTo>
                    <a:pt x="144" y="0"/>
                  </a:lnTo>
                  <a:lnTo>
                    <a:pt x="132" y="10"/>
                  </a:lnTo>
                  <a:lnTo>
                    <a:pt x="116" y="4"/>
                  </a:lnTo>
                  <a:lnTo>
                    <a:pt x="74" y="6"/>
                  </a:lnTo>
                  <a:lnTo>
                    <a:pt x="62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46" name="广东"/>
            <p:cNvSpPr>
              <a:spLocks/>
            </p:cNvSpPr>
            <p:nvPr/>
          </p:nvSpPr>
          <p:spPr bwMode="auto">
            <a:xfrm>
              <a:off x="5129868" y="5096260"/>
              <a:ext cx="909894" cy="719795"/>
            </a:xfrm>
            <a:custGeom>
              <a:avLst/>
              <a:gdLst>
                <a:gd name="T0" fmla="*/ 2147483646 w 508"/>
                <a:gd name="T1" fmla="*/ 2147483646 h 402"/>
                <a:gd name="T2" fmla="*/ 2147483646 w 508"/>
                <a:gd name="T3" fmla="*/ 2147483646 h 402"/>
                <a:gd name="T4" fmla="*/ 2147483646 w 508"/>
                <a:gd name="T5" fmla="*/ 2147483646 h 402"/>
                <a:gd name="T6" fmla="*/ 2147483646 w 508"/>
                <a:gd name="T7" fmla="*/ 2147483646 h 402"/>
                <a:gd name="T8" fmla="*/ 2147483646 w 508"/>
                <a:gd name="T9" fmla="*/ 2147483646 h 402"/>
                <a:gd name="T10" fmla="*/ 2147483646 w 508"/>
                <a:gd name="T11" fmla="*/ 2147483646 h 402"/>
                <a:gd name="T12" fmla="*/ 2147483646 w 508"/>
                <a:gd name="T13" fmla="*/ 2147483646 h 402"/>
                <a:gd name="T14" fmla="*/ 2147483646 w 508"/>
                <a:gd name="T15" fmla="*/ 2147483646 h 402"/>
                <a:gd name="T16" fmla="*/ 2147483646 w 508"/>
                <a:gd name="T17" fmla="*/ 2147483646 h 402"/>
                <a:gd name="T18" fmla="*/ 2147483646 w 508"/>
                <a:gd name="T19" fmla="*/ 2147483646 h 402"/>
                <a:gd name="T20" fmla="*/ 2147483646 w 508"/>
                <a:gd name="T21" fmla="*/ 2147483646 h 402"/>
                <a:gd name="T22" fmla="*/ 2147483646 w 508"/>
                <a:gd name="T23" fmla="*/ 2147483646 h 402"/>
                <a:gd name="T24" fmla="*/ 2147483646 w 508"/>
                <a:gd name="T25" fmla="*/ 2147483646 h 402"/>
                <a:gd name="T26" fmla="*/ 2147483646 w 508"/>
                <a:gd name="T27" fmla="*/ 2147483646 h 402"/>
                <a:gd name="T28" fmla="*/ 2147483646 w 508"/>
                <a:gd name="T29" fmla="*/ 2147483646 h 402"/>
                <a:gd name="T30" fmla="*/ 2147483646 w 508"/>
                <a:gd name="T31" fmla="*/ 2147483646 h 402"/>
                <a:gd name="T32" fmla="*/ 2147483646 w 508"/>
                <a:gd name="T33" fmla="*/ 2147483646 h 402"/>
                <a:gd name="T34" fmla="*/ 2147483646 w 508"/>
                <a:gd name="T35" fmla="*/ 2147483646 h 402"/>
                <a:gd name="T36" fmla="*/ 2147483646 w 508"/>
                <a:gd name="T37" fmla="*/ 2147483646 h 402"/>
                <a:gd name="T38" fmla="*/ 2147483646 w 508"/>
                <a:gd name="T39" fmla="*/ 2147483646 h 402"/>
                <a:gd name="T40" fmla="*/ 2147483646 w 508"/>
                <a:gd name="T41" fmla="*/ 2147483646 h 402"/>
                <a:gd name="T42" fmla="*/ 2147483646 w 508"/>
                <a:gd name="T43" fmla="*/ 2147483646 h 402"/>
                <a:gd name="T44" fmla="*/ 2147483646 w 508"/>
                <a:gd name="T45" fmla="*/ 2147483646 h 402"/>
                <a:gd name="T46" fmla="*/ 2147483646 w 508"/>
                <a:gd name="T47" fmla="*/ 2147483646 h 402"/>
                <a:gd name="T48" fmla="*/ 2147483646 w 508"/>
                <a:gd name="T49" fmla="*/ 2147483646 h 402"/>
                <a:gd name="T50" fmla="*/ 2147483646 w 508"/>
                <a:gd name="T51" fmla="*/ 2147483646 h 402"/>
                <a:gd name="T52" fmla="*/ 2147483646 w 508"/>
                <a:gd name="T53" fmla="*/ 2147483646 h 402"/>
                <a:gd name="T54" fmla="*/ 2147483646 w 508"/>
                <a:gd name="T55" fmla="*/ 2147483646 h 402"/>
                <a:gd name="T56" fmla="*/ 2147483646 w 508"/>
                <a:gd name="T57" fmla="*/ 2147483646 h 402"/>
                <a:gd name="T58" fmla="*/ 2147483646 w 508"/>
                <a:gd name="T59" fmla="*/ 2147483646 h 402"/>
                <a:gd name="T60" fmla="*/ 2147483646 w 508"/>
                <a:gd name="T61" fmla="*/ 2147483646 h 402"/>
                <a:gd name="T62" fmla="*/ 2147483646 w 508"/>
                <a:gd name="T63" fmla="*/ 2147483646 h 402"/>
                <a:gd name="T64" fmla="*/ 2147483646 w 508"/>
                <a:gd name="T65" fmla="*/ 2147483646 h 402"/>
                <a:gd name="T66" fmla="*/ 2147483646 w 508"/>
                <a:gd name="T67" fmla="*/ 2147483646 h 402"/>
                <a:gd name="T68" fmla="*/ 2147483646 w 508"/>
                <a:gd name="T69" fmla="*/ 2147483646 h 402"/>
                <a:gd name="T70" fmla="*/ 2147483646 w 508"/>
                <a:gd name="T71" fmla="*/ 2147483646 h 402"/>
                <a:gd name="T72" fmla="*/ 2147483646 w 508"/>
                <a:gd name="T73" fmla="*/ 2147483646 h 402"/>
                <a:gd name="T74" fmla="*/ 2147483646 w 508"/>
                <a:gd name="T75" fmla="*/ 2147483646 h 402"/>
                <a:gd name="T76" fmla="*/ 2147483646 w 508"/>
                <a:gd name="T77" fmla="*/ 2147483646 h 402"/>
                <a:gd name="T78" fmla="*/ 2147483646 w 508"/>
                <a:gd name="T79" fmla="*/ 2147483646 h 402"/>
                <a:gd name="T80" fmla="*/ 2147483646 w 508"/>
                <a:gd name="T81" fmla="*/ 2147483646 h 402"/>
                <a:gd name="T82" fmla="*/ 2147483646 w 508"/>
                <a:gd name="T83" fmla="*/ 2147483646 h 402"/>
                <a:gd name="T84" fmla="*/ 2147483646 w 508"/>
                <a:gd name="T85" fmla="*/ 2147483646 h 402"/>
                <a:gd name="T86" fmla="*/ 2147483646 w 508"/>
                <a:gd name="T87" fmla="*/ 2147483646 h 402"/>
                <a:gd name="T88" fmla="*/ 2147483646 w 508"/>
                <a:gd name="T89" fmla="*/ 2147483646 h 402"/>
                <a:gd name="T90" fmla="*/ 2147483646 w 508"/>
                <a:gd name="T91" fmla="*/ 2147483646 h 402"/>
                <a:gd name="T92" fmla="*/ 2147483646 w 508"/>
                <a:gd name="T93" fmla="*/ 2147483646 h 402"/>
                <a:gd name="T94" fmla="*/ 2147483646 w 508"/>
                <a:gd name="T95" fmla="*/ 2147483646 h 402"/>
                <a:gd name="T96" fmla="*/ 2147483646 w 508"/>
                <a:gd name="T97" fmla="*/ 2147483646 h 402"/>
                <a:gd name="T98" fmla="*/ 2147483646 w 508"/>
                <a:gd name="T99" fmla="*/ 2147483646 h 402"/>
                <a:gd name="T100" fmla="*/ 2147483646 w 508"/>
                <a:gd name="T101" fmla="*/ 2147483646 h 40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08" h="402">
                  <a:moveTo>
                    <a:pt x="476" y="138"/>
                  </a:moveTo>
                  <a:lnTo>
                    <a:pt x="476" y="138"/>
                  </a:lnTo>
                  <a:lnTo>
                    <a:pt x="484" y="134"/>
                  </a:lnTo>
                  <a:lnTo>
                    <a:pt x="488" y="130"/>
                  </a:lnTo>
                  <a:lnTo>
                    <a:pt x="488" y="128"/>
                  </a:lnTo>
                  <a:lnTo>
                    <a:pt x="490" y="126"/>
                  </a:lnTo>
                  <a:lnTo>
                    <a:pt x="492" y="126"/>
                  </a:lnTo>
                  <a:lnTo>
                    <a:pt x="508" y="126"/>
                  </a:lnTo>
                  <a:lnTo>
                    <a:pt x="508" y="116"/>
                  </a:lnTo>
                  <a:lnTo>
                    <a:pt x="502" y="114"/>
                  </a:lnTo>
                  <a:lnTo>
                    <a:pt x="496" y="110"/>
                  </a:lnTo>
                  <a:lnTo>
                    <a:pt x="472" y="88"/>
                  </a:lnTo>
                  <a:lnTo>
                    <a:pt x="460" y="58"/>
                  </a:lnTo>
                  <a:lnTo>
                    <a:pt x="446" y="44"/>
                  </a:lnTo>
                  <a:lnTo>
                    <a:pt x="424" y="42"/>
                  </a:lnTo>
                  <a:lnTo>
                    <a:pt x="406" y="44"/>
                  </a:lnTo>
                  <a:lnTo>
                    <a:pt x="402" y="44"/>
                  </a:lnTo>
                  <a:lnTo>
                    <a:pt x="404" y="54"/>
                  </a:lnTo>
                  <a:lnTo>
                    <a:pt x="404" y="56"/>
                  </a:lnTo>
                  <a:lnTo>
                    <a:pt x="404" y="58"/>
                  </a:lnTo>
                  <a:lnTo>
                    <a:pt x="400" y="58"/>
                  </a:lnTo>
                  <a:lnTo>
                    <a:pt x="388" y="64"/>
                  </a:lnTo>
                  <a:lnTo>
                    <a:pt x="386" y="62"/>
                  </a:lnTo>
                  <a:lnTo>
                    <a:pt x="372" y="50"/>
                  </a:lnTo>
                  <a:lnTo>
                    <a:pt x="368" y="50"/>
                  </a:lnTo>
                  <a:lnTo>
                    <a:pt x="364" y="50"/>
                  </a:lnTo>
                  <a:lnTo>
                    <a:pt x="332" y="64"/>
                  </a:lnTo>
                  <a:lnTo>
                    <a:pt x="322" y="68"/>
                  </a:lnTo>
                  <a:lnTo>
                    <a:pt x="316" y="66"/>
                  </a:lnTo>
                  <a:lnTo>
                    <a:pt x="310" y="70"/>
                  </a:lnTo>
                  <a:lnTo>
                    <a:pt x="304" y="76"/>
                  </a:lnTo>
                  <a:lnTo>
                    <a:pt x="300" y="80"/>
                  </a:lnTo>
                  <a:lnTo>
                    <a:pt x="298" y="76"/>
                  </a:lnTo>
                  <a:lnTo>
                    <a:pt x="288" y="66"/>
                  </a:lnTo>
                  <a:lnTo>
                    <a:pt x="286" y="62"/>
                  </a:lnTo>
                  <a:lnTo>
                    <a:pt x="286" y="58"/>
                  </a:lnTo>
                  <a:lnTo>
                    <a:pt x="290" y="50"/>
                  </a:lnTo>
                  <a:lnTo>
                    <a:pt x="300" y="38"/>
                  </a:lnTo>
                  <a:lnTo>
                    <a:pt x="314" y="22"/>
                  </a:lnTo>
                  <a:lnTo>
                    <a:pt x="318" y="16"/>
                  </a:lnTo>
                  <a:lnTo>
                    <a:pt x="316" y="12"/>
                  </a:lnTo>
                  <a:lnTo>
                    <a:pt x="312" y="12"/>
                  </a:lnTo>
                  <a:lnTo>
                    <a:pt x="308" y="14"/>
                  </a:lnTo>
                  <a:lnTo>
                    <a:pt x="298" y="20"/>
                  </a:lnTo>
                  <a:lnTo>
                    <a:pt x="288" y="26"/>
                  </a:lnTo>
                  <a:lnTo>
                    <a:pt x="282" y="28"/>
                  </a:lnTo>
                  <a:lnTo>
                    <a:pt x="280" y="26"/>
                  </a:lnTo>
                  <a:lnTo>
                    <a:pt x="278" y="20"/>
                  </a:lnTo>
                  <a:lnTo>
                    <a:pt x="276" y="20"/>
                  </a:lnTo>
                  <a:lnTo>
                    <a:pt x="270" y="6"/>
                  </a:lnTo>
                  <a:lnTo>
                    <a:pt x="254" y="16"/>
                  </a:lnTo>
                  <a:lnTo>
                    <a:pt x="252" y="18"/>
                  </a:lnTo>
                  <a:lnTo>
                    <a:pt x="252" y="16"/>
                  </a:lnTo>
                  <a:lnTo>
                    <a:pt x="236" y="8"/>
                  </a:lnTo>
                  <a:lnTo>
                    <a:pt x="220" y="2"/>
                  </a:lnTo>
                  <a:lnTo>
                    <a:pt x="214" y="0"/>
                  </a:lnTo>
                  <a:lnTo>
                    <a:pt x="208" y="2"/>
                  </a:lnTo>
                  <a:lnTo>
                    <a:pt x="204" y="6"/>
                  </a:lnTo>
                  <a:lnTo>
                    <a:pt x="198" y="12"/>
                  </a:lnTo>
                  <a:lnTo>
                    <a:pt x="204" y="24"/>
                  </a:lnTo>
                  <a:lnTo>
                    <a:pt x="210" y="38"/>
                  </a:lnTo>
                  <a:lnTo>
                    <a:pt x="210" y="44"/>
                  </a:lnTo>
                  <a:lnTo>
                    <a:pt x="210" y="48"/>
                  </a:lnTo>
                  <a:lnTo>
                    <a:pt x="208" y="52"/>
                  </a:lnTo>
                  <a:lnTo>
                    <a:pt x="204" y="54"/>
                  </a:lnTo>
                  <a:lnTo>
                    <a:pt x="200" y="54"/>
                  </a:lnTo>
                  <a:lnTo>
                    <a:pt x="194" y="54"/>
                  </a:lnTo>
                  <a:lnTo>
                    <a:pt x="188" y="50"/>
                  </a:lnTo>
                  <a:lnTo>
                    <a:pt x="182" y="46"/>
                  </a:lnTo>
                  <a:lnTo>
                    <a:pt x="164" y="36"/>
                  </a:lnTo>
                  <a:lnTo>
                    <a:pt x="156" y="32"/>
                  </a:lnTo>
                  <a:lnTo>
                    <a:pt x="156" y="34"/>
                  </a:lnTo>
                  <a:lnTo>
                    <a:pt x="156" y="52"/>
                  </a:lnTo>
                  <a:lnTo>
                    <a:pt x="144" y="66"/>
                  </a:lnTo>
                  <a:lnTo>
                    <a:pt x="144" y="80"/>
                  </a:lnTo>
                  <a:lnTo>
                    <a:pt x="148" y="94"/>
                  </a:lnTo>
                  <a:lnTo>
                    <a:pt x="150" y="94"/>
                  </a:lnTo>
                  <a:lnTo>
                    <a:pt x="140" y="108"/>
                  </a:lnTo>
                  <a:lnTo>
                    <a:pt x="136" y="120"/>
                  </a:lnTo>
                  <a:lnTo>
                    <a:pt x="136" y="122"/>
                  </a:lnTo>
                  <a:lnTo>
                    <a:pt x="124" y="134"/>
                  </a:lnTo>
                  <a:lnTo>
                    <a:pt x="104" y="180"/>
                  </a:lnTo>
                  <a:lnTo>
                    <a:pt x="104" y="204"/>
                  </a:lnTo>
                  <a:lnTo>
                    <a:pt x="60" y="230"/>
                  </a:lnTo>
                  <a:lnTo>
                    <a:pt x="58" y="234"/>
                  </a:lnTo>
                  <a:lnTo>
                    <a:pt x="64" y="248"/>
                  </a:lnTo>
                  <a:lnTo>
                    <a:pt x="60" y="266"/>
                  </a:lnTo>
                  <a:lnTo>
                    <a:pt x="42" y="264"/>
                  </a:lnTo>
                  <a:lnTo>
                    <a:pt x="38" y="284"/>
                  </a:lnTo>
                  <a:lnTo>
                    <a:pt x="16" y="284"/>
                  </a:lnTo>
                  <a:lnTo>
                    <a:pt x="10" y="292"/>
                  </a:lnTo>
                  <a:lnTo>
                    <a:pt x="4" y="306"/>
                  </a:lnTo>
                  <a:lnTo>
                    <a:pt x="0" y="356"/>
                  </a:lnTo>
                  <a:lnTo>
                    <a:pt x="4" y="368"/>
                  </a:lnTo>
                  <a:lnTo>
                    <a:pt x="6" y="368"/>
                  </a:lnTo>
                  <a:lnTo>
                    <a:pt x="6" y="380"/>
                  </a:lnTo>
                  <a:lnTo>
                    <a:pt x="16" y="392"/>
                  </a:lnTo>
                  <a:lnTo>
                    <a:pt x="16" y="402"/>
                  </a:lnTo>
                  <a:lnTo>
                    <a:pt x="42" y="400"/>
                  </a:lnTo>
                  <a:lnTo>
                    <a:pt x="44" y="398"/>
                  </a:lnTo>
                  <a:lnTo>
                    <a:pt x="44" y="396"/>
                  </a:lnTo>
                  <a:lnTo>
                    <a:pt x="52" y="388"/>
                  </a:lnTo>
                  <a:lnTo>
                    <a:pt x="36" y="372"/>
                  </a:lnTo>
                  <a:lnTo>
                    <a:pt x="34" y="372"/>
                  </a:lnTo>
                  <a:lnTo>
                    <a:pt x="24" y="364"/>
                  </a:lnTo>
                  <a:lnTo>
                    <a:pt x="24" y="362"/>
                  </a:lnTo>
                  <a:lnTo>
                    <a:pt x="24" y="346"/>
                  </a:lnTo>
                  <a:lnTo>
                    <a:pt x="36" y="346"/>
                  </a:lnTo>
                  <a:lnTo>
                    <a:pt x="38" y="340"/>
                  </a:lnTo>
                  <a:lnTo>
                    <a:pt x="32" y="324"/>
                  </a:lnTo>
                  <a:lnTo>
                    <a:pt x="64" y="324"/>
                  </a:lnTo>
                  <a:lnTo>
                    <a:pt x="120" y="298"/>
                  </a:lnTo>
                  <a:lnTo>
                    <a:pt x="126" y="286"/>
                  </a:lnTo>
                  <a:lnTo>
                    <a:pt x="128" y="282"/>
                  </a:lnTo>
                  <a:lnTo>
                    <a:pt x="140" y="288"/>
                  </a:lnTo>
                  <a:lnTo>
                    <a:pt x="140" y="290"/>
                  </a:lnTo>
                  <a:lnTo>
                    <a:pt x="146" y="296"/>
                  </a:lnTo>
                  <a:lnTo>
                    <a:pt x="152" y="294"/>
                  </a:lnTo>
                  <a:lnTo>
                    <a:pt x="150" y="282"/>
                  </a:lnTo>
                  <a:lnTo>
                    <a:pt x="168" y="282"/>
                  </a:lnTo>
                  <a:lnTo>
                    <a:pt x="186" y="286"/>
                  </a:lnTo>
                  <a:lnTo>
                    <a:pt x="192" y="274"/>
                  </a:lnTo>
                  <a:lnTo>
                    <a:pt x="194" y="272"/>
                  </a:lnTo>
                  <a:lnTo>
                    <a:pt x="196" y="272"/>
                  </a:lnTo>
                  <a:lnTo>
                    <a:pt x="214" y="266"/>
                  </a:lnTo>
                  <a:lnTo>
                    <a:pt x="218" y="238"/>
                  </a:lnTo>
                  <a:lnTo>
                    <a:pt x="238" y="256"/>
                  </a:lnTo>
                  <a:lnTo>
                    <a:pt x="246" y="256"/>
                  </a:lnTo>
                  <a:lnTo>
                    <a:pt x="250" y="252"/>
                  </a:lnTo>
                  <a:lnTo>
                    <a:pt x="248" y="192"/>
                  </a:lnTo>
                  <a:lnTo>
                    <a:pt x="248" y="190"/>
                  </a:lnTo>
                  <a:lnTo>
                    <a:pt x="248" y="186"/>
                  </a:lnTo>
                  <a:lnTo>
                    <a:pt x="260" y="188"/>
                  </a:lnTo>
                  <a:lnTo>
                    <a:pt x="262" y="188"/>
                  </a:lnTo>
                  <a:lnTo>
                    <a:pt x="264" y="190"/>
                  </a:lnTo>
                  <a:lnTo>
                    <a:pt x="286" y="230"/>
                  </a:lnTo>
                  <a:lnTo>
                    <a:pt x="312" y="226"/>
                  </a:lnTo>
                  <a:lnTo>
                    <a:pt x="318" y="224"/>
                  </a:lnTo>
                  <a:lnTo>
                    <a:pt x="322" y="216"/>
                  </a:lnTo>
                  <a:lnTo>
                    <a:pt x="314" y="208"/>
                  </a:lnTo>
                  <a:lnTo>
                    <a:pt x="312" y="206"/>
                  </a:lnTo>
                  <a:lnTo>
                    <a:pt x="330" y="200"/>
                  </a:lnTo>
                  <a:lnTo>
                    <a:pt x="332" y="198"/>
                  </a:lnTo>
                  <a:lnTo>
                    <a:pt x="340" y="206"/>
                  </a:lnTo>
                  <a:lnTo>
                    <a:pt x="346" y="202"/>
                  </a:lnTo>
                  <a:lnTo>
                    <a:pt x="346" y="190"/>
                  </a:lnTo>
                  <a:lnTo>
                    <a:pt x="350" y="190"/>
                  </a:lnTo>
                  <a:lnTo>
                    <a:pt x="364" y="190"/>
                  </a:lnTo>
                  <a:lnTo>
                    <a:pt x="370" y="192"/>
                  </a:lnTo>
                  <a:lnTo>
                    <a:pt x="376" y="194"/>
                  </a:lnTo>
                  <a:lnTo>
                    <a:pt x="382" y="198"/>
                  </a:lnTo>
                  <a:lnTo>
                    <a:pt x="386" y="202"/>
                  </a:lnTo>
                  <a:lnTo>
                    <a:pt x="388" y="206"/>
                  </a:lnTo>
                  <a:lnTo>
                    <a:pt x="392" y="186"/>
                  </a:lnTo>
                  <a:lnTo>
                    <a:pt x="396" y="184"/>
                  </a:lnTo>
                  <a:lnTo>
                    <a:pt x="400" y="182"/>
                  </a:lnTo>
                  <a:lnTo>
                    <a:pt x="406" y="182"/>
                  </a:lnTo>
                  <a:lnTo>
                    <a:pt x="412" y="184"/>
                  </a:lnTo>
                  <a:lnTo>
                    <a:pt x="414" y="186"/>
                  </a:lnTo>
                  <a:lnTo>
                    <a:pt x="414" y="188"/>
                  </a:lnTo>
                  <a:lnTo>
                    <a:pt x="418" y="188"/>
                  </a:lnTo>
                  <a:lnTo>
                    <a:pt x="432" y="180"/>
                  </a:lnTo>
                  <a:lnTo>
                    <a:pt x="460" y="160"/>
                  </a:lnTo>
                  <a:lnTo>
                    <a:pt x="460" y="152"/>
                  </a:lnTo>
                  <a:lnTo>
                    <a:pt x="464" y="146"/>
                  </a:lnTo>
                  <a:lnTo>
                    <a:pt x="470" y="140"/>
                  </a:lnTo>
                  <a:lnTo>
                    <a:pt x="476" y="13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47" name="江西"/>
            <p:cNvSpPr>
              <a:spLocks/>
            </p:cNvSpPr>
            <p:nvPr/>
          </p:nvSpPr>
          <p:spPr bwMode="auto">
            <a:xfrm>
              <a:off x="5560706" y="4472853"/>
              <a:ext cx="544381" cy="741559"/>
            </a:xfrm>
            <a:custGeom>
              <a:avLst/>
              <a:gdLst>
                <a:gd name="T0" fmla="*/ 2147483646 w 304"/>
                <a:gd name="T1" fmla="*/ 0 h 414"/>
                <a:gd name="T2" fmla="*/ 2147483646 w 304"/>
                <a:gd name="T3" fmla="*/ 2147483646 h 414"/>
                <a:gd name="T4" fmla="*/ 2147483646 w 304"/>
                <a:gd name="T5" fmla="*/ 2147483646 h 414"/>
                <a:gd name="T6" fmla="*/ 2147483646 w 304"/>
                <a:gd name="T7" fmla="*/ 2147483646 h 414"/>
                <a:gd name="T8" fmla="*/ 2147483646 w 304"/>
                <a:gd name="T9" fmla="*/ 2147483646 h 414"/>
                <a:gd name="T10" fmla="*/ 2147483646 w 304"/>
                <a:gd name="T11" fmla="*/ 2147483646 h 414"/>
                <a:gd name="T12" fmla="*/ 2147483646 w 304"/>
                <a:gd name="T13" fmla="*/ 2147483646 h 414"/>
                <a:gd name="T14" fmla="*/ 2147483646 w 304"/>
                <a:gd name="T15" fmla="*/ 2147483646 h 414"/>
                <a:gd name="T16" fmla="*/ 2147483646 w 304"/>
                <a:gd name="T17" fmla="*/ 2147483646 h 414"/>
                <a:gd name="T18" fmla="*/ 2147483646 w 304"/>
                <a:gd name="T19" fmla="*/ 2147483646 h 414"/>
                <a:gd name="T20" fmla="*/ 2147483646 w 304"/>
                <a:gd name="T21" fmla="*/ 2147483646 h 414"/>
                <a:gd name="T22" fmla="*/ 2147483646 w 304"/>
                <a:gd name="T23" fmla="*/ 2147483646 h 414"/>
                <a:gd name="T24" fmla="*/ 2147483646 w 304"/>
                <a:gd name="T25" fmla="*/ 2147483646 h 414"/>
                <a:gd name="T26" fmla="*/ 2147483646 w 304"/>
                <a:gd name="T27" fmla="*/ 2147483646 h 414"/>
                <a:gd name="T28" fmla="*/ 0 w 304"/>
                <a:gd name="T29" fmla="*/ 2147483646 h 414"/>
                <a:gd name="T30" fmla="*/ 2147483646 w 304"/>
                <a:gd name="T31" fmla="*/ 2147483646 h 414"/>
                <a:gd name="T32" fmla="*/ 2147483646 w 304"/>
                <a:gd name="T33" fmla="*/ 2147483646 h 414"/>
                <a:gd name="T34" fmla="*/ 2147483646 w 304"/>
                <a:gd name="T35" fmla="*/ 2147483646 h 414"/>
                <a:gd name="T36" fmla="*/ 2147483646 w 304"/>
                <a:gd name="T37" fmla="*/ 2147483646 h 414"/>
                <a:gd name="T38" fmla="*/ 2147483646 w 304"/>
                <a:gd name="T39" fmla="*/ 2147483646 h 414"/>
                <a:gd name="T40" fmla="*/ 2147483646 w 304"/>
                <a:gd name="T41" fmla="*/ 2147483646 h 414"/>
                <a:gd name="T42" fmla="*/ 2147483646 w 304"/>
                <a:gd name="T43" fmla="*/ 2147483646 h 414"/>
                <a:gd name="T44" fmla="*/ 2147483646 w 304"/>
                <a:gd name="T45" fmla="*/ 2147483646 h 414"/>
                <a:gd name="T46" fmla="*/ 2147483646 w 304"/>
                <a:gd name="T47" fmla="*/ 2147483646 h 414"/>
                <a:gd name="T48" fmla="*/ 2147483646 w 304"/>
                <a:gd name="T49" fmla="*/ 2147483646 h 414"/>
                <a:gd name="T50" fmla="*/ 2147483646 w 304"/>
                <a:gd name="T51" fmla="*/ 2147483646 h 414"/>
                <a:gd name="T52" fmla="*/ 2147483646 w 304"/>
                <a:gd name="T53" fmla="*/ 2147483646 h 414"/>
                <a:gd name="T54" fmla="*/ 2147483646 w 304"/>
                <a:gd name="T55" fmla="*/ 2147483646 h 414"/>
                <a:gd name="T56" fmla="*/ 2147483646 w 304"/>
                <a:gd name="T57" fmla="*/ 2147483646 h 414"/>
                <a:gd name="T58" fmla="*/ 2147483646 w 304"/>
                <a:gd name="T59" fmla="*/ 2147483646 h 414"/>
                <a:gd name="T60" fmla="*/ 2147483646 w 304"/>
                <a:gd name="T61" fmla="*/ 2147483646 h 414"/>
                <a:gd name="T62" fmla="*/ 2147483646 w 304"/>
                <a:gd name="T63" fmla="*/ 2147483646 h 414"/>
                <a:gd name="T64" fmla="*/ 2147483646 w 304"/>
                <a:gd name="T65" fmla="*/ 2147483646 h 414"/>
                <a:gd name="T66" fmla="*/ 2147483646 w 304"/>
                <a:gd name="T67" fmla="*/ 2147483646 h 414"/>
                <a:gd name="T68" fmla="*/ 2147483646 w 304"/>
                <a:gd name="T69" fmla="*/ 2147483646 h 414"/>
                <a:gd name="T70" fmla="*/ 2147483646 w 304"/>
                <a:gd name="T71" fmla="*/ 2147483646 h 414"/>
                <a:gd name="T72" fmla="*/ 2147483646 w 304"/>
                <a:gd name="T73" fmla="*/ 2147483646 h 414"/>
                <a:gd name="T74" fmla="*/ 2147483646 w 304"/>
                <a:gd name="T75" fmla="*/ 2147483646 h 414"/>
                <a:gd name="T76" fmla="*/ 2147483646 w 304"/>
                <a:gd name="T77" fmla="*/ 2147483646 h 414"/>
                <a:gd name="T78" fmla="*/ 2147483646 w 304"/>
                <a:gd name="T79" fmla="*/ 2147483646 h 414"/>
                <a:gd name="T80" fmla="*/ 2147483646 w 304"/>
                <a:gd name="T81" fmla="*/ 2147483646 h 414"/>
                <a:gd name="T82" fmla="*/ 2147483646 w 304"/>
                <a:gd name="T83" fmla="*/ 2147483646 h 414"/>
                <a:gd name="T84" fmla="*/ 2147483646 w 304"/>
                <a:gd name="T85" fmla="*/ 2147483646 h 414"/>
                <a:gd name="T86" fmla="*/ 2147483646 w 304"/>
                <a:gd name="T87" fmla="*/ 2147483646 h 414"/>
                <a:gd name="T88" fmla="*/ 2147483646 w 304"/>
                <a:gd name="T89" fmla="*/ 2147483646 h 414"/>
                <a:gd name="T90" fmla="*/ 2147483646 w 304"/>
                <a:gd name="T91" fmla="*/ 2147483646 h 414"/>
                <a:gd name="T92" fmla="*/ 2147483646 w 304"/>
                <a:gd name="T93" fmla="*/ 2147483646 h 414"/>
                <a:gd name="T94" fmla="*/ 2147483646 w 304"/>
                <a:gd name="T95" fmla="*/ 2147483646 h 414"/>
                <a:gd name="T96" fmla="*/ 2147483646 w 304"/>
                <a:gd name="T97" fmla="*/ 2147483646 h 414"/>
                <a:gd name="T98" fmla="*/ 2147483646 w 304"/>
                <a:gd name="T99" fmla="*/ 2147483646 h 414"/>
                <a:gd name="T100" fmla="*/ 2147483646 w 304"/>
                <a:gd name="T101" fmla="*/ 2147483646 h 414"/>
                <a:gd name="T102" fmla="*/ 2147483646 w 304"/>
                <a:gd name="T103" fmla="*/ 2147483646 h 414"/>
                <a:gd name="T104" fmla="*/ 2147483646 w 304"/>
                <a:gd name="T105" fmla="*/ 2147483646 h 414"/>
                <a:gd name="T106" fmla="*/ 2147483646 w 304"/>
                <a:gd name="T107" fmla="*/ 2147483646 h 414"/>
                <a:gd name="T108" fmla="*/ 2147483646 w 304"/>
                <a:gd name="T109" fmla="*/ 2147483646 h 414"/>
                <a:gd name="T110" fmla="*/ 2147483646 w 304"/>
                <a:gd name="T111" fmla="*/ 2147483646 h 414"/>
                <a:gd name="T112" fmla="*/ 2147483646 w 304"/>
                <a:gd name="T113" fmla="*/ 2147483646 h 414"/>
                <a:gd name="T114" fmla="*/ 2147483646 w 304"/>
                <a:gd name="T115" fmla="*/ 2147483646 h 414"/>
                <a:gd name="T116" fmla="*/ 2147483646 w 304"/>
                <a:gd name="T117" fmla="*/ 2147483646 h 4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4" h="414">
                  <a:moveTo>
                    <a:pt x="240" y="16"/>
                  </a:moveTo>
                  <a:lnTo>
                    <a:pt x="238" y="16"/>
                  </a:lnTo>
                  <a:lnTo>
                    <a:pt x="220" y="0"/>
                  </a:lnTo>
                  <a:lnTo>
                    <a:pt x="212" y="6"/>
                  </a:lnTo>
                  <a:lnTo>
                    <a:pt x="206" y="16"/>
                  </a:lnTo>
                  <a:lnTo>
                    <a:pt x="200" y="24"/>
                  </a:lnTo>
                  <a:lnTo>
                    <a:pt x="192" y="28"/>
                  </a:lnTo>
                  <a:lnTo>
                    <a:pt x="184" y="32"/>
                  </a:lnTo>
                  <a:lnTo>
                    <a:pt x="180" y="34"/>
                  </a:lnTo>
                  <a:lnTo>
                    <a:pt x="176" y="32"/>
                  </a:lnTo>
                  <a:lnTo>
                    <a:pt x="174" y="28"/>
                  </a:lnTo>
                  <a:lnTo>
                    <a:pt x="174" y="22"/>
                  </a:lnTo>
                  <a:lnTo>
                    <a:pt x="180" y="4"/>
                  </a:lnTo>
                  <a:lnTo>
                    <a:pt x="152" y="22"/>
                  </a:lnTo>
                  <a:lnTo>
                    <a:pt x="152" y="24"/>
                  </a:lnTo>
                  <a:lnTo>
                    <a:pt x="128" y="24"/>
                  </a:lnTo>
                  <a:lnTo>
                    <a:pt x="108" y="34"/>
                  </a:lnTo>
                  <a:lnTo>
                    <a:pt x="108" y="36"/>
                  </a:lnTo>
                  <a:lnTo>
                    <a:pt x="84" y="36"/>
                  </a:lnTo>
                  <a:lnTo>
                    <a:pt x="72" y="42"/>
                  </a:lnTo>
                  <a:lnTo>
                    <a:pt x="68" y="54"/>
                  </a:lnTo>
                  <a:lnTo>
                    <a:pt x="66" y="56"/>
                  </a:lnTo>
                  <a:lnTo>
                    <a:pt x="40" y="56"/>
                  </a:lnTo>
                  <a:lnTo>
                    <a:pt x="34" y="56"/>
                  </a:lnTo>
                  <a:lnTo>
                    <a:pt x="28" y="62"/>
                  </a:lnTo>
                  <a:lnTo>
                    <a:pt x="8" y="80"/>
                  </a:lnTo>
                  <a:lnTo>
                    <a:pt x="16" y="84"/>
                  </a:lnTo>
                  <a:lnTo>
                    <a:pt x="20" y="88"/>
                  </a:lnTo>
                  <a:lnTo>
                    <a:pt x="22" y="94"/>
                  </a:lnTo>
                  <a:lnTo>
                    <a:pt x="22" y="92"/>
                  </a:lnTo>
                  <a:lnTo>
                    <a:pt x="34" y="138"/>
                  </a:lnTo>
                  <a:lnTo>
                    <a:pt x="34" y="140"/>
                  </a:lnTo>
                  <a:lnTo>
                    <a:pt x="34" y="144"/>
                  </a:lnTo>
                  <a:lnTo>
                    <a:pt x="32" y="144"/>
                  </a:lnTo>
                  <a:lnTo>
                    <a:pt x="0" y="188"/>
                  </a:lnTo>
                  <a:lnTo>
                    <a:pt x="0" y="200"/>
                  </a:lnTo>
                  <a:lnTo>
                    <a:pt x="8" y="196"/>
                  </a:lnTo>
                  <a:lnTo>
                    <a:pt x="12" y="196"/>
                  </a:lnTo>
                  <a:lnTo>
                    <a:pt x="16" y="198"/>
                  </a:lnTo>
                  <a:lnTo>
                    <a:pt x="18" y="202"/>
                  </a:lnTo>
                  <a:lnTo>
                    <a:pt x="16" y="214"/>
                  </a:lnTo>
                  <a:lnTo>
                    <a:pt x="16" y="226"/>
                  </a:lnTo>
                  <a:lnTo>
                    <a:pt x="18" y="238"/>
                  </a:lnTo>
                  <a:lnTo>
                    <a:pt x="20" y="250"/>
                  </a:lnTo>
                  <a:lnTo>
                    <a:pt x="24" y="262"/>
                  </a:lnTo>
                  <a:lnTo>
                    <a:pt x="36" y="274"/>
                  </a:lnTo>
                  <a:lnTo>
                    <a:pt x="40" y="280"/>
                  </a:lnTo>
                  <a:lnTo>
                    <a:pt x="40" y="286"/>
                  </a:lnTo>
                  <a:lnTo>
                    <a:pt x="36" y="294"/>
                  </a:lnTo>
                  <a:lnTo>
                    <a:pt x="42" y="304"/>
                  </a:lnTo>
                  <a:lnTo>
                    <a:pt x="44" y="310"/>
                  </a:lnTo>
                  <a:lnTo>
                    <a:pt x="44" y="320"/>
                  </a:lnTo>
                  <a:lnTo>
                    <a:pt x="40" y="330"/>
                  </a:lnTo>
                  <a:lnTo>
                    <a:pt x="34" y="344"/>
                  </a:lnTo>
                  <a:lnTo>
                    <a:pt x="44" y="362"/>
                  </a:lnTo>
                  <a:lnTo>
                    <a:pt x="46" y="366"/>
                  </a:lnTo>
                  <a:lnTo>
                    <a:pt x="52" y="362"/>
                  </a:lnTo>
                  <a:lnTo>
                    <a:pt x="60" y="356"/>
                  </a:lnTo>
                  <a:lnTo>
                    <a:pt x="66" y="352"/>
                  </a:lnTo>
                  <a:lnTo>
                    <a:pt x="72" y="352"/>
                  </a:lnTo>
                  <a:lnTo>
                    <a:pt x="78" y="352"/>
                  </a:lnTo>
                  <a:lnTo>
                    <a:pt x="84" y="356"/>
                  </a:lnTo>
                  <a:lnTo>
                    <a:pt x="86" y="362"/>
                  </a:lnTo>
                  <a:lnTo>
                    <a:pt x="86" y="366"/>
                  </a:lnTo>
                  <a:lnTo>
                    <a:pt x="82" y="374"/>
                  </a:lnTo>
                  <a:lnTo>
                    <a:pt x="66" y="392"/>
                  </a:lnTo>
                  <a:lnTo>
                    <a:pt x="56" y="406"/>
                  </a:lnTo>
                  <a:lnTo>
                    <a:pt x="60" y="414"/>
                  </a:lnTo>
                  <a:lnTo>
                    <a:pt x="72" y="408"/>
                  </a:lnTo>
                  <a:lnTo>
                    <a:pt x="76" y="406"/>
                  </a:lnTo>
                  <a:lnTo>
                    <a:pt x="80" y="406"/>
                  </a:lnTo>
                  <a:lnTo>
                    <a:pt x="94" y="402"/>
                  </a:lnTo>
                  <a:lnTo>
                    <a:pt x="120" y="390"/>
                  </a:lnTo>
                  <a:lnTo>
                    <a:pt x="126" y="388"/>
                  </a:lnTo>
                  <a:lnTo>
                    <a:pt x="134" y="390"/>
                  </a:lnTo>
                  <a:lnTo>
                    <a:pt x="142" y="394"/>
                  </a:lnTo>
                  <a:lnTo>
                    <a:pt x="150" y="402"/>
                  </a:lnTo>
                  <a:lnTo>
                    <a:pt x="154" y="400"/>
                  </a:lnTo>
                  <a:lnTo>
                    <a:pt x="154" y="390"/>
                  </a:lnTo>
                  <a:lnTo>
                    <a:pt x="152" y="388"/>
                  </a:lnTo>
                  <a:lnTo>
                    <a:pt x="152" y="384"/>
                  </a:lnTo>
                  <a:lnTo>
                    <a:pt x="154" y="380"/>
                  </a:lnTo>
                  <a:lnTo>
                    <a:pt x="150" y="366"/>
                  </a:lnTo>
                  <a:lnTo>
                    <a:pt x="150" y="362"/>
                  </a:lnTo>
                  <a:lnTo>
                    <a:pt x="150" y="358"/>
                  </a:lnTo>
                  <a:lnTo>
                    <a:pt x="158" y="352"/>
                  </a:lnTo>
                  <a:lnTo>
                    <a:pt x="166" y="346"/>
                  </a:lnTo>
                  <a:lnTo>
                    <a:pt x="162" y="336"/>
                  </a:lnTo>
                  <a:lnTo>
                    <a:pt x="162" y="334"/>
                  </a:lnTo>
                  <a:lnTo>
                    <a:pt x="166" y="328"/>
                  </a:lnTo>
                  <a:lnTo>
                    <a:pt x="164" y="324"/>
                  </a:lnTo>
                  <a:lnTo>
                    <a:pt x="164" y="320"/>
                  </a:lnTo>
                  <a:lnTo>
                    <a:pt x="164" y="316"/>
                  </a:lnTo>
                  <a:lnTo>
                    <a:pt x="170" y="308"/>
                  </a:lnTo>
                  <a:lnTo>
                    <a:pt x="180" y="300"/>
                  </a:lnTo>
                  <a:lnTo>
                    <a:pt x="178" y="298"/>
                  </a:lnTo>
                  <a:lnTo>
                    <a:pt x="176" y="296"/>
                  </a:lnTo>
                  <a:lnTo>
                    <a:pt x="186" y="292"/>
                  </a:lnTo>
                  <a:lnTo>
                    <a:pt x="186" y="278"/>
                  </a:lnTo>
                  <a:lnTo>
                    <a:pt x="186" y="274"/>
                  </a:lnTo>
                  <a:lnTo>
                    <a:pt x="190" y="270"/>
                  </a:lnTo>
                  <a:lnTo>
                    <a:pt x="194" y="266"/>
                  </a:lnTo>
                  <a:lnTo>
                    <a:pt x="200" y="260"/>
                  </a:lnTo>
                  <a:lnTo>
                    <a:pt x="206" y="256"/>
                  </a:lnTo>
                  <a:lnTo>
                    <a:pt x="194" y="242"/>
                  </a:lnTo>
                  <a:lnTo>
                    <a:pt x="192" y="238"/>
                  </a:lnTo>
                  <a:lnTo>
                    <a:pt x="192" y="232"/>
                  </a:lnTo>
                  <a:lnTo>
                    <a:pt x="194" y="228"/>
                  </a:lnTo>
                  <a:lnTo>
                    <a:pt x="198" y="222"/>
                  </a:lnTo>
                  <a:lnTo>
                    <a:pt x="198" y="220"/>
                  </a:lnTo>
                  <a:lnTo>
                    <a:pt x="224" y="200"/>
                  </a:lnTo>
                  <a:lnTo>
                    <a:pt x="224" y="194"/>
                  </a:lnTo>
                  <a:lnTo>
                    <a:pt x="222" y="192"/>
                  </a:lnTo>
                  <a:lnTo>
                    <a:pt x="220" y="186"/>
                  </a:lnTo>
                  <a:lnTo>
                    <a:pt x="220" y="178"/>
                  </a:lnTo>
                  <a:lnTo>
                    <a:pt x="220" y="170"/>
                  </a:lnTo>
                  <a:lnTo>
                    <a:pt x="224" y="156"/>
                  </a:lnTo>
                  <a:lnTo>
                    <a:pt x="230" y="146"/>
                  </a:lnTo>
                  <a:lnTo>
                    <a:pt x="238" y="138"/>
                  </a:lnTo>
                  <a:lnTo>
                    <a:pt x="250" y="136"/>
                  </a:lnTo>
                  <a:lnTo>
                    <a:pt x="252" y="136"/>
                  </a:lnTo>
                  <a:lnTo>
                    <a:pt x="262" y="140"/>
                  </a:lnTo>
                  <a:lnTo>
                    <a:pt x="272" y="140"/>
                  </a:lnTo>
                  <a:lnTo>
                    <a:pt x="284" y="128"/>
                  </a:lnTo>
                  <a:lnTo>
                    <a:pt x="296" y="120"/>
                  </a:lnTo>
                  <a:lnTo>
                    <a:pt x="296" y="108"/>
                  </a:lnTo>
                  <a:lnTo>
                    <a:pt x="296" y="106"/>
                  </a:lnTo>
                  <a:lnTo>
                    <a:pt x="296" y="104"/>
                  </a:lnTo>
                  <a:lnTo>
                    <a:pt x="300" y="102"/>
                  </a:lnTo>
                  <a:lnTo>
                    <a:pt x="304" y="98"/>
                  </a:lnTo>
                  <a:lnTo>
                    <a:pt x="304" y="96"/>
                  </a:lnTo>
                  <a:lnTo>
                    <a:pt x="296" y="84"/>
                  </a:lnTo>
                  <a:lnTo>
                    <a:pt x="286" y="68"/>
                  </a:lnTo>
                  <a:lnTo>
                    <a:pt x="276" y="52"/>
                  </a:lnTo>
                  <a:lnTo>
                    <a:pt x="274" y="46"/>
                  </a:lnTo>
                  <a:lnTo>
                    <a:pt x="274" y="40"/>
                  </a:lnTo>
                  <a:lnTo>
                    <a:pt x="276" y="34"/>
                  </a:lnTo>
                  <a:lnTo>
                    <a:pt x="280" y="28"/>
                  </a:lnTo>
                  <a:lnTo>
                    <a:pt x="264" y="20"/>
                  </a:lnTo>
                  <a:lnTo>
                    <a:pt x="240" y="1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/>
            </a:p>
          </p:txBody>
        </p:sp>
        <p:sp>
          <p:nvSpPr>
            <p:cNvPr id="48" name="福建"/>
            <p:cNvSpPr>
              <a:spLocks/>
            </p:cNvSpPr>
            <p:nvPr/>
          </p:nvSpPr>
          <p:spPr bwMode="auto">
            <a:xfrm>
              <a:off x="5843784" y="4670290"/>
              <a:ext cx="503941" cy="615634"/>
            </a:xfrm>
            <a:custGeom>
              <a:avLst/>
              <a:gdLst>
                <a:gd name="T0" fmla="*/ 2147483646 w 282"/>
                <a:gd name="T1" fmla="*/ 2147483646 h 344"/>
                <a:gd name="T2" fmla="*/ 2147483646 w 282"/>
                <a:gd name="T3" fmla="*/ 2147483646 h 344"/>
                <a:gd name="T4" fmla="*/ 2147483646 w 282"/>
                <a:gd name="T5" fmla="*/ 2147483646 h 344"/>
                <a:gd name="T6" fmla="*/ 2147483646 w 282"/>
                <a:gd name="T7" fmla="*/ 2147483646 h 344"/>
                <a:gd name="T8" fmla="*/ 2147483646 w 282"/>
                <a:gd name="T9" fmla="*/ 2147483646 h 344"/>
                <a:gd name="T10" fmla="*/ 2147483646 w 282"/>
                <a:gd name="T11" fmla="*/ 2147483646 h 344"/>
                <a:gd name="T12" fmla="*/ 2147483646 w 282"/>
                <a:gd name="T13" fmla="*/ 2147483646 h 344"/>
                <a:gd name="T14" fmla="*/ 2147483646 w 282"/>
                <a:gd name="T15" fmla="*/ 2147483646 h 344"/>
                <a:gd name="T16" fmla="*/ 2147483646 w 282"/>
                <a:gd name="T17" fmla="*/ 2147483646 h 344"/>
                <a:gd name="T18" fmla="*/ 2147483646 w 282"/>
                <a:gd name="T19" fmla="*/ 2147483646 h 344"/>
                <a:gd name="T20" fmla="*/ 2147483646 w 282"/>
                <a:gd name="T21" fmla="*/ 2147483646 h 344"/>
                <a:gd name="T22" fmla="*/ 2147483646 w 282"/>
                <a:gd name="T23" fmla="*/ 2147483646 h 344"/>
                <a:gd name="T24" fmla="*/ 2147483646 w 282"/>
                <a:gd name="T25" fmla="*/ 2147483646 h 344"/>
                <a:gd name="T26" fmla="*/ 2147483646 w 282"/>
                <a:gd name="T27" fmla="*/ 2147483646 h 344"/>
                <a:gd name="T28" fmla="*/ 2147483646 w 282"/>
                <a:gd name="T29" fmla="*/ 2147483646 h 344"/>
                <a:gd name="T30" fmla="*/ 2147483646 w 282"/>
                <a:gd name="T31" fmla="*/ 2147483646 h 344"/>
                <a:gd name="T32" fmla="*/ 2147483646 w 282"/>
                <a:gd name="T33" fmla="*/ 2147483646 h 344"/>
                <a:gd name="T34" fmla="*/ 0 w 282"/>
                <a:gd name="T35" fmla="*/ 2147483646 h 344"/>
                <a:gd name="T36" fmla="*/ 2147483646 w 282"/>
                <a:gd name="T37" fmla="*/ 2147483646 h 344"/>
                <a:gd name="T38" fmla="*/ 2147483646 w 282"/>
                <a:gd name="T39" fmla="*/ 2147483646 h 344"/>
                <a:gd name="T40" fmla="*/ 2147483646 w 282"/>
                <a:gd name="T41" fmla="*/ 2147483646 h 344"/>
                <a:gd name="T42" fmla="*/ 2147483646 w 282"/>
                <a:gd name="T43" fmla="*/ 2147483646 h 344"/>
                <a:gd name="T44" fmla="*/ 2147483646 w 282"/>
                <a:gd name="T45" fmla="*/ 2147483646 h 344"/>
                <a:gd name="T46" fmla="*/ 2147483646 w 282"/>
                <a:gd name="T47" fmla="*/ 2147483646 h 344"/>
                <a:gd name="T48" fmla="*/ 2147483646 w 282"/>
                <a:gd name="T49" fmla="*/ 2147483646 h 344"/>
                <a:gd name="T50" fmla="*/ 2147483646 w 282"/>
                <a:gd name="T51" fmla="*/ 2147483646 h 344"/>
                <a:gd name="T52" fmla="*/ 2147483646 w 282"/>
                <a:gd name="T53" fmla="*/ 2147483646 h 344"/>
                <a:gd name="T54" fmla="*/ 2147483646 w 282"/>
                <a:gd name="T55" fmla="*/ 2147483646 h 344"/>
                <a:gd name="T56" fmla="*/ 2147483646 w 282"/>
                <a:gd name="T57" fmla="*/ 2147483646 h 344"/>
                <a:gd name="T58" fmla="*/ 2147483646 w 282"/>
                <a:gd name="T59" fmla="*/ 2147483646 h 344"/>
                <a:gd name="T60" fmla="*/ 2147483646 w 282"/>
                <a:gd name="T61" fmla="*/ 2147483646 h 344"/>
                <a:gd name="T62" fmla="*/ 2147483646 w 282"/>
                <a:gd name="T63" fmla="*/ 2147483646 h 344"/>
                <a:gd name="T64" fmla="*/ 2147483646 w 282"/>
                <a:gd name="T65" fmla="*/ 2147483646 h 344"/>
                <a:gd name="T66" fmla="*/ 2147483646 w 282"/>
                <a:gd name="T67" fmla="*/ 2147483646 h 344"/>
                <a:gd name="T68" fmla="*/ 2147483646 w 282"/>
                <a:gd name="T69" fmla="*/ 2147483646 h 344"/>
                <a:gd name="T70" fmla="*/ 2147483646 w 282"/>
                <a:gd name="T71" fmla="*/ 2147483646 h 344"/>
                <a:gd name="T72" fmla="*/ 2147483646 w 282"/>
                <a:gd name="T73" fmla="*/ 2147483646 h 344"/>
                <a:gd name="T74" fmla="*/ 2147483646 w 282"/>
                <a:gd name="T75" fmla="*/ 2147483646 h 344"/>
                <a:gd name="T76" fmla="*/ 2147483646 w 282"/>
                <a:gd name="T77" fmla="*/ 2147483646 h 344"/>
                <a:gd name="T78" fmla="*/ 2147483646 w 282"/>
                <a:gd name="T79" fmla="*/ 2147483646 h 344"/>
                <a:gd name="T80" fmla="*/ 2147483646 w 282"/>
                <a:gd name="T81" fmla="*/ 2147483646 h 344"/>
                <a:gd name="T82" fmla="*/ 2147483646 w 282"/>
                <a:gd name="T83" fmla="*/ 2147483646 h 344"/>
                <a:gd name="T84" fmla="*/ 2147483646 w 282"/>
                <a:gd name="T85" fmla="*/ 2147483646 h 344"/>
                <a:gd name="T86" fmla="*/ 2147483646 w 282"/>
                <a:gd name="T87" fmla="*/ 2147483646 h 344"/>
                <a:gd name="T88" fmla="*/ 2147483646 w 282"/>
                <a:gd name="T89" fmla="*/ 2147483646 h 344"/>
                <a:gd name="T90" fmla="*/ 2147483646 w 282"/>
                <a:gd name="T91" fmla="*/ 2147483646 h 344"/>
                <a:gd name="T92" fmla="*/ 2147483646 w 282"/>
                <a:gd name="T93" fmla="*/ 2147483646 h 344"/>
                <a:gd name="T94" fmla="*/ 2147483646 w 282"/>
                <a:gd name="T95" fmla="*/ 2147483646 h 344"/>
                <a:gd name="T96" fmla="*/ 2147483646 w 282"/>
                <a:gd name="T97" fmla="*/ 2147483646 h 344"/>
                <a:gd name="T98" fmla="*/ 2147483646 w 282"/>
                <a:gd name="T99" fmla="*/ 2147483646 h 344"/>
                <a:gd name="T100" fmla="*/ 2147483646 w 282"/>
                <a:gd name="T101" fmla="*/ 2147483646 h 344"/>
                <a:gd name="T102" fmla="*/ 2147483646 w 282"/>
                <a:gd name="T103" fmla="*/ 0 h 3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82" h="344">
                  <a:moveTo>
                    <a:pt x="146" y="14"/>
                  </a:moveTo>
                  <a:lnTo>
                    <a:pt x="146" y="14"/>
                  </a:lnTo>
                  <a:lnTo>
                    <a:pt x="132" y="24"/>
                  </a:lnTo>
                  <a:lnTo>
                    <a:pt x="120" y="38"/>
                  </a:lnTo>
                  <a:lnTo>
                    <a:pt x="118" y="38"/>
                  </a:lnTo>
                  <a:lnTo>
                    <a:pt x="118" y="40"/>
                  </a:lnTo>
                  <a:lnTo>
                    <a:pt x="102" y="40"/>
                  </a:lnTo>
                  <a:lnTo>
                    <a:pt x="92" y="34"/>
                  </a:lnTo>
                  <a:lnTo>
                    <a:pt x="84" y="38"/>
                  </a:lnTo>
                  <a:lnTo>
                    <a:pt x="78" y="42"/>
                  </a:lnTo>
                  <a:lnTo>
                    <a:pt x="74" y="50"/>
                  </a:lnTo>
                  <a:lnTo>
                    <a:pt x="70" y="60"/>
                  </a:lnTo>
                  <a:lnTo>
                    <a:pt x="70" y="74"/>
                  </a:lnTo>
                  <a:lnTo>
                    <a:pt x="80" y="66"/>
                  </a:lnTo>
                  <a:lnTo>
                    <a:pt x="74" y="92"/>
                  </a:lnTo>
                  <a:lnTo>
                    <a:pt x="74" y="94"/>
                  </a:lnTo>
                  <a:lnTo>
                    <a:pt x="46" y="116"/>
                  </a:lnTo>
                  <a:lnTo>
                    <a:pt x="42" y="124"/>
                  </a:lnTo>
                  <a:lnTo>
                    <a:pt x="42" y="128"/>
                  </a:lnTo>
                  <a:lnTo>
                    <a:pt x="48" y="134"/>
                  </a:lnTo>
                  <a:lnTo>
                    <a:pt x="54" y="140"/>
                  </a:lnTo>
                  <a:lnTo>
                    <a:pt x="56" y="142"/>
                  </a:lnTo>
                  <a:lnTo>
                    <a:pt x="56" y="146"/>
                  </a:lnTo>
                  <a:lnTo>
                    <a:pt x="56" y="148"/>
                  </a:lnTo>
                  <a:lnTo>
                    <a:pt x="54" y="152"/>
                  </a:lnTo>
                  <a:lnTo>
                    <a:pt x="36" y="166"/>
                  </a:lnTo>
                  <a:lnTo>
                    <a:pt x="38" y="174"/>
                  </a:lnTo>
                  <a:lnTo>
                    <a:pt x="36" y="184"/>
                  </a:lnTo>
                  <a:lnTo>
                    <a:pt x="36" y="186"/>
                  </a:lnTo>
                  <a:lnTo>
                    <a:pt x="30" y="190"/>
                  </a:lnTo>
                  <a:lnTo>
                    <a:pt x="28" y="194"/>
                  </a:lnTo>
                  <a:lnTo>
                    <a:pt x="24" y="200"/>
                  </a:lnTo>
                  <a:lnTo>
                    <a:pt x="14" y="208"/>
                  </a:lnTo>
                  <a:lnTo>
                    <a:pt x="14" y="210"/>
                  </a:lnTo>
                  <a:lnTo>
                    <a:pt x="16" y="216"/>
                  </a:lnTo>
                  <a:lnTo>
                    <a:pt x="14" y="226"/>
                  </a:lnTo>
                  <a:lnTo>
                    <a:pt x="16" y="236"/>
                  </a:lnTo>
                  <a:lnTo>
                    <a:pt x="16" y="238"/>
                  </a:lnTo>
                  <a:lnTo>
                    <a:pt x="14" y="242"/>
                  </a:lnTo>
                  <a:lnTo>
                    <a:pt x="6" y="250"/>
                  </a:lnTo>
                  <a:lnTo>
                    <a:pt x="4" y="250"/>
                  </a:lnTo>
                  <a:lnTo>
                    <a:pt x="0" y="252"/>
                  </a:lnTo>
                  <a:lnTo>
                    <a:pt x="0" y="254"/>
                  </a:lnTo>
                  <a:lnTo>
                    <a:pt x="6" y="272"/>
                  </a:lnTo>
                  <a:lnTo>
                    <a:pt x="28" y="272"/>
                  </a:lnTo>
                  <a:lnTo>
                    <a:pt x="50" y="272"/>
                  </a:lnTo>
                  <a:lnTo>
                    <a:pt x="52" y="272"/>
                  </a:lnTo>
                  <a:lnTo>
                    <a:pt x="52" y="274"/>
                  </a:lnTo>
                  <a:lnTo>
                    <a:pt x="70" y="290"/>
                  </a:lnTo>
                  <a:lnTo>
                    <a:pt x="70" y="292"/>
                  </a:lnTo>
                  <a:lnTo>
                    <a:pt x="82" y="322"/>
                  </a:lnTo>
                  <a:lnTo>
                    <a:pt x="102" y="342"/>
                  </a:lnTo>
                  <a:lnTo>
                    <a:pt x="112" y="344"/>
                  </a:lnTo>
                  <a:lnTo>
                    <a:pt x="112" y="320"/>
                  </a:lnTo>
                  <a:lnTo>
                    <a:pt x="132" y="340"/>
                  </a:lnTo>
                  <a:lnTo>
                    <a:pt x="136" y="336"/>
                  </a:lnTo>
                  <a:lnTo>
                    <a:pt x="150" y="306"/>
                  </a:lnTo>
                  <a:lnTo>
                    <a:pt x="152" y="290"/>
                  </a:lnTo>
                  <a:lnTo>
                    <a:pt x="154" y="290"/>
                  </a:lnTo>
                  <a:lnTo>
                    <a:pt x="156" y="290"/>
                  </a:lnTo>
                  <a:lnTo>
                    <a:pt x="172" y="292"/>
                  </a:lnTo>
                  <a:lnTo>
                    <a:pt x="170" y="280"/>
                  </a:lnTo>
                  <a:lnTo>
                    <a:pt x="170" y="278"/>
                  </a:lnTo>
                  <a:lnTo>
                    <a:pt x="170" y="276"/>
                  </a:lnTo>
                  <a:lnTo>
                    <a:pt x="174" y="276"/>
                  </a:lnTo>
                  <a:lnTo>
                    <a:pt x="194" y="276"/>
                  </a:lnTo>
                  <a:lnTo>
                    <a:pt x="200" y="270"/>
                  </a:lnTo>
                  <a:lnTo>
                    <a:pt x="204" y="262"/>
                  </a:lnTo>
                  <a:lnTo>
                    <a:pt x="208" y="256"/>
                  </a:lnTo>
                  <a:lnTo>
                    <a:pt x="208" y="250"/>
                  </a:lnTo>
                  <a:lnTo>
                    <a:pt x="206" y="222"/>
                  </a:lnTo>
                  <a:lnTo>
                    <a:pt x="222" y="226"/>
                  </a:lnTo>
                  <a:lnTo>
                    <a:pt x="228" y="218"/>
                  </a:lnTo>
                  <a:lnTo>
                    <a:pt x="220" y="210"/>
                  </a:lnTo>
                  <a:lnTo>
                    <a:pt x="218" y="208"/>
                  </a:lnTo>
                  <a:lnTo>
                    <a:pt x="234" y="192"/>
                  </a:lnTo>
                  <a:lnTo>
                    <a:pt x="234" y="194"/>
                  </a:lnTo>
                  <a:lnTo>
                    <a:pt x="236" y="194"/>
                  </a:lnTo>
                  <a:lnTo>
                    <a:pt x="246" y="198"/>
                  </a:lnTo>
                  <a:lnTo>
                    <a:pt x="246" y="196"/>
                  </a:lnTo>
                  <a:lnTo>
                    <a:pt x="238" y="182"/>
                  </a:lnTo>
                  <a:lnTo>
                    <a:pt x="242" y="180"/>
                  </a:lnTo>
                  <a:lnTo>
                    <a:pt x="246" y="178"/>
                  </a:lnTo>
                  <a:lnTo>
                    <a:pt x="244" y="172"/>
                  </a:lnTo>
                  <a:lnTo>
                    <a:pt x="236" y="156"/>
                  </a:lnTo>
                  <a:lnTo>
                    <a:pt x="238" y="156"/>
                  </a:lnTo>
                  <a:lnTo>
                    <a:pt x="238" y="154"/>
                  </a:lnTo>
                  <a:lnTo>
                    <a:pt x="260" y="142"/>
                  </a:lnTo>
                  <a:lnTo>
                    <a:pt x="262" y="134"/>
                  </a:lnTo>
                  <a:lnTo>
                    <a:pt x="240" y="120"/>
                  </a:lnTo>
                  <a:lnTo>
                    <a:pt x="236" y="116"/>
                  </a:lnTo>
                  <a:lnTo>
                    <a:pt x="234" y="112"/>
                  </a:lnTo>
                  <a:lnTo>
                    <a:pt x="236" y="108"/>
                  </a:lnTo>
                  <a:lnTo>
                    <a:pt x="242" y="108"/>
                  </a:lnTo>
                  <a:lnTo>
                    <a:pt x="266" y="112"/>
                  </a:lnTo>
                  <a:lnTo>
                    <a:pt x="266" y="98"/>
                  </a:lnTo>
                  <a:lnTo>
                    <a:pt x="266" y="96"/>
                  </a:lnTo>
                  <a:lnTo>
                    <a:pt x="278" y="84"/>
                  </a:lnTo>
                  <a:lnTo>
                    <a:pt x="282" y="74"/>
                  </a:lnTo>
                  <a:lnTo>
                    <a:pt x="276" y="72"/>
                  </a:lnTo>
                  <a:lnTo>
                    <a:pt x="270" y="66"/>
                  </a:lnTo>
                  <a:lnTo>
                    <a:pt x="270" y="64"/>
                  </a:lnTo>
                  <a:lnTo>
                    <a:pt x="270" y="60"/>
                  </a:lnTo>
                  <a:lnTo>
                    <a:pt x="270" y="58"/>
                  </a:lnTo>
                  <a:lnTo>
                    <a:pt x="268" y="58"/>
                  </a:lnTo>
                  <a:lnTo>
                    <a:pt x="266" y="58"/>
                  </a:lnTo>
                  <a:lnTo>
                    <a:pt x="262" y="62"/>
                  </a:lnTo>
                  <a:lnTo>
                    <a:pt x="256" y="64"/>
                  </a:lnTo>
                  <a:lnTo>
                    <a:pt x="250" y="62"/>
                  </a:lnTo>
                  <a:lnTo>
                    <a:pt x="244" y="62"/>
                  </a:lnTo>
                  <a:lnTo>
                    <a:pt x="234" y="54"/>
                  </a:lnTo>
                  <a:lnTo>
                    <a:pt x="226" y="42"/>
                  </a:lnTo>
                  <a:lnTo>
                    <a:pt x="226" y="44"/>
                  </a:lnTo>
                  <a:lnTo>
                    <a:pt x="222" y="50"/>
                  </a:lnTo>
                  <a:lnTo>
                    <a:pt x="216" y="58"/>
                  </a:lnTo>
                  <a:lnTo>
                    <a:pt x="208" y="60"/>
                  </a:lnTo>
                  <a:lnTo>
                    <a:pt x="200" y="62"/>
                  </a:lnTo>
                  <a:lnTo>
                    <a:pt x="194" y="62"/>
                  </a:lnTo>
                  <a:lnTo>
                    <a:pt x="186" y="60"/>
                  </a:lnTo>
                  <a:lnTo>
                    <a:pt x="182" y="58"/>
                  </a:lnTo>
                  <a:lnTo>
                    <a:pt x="178" y="54"/>
                  </a:lnTo>
                  <a:lnTo>
                    <a:pt x="174" y="46"/>
                  </a:lnTo>
                  <a:lnTo>
                    <a:pt x="170" y="30"/>
                  </a:lnTo>
                  <a:lnTo>
                    <a:pt x="166" y="12"/>
                  </a:lnTo>
                  <a:lnTo>
                    <a:pt x="164" y="6"/>
                  </a:lnTo>
                  <a:lnTo>
                    <a:pt x="160" y="2"/>
                  </a:lnTo>
                  <a:lnTo>
                    <a:pt x="154" y="0"/>
                  </a:lnTo>
                  <a:lnTo>
                    <a:pt x="146" y="0"/>
                  </a:lnTo>
                  <a:lnTo>
                    <a:pt x="148" y="14"/>
                  </a:lnTo>
                  <a:lnTo>
                    <a:pt x="146" y="1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49" name="浙江"/>
            <p:cNvSpPr>
              <a:spLocks/>
            </p:cNvSpPr>
            <p:nvPr/>
          </p:nvSpPr>
          <p:spPr bwMode="auto">
            <a:xfrm>
              <a:off x="6069314" y="4280079"/>
              <a:ext cx="432394" cy="500591"/>
            </a:xfrm>
            <a:custGeom>
              <a:avLst/>
              <a:gdLst>
                <a:gd name="T0" fmla="*/ 2147483646 w 242"/>
                <a:gd name="T1" fmla="*/ 2147483646 h 280"/>
                <a:gd name="T2" fmla="*/ 2147483646 w 242"/>
                <a:gd name="T3" fmla="*/ 2147483646 h 280"/>
                <a:gd name="T4" fmla="*/ 2147483646 w 242"/>
                <a:gd name="T5" fmla="*/ 2147483646 h 280"/>
                <a:gd name="T6" fmla="*/ 2147483646 w 242"/>
                <a:gd name="T7" fmla="*/ 2147483646 h 280"/>
                <a:gd name="T8" fmla="*/ 2147483646 w 242"/>
                <a:gd name="T9" fmla="*/ 2147483646 h 280"/>
                <a:gd name="T10" fmla="*/ 2147483646 w 242"/>
                <a:gd name="T11" fmla="*/ 2147483646 h 280"/>
                <a:gd name="T12" fmla="*/ 2147483646 w 242"/>
                <a:gd name="T13" fmla="*/ 2147483646 h 280"/>
                <a:gd name="T14" fmla="*/ 2147483646 w 242"/>
                <a:gd name="T15" fmla="*/ 2147483646 h 280"/>
                <a:gd name="T16" fmla="*/ 2147483646 w 242"/>
                <a:gd name="T17" fmla="*/ 2147483646 h 280"/>
                <a:gd name="T18" fmla="*/ 0 w 242"/>
                <a:gd name="T19" fmla="*/ 2147483646 h 280"/>
                <a:gd name="T20" fmla="*/ 2147483646 w 242"/>
                <a:gd name="T21" fmla="*/ 2147483646 h 280"/>
                <a:gd name="T22" fmla="*/ 2147483646 w 242"/>
                <a:gd name="T23" fmla="*/ 2147483646 h 280"/>
                <a:gd name="T24" fmla="*/ 2147483646 w 242"/>
                <a:gd name="T25" fmla="*/ 2147483646 h 280"/>
                <a:gd name="T26" fmla="*/ 2147483646 w 242"/>
                <a:gd name="T27" fmla="*/ 2147483646 h 280"/>
                <a:gd name="T28" fmla="*/ 2147483646 w 242"/>
                <a:gd name="T29" fmla="*/ 2147483646 h 280"/>
                <a:gd name="T30" fmla="*/ 2147483646 w 242"/>
                <a:gd name="T31" fmla="*/ 2147483646 h 280"/>
                <a:gd name="T32" fmla="*/ 2147483646 w 242"/>
                <a:gd name="T33" fmla="*/ 2147483646 h 280"/>
                <a:gd name="T34" fmla="*/ 2147483646 w 242"/>
                <a:gd name="T35" fmla="*/ 2147483646 h 280"/>
                <a:gd name="T36" fmla="*/ 2147483646 w 242"/>
                <a:gd name="T37" fmla="*/ 2147483646 h 280"/>
                <a:gd name="T38" fmla="*/ 2147483646 w 242"/>
                <a:gd name="T39" fmla="*/ 2147483646 h 280"/>
                <a:gd name="T40" fmla="*/ 2147483646 w 242"/>
                <a:gd name="T41" fmla="*/ 2147483646 h 280"/>
                <a:gd name="T42" fmla="*/ 2147483646 w 242"/>
                <a:gd name="T43" fmla="*/ 2147483646 h 280"/>
                <a:gd name="T44" fmla="*/ 2147483646 w 242"/>
                <a:gd name="T45" fmla="*/ 2147483646 h 280"/>
                <a:gd name="T46" fmla="*/ 2147483646 w 242"/>
                <a:gd name="T47" fmla="*/ 2147483646 h 280"/>
                <a:gd name="T48" fmla="*/ 2147483646 w 242"/>
                <a:gd name="T49" fmla="*/ 2147483646 h 280"/>
                <a:gd name="T50" fmla="*/ 2147483646 w 242"/>
                <a:gd name="T51" fmla="*/ 2147483646 h 280"/>
                <a:gd name="T52" fmla="*/ 2147483646 w 242"/>
                <a:gd name="T53" fmla="*/ 2147483646 h 280"/>
                <a:gd name="T54" fmla="*/ 2147483646 w 242"/>
                <a:gd name="T55" fmla="*/ 2147483646 h 280"/>
                <a:gd name="T56" fmla="*/ 2147483646 w 242"/>
                <a:gd name="T57" fmla="*/ 2147483646 h 280"/>
                <a:gd name="T58" fmla="*/ 2147483646 w 242"/>
                <a:gd name="T59" fmla="*/ 2147483646 h 280"/>
                <a:gd name="T60" fmla="*/ 2147483646 w 242"/>
                <a:gd name="T61" fmla="*/ 2147483646 h 280"/>
                <a:gd name="T62" fmla="*/ 2147483646 w 242"/>
                <a:gd name="T63" fmla="*/ 2147483646 h 280"/>
                <a:gd name="T64" fmla="*/ 2147483646 w 242"/>
                <a:gd name="T65" fmla="*/ 2147483646 h 280"/>
                <a:gd name="T66" fmla="*/ 2147483646 w 242"/>
                <a:gd name="T67" fmla="*/ 2147483646 h 280"/>
                <a:gd name="T68" fmla="*/ 2147483646 w 242"/>
                <a:gd name="T69" fmla="*/ 2147483646 h 280"/>
                <a:gd name="T70" fmla="*/ 2147483646 w 242"/>
                <a:gd name="T71" fmla="*/ 2147483646 h 280"/>
                <a:gd name="T72" fmla="*/ 2147483646 w 242"/>
                <a:gd name="T73" fmla="*/ 2147483646 h 280"/>
                <a:gd name="T74" fmla="*/ 2147483646 w 242"/>
                <a:gd name="T75" fmla="*/ 2147483646 h 280"/>
                <a:gd name="T76" fmla="*/ 2147483646 w 242"/>
                <a:gd name="T77" fmla="*/ 2147483646 h 280"/>
                <a:gd name="T78" fmla="*/ 2147483646 w 242"/>
                <a:gd name="T79" fmla="*/ 2147483646 h 280"/>
                <a:gd name="T80" fmla="*/ 2147483646 w 242"/>
                <a:gd name="T81" fmla="*/ 2147483646 h 280"/>
                <a:gd name="T82" fmla="*/ 2147483646 w 242"/>
                <a:gd name="T83" fmla="*/ 2147483646 h 280"/>
                <a:gd name="T84" fmla="*/ 2147483646 w 242"/>
                <a:gd name="T85" fmla="*/ 2147483646 h 280"/>
                <a:gd name="T86" fmla="*/ 2147483646 w 242"/>
                <a:gd name="T87" fmla="*/ 2147483646 h 280"/>
                <a:gd name="T88" fmla="*/ 2147483646 w 242"/>
                <a:gd name="T89" fmla="*/ 2147483646 h 280"/>
                <a:gd name="T90" fmla="*/ 2147483646 w 242"/>
                <a:gd name="T91" fmla="*/ 2147483646 h 28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42" h="280">
                  <a:moveTo>
                    <a:pt x="148" y="4"/>
                  </a:moveTo>
                  <a:lnTo>
                    <a:pt x="148" y="4"/>
                  </a:lnTo>
                  <a:lnTo>
                    <a:pt x="136" y="8"/>
                  </a:lnTo>
                  <a:lnTo>
                    <a:pt x="126" y="12"/>
                  </a:lnTo>
                  <a:lnTo>
                    <a:pt x="116" y="10"/>
                  </a:lnTo>
                  <a:lnTo>
                    <a:pt x="102" y="6"/>
                  </a:lnTo>
                  <a:lnTo>
                    <a:pt x="84" y="4"/>
                  </a:lnTo>
                  <a:lnTo>
                    <a:pt x="78" y="6"/>
                  </a:lnTo>
                  <a:lnTo>
                    <a:pt x="74" y="12"/>
                  </a:lnTo>
                  <a:lnTo>
                    <a:pt x="62" y="28"/>
                  </a:lnTo>
                  <a:lnTo>
                    <a:pt x="74" y="52"/>
                  </a:lnTo>
                  <a:lnTo>
                    <a:pt x="54" y="64"/>
                  </a:lnTo>
                  <a:lnTo>
                    <a:pt x="38" y="60"/>
                  </a:lnTo>
                  <a:lnTo>
                    <a:pt x="44" y="74"/>
                  </a:lnTo>
                  <a:lnTo>
                    <a:pt x="44" y="78"/>
                  </a:lnTo>
                  <a:lnTo>
                    <a:pt x="44" y="82"/>
                  </a:lnTo>
                  <a:lnTo>
                    <a:pt x="42" y="88"/>
                  </a:lnTo>
                  <a:lnTo>
                    <a:pt x="36" y="100"/>
                  </a:lnTo>
                  <a:lnTo>
                    <a:pt x="32" y="106"/>
                  </a:lnTo>
                  <a:lnTo>
                    <a:pt x="4" y="132"/>
                  </a:lnTo>
                  <a:lnTo>
                    <a:pt x="10" y="136"/>
                  </a:lnTo>
                  <a:lnTo>
                    <a:pt x="6" y="140"/>
                  </a:lnTo>
                  <a:lnTo>
                    <a:pt x="2" y="144"/>
                  </a:lnTo>
                  <a:lnTo>
                    <a:pt x="0" y="148"/>
                  </a:lnTo>
                  <a:lnTo>
                    <a:pt x="0" y="152"/>
                  </a:lnTo>
                  <a:lnTo>
                    <a:pt x="0" y="156"/>
                  </a:lnTo>
                  <a:lnTo>
                    <a:pt x="20" y="186"/>
                  </a:lnTo>
                  <a:lnTo>
                    <a:pt x="30" y="202"/>
                  </a:lnTo>
                  <a:lnTo>
                    <a:pt x="30" y="204"/>
                  </a:lnTo>
                  <a:lnTo>
                    <a:pt x="30" y="206"/>
                  </a:lnTo>
                  <a:lnTo>
                    <a:pt x="30" y="208"/>
                  </a:lnTo>
                  <a:lnTo>
                    <a:pt x="28" y="210"/>
                  </a:lnTo>
                  <a:lnTo>
                    <a:pt x="34" y="210"/>
                  </a:lnTo>
                  <a:lnTo>
                    <a:pt x="40" y="214"/>
                  </a:lnTo>
                  <a:lnTo>
                    <a:pt x="44" y="218"/>
                  </a:lnTo>
                  <a:lnTo>
                    <a:pt x="48" y="224"/>
                  </a:lnTo>
                  <a:lnTo>
                    <a:pt x="50" y="234"/>
                  </a:lnTo>
                  <a:lnTo>
                    <a:pt x="52" y="246"/>
                  </a:lnTo>
                  <a:lnTo>
                    <a:pt x="56" y="262"/>
                  </a:lnTo>
                  <a:lnTo>
                    <a:pt x="58" y="266"/>
                  </a:lnTo>
                  <a:lnTo>
                    <a:pt x="64" y="270"/>
                  </a:lnTo>
                  <a:lnTo>
                    <a:pt x="68" y="272"/>
                  </a:lnTo>
                  <a:lnTo>
                    <a:pt x="74" y="272"/>
                  </a:lnTo>
                  <a:lnTo>
                    <a:pt x="80" y="270"/>
                  </a:lnTo>
                  <a:lnTo>
                    <a:pt x="84" y="268"/>
                  </a:lnTo>
                  <a:lnTo>
                    <a:pt x="90" y="264"/>
                  </a:lnTo>
                  <a:lnTo>
                    <a:pt x="90" y="260"/>
                  </a:lnTo>
                  <a:lnTo>
                    <a:pt x="90" y="258"/>
                  </a:lnTo>
                  <a:lnTo>
                    <a:pt x="104" y="248"/>
                  </a:lnTo>
                  <a:lnTo>
                    <a:pt x="104" y="250"/>
                  </a:lnTo>
                  <a:lnTo>
                    <a:pt x="116" y="268"/>
                  </a:lnTo>
                  <a:lnTo>
                    <a:pt x="122" y="270"/>
                  </a:lnTo>
                  <a:lnTo>
                    <a:pt x="130" y="272"/>
                  </a:lnTo>
                  <a:lnTo>
                    <a:pt x="134" y="272"/>
                  </a:lnTo>
                  <a:lnTo>
                    <a:pt x="130" y="262"/>
                  </a:lnTo>
                  <a:lnTo>
                    <a:pt x="146" y="268"/>
                  </a:lnTo>
                  <a:lnTo>
                    <a:pt x="150" y="268"/>
                  </a:lnTo>
                  <a:lnTo>
                    <a:pt x="152" y="270"/>
                  </a:lnTo>
                  <a:lnTo>
                    <a:pt x="166" y="280"/>
                  </a:lnTo>
                  <a:lnTo>
                    <a:pt x="170" y="274"/>
                  </a:lnTo>
                  <a:lnTo>
                    <a:pt x="168" y="248"/>
                  </a:lnTo>
                  <a:lnTo>
                    <a:pt x="170" y="246"/>
                  </a:lnTo>
                  <a:lnTo>
                    <a:pt x="180" y="234"/>
                  </a:lnTo>
                  <a:lnTo>
                    <a:pt x="180" y="232"/>
                  </a:lnTo>
                  <a:lnTo>
                    <a:pt x="176" y="226"/>
                  </a:lnTo>
                  <a:lnTo>
                    <a:pt x="172" y="224"/>
                  </a:lnTo>
                  <a:lnTo>
                    <a:pt x="174" y="222"/>
                  </a:lnTo>
                  <a:lnTo>
                    <a:pt x="176" y="220"/>
                  </a:lnTo>
                  <a:lnTo>
                    <a:pt x="178" y="220"/>
                  </a:lnTo>
                  <a:lnTo>
                    <a:pt x="198" y="186"/>
                  </a:lnTo>
                  <a:lnTo>
                    <a:pt x="200" y="188"/>
                  </a:lnTo>
                  <a:lnTo>
                    <a:pt x="204" y="188"/>
                  </a:lnTo>
                  <a:lnTo>
                    <a:pt x="204" y="190"/>
                  </a:lnTo>
                  <a:lnTo>
                    <a:pt x="204" y="204"/>
                  </a:lnTo>
                  <a:lnTo>
                    <a:pt x="228" y="184"/>
                  </a:lnTo>
                  <a:lnTo>
                    <a:pt x="226" y="172"/>
                  </a:lnTo>
                  <a:lnTo>
                    <a:pt x="222" y="172"/>
                  </a:lnTo>
                  <a:lnTo>
                    <a:pt x="214" y="174"/>
                  </a:lnTo>
                  <a:lnTo>
                    <a:pt x="228" y="136"/>
                  </a:lnTo>
                  <a:lnTo>
                    <a:pt x="216" y="136"/>
                  </a:lnTo>
                  <a:lnTo>
                    <a:pt x="214" y="136"/>
                  </a:lnTo>
                  <a:lnTo>
                    <a:pt x="214" y="134"/>
                  </a:lnTo>
                  <a:lnTo>
                    <a:pt x="210" y="128"/>
                  </a:lnTo>
                  <a:lnTo>
                    <a:pt x="208" y="122"/>
                  </a:lnTo>
                  <a:lnTo>
                    <a:pt x="210" y="116"/>
                  </a:lnTo>
                  <a:lnTo>
                    <a:pt x="230" y="116"/>
                  </a:lnTo>
                  <a:lnTo>
                    <a:pt x="242" y="116"/>
                  </a:lnTo>
                  <a:lnTo>
                    <a:pt x="240" y="106"/>
                  </a:lnTo>
                  <a:lnTo>
                    <a:pt x="232" y="92"/>
                  </a:lnTo>
                  <a:lnTo>
                    <a:pt x="216" y="86"/>
                  </a:lnTo>
                  <a:lnTo>
                    <a:pt x="232" y="70"/>
                  </a:lnTo>
                  <a:lnTo>
                    <a:pt x="232" y="66"/>
                  </a:lnTo>
                  <a:lnTo>
                    <a:pt x="224" y="68"/>
                  </a:lnTo>
                  <a:lnTo>
                    <a:pt x="220" y="68"/>
                  </a:lnTo>
                  <a:lnTo>
                    <a:pt x="220" y="66"/>
                  </a:lnTo>
                  <a:lnTo>
                    <a:pt x="220" y="64"/>
                  </a:lnTo>
                  <a:lnTo>
                    <a:pt x="218" y="58"/>
                  </a:lnTo>
                  <a:lnTo>
                    <a:pt x="214" y="54"/>
                  </a:lnTo>
                  <a:lnTo>
                    <a:pt x="210" y="50"/>
                  </a:lnTo>
                  <a:lnTo>
                    <a:pt x="204" y="48"/>
                  </a:lnTo>
                  <a:lnTo>
                    <a:pt x="172" y="48"/>
                  </a:lnTo>
                  <a:lnTo>
                    <a:pt x="160" y="64"/>
                  </a:lnTo>
                  <a:lnTo>
                    <a:pt x="156" y="64"/>
                  </a:lnTo>
                  <a:lnTo>
                    <a:pt x="104" y="48"/>
                  </a:lnTo>
                  <a:lnTo>
                    <a:pt x="154" y="36"/>
                  </a:lnTo>
                  <a:lnTo>
                    <a:pt x="158" y="34"/>
                  </a:lnTo>
                  <a:lnTo>
                    <a:pt x="162" y="30"/>
                  </a:lnTo>
                  <a:lnTo>
                    <a:pt x="178" y="12"/>
                  </a:lnTo>
                  <a:lnTo>
                    <a:pt x="162" y="0"/>
                  </a:lnTo>
                  <a:lnTo>
                    <a:pt x="148" y="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/>
            </a:p>
          </p:txBody>
        </p:sp>
        <p:sp>
          <p:nvSpPr>
            <p:cNvPr id="52" name="安徽"/>
            <p:cNvSpPr>
              <a:spLocks/>
            </p:cNvSpPr>
            <p:nvPr/>
          </p:nvSpPr>
          <p:spPr bwMode="auto">
            <a:xfrm>
              <a:off x="5646252" y="3846336"/>
              <a:ext cx="547492" cy="670046"/>
            </a:xfrm>
            <a:custGeom>
              <a:avLst/>
              <a:gdLst>
                <a:gd name="T0" fmla="*/ 2147483646 w 306"/>
                <a:gd name="T1" fmla="*/ 2147483646 h 374"/>
                <a:gd name="T2" fmla="*/ 2147483646 w 306"/>
                <a:gd name="T3" fmla="*/ 2147483646 h 374"/>
                <a:gd name="T4" fmla="*/ 2147483646 w 306"/>
                <a:gd name="T5" fmla="*/ 2147483646 h 374"/>
                <a:gd name="T6" fmla="*/ 2147483646 w 306"/>
                <a:gd name="T7" fmla="*/ 2147483646 h 374"/>
                <a:gd name="T8" fmla="*/ 2147483646 w 306"/>
                <a:gd name="T9" fmla="*/ 2147483646 h 374"/>
                <a:gd name="T10" fmla="*/ 2147483646 w 306"/>
                <a:gd name="T11" fmla="*/ 2147483646 h 374"/>
                <a:gd name="T12" fmla="*/ 2147483646 w 306"/>
                <a:gd name="T13" fmla="*/ 2147483646 h 374"/>
                <a:gd name="T14" fmla="*/ 2147483646 w 306"/>
                <a:gd name="T15" fmla="*/ 2147483646 h 374"/>
                <a:gd name="T16" fmla="*/ 2147483646 w 306"/>
                <a:gd name="T17" fmla="*/ 2147483646 h 374"/>
                <a:gd name="T18" fmla="*/ 2147483646 w 306"/>
                <a:gd name="T19" fmla="*/ 2147483646 h 374"/>
                <a:gd name="T20" fmla="*/ 2147483646 w 306"/>
                <a:gd name="T21" fmla="*/ 2147483646 h 374"/>
                <a:gd name="T22" fmla="*/ 2147483646 w 306"/>
                <a:gd name="T23" fmla="*/ 2147483646 h 374"/>
                <a:gd name="T24" fmla="*/ 2147483646 w 306"/>
                <a:gd name="T25" fmla="*/ 2147483646 h 374"/>
                <a:gd name="T26" fmla="*/ 2147483646 w 306"/>
                <a:gd name="T27" fmla="*/ 2147483646 h 374"/>
                <a:gd name="T28" fmla="*/ 2147483646 w 306"/>
                <a:gd name="T29" fmla="*/ 2147483646 h 374"/>
                <a:gd name="T30" fmla="*/ 2147483646 w 306"/>
                <a:gd name="T31" fmla="*/ 2147483646 h 374"/>
                <a:gd name="T32" fmla="*/ 2147483646 w 306"/>
                <a:gd name="T33" fmla="*/ 2147483646 h 374"/>
                <a:gd name="T34" fmla="*/ 2147483646 w 306"/>
                <a:gd name="T35" fmla="*/ 2147483646 h 374"/>
                <a:gd name="T36" fmla="*/ 2147483646 w 306"/>
                <a:gd name="T37" fmla="*/ 2147483646 h 374"/>
                <a:gd name="T38" fmla="*/ 2147483646 w 306"/>
                <a:gd name="T39" fmla="*/ 2147483646 h 374"/>
                <a:gd name="T40" fmla="*/ 2147483646 w 306"/>
                <a:gd name="T41" fmla="*/ 2147483646 h 374"/>
                <a:gd name="T42" fmla="*/ 2147483646 w 306"/>
                <a:gd name="T43" fmla="*/ 2147483646 h 374"/>
                <a:gd name="T44" fmla="*/ 2147483646 w 306"/>
                <a:gd name="T45" fmla="*/ 2147483646 h 374"/>
                <a:gd name="T46" fmla="*/ 2147483646 w 306"/>
                <a:gd name="T47" fmla="*/ 2147483646 h 374"/>
                <a:gd name="T48" fmla="*/ 2147483646 w 306"/>
                <a:gd name="T49" fmla="*/ 2147483646 h 374"/>
                <a:gd name="T50" fmla="*/ 2147483646 w 306"/>
                <a:gd name="T51" fmla="*/ 2147483646 h 374"/>
                <a:gd name="T52" fmla="*/ 2147483646 w 306"/>
                <a:gd name="T53" fmla="*/ 2147483646 h 374"/>
                <a:gd name="T54" fmla="*/ 2147483646 w 306"/>
                <a:gd name="T55" fmla="*/ 2147483646 h 374"/>
                <a:gd name="T56" fmla="*/ 2147483646 w 306"/>
                <a:gd name="T57" fmla="*/ 2147483646 h 374"/>
                <a:gd name="T58" fmla="*/ 2147483646 w 306"/>
                <a:gd name="T59" fmla="*/ 2147483646 h 374"/>
                <a:gd name="T60" fmla="*/ 2147483646 w 306"/>
                <a:gd name="T61" fmla="*/ 2147483646 h 374"/>
                <a:gd name="T62" fmla="*/ 2147483646 w 306"/>
                <a:gd name="T63" fmla="*/ 2147483646 h 374"/>
                <a:gd name="T64" fmla="*/ 2147483646 w 306"/>
                <a:gd name="T65" fmla="*/ 2147483646 h 374"/>
                <a:gd name="T66" fmla="*/ 2147483646 w 306"/>
                <a:gd name="T67" fmla="*/ 2147483646 h 374"/>
                <a:gd name="T68" fmla="*/ 2147483646 w 306"/>
                <a:gd name="T69" fmla="*/ 2147483646 h 374"/>
                <a:gd name="T70" fmla="*/ 2147483646 w 306"/>
                <a:gd name="T71" fmla="*/ 2147483646 h 374"/>
                <a:gd name="T72" fmla="*/ 2147483646 w 306"/>
                <a:gd name="T73" fmla="*/ 2147483646 h 374"/>
                <a:gd name="T74" fmla="*/ 2147483646 w 306"/>
                <a:gd name="T75" fmla="*/ 2147483646 h 374"/>
                <a:gd name="T76" fmla="*/ 2147483646 w 306"/>
                <a:gd name="T77" fmla="*/ 2147483646 h 374"/>
                <a:gd name="T78" fmla="*/ 2147483646 w 306"/>
                <a:gd name="T79" fmla="*/ 2147483646 h 374"/>
                <a:gd name="T80" fmla="*/ 2147483646 w 306"/>
                <a:gd name="T81" fmla="*/ 2147483646 h 374"/>
                <a:gd name="T82" fmla="*/ 2147483646 w 306"/>
                <a:gd name="T83" fmla="*/ 2147483646 h 374"/>
                <a:gd name="T84" fmla="*/ 2147483646 w 306"/>
                <a:gd name="T85" fmla="*/ 2147483646 h 374"/>
                <a:gd name="T86" fmla="*/ 2147483646 w 306"/>
                <a:gd name="T87" fmla="*/ 2147483646 h 374"/>
                <a:gd name="T88" fmla="*/ 2147483646 w 306"/>
                <a:gd name="T89" fmla="*/ 2147483646 h 374"/>
                <a:gd name="T90" fmla="*/ 2147483646 w 306"/>
                <a:gd name="T91" fmla="*/ 2147483646 h 374"/>
                <a:gd name="T92" fmla="*/ 2147483646 w 306"/>
                <a:gd name="T93" fmla="*/ 2147483646 h 374"/>
                <a:gd name="T94" fmla="*/ 2147483646 w 306"/>
                <a:gd name="T95" fmla="*/ 2147483646 h 374"/>
                <a:gd name="T96" fmla="*/ 2147483646 w 306"/>
                <a:gd name="T97" fmla="*/ 2147483646 h 374"/>
                <a:gd name="T98" fmla="*/ 2147483646 w 306"/>
                <a:gd name="T99" fmla="*/ 2147483646 h 374"/>
                <a:gd name="T100" fmla="*/ 2147483646 w 306"/>
                <a:gd name="T101" fmla="*/ 2147483646 h 374"/>
                <a:gd name="T102" fmla="*/ 2147483646 w 306"/>
                <a:gd name="T103" fmla="*/ 2147483646 h 374"/>
                <a:gd name="T104" fmla="*/ 2147483646 w 306"/>
                <a:gd name="T105" fmla="*/ 2147483646 h 374"/>
                <a:gd name="T106" fmla="*/ 2147483646 w 306"/>
                <a:gd name="T107" fmla="*/ 2147483646 h 374"/>
                <a:gd name="T108" fmla="*/ 2147483646 w 306"/>
                <a:gd name="T109" fmla="*/ 2147483646 h 374"/>
                <a:gd name="T110" fmla="*/ 2147483646 w 306"/>
                <a:gd name="T111" fmla="*/ 2147483646 h 374"/>
                <a:gd name="T112" fmla="*/ 2147483646 w 306"/>
                <a:gd name="T113" fmla="*/ 2147483646 h 374"/>
                <a:gd name="T114" fmla="*/ 2147483646 w 306"/>
                <a:gd name="T115" fmla="*/ 2147483646 h 37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06" h="374">
                  <a:moveTo>
                    <a:pt x="192" y="106"/>
                  </a:moveTo>
                  <a:lnTo>
                    <a:pt x="192" y="106"/>
                  </a:lnTo>
                  <a:lnTo>
                    <a:pt x="186" y="86"/>
                  </a:lnTo>
                  <a:lnTo>
                    <a:pt x="180" y="70"/>
                  </a:lnTo>
                  <a:lnTo>
                    <a:pt x="174" y="60"/>
                  </a:lnTo>
                  <a:lnTo>
                    <a:pt x="170" y="56"/>
                  </a:lnTo>
                  <a:lnTo>
                    <a:pt x="142" y="46"/>
                  </a:lnTo>
                  <a:lnTo>
                    <a:pt x="122" y="40"/>
                  </a:lnTo>
                  <a:lnTo>
                    <a:pt x="110" y="34"/>
                  </a:lnTo>
                  <a:lnTo>
                    <a:pt x="104" y="30"/>
                  </a:lnTo>
                  <a:lnTo>
                    <a:pt x="96" y="22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76" y="2"/>
                  </a:lnTo>
                  <a:lnTo>
                    <a:pt x="82" y="14"/>
                  </a:lnTo>
                  <a:lnTo>
                    <a:pt x="96" y="34"/>
                  </a:lnTo>
                  <a:lnTo>
                    <a:pt x="98" y="36"/>
                  </a:lnTo>
                  <a:lnTo>
                    <a:pt x="98" y="38"/>
                  </a:lnTo>
                  <a:lnTo>
                    <a:pt x="86" y="60"/>
                  </a:lnTo>
                  <a:lnTo>
                    <a:pt x="78" y="70"/>
                  </a:lnTo>
                  <a:lnTo>
                    <a:pt x="74" y="72"/>
                  </a:lnTo>
                  <a:lnTo>
                    <a:pt x="72" y="72"/>
                  </a:lnTo>
                  <a:lnTo>
                    <a:pt x="64" y="66"/>
                  </a:lnTo>
                  <a:lnTo>
                    <a:pt x="52" y="50"/>
                  </a:lnTo>
                  <a:lnTo>
                    <a:pt x="38" y="46"/>
                  </a:lnTo>
                  <a:lnTo>
                    <a:pt x="40" y="54"/>
                  </a:lnTo>
                  <a:lnTo>
                    <a:pt x="46" y="70"/>
                  </a:lnTo>
                  <a:lnTo>
                    <a:pt x="46" y="72"/>
                  </a:lnTo>
                  <a:lnTo>
                    <a:pt x="46" y="74"/>
                  </a:lnTo>
                  <a:lnTo>
                    <a:pt x="44" y="82"/>
                  </a:lnTo>
                  <a:lnTo>
                    <a:pt x="28" y="88"/>
                  </a:lnTo>
                  <a:lnTo>
                    <a:pt x="24" y="90"/>
                  </a:lnTo>
                  <a:lnTo>
                    <a:pt x="22" y="94"/>
                  </a:lnTo>
                  <a:lnTo>
                    <a:pt x="22" y="102"/>
                  </a:lnTo>
                  <a:lnTo>
                    <a:pt x="24" y="116"/>
                  </a:lnTo>
                  <a:lnTo>
                    <a:pt x="20" y="124"/>
                  </a:lnTo>
                  <a:lnTo>
                    <a:pt x="18" y="126"/>
                  </a:lnTo>
                  <a:lnTo>
                    <a:pt x="16" y="126"/>
                  </a:lnTo>
                  <a:lnTo>
                    <a:pt x="0" y="122"/>
                  </a:lnTo>
                  <a:lnTo>
                    <a:pt x="2" y="126"/>
                  </a:lnTo>
                  <a:lnTo>
                    <a:pt x="8" y="130"/>
                  </a:lnTo>
                  <a:lnTo>
                    <a:pt x="18" y="144"/>
                  </a:lnTo>
                  <a:lnTo>
                    <a:pt x="28" y="160"/>
                  </a:lnTo>
                  <a:lnTo>
                    <a:pt x="28" y="162"/>
                  </a:lnTo>
                  <a:lnTo>
                    <a:pt x="36" y="162"/>
                  </a:lnTo>
                  <a:lnTo>
                    <a:pt x="42" y="160"/>
                  </a:lnTo>
                  <a:lnTo>
                    <a:pt x="48" y="162"/>
                  </a:lnTo>
                  <a:lnTo>
                    <a:pt x="54" y="164"/>
                  </a:lnTo>
                  <a:lnTo>
                    <a:pt x="60" y="166"/>
                  </a:lnTo>
                  <a:lnTo>
                    <a:pt x="70" y="178"/>
                  </a:lnTo>
                  <a:lnTo>
                    <a:pt x="68" y="200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8" y="214"/>
                  </a:lnTo>
                  <a:lnTo>
                    <a:pt x="60" y="218"/>
                  </a:lnTo>
                  <a:lnTo>
                    <a:pt x="56" y="218"/>
                  </a:lnTo>
                  <a:lnTo>
                    <a:pt x="54" y="220"/>
                  </a:lnTo>
                  <a:lnTo>
                    <a:pt x="52" y="224"/>
                  </a:lnTo>
                  <a:lnTo>
                    <a:pt x="50" y="230"/>
                  </a:lnTo>
                  <a:lnTo>
                    <a:pt x="44" y="244"/>
                  </a:lnTo>
                  <a:lnTo>
                    <a:pt x="52" y="254"/>
                  </a:lnTo>
                  <a:lnTo>
                    <a:pt x="74" y="258"/>
                  </a:lnTo>
                  <a:lnTo>
                    <a:pt x="76" y="258"/>
                  </a:lnTo>
                  <a:lnTo>
                    <a:pt x="86" y="268"/>
                  </a:lnTo>
                  <a:lnTo>
                    <a:pt x="72" y="288"/>
                  </a:lnTo>
                  <a:lnTo>
                    <a:pt x="102" y="352"/>
                  </a:lnTo>
                  <a:lnTo>
                    <a:pt x="104" y="354"/>
                  </a:lnTo>
                  <a:lnTo>
                    <a:pt x="98" y="358"/>
                  </a:lnTo>
                  <a:lnTo>
                    <a:pt x="100" y="364"/>
                  </a:lnTo>
                  <a:lnTo>
                    <a:pt x="156" y="330"/>
                  </a:lnTo>
                  <a:lnTo>
                    <a:pt x="146" y="346"/>
                  </a:lnTo>
                  <a:lnTo>
                    <a:pt x="138" y="362"/>
                  </a:lnTo>
                  <a:lnTo>
                    <a:pt x="134" y="374"/>
                  </a:lnTo>
                  <a:lnTo>
                    <a:pt x="140" y="372"/>
                  </a:lnTo>
                  <a:lnTo>
                    <a:pt x="146" y="366"/>
                  </a:lnTo>
                  <a:lnTo>
                    <a:pt x="152" y="360"/>
                  </a:lnTo>
                  <a:lnTo>
                    <a:pt x="156" y="350"/>
                  </a:lnTo>
                  <a:lnTo>
                    <a:pt x="158" y="350"/>
                  </a:lnTo>
                  <a:lnTo>
                    <a:pt x="172" y="342"/>
                  </a:lnTo>
                  <a:lnTo>
                    <a:pt x="174" y="340"/>
                  </a:lnTo>
                  <a:lnTo>
                    <a:pt x="196" y="358"/>
                  </a:lnTo>
                  <a:lnTo>
                    <a:pt x="220" y="360"/>
                  </a:lnTo>
                  <a:lnTo>
                    <a:pt x="232" y="368"/>
                  </a:lnTo>
                  <a:lnTo>
                    <a:pt x="260" y="342"/>
                  </a:lnTo>
                  <a:lnTo>
                    <a:pt x="264" y="336"/>
                  </a:lnTo>
                  <a:lnTo>
                    <a:pt x="268" y="326"/>
                  </a:lnTo>
                  <a:lnTo>
                    <a:pt x="272" y="320"/>
                  </a:lnTo>
                  <a:lnTo>
                    <a:pt x="270" y="312"/>
                  </a:lnTo>
                  <a:lnTo>
                    <a:pt x="260" y="296"/>
                  </a:lnTo>
                  <a:lnTo>
                    <a:pt x="254" y="286"/>
                  </a:lnTo>
                  <a:lnTo>
                    <a:pt x="288" y="298"/>
                  </a:lnTo>
                  <a:lnTo>
                    <a:pt x="300" y="292"/>
                  </a:lnTo>
                  <a:lnTo>
                    <a:pt x="288" y="270"/>
                  </a:lnTo>
                  <a:lnTo>
                    <a:pt x="288" y="268"/>
                  </a:lnTo>
                  <a:lnTo>
                    <a:pt x="306" y="246"/>
                  </a:lnTo>
                  <a:lnTo>
                    <a:pt x="298" y="234"/>
                  </a:lnTo>
                  <a:lnTo>
                    <a:pt x="290" y="226"/>
                  </a:lnTo>
                  <a:lnTo>
                    <a:pt x="284" y="222"/>
                  </a:lnTo>
                  <a:lnTo>
                    <a:pt x="282" y="222"/>
                  </a:lnTo>
                  <a:lnTo>
                    <a:pt x="272" y="232"/>
                  </a:lnTo>
                  <a:lnTo>
                    <a:pt x="272" y="230"/>
                  </a:lnTo>
                  <a:lnTo>
                    <a:pt x="270" y="230"/>
                  </a:lnTo>
                  <a:lnTo>
                    <a:pt x="256" y="226"/>
                  </a:lnTo>
                  <a:lnTo>
                    <a:pt x="252" y="214"/>
                  </a:lnTo>
                  <a:lnTo>
                    <a:pt x="244" y="210"/>
                  </a:lnTo>
                  <a:lnTo>
                    <a:pt x="236" y="204"/>
                  </a:lnTo>
                  <a:lnTo>
                    <a:pt x="226" y="198"/>
                  </a:lnTo>
                  <a:lnTo>
                    <a:pt x="218" y="192"/>
                  </a:lnTo>
                  <a:lnTo>
                    <a:pt x="216" y="190"/>
                  </a:lnTo>
                  <a:lnTo>
                    <a:pt x="216" y="186"/>
                  </a:lnTo>
                  <a:lnTo>
                    <a:pt x="214" y="184"/>
                  </a:lnTo>
                  <a:lnTo>
                    <a:pt x="216" y="180"/>
                  </a:lnTo>
                  <a:lnTo>
                    <a:pt x="220" y="170"/>
                  </a:lnTo>
                  <a:lnTo>
                    <a:pt x="230" y="152"/>
                  </a:lnTo>
                  <a:lnTo>
                    <a:pt x="232" y="144"/>
                  </a:lnTo>
                  <a:lnTo>
                    <a:pt x="234" y="138"/>
                  </a:lnTo>
                  <a:lnTo>
                    <a:pt x="234" y="128"/>
                  </a:lnTo>
                  <a:lnTo>
                    <a:pt x="240" y="128"/>
                  </a:lnTo>
                  <a:lnTo>
                    <a:pt x="258" y="130"/>
                  </a:lnTo>
                  <a:lnTo>
                    <a:pt x="260" y="122"/>
                  </a:lnTo>
                  <a:lnTo>
                    <a:pt x="264" y="106"/>
                  </a:lnTo>
                  <a:lnTo>
                    <a:pt x="260" y="104"/>
                  </a:lnTo>
                  <a:lnTo>
                    <a:pt x="242" y="116"/>
                  </a:lnTo>
                  <a:lnTo>
                    <a:pt x="230" y="122"/>
                  </a:lnTo>
                  <a:lnTo>
                    <a:pt x="222" y="122"/>
                  </a:lnTo>
                  <a:lnTo>
                    <a:pt x="214" y="120"/>
                  </a:lnTo>
                  <a:lnTo>
                    <a:pt x="204" y="114"/>
                  </a:lnTo>
                  <a:lnTo>
                    <a:pt x="194" y="108"/>
                  </a:lnTo>
                  <a:lnTo>
                    <a:pt x="194" y="106"/>
                  </a:lnTo>
                  <a:lnTo>
                    <a:pt x="192" y="10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53" name="天津"/>
            <p:cNvSpPr>
              <a:spLocks/>
            </p:cNvSpPr>
            <p:nvPr/>
          </p:nvSpPr>
          <p:spPr bwMode="auto">
            <a:xfrm>
              <a:off x="5753573" y="3073685"/>
              <a:ext cx="143094" cy="206765"/>
            </a:xfrm>
            <a:custGeom>
              <a:avLst/>
              <a:gdLst>
                <a:gd name="T0" fmla="*/ 2147483646 w 80"/>
                <a:gd name="T1" fmla="*/ 2147483646 h 116"/>
                <a:gd name="T2" fmla="*/ 2147483646 w 80"/>
                <a:gd name="T3" fmla="*/ 0 h 116"/>
                <a:gd name="T4" fmla="*/ 2147483646 w 80"/>
                <a:gd name="T5" fmla="*/ 0 h 116"/>
                <a:gd name="T6" fmla="*/ 2147483646 w 80"/>
                <a:gd name="T7" fmla="*/ 2147483646 h 116"/>
                <a:gd name="T8" fmla="*/ 2147483646 w 80"/>
                <a:gd name="T9" fmla="*/ 2147483646 h 116"/>
                <a:gd name="T10" fmla="*/ 2147483646 w 80"/>
                <a:gd name="T11" fmla="*/ 2147483646 h 116"/>
                <a:gd name="T12" fmla="*/ 2147483646 w 80"/>
                <a:gd name="T13" fmla="*/ 2147483646 h 116"/>
                <a:gd name="T14" fmla="*/ 2147483646 w 80"/>
                <a:gd name="T15" fmla="*/ 2147483646 h 116"/>
                <a:gd name="T16" fmla="*/ 2147483646 w 80"/>
                <a:gd name="T17" fmla="*/ 2147483646 h 116"/>
                <a:gd name="T18" fmla="*/ 2147483646 w 80"/>
                <a:gd name="T19" fmla="*/ 2147483646 h 116"/>
                <a:gd name="T20" fmla="*/ 2147483646 w 80"/>
                <a:gd name="T21" fmla="*/ 2147483646 h 116"/>
                <a:gd name="T22" fmla="*/ 2147483646 w 80"/>
                <a:gd name="T23" fmla="*/ 2147483646 h 116"/>
                <a:gd name="T24" fmla="*/ 2147483646 w 80"/>
                <a:gd name="T25" fmla="*/ 2147483646 h 116"/>
                <a:gd name="T26" fmla="*/ 2147483646 w 80"/>
                <a:gd name="T27" fmla="*/ 2147483646 h 116"/>
                <a:gd name="T28" fmla="*/ 2147483646 w 80"/>
                <a:gd name="T29" fmla="*/ 2147483646 h 116"/>
                <a:gd name="T30" fmla="*/ 2147483646 w 80"/>
                <a:gd name="T31" fmla="*/ 2147483646 h 116"/>
                <a:gd name="T32" fmla="*/ 2147483646 w 80"/>
                <a:gd name="T33" fmla="*/ 2147483646 h 116"/>
                <a:gd name="T34" fmla="*/ 0 w 80"/>
                <a:gd name="T35" fmla="*/ 2147483646 h 116"/>
                <a:gd name="T36" fmla="*/ 0 w 80"/>
                <a:gd name="T37" fmla="*/ 2147483646 h 116"/>
                <a:gd name="T38" fmla="*/ 0 w 80"/>
                <a:gd name="T39" fmla="*/ 2147483646 h 116"/>
                <a:gd name="T40" fmla="*/ 0 w 80"/>
                <a:gd name="T41" fmla="*/ 2147483646 h 116"/>
                <a:gd name="T42" fmla="*/ 2147483646 w 80"/>
                <a:gd name="T43" fmla="*/ 2147483646 h 116"/>
                <a:gd name="T44" fmla="*/ 2147483646 w 80"/>
                <a:gd name="T45" fmla="*/ 2147483646 h 116"/>
                <a:gd name="T46" fmla="*/ 2147483646 w 80"/>
                <a:gd name="T47" fmla="*/ 2147483646 h 116"/>
                <a:gd name="T48" fmla="*/ 2147483646 w 80"/>
                <a:gd name="T49" fmla="*/ 2147483646 h 116"/>
                <a:gd name="T50" fmla="*/ 2147483646 w 80"/>
                <a:gd name="T51" fmla="*/ 2147483646 h 116"/>
                <a:gd name="T52" fmla="*/ 2147483646 w 80"/>
                <a:gd name="T53" fmla="*/ 2147483646 h 116"/>
                <a:gd name="T54" fmla="*/ 2147483646 w 80"/>
                <a:gd name="T55" fmla="*/ 2147483646 h 116"/>
                <a:gd name="T56" fmla="*/ 2147483646 w 80"/>
                <a:gd name="T57" fmla="*/ 2147483646 h 116"/>
                <a:gd name="T58" fmla="*/ 2147483646 w 80"/>
                <a:gd name="T59" fmla="*/ 2147483646 h 116"/>
                <a:gd name="T60" fmla="*/ 2147483646 w 80"/>
                <a:gd name="T61" fmla="*/ 2147483646 h 116"/>
                <a:gd name="T62" fmla="*/ 2147483646 w 80"/>
                <a:gd name="T63" fmla="*/ 2147483646 h 116"/>
                <a:gd name="T64" fmla="*/ 2147483646 w 80"/>
                <a:gd name="T65" fmla="*/ 2147483646 h 116"/>
                <a:gd name="T66" fmla="*/ 2147483646 w 80"/>
                <a:gd name="T67" fmla="*/ 2147483646 h 116"/>
                <a:gd name="T68" fmla="*/ 2147483646 w 80"/>
                <a:gd name="T69" fmla="*/ 2147483646 h 116"/>
                <a:gd name="T70" fmla="*/ 2147483646 w 80"/>
                <a:gd name="T71" fmla="*/ 2147483646 h 116"/>
                <a:gd name="T72" fmla="*/ 2147483646 w 80"/>
                <a:gd name="T73" fmla="*/ 2147483646 h 116"/>
                <a:gd name="T74" fmla="*/ 2147483646 w 80"/>
                <a:gd name="T75" fmla="*/ 2147483646 h 116"/>
                <a:gd name="T76" fmla="*/ 2147483646 w 80"/>
                <a:gd name="T77" fmla="*/ 2147483646 h 116"/>
                <a:gd name="T78" fmla="*/ 2147483646 w 80"/>
                <a:gd name="T79" fmla="*/ 2147483646 h 116"/>
                <a:gd name="T80" fmla="*/ 2147483646 w 80"/>
                <a:gd name="T81" fmla="*/ 2147483646 h 116"/>
                <a:gd name="T82" fmla="*/ 2147483646 w 80"/>
                <a:gd name="T83" fmla="*/ 2147483646 h 116"/>
                <a:gd name="T84" fmla="*/ 2147483646 w 80"/>
                <a:gd name="T85" fmla="*/ 2147483646 h 116"/>
                <a:gd name="T86" fmla="*/ 2147483646 w 80"/>
                <a:gd name="T87" fmla="*/ 2147483646 h 116"/>
                <a:gd name="T88" fmla="*/ 2147483646 w 80"/>
                <a:gd name="T89" fmla="*/ 2147483646 h 116"/>
                <a:gd name="T90" fmla="*/ 2147483646 w 80"/>
                <a:gd name="T91" fmla="*/ 2147483646 h 116"/>
                <a:gd name="T92" fmla="*/ 2147483646 w 80"/>
                <a:gd name="T93" fmla="*/ 2147483646 h 116"/>
                <a:gd name="T94" fmla="*/ 2147483646 w 80"/>
                <a:gd name="T95" fmla="*/ 2147483646 h 11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0" h="116">
                  <a:moveTo>
                    <a:pt x="46" y="2"/>
                  </a:moveTo>
                  <a:lnTo>
                    <a:pt x="44" y="0"/>
                  </a:lnTo>
                  <a:lnTo>
                    <a:pt x="40" y="2"/>
                  </a:lnTo>
                  <a:lnTo>
                    <a:pt x="38" y="4"/>
                  </a:lnTo>
                  <a:lnTo>
                    <a:pt x="32" y="14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2" y="20"/>
                  </a:lnTo>
                  <a:lnTo>
                    <a:pt x="18" y="22"/>
                  </a:lnTo>
                  <a:lnTo>
                    <a:pt x="10" y="26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6" y="48"/>
                  </a:lnTo>
                  <a:lnTo>
                    <a:pt x="4" y="50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8"/>
                  </a:lnTo>
                  <a:lnTo>
                    <a:pt x="4" y="102"/>
                  </a:lnTo>
                  <a:lnTo>
                    <a:pt x="8" y="106"/>
                  </a:lnTo>
                  <a:lnTo>
                    <a:pt x="18" y="112"/>
                  </a:lnTo>
                  <a:lnTo>
                    <a:pt x="36" y="116"/>
                  </a:lnTo>
                  <a:lnTo>
                    <a:pt x="44" y="114"/>
                  </a:lnTo>
                  <a:lnTo>
                    <a:pt x="54" y="110"/>
                  </a:lnTo>
                  <a:lnTo>
                    <a:pt x="50" y="100"/>
                  </a:lnTo>
                  <a:lnTo>
                    <a:pt x="50" y="98"/>
                  </a:lnTo>
                  <a:lnTo>
                    <a:pt x="52" y="90"/>
                  </a:lnTo>
                  <a:lnTo>
                    <a:pt x="60" y="74"/>
                  </a:lnTo>
                  <a:lnTo>
                    <a:pt x="76" y="74"/>
                  </a:lnTo>
                  <a:lnTo>
                    <a:pt x="80" y="74"/>
                  </a:lnTo>
                  <a:lnTo>
                    <a:pt x="74" y="64"/>
                  </a:lnTo>
                  <a:lnTo>
                    <a:pt x="64" y="48"/>
                  </a:lnTo>
                  <a:lnTo>
                    <a:pt x="58" y="40"/>
                  </a:lnTo>
                  <a:lnTo>
                    <a:pt x="54" y="30"/>
                  </a:lnTo>
                  <a:lnTo>
                    <a:pt x="52" y="18"/>
                  </a:lnTo>
                  <a:lnTo>
                    <a:pt x="48" y="8"/>
                  </a:lnTo>
                  <a:lnTo>
                    <a:pt x="46" y="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66" name="北京"/>
            <p:cNvSpPr>
              <a:spLocks/>
            </p:cNvSpPr>
            <p:nvPr/>
          </p:nvSpPr>
          <p:spPr bwMode="auto">
            <a:xfrm>
              <a:off x="5610478" y="2980407"/>
              <a:ext cx="189756" cy="203656"/>
            </a:xfrm>
            <a:custGeom>
              <a:avLst/>
              <a:gdLst>
                <a:gd name="T0" fmla="*/ 2147483646 w 106"/>
                <a:gd name="T1" fmla="*/ 2147483646 h 114"/>
                <a:gd name="T2" fmla="*/ 2147483646 w 106"/>
                <a:gd name="T3" fmla="*/ 2147483646 h 114"/>
                <a:gd name="T4" fmla="*/ 2147483646 w 106"/>
                <a:gd name="T5" fmla="*/ 2147483646 h 114"/>
                <a:gd name="T6" fmla="*/ 2147483646 w 106"/>
                <a:gd name="T7" fmla="*/ 2147483646 h 114"/>
                <a:gd name="T8" fmla="*/ 2147483646 w 106"/>
                <a:gd name="T9" fmla="*/ 2147483646 h 114"/>
                <a:gd name="T10" fmla="*/ 2147483646 w 106"/>
                <a:gd name="T11" fmla="*/ 2147483646 h 114"/>
                <a:gd name="T12" fmla="*/ 2147483646 w 106"/>
                <a:gd name="T13" fmla="*/ 2147483646 h 114"/>
                <a:gd name="T14" fmla="*/ 2147483646 w 106"/>
                <a:gd name="T15" fmla="*/ 2147483646 h 114"/>
                <a:gd name="T16" fmla="*/ 2147483646 w 106"/>
                <a:gd name="T17" fmla="*/ 2147483646 h 114"/>
                <a:gd name="T18" fmla="*/ 0 w 106"/>
                <a:gd name="T19" fmla="*/ 2147483646 h 114"/>
                <a:gd name="T20" fmla="*/ 2147483646 w 106"/>
                <a:gd name="T21" fmla="*/ 2147483646 h 114"/>
                <a:gd name="T22" fmla="*/ 2147483646 w 106"/>
                <a:gd name="T23" fmla="*/ 2147483646 h 114"/>
                <a:gd name="T24" fmla="*/ 2147483646 w 106"/>
                <a:gd name="T25" fmla="*/ 2147483646 h 114"/>
                <a:gd name="T26" fmla="*/ 2147483646 w 106"/>
                <a:gd name="T27" fmla="*/ 2147483646 h 114"/>
                <a:gd name="T28" fmla="*/ 2147483646 w 106"/>
                <a:gd name="T29" fmla="*/ 2147483646 h 114"/>
                <a:gd name="T30" fmla="*/ 2147483646 w 106"/>
                <a:gd name="T31" fmla="*/ 2147483646 h 114"/>
                <a:gd name="T32" fmla="*/ 2147483646 w 106"/>
                <a:gd name="T33" fmla="*/ 2147483646 h 114"/>
                <a:gd name="T34" fmla="*/ 2147483646 w 106"/>
                <a:gd name="T35" fmla="*/ 2147483646 h 114"/>
                <a:gd name="T36" fmla="*/ 2147483646 w 106"/>
                <a:gd name="T37" fmla="*/ 2147483646 h 114"/>
                <a:gd name="T38" fmla="*/ 2147483646 w 106"/>
                <a:gd name="T39" fmla="*/ 2147483646 h 114"/>
                <a:gd name="T40" fmla="*/ 2147483646 w 106"/>
                <a:gd name="T41" fmla="*/ 2147483646 h 114"/>
                <a:gd name="T42" fmla="*/ 2147483646 w 106"/>
                <a:gd name="T43" fmla="*/ 2147483646 h 114"/>
                <a:gd name="T44" fmla="*/ 2147483646 w 106"/>
                <a:gd name="T45" fmla="*/ 2147483646 h 114"/>
                <a:gd name="T46" fmla="*/ 2147483646 w 106"/>
                <a:gd name="T47" fmla="*/ 2147483646 h 114"/>
                <a:gd name="T48" fmla="*/ 2147483646 w 106"/>
                <a:gd name="T49" fmla="*/ 2147483646 h 114"/>
                <a:gd name="T50" fmla="*/ 2147483646 w 106"/>
                <a:gd name="T51" fmla="*/ 2147483646 h 114"/>
                <a:gd name="T52" fmla="*/ 2147483646 w 106"/>
                <a:gd name="T53" fmla="*/ 2147483646 h 114"/>
                <a:gd name="T54" fmla="*/ 2147483646 w 106"/>
                <a:gd name="T55" fmla="*/ 2147483646 h 114"/>
                <a:gd name="T56" fmla="*/ 2147483646 w 106"/>
                <a:gd name="T57" fmla="*/ 2147483646 h 114"/>
                <a:gd name="T58" fmla="*/ 2147483646 w 106"/>
                <a:gd name="T59" fmla="*/ 2147483646 h 114"/>
                <a:gd name="T60" fmla="*/ 2147483646 w 106"/>
                <a:gd name="T61" fmla="*/ 2147483646 h 114"/>
                <a:gd name="T62" fmla="*/ 2147483646 w 106"/>
                <a:gd name="T63" fmla="*/ 2147483646 h 11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6" h="114">
                  <a:moveTo>
                    <a:pt x="52" y="24"/>
                  </a:moveTo>
                  <a:lnTo>
                    <a:pt x="52" y="26"/>
                  </a:lnTo>
                  <a:lnTo>
                    <a:pt x="48" y="26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6" y="30"/>
                  </a:lnTo>
                  <a:lnTo>
                    <a:pt x="18" y="38"/>
                  </a:lnTo>
                  <a:lnTo>
                    <a:pt x="18" y="40"/>
                  </a:lnTo>
                  <a:lnTo>
                    <a:pt x="16" y="44"/>
                  </a:lnTo>
                  <a:lnTo>
                    <a:pt x="18" y="48"/>
                  </a:lnTo>
                  <a:lnTo>
                    <a:pt x="24" y="56"/>
                  </a:lnTo>
                  <a:lnTo>
                    <a:pt x="24" y="58"/>
                  </a:lnTo>
                  <a:lnTo>
                    <a:pt x="24" y="60"/>
                  </a:lnTo>
                  <a:lnTo>
                    <a:pt x="14" y="72"/>
                  </a:lnTo>
                  <a:lnTo>
                    <a:pt x="4" y="82"/>
                  </a:lnTo>
                  <a:lnTo>
                    <a:pt x="0" y="86"/>
                  </a:lnTo>
                  <a:lnTo>
                    <a:pt x="0" y="90"/>
                  </a:lnTo>
                  <a:lnTo>
                    <a:pt x="4" y="96"/>
                  </a:lnTo>
                  <a:lnTo>
                    <a:pt x="14" y="100"/>
                  </a:lnTo>
                  <a:lnTo>
                    <a:pt x="20" y="100"/>
                  </a:lnTo>
                  <a:lnTo>
                    <a:pt x="32" y="102"/>
                  </a:lnTo>
                  <a:lnTo>
                    <a:pt x="36" y="102"/>
                  </a:lnTo>
                  <a:lnTo>
                    <a:pt x="40" y="106"/>
                  </a:lnTo>
                  <a:lnTo>
                    <a:pt x="48" y="110"/>
                  </a:lnTo>
                  <a:lnTo>
                    <a:pt x="56" y="114"/>
                  </a:lnTo>
                  <a:lnTo>
                    <a:pt x="62" y="114"/>
                  </a:lnTo>
                  <a:lnTo>
                    <a:pt x="66" y="112"/>
                  </a:lnTo>
                  <a:lnTo>
                    <a:pt x="72" y="106"/>
                  </a:lnTo>
                  <a:lnTo>
                    <a:pt x="78" y="98"/>
                  </a:lnTo>
                  <a:lnTo>
                    <a:pt x="84" y="84"/>
                  </a:lnTo>
                  <a:lnTo>
                    <a:pt x="80" y="66"/>
                  </a:lnTo>
                  <a:lnTo>
                    <a:pt x="86" y="68"/>
                  </a:lnTo>
                  <a:lnTo>
                    <a:pt x="96" y="68"/>
                  </a:lnTo>
                  <a:lnTo>
                    <a:pt x="100" y="66"/>
                  </a:lnTo>
                  <a:lnTo>
                    <a:pt x="102" y="62"/>
                  </a:lnTo>
                  <a:lnTo>
                    <a:pt x="94" y="38"/>
                  </a:lnTo>
                  <a:lnTo>
                    <a:pt x="96" y="30"/>
                  </a:lnTo>
                  <a:lnTo>
                    <a:pt x="102" y="26"/>
                  </a:lnTo>
                  <a:lnTo>
                    <a:pt x="106" y="22"/>
                  </a:lnTo>
                  <a:lnTo>
                    <a:pt x="104" y="18"/>
                  </a:lnTo>
                  <a:lnTo>
                    <a:pt x="86" y="18"/>
                  </a:lnTo>
                  <a:lnTo>
                    <a:pt x="68" y="6"/>
                  </a:lnTo>
                  <a:lnTo>
                    <a:pt x="62" y="2"/>
                  </a:lnTo>
                  <a:lnTo>
                    <a:pt x="58" y="0"/>
                  </a:lnTo>
                  <a:lnTo>
                    <a:pt x="48" y="2"/>
                  </a:lnTo>
                  <a:lnTo>
                    <a:pt x="44" y="2"/>
                  </a:lnTo>
                  <a:lnTo>
                    <a:pt x="44" y="8"/>
                  </a:lnTo>
                  <a:lnTo>
                    <a:pt x="50" y="10"/>
                  </a:lnTo>
                  <a:lnTo>
                    <a:pt x="54" y="16"/>
                  </a:lnTo>
                  <a:lnTo>
                    <a:pt x="54" y="20"/>
                  </a:lnTo>
                  <a:lnTo>
                    <a:pt x="52" y="2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67" name="辽宁"/>
            <p:cNvSpPr>
              <a:spLocks/>
            </p:cNvSpPr>
            <p:nvPr/>
          </p:nvSpPr>
          <p:spPr bwMode="auto">
            <a:xfrm>
              <a:off x="5932441" y="2576203"/>
              <a:ext cx="673477" cy="640508"/>
            </a:xfrm>
            <a:custGeom>
              <a:avLst/>
              <a:gdLst>
                <a:gd name="T0" fmla="*/ 2147483646 w 376"/>
                <a:gd name="T1" fmla="*/ 2147483646 h 358"/>
                <a:gd name="T2" fmla="*/ 2147483646 w 376"/>
                <a:gd name="T3" fmla="*/ 2147483646 h 358"/>
                <a:gd name="T4" fmla="*/ 2147483646 w 376"/>
                <a:gd name="T5" fmla="*/ 2147483646 h 358"/>
                <a:gd name="T6" fmla="*/ 2147483646 w 376"/>
                <a:gd name="T7" fmla="*/ 2147483646 h 358"/>
                <a:gd name="T8" fmla="*/ 2147483646 w 376"/>
                <a:gd name="T9" fmla="*/ 2147483646 h 358"/>
                <a:gd name="T10" fmla="*/ 2147483646 w 376"/>
                <a:gd name="T11" fmla="*/ 2147483646 h 358"/>
                <a:gd name="T12" fmla="*/ 2147483646 w 376"/>
                <a:gd name="T13" fmla="*/ 2147483646 h 358"/>
                <a:gd name="T14" fmla="*/ 2147483646 w 376"/>
                <a:gd name="T15" fmla="*/ 2147483646 h 358"/>
                <a:gd name="T16" fmla="*/ 2147483646 w 376"/>
                <a:gd name="T17" fmla="*/ 2147483646 h 358"/>
                <a:gd name="T18" fmla="*/ 2147483646 w 376"/>
                <a:gd name="T19" fmla="*/ 2147483646 h 358"/>
                <a:gd name="T20" fmla="*/ 2147483646 w 376"/>
                <a:gd name="T21" fmla="*/ 2147483646 h 358"/>
                <a:gd name="T22" fmla="*/ 2147483646 w 376"/>
                <a:gd name="T23" fmla="*/ 2147483646 h 358"/>
                <a:gd name="T24" fmla="*/ 2147483646 w 376"/>
                <a:gd name="T25" fmla="*/ 2147483646 h 358"/>
                <a:gd name="T26" fmla="*/ 2147483646 w 376"/>
                <a:gd name="T27" fmla="*/ 2147483646 h 358"/>
                <a:gd name="T28" fmla="*/ 2147483646 w 376"/>
                <a:gd name="T29" fmla="*/ 2147483646 h 358"/>
                <a:gd name="T30" fmla="*/ 2147483646 w 376"/>
                <a:gd name="T31" fmla="*/ 2147483646 h 358"/>
                <a:gd name="T32" fmla="*/ 2147483646 w 376"/>
                <a:gd name="T33" fmla="*/ 2147483646 h 358"/>
                <a:gd name="T34" fmla="*/ 2147483646 w 376"/>
                <a:gd name="T35" fmla="*/ 2147483646 h 358"/>
                <a:gd name="T36" fmla="*/ 2147483646 w 376"/>
                <a:gd name="T37" fmla="*/ 2147483646 h 358"/>
                <a:gd name="T38" fmla="*/ 2147483646 w 376"/>
                <a:gd name="T39" fmla="*/ 2147483646 h 358"/>
                <a:gd name="T40" fmla="*/ 2147483646 w 376"/>
                <a:gd name="T41" fmla="*/ 2147483646 h 358"/>
                <a:gd name="T42" fmla="*/ 2147483646 w 376"/>
                <a:gd name="T43" fmla="*/ 2147483646 h 358"/>
                <a:gd name="T44" fmla="*/ 2147483646 w 376"/>
                <a:gd name="T45" fmla="*/ 2147483646 h 358"/>
                <a:gd name="T46" fmla="*/ 2147483646 w 376"/>
                <a:gd name="T47" fmla="*/ 2147483646 h 358"/>
                <a:gd name="T48" fmla="*/ 2147483646 w 376"/>
                <a:gd name="T49" fmla="*/ 2147483646 h 358"/>
                <a:gd name="T50" fmla="*/ 2147483646 w 376"/>
                <a:gd name="T51" fmla="*/ 2147483646 h 358"/>
                <a:gd name="T52" fmla="*/ 2147483646 w 376"/>
                <a:gd name="T53" fmla="*/ 2147483646 h 358"/>
                <a:gd name="T54" fmla="*/ 2147483646 w 376"/>
                <a:gd name="T55" fmla="*/ 2147483646 h 358"/>
                <a:gd name="T56" fmla="*/ 2147483646 w 376"/>
                <a:gd name="T57" fmla="*/ 2147483646 h 358"/>
                <a:gd name="T58" fmla="*/ 2147483646 w 376"/>
                <a:gd name="T59" fmla="*/ 2147483646 h 358"/>
                <a:gd name="T60" fmla="*/ 2147483646 w 376"/>
                <a:gd name="T61" fmla="*/ 2147483646 h 358"/>
                <a:gd name="T62" fmla="*/ 2147483646 w 376"/>
                <a:gd name="T63" fmla="*/ 2147483646 h 358"/>
                <a:gd name="T64" fmla="*/ 2147483646 w 376"/>
                <a:gd name="T65" fmla="*/ 2147483646 h 358"/>
                <a:gd name="T66" fmla="*/ 2147483646 w 376"/>
                <a:gd name="T67" fmla="*/ 2147483646 h 358"/>
                <a:gd name="T68" fmla="*/ 2147483646 w 376"/>
                <a:gd name="T69" fmla="*/ 2147483646 h 358"/>
                <a:gd name="T70" fmla="*/ 2147483646 w 376"/>
                <a:gd name="T71" fmla="*/ 2147483646 h 358"/>
                <a:gd name="T72" fmla="*/ 2147483646 w 376"/>
                <a:gd name="T73" fmla="*/ 2147483646 h 358"/>
                <a:gd name="T74" fmla="*/ 2147483646 w 376"/>
                <a:gd name="T75" fmla="*/ 2147483646 h 358"/>
                <a:gd name="T76" fmla="*/ 2147483646 w 376"/>
                <a:gd name="T77" fmla="*/ 2147483646 h 358"/>
                <a:gd name="T78" fmla="*/ 2147483646 w 376"/>
                <a:gd name="T79" fmla="*/ 2147483646 h 358"/>
                <a:gd name="T80" fmla="*/ 2147483646 w 376"/>
                <a:gd name="T81" fmla="*/ 2147483646 h 358"/>
                <a:gd name="T82" fmla="*/ 2147483646 w 376"/>
                <a:gd name="T83" fmla="*/ 2147483646 h 358"/>
                <a:gd name="T84" fmla="*/ 2147483646 w 376"/>
                <a:gd name="T85" fmla="*/ 2147483646 h 358"/>
                <a:gd name="T86" fmla="*/ 2147483646 w 376"/>
                <a:gd name="T87" fmla="*/ 2147483646 h 358"/>
                <a:gd name="T88" fmla="*/ 2147483646 w 376"/>
                <a:gd name="T89" fmla="*/ 2147483646 h 358"/>
                <a:gd name="T90" fmla="*/ 2147483646 w 376"/>
                <a:gd name="T91" fmla="*/ 2147483646 h 358"/>
                <a:gd name="T92" fmla="*/ 2147483646 w 376"/>
                <a:gd name="T93" fmla="*/ 2147483646 h 358"/>
                <a:gd name="T94" fmla="*/ 2147483646 w 376"/>
                <a:gd name="T95" fmla="*/ 2147483646 h 358"/>
                <a:gd name="T96" fmla="*/ 2147483646 w 376"/>
                <a:gd name="T97" fmla="*/ 2147483646 h 358"/>
                <a:gd name="T98" fmla="*/ 2147483646 w 376"/>
                <a:gd name="T99" fmla="*/ 2147483646 h 358"/>
                <a:gd name="T100" fmla="*/ 2147483646 w 376"/>
                <a:gd name="T101" fmla="*/ 2147483646 h 358"/>
                <a:gd name="T102" fmla="*/ 2147483646 w 376"/>
                <a:gd name="T103" fmla="*/ 2147483646 h 358"/>
                <a:gd name="T104" fmla="*/ 2147483646 w 376"/>
                <a:gd name="T105" fmla="*/ 0 h 358"/>
                <a:gd name="T106" fmla="*/ 2147483646 w 376"/>
                <a:gd name="T107" fmla="*/ 2147483646 h 358"/>
                <a:gd name="T108" fmla="*/ 2147483646 w 376"/>
                <a:gd name="T109" fmla="*/ 2147483646 h 358"/>
                <a:gd name="T110" fmla="*/ 2147483646 w 376"/>
                <a:gd name="T111" fmla="*/ 2147483646 h 358"/>
                <a:gd name="T112" fmla="*/ 2147483646 w 376"/>
                <a:gd name="T113" fmla="*/ 2147483646 h 35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76" h="358">
                  <a:moveTo>
                    <a:pt x="172" y="46"/>
                  </a:moveTo>
                  <a:lnTo>
                    <a:pt x="162" y="60"/>
                  </a:lnTo>
                  <a:lnTo>
                    <a:pt x="160" y="64"/>
                  </a:lnTo>
                  <a:lnTo>
                    <a:pt x="160" y="74"/>
                  </a:lnTo>
                  <a:lnTo>
                    <a:pt x="160" y="80"/>
                  </a:lnTo>
                  <a:lnTo>
                    <a:pt x="142" y="80"/>
                  </a:lnTo>
                  <a:lnTo>
                    <a:pt x="140" y="80"/>
                  </a:lnTo>
                  <a:lnTo>
                    <a:pt x="128" y="76"/>
                  </a:lnTo>
                  <a:lnTo>
                    <a:pt x="116" y="92"/>
                  </a:lnTo>
                  <a:lnTo>
                    <a:pt x="102" y="100"/>
                  </a:lnTo>
                  <a:lnTo>
                    <a:pt x="92" y="112"/>
                  </a:lnTo>
                  <a:lnTo>
                    <a:pt x="90" y="116"/>
                  </a:lnTo>
                  <a:lnTo>
                    <a:pt x="70" y="138"/>
                  </a:lnTo>
                  <a:lnTo>
                    <a:pt x="70" y="140"/>
                  </a:lnTo>
                  <a:lnTo>
                    <a:pt x="68" y="140"/>
                  </a:lnTo>
                  <a:lnTo>
                    <a:pt x="54" y="148"/>
                  </a:lnTo>
                  <a:lnTo>
                    <a:pt x="42" y="140"/>
                  </a:lnTo>
                  <a:lnTo>
                    <a:pt x="42" y="138"/>
                  </a:lnTo>
                  <a:lnTo>
                    <a:pt x="30" y="126"/>
                  </a:lnTo>
                  <a:lnTo>
                    <a:pt x="24" y="122"/>
                  </a:lnTo>
                  <a:lnTo>
                    <a:pt x="28" y="156"/>
                  </a:lnTo>
                  <a:lnTo>
                    <a:pt x="34" y="172"/>
                  </a:lnTo>
                  <a:lnTo>
                    <a:pt x="22" y="184"/>
                  </a:lnTo>
                  <a:lnTo>
                    <a:pt x="4" y="208"/>
                  </a:lnTo>
                  <a:lnTo>
                    <a:pt x="4" y="220"/>
                  </a:lnTo>
                  <a:lnTo>
                    <a:pt x="0" y="226"/>
                  </a:lnTo>
                  <a:lnTo>
                    <a:pt x="2" y="232"/>
                  </a:lnTo>
                  <a:lnTo>
                    <a:pt x="8" y="232"/>
                  </a:lnTo>
                  <a:lnTo>
                    <a:pt x="32" y="238"/>
                  </a:lnTo>
                  <a:lnTo>
                    <a:pt x="34" y="238"/>
                  </a:lnTo>
                  <a:lnTo>
                    <a:pt x="34" y="240"/>
                  </a:lnTo>
                  <a:lnTo>
                    <a:pt x="40" y="244"/>
                  </a:lnTo>
                  <a:lnTo>
                    <a:pt x="46" y="248"/>
                  </a:lnTo>
                  <a:lnTo>
                    <a:pt x="48" y="248"/>
                  </a:lnTo>
                  <a:lnTo>
                    <a:pt x="50" y="252"/>
                  </a:lnTo>
                  <a:lnTo>
                    <a:pt x="52" y="258"/>
                  </a:lnTo>
                  <a:lnTo>
                    <a:pt x="54" y="264"/>
                  </a:lnTo>
                  <a:lnTo>
                    <a:pt x="78" y="272"/>
                  </a:lnTo>
                  <a:lnTo>
                    <a:pt x="86" y="270"/>
                  </a:lnTo>
                  <a:lnTo>
                    <a:pt x="92" y="260"/>
                  </a:lnTo>
                  <a:lnTo>
                    <a:pt x="112" y="224"/>
                  </a:lnTo>
                  <a:lnTo>
                    <a:pt x="122" y="212"/>
                  </a:lnTo>
                  <a:lnTo>
                    <a:pt x="122" y="210"/>
                  </a:lnTo>
                  <a:lnTo>
                    <a:pt x="138" y="204"/>
                  </a:lnTo>
                  <a:lnTo>
                    <a:pt x="148" y="202"/>
                  </a:lnTo>
                  <a:lnTo>
                    <a:pt x="154" y="196"/>
                  </a:lnTo>
                  <a:lnTo>
                    <a:pt x="160" y="192"/>
                  </a:lnTo>
                  <a:lnTo>
                    <a:pt x="164" y="194"/>
                  </a:lnTo>
                  <a:lnTo>
                    <a:pt x="172" y="198"/>
                  </a:lnTo>
                  <a:lnTo>
                    <a:pt x="174" y="198"/>
                  </a:lnTo>
                  <a:lnTo>
                    <a:pt x="174" y="200"/>
                  </a:lnTo>
                  <a:lnTo>
                    <a:pt x="188" y="220"/>
                  </a:lnTo>
                  <a:lnTo>
                    <a:pt x="188" y="222"/>
                  </a:lnTo>
                  <a:lnTo>
                    <a:pt x="190" y="238"/>
                  </a:lnTo>
                  <a:lnTo>
                    <a:pt x="188" y="254"/>
                  </a:lnTo>
                  <a:lnTo>
                    <a:pt x="184" y="268"/>
                  </a:lnTo>
                  <a:lnTo>
                    <a:pt x="184" y="270"/>
                  </a:lnTo>
                  <a:lnTo>
                    <a:pt x="174" y="284"/>
                  </a:lnTo>
                  <a:lnTo>
                    <a:pt x="168" y="294"/>
                  </a:lnTo>
                  <a:lnTo>
                    <a:pt x="170" y="312"/>
                  </a:lnTo>
                  <a:lnTo>
                    <a:pt x="172" y="312"/>
                  </a:lnTo>
                  <a:lnTo>
                    <a:pt x="176" y="308"/>
                  </a:lnTo>
                  <a:lnTo>
                    <a:pt x="184" y="304"/>
                  </a:lnTo>
                  <a:lnTo>
                    <a:pt x="184" y="302"/>
                  </a:lnTo>
                  <a:lnTo>
                    <a:pt x="186" y="300"/>
                  </a:lnTo>
                  <a:lnTo>
                    <a:pt x="194" y="308"/>
                  </a:lnTo>
                  <a:lnTo>
                    <a:pt x="194" y="320"/>
                  </a:lnTo>
                  <a:lnTo>
                    <a:pt x="192" y="320"/>
                  </a:lnTo>
                  <a:lnTo>
                    <a:pt x="186" y="324"/>
                  </a:lnTo>
                  <a:lnTo>
                    <a:pt x="184" y="328"/>
                  </a:lnTo>
                  <a:lnTo>
                    <a:pt x="184" y="334"/>
                  </a:lnTo>
                  <a:lnTo>
                    <a:pt x="182" y="336"/>
                  </a:lnTo>
                  <a:lnTo>
                    <a:pt x="178" y="344"/>
                  </a:lnTo>
                  <a:lnTo>
                    <a:pt x="176" y="344"/>
                  </a:lnTo>
                  <a:lnTo>
                    <a:pt x="168" y="346"/>
                  </a:lnTo>
                  <a:lnTo>
                    <a:pt x="162" y="348"/>
                  </a:lnTo>
                  <a:lnTo>
                    <a:pt x="158" y="356"/>
                  </a:lnTo>
                  <a:lnTo>
                    <a:pt x="158" y="358"/>
                  </a:lnTo>
                  <a:lnTo>
                    <a:pt x="184" y="354"/>
                  </a:lnTo>
                  <a:lnTo>
                    <a:pt x="190" y="350"/>
                  </a:lnTo>
                  <a:lnTo>
                    <a:pt x="198" y="328"/>
                  </a:lnTo>
                  <a:lnTo>
                    <a:pt x="258" y="266"/>
                  </a:lnTo>
                  <a:lnTo>
                    <a:pt x="260" y="266"/>
                  </a:lnTo>
                  <a:lnTo>
                    <a:pt x="272" y="260"/>
                  </a:lnTo>
                  <a:lnTo>
                    <a:pt x="284" y="260"/>
                  </a:lnTo>
                  <a:lnTo>
                    <a:pt x="294" y="258"/>
                  </a:lnTo>
                  <a:lnTo>
                    <a:pt x="304" y="252"/>
                  </a:lnTo>
                  <a:lnTo>
                    <a:pt x="312" y="244"/>
                  </a:lnTo>
                  <a:lnTo>
                    <a:pt x="326" y="208"/>
                  </a:lnTo>
                  <a:lnTo>
                    <a:pt x="376" y="156"/>
                  </a:lnTo>
                  <a:lnTo>
                    <a:pt x="372" y="128"/>
                  </a:lnTo>
                  <a:lnTo>
                    <a:pt x="368" y="126"/>
                  </a:lnTo>
                  <a:lnTo>
                    <a:pt x="364" y="122"/>
                  </a:lnTo>
                  <a:lnTo>
                    <a:pt x="364" y="120"/>
                  </a:lnTo>
                  <a:lnTo>
                    <a:pt x="364" y="122"/>
                  </a:lnTo>
                  <a:lnTo>
                    <a:pt x="356" y="122"/>
                  </a:lnTo>
                  <a:lnTo>
                    <a:pt x="350" y="120"/>
                  </a:lnTo>
                  <a:lnTo>
                    <a:pt x="346" y="116"/>
                  </a:lnTo>
                  <a:lnTo>
                    <a:pt x="344" y="110"/>
                  </a:lnTo>
                  <a:lnTo>
                    <a:pt x="342" y="108"/>
                  </a:lnTo>
                  <a:lnTo>
                    <a:pt x="342" y="66"/>
                  </a:lnTo>
                  <a:lnTo>
                    <a:pt x="336" y="62"/>
                  </a:lnTo>
                  <a:lnTo>
                    <a:pt x="328" y="56"/>
                  </a:lnTo>
                  <a:lnTo>
                    <a:pt x="316" y="44"/>
                  </a:lnTo>
                  <a:lnTo>
                    <a:pt x="308" y="30"/>
                  </a:lnTo>
                  <a:lnTo>
                    <a:pt x="306" y="24"/>
                  </a:lnTo>
                  <a:lnTo>
                    <a:pt x="306" y="16"/>
                  </a:lnTo>
                  <a:lnTo>
                    <a:pt x="308" y="12"/>
                  </a:lnTo>
                  <a:lnTo>
                    <a:pt x="302" y="4"/>
                  </a:lnTo>
                  <a:lnTo>
                    <a:pt x="300" y="10"/>
                  </a:lnTo>
                  <a:lnTo>
                    <a:pt x="294" y="24"/>
                  </a:lnTo>
                  <a:lnTo>
                    <a:pt x="292" y="24"/>
                  </a:lnTo>
                  <a:lnTo>
                    <a:pt x="282" y="24"/>
                  </a:lnTo>
                  <a:lnTo>
                    <a:pt x="274" y="20"/>
                  </a:lnTo>
                  <a:lnTo>
                    <a:pt x="270" y="16"/>
                  </a:lnTo>
                  <a:lnTo>
                    <a:pt x="268" y="10"/>
                  </a:lnTo>
                  <a:lnTo>
                    <a:pt x="268" y="8"/>
                  </a:lnTo>
                  <a:lnTo>
                    <a:pt x="264" y="8"/>
                  </a:lnTo>
                  <a:lnTo>
                    <a:pt x="248" y="12"/>
                  </a:lnTo>
                  <a:lnTo>
                    <a:pt x="236" y="0"/>
                  </a:lnTo>
                  <a:lnTo>
                    <a:pt x="232" y="0"/>
                  </a:lnTo>
                  <a:lnTo>
                    <a:pt x="228" y="4"/>
                  </a:lnTo>
                  <a:lnTo>
                    <a:pt x="234" y="12"/>
                  </a:lnTo>
                  <a:lnTo>
                    <a:pt x="236" y="14"/>
                  </a:lnTo>
                  <a:lnTo>
                    <a:pt x="228" y="30"/>
                  </a:lnTo>
                  <a:lnTo>
                    <a:pt x="226" y="30"/>
                  </a:lnTo>
                  <a:lnTo>
                    <a:pt x="226" y="32"/>
                  </a:lnTo>
                  <a:lnTo>
                    <a:pt x="212" y="48"/>
                  </a:lnTo>
                  <a:lnTo>
                    <a:pt x="210" y="48"/>
                  </a:lnTo>
                  <a:lnTo>
                    <a:pt x="208" y="48"/>
                  </a:lnTo>
                  <a:lnTo>
                    <a:pt x="186" y="50"/>
                  </a:lnTo>
                  <a:lnTo>
                    <a:pt x="172" y="4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68" name="吉林"/>
            <p:cNvSpPr>
              <a:spLocks/>
            </p:cNvSpPr>
            <p:nvPr/>
          </p:nvSpPr>
          <p:spPr bwMode="auto">
            <a:xfrm>
              <a:off x="6083312" y="2189100"/>
              <a:ext cx="959667" cy="651391"/>
            </a:xfrm>
            <a:custGeom>
              <a:avLst/>
              <a:gdLst>
                <a:gd name="T0" fmla="*/ 2147483646 w 536"/>
                <a:gd name="T1" fmla="*/ 2147483646 h 364"/>
                <a:gd name="T2" fmla="*/ 2147483646 w 536"/>
                <a:gd name="T3" fmla="*/ 2147483646 h 364"/>
                <a:gd name="T4" fmla="*/ 2147483646 w 536"/>
                <a:gd name="T5" fmla="*/ 2147483646 h 364"/>
                <a:gd name="T6" fmla="*/ 2147483646 w 536"/>
                <a:gd name="T7" fmla="*/ 2147483646 h 364"/>
                <a:gd name="T8" fmla="*/ 2147483646 w 536"/>
                <a:gd name="T9" fmla="*/ 2147483646 h 364"/>
                <a:gd name="T10" fmla="*/ 2147483646 w 536"/>
                <a:gd name="T11" fmla="*/ 2147483646 h 364"/>
                <a:gd name="T12" fmla="*/ 2147483646 w 536"/>
                <a:gd name="T13" fmla="*/ 2147483646 h 364"/>
                <a:gd name="T14" fmla="*/ 2147483646 w 536"/>
                <a:gd name="T15" fmla="*/ 2147483646 h 364"/>
                <a:gd name="T16" fmla="*/ 2147483646 w 536"/>
                <a:gd name="T17" fmla="*/ 2147483646 h 364"/>
                <a:gd name="T18" fmla="*/ 2147483646 w 536"/>
                <a:gd name="T19" fmla="*/ 2147483646 h 364"/>
                <a:gd name="T20" fmla="*/ 2147483646 w 536"/>
                <a:gd name="T21" fmla="*/ 2147483646 h 364"/>
                <a:gd name="T22" fmla="*/ 2147483646 w 536"/>
                <a:gd name="T23" fmla="*/ 2147483646 h 364"/>
                <a:gd name="T24" fmla="*/ 2147483646 w 536"/>
                <a:gd name="T25" fmla="*/ 2147483646 h 364"/>
                <a:gd name="T26" fmla="*/ 2147483646 w 536"/>
                <a:gd name="T27" fmla="*/ 2147483646 h 364"/>
                <a:gd name="T28" fmla="*/ 2147483646 w 536"/>
                <a:gd name="T29" fmla="*/ 2147483646 h 364"/>
                <a:gd name="T30" fmla="*/ 2147483646 w 536"/>
                <a:gd name="T31" fmla="*/ 2147483646 h 364"/>
                <a:gd name="T32" fmla="*/ 2147483646 w 536"/>
                <a:gd name="T33" fmla="*/ 2147483646 h 364"/>
                <a:gd name="T34" fmla="*/ 2147483646 w 536"/>
                <a:gd name="T35" fmla="*/ 2147483646 h 364"/>
                <a:gd name="T36" fmla="*/ 2147483646 w 536"/>
                <a:gd name="T37" fmla="*/ 2147483646 h 364"/>
                <a:gd name="T38" fmla="*/ 2147483646 w 536"/>
                <a:gd name="T39" fmla="*/ 2147483646 h 364"/>
                <a:gd name="T40" fmla="*/ 2147483646 w 536"/>
                <a:gd name="T41" fmla="*/ 2147483646 h 364"/>
                <a:gd name="T42" fmla="*/ 2147483646 w 536"/>
                <a:gd name="T43" fmla="*/ 2147483646 h 364"/>
                <a:gd name="T44" fmla="*/ 2147483646 w 536"/>
                <a:gd name="T45" fmla="*/ 2147483646 h 364"/>
                <a:gd name="T46" fmla="*/ 2147483646 w 536"/>
                <a:gd name="T47" fmla="*/ 2147483646 h 364"/>
                <a:gd name="T48" fmla="*/ 2147483646 w 536"/>
                <a:gd name="T49" fmla="*/ 2147483646 h 364"/>
                <a:gd name="T50" fmla="*/ 2147483646 w 536"/>
                <a:gd name="T51" fmla="*/ 2147483646 h 364"/>
                <a:gd name="T52" fmla="*/ 2147483646 w 536"/>
                <a:gd name="T53" fmla="*/ 2147483646 h 364"/>
                <a:gd name="T54" fmla="*/ 2147483646 w 536"/>
                <a:gd name="T55" fmla="*/ 2147483646 h 364"/>
                <a:gd name="T56" fmla="*/ 2147483646 w 536"/>
                <a:gd name="T57" fmla="*/ 2147483646 h 364"/>
                <a:gd name="T58" fmla="*/ 2147483646 w 536"/>
                <a:gd name="T59" fmla="*/ 2147483646 h 364"/>
                <a:gd name="T60" fmla="*/ 2147483646 w 536"/>
                <a:gd name="T61" fmla="*/ 2147483646 h 364"/>
                <a:gd name="T62" fmla="*/ 2147483646 w 536"/>
                <a:gd name="T63" fmla="*/ 2147483646 h 364"/>
                <a:gd name="T64" fmla="*/ 2147483646 w 536"/>
                <a:gd name="T65" fmla="*/ 2147483646 h 364"/>
                <a:gd name="T66" fmla="*/ 2147483646 w 536"/>
                <a:gd name="T67" fmla="*/ 2147483646 h 364"/>
                <a:gd name="T68" fmla="*/ 2147483646 w 536"/>
                <a:gd name="T69" fmla="*/ 2147483646 h 364"/>
                <a:gd name="T70" fmla="*/ 2147483646 w 536"/>
                <a:gd name="T71" fmla="*/ 2147483646 h 364"/>
                <a:gd name="T72" fmla="*/ 2147483646 w 536"/>
                <a:gd name="T73" fmla="*/ 2147483646 h 364"/>
                <a:gd name="T74" fmla="*/ 2147483646 w 536"/>
                <a:gd name="T75" fmla="*/ 2147483646 h 364"/>
                <a:gd name="T76" fmla="*/ 2147483646 w 536"/>
                <a:gd name="T77" fmla="*/ 2147483646 h 364"/>
                <a:gd name="T78" fmla="*/ 2147483646 w 536"/>
                <a:gd name="T79" fmla="*/ 2147483646 h 364"/>
                <a:gd name="T80" fmla="*/ 2147483646 w 536"/>
                <a:gd name="T81" fmla="*/ 2147483646 h 364"/>
                <a:gd name="T82" fmla="*/ 2147483646 w 536"/>
                <a:gd name="T83" fmla="*/ 2147483646 h 364"/>
                <a:gd name="T84" fmla="*/ 2147483646 w 536"/>
                <a:gd name="T85" fmla="*/ 2147483646 h 364"/>
                <a:gd name="T86" fmla="*/ 2147483646 w 536"/>
                <a:gd name="T87" fmla="*/ 2147483646 h 364"/>
                <a:gd name="T88" fmla="*/ 2147483646 w 536"/>
                <a:gd name="T89" fmla="*/ 2147483646 h 364"/>
                <a:gd name="T90" fmla="*/ 2147483646 w 536"/>
                <a:gd name="T91" fmla="*/ 2147483646 h 364"/>
                <a:gd name="T92" fmla="*/ 2147483646 w 536"/>
                <a:gd name="T93" fmla="*/ 2147483646 h 364"/>
                <a:gd name="T94" fmla="*/ 2147483646 w 536"/>
                <a:gd name="T95" fmla="*/ 2147483646 h 364"/>
                <a:gd name="T96" fmla="*/ 2147483646 w 536"/>
                <a:gd name="T97" fmla="*/ 2147483646 h 364"/>
                <a:gd name="T98" fmla="*/ 2147483646 w 536"/>
                <a:gd name="T99" fmla="*/ 2147483646 h 364"/>
                <a:gd name="T100" fmla="*/ 2147483646 w 536"/>
                <a:gd name="T101" fmla="*/ 2147483646 h 364"/>
                <a:gd name="T102" fmla="*/ 2147483646 w 536"/>
                <a:gd name="T103" fmla="*/ 2147483646 h 36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36" h="364">
                  <a:moveTo>
                    <a:pt x="104" y="18"/>
                  </a:moveTo>
                  <a:lnTo>
                    <a:pt x="102" y="0"/>
                  </a:lnTo>
                  <a:lnTo>
                    <a:pt x="94" y="6"/>
                  </a:lnTo>
                  <a:lnTo>
                    <a:pt x="92" y="6"/>
                  </a:lnTo>
                  <a:lnTo>
                    <a:pt x="74" y="12"/>
                  </a:lnTo>
                  <a:lnTo>
                    <a:pt x="72" y="12"/>
                  </a:lnTo>
                  <a:lnTo>
                    <a:pt x="70" y="10"/>
                  </a:lnTo>
                  <a:lnTo>
                    <a:pt x="70" y="20"/>
                  </a:lnTo>
                  <a:lnTo>
                    <a:pt x="68" y="20"/>
                  </a:lnTo>
                  <a:lnTo>
                    <a:pt x="60" y="34"/>
                  </a:lnTo>
                  <a:lnTo>
                    <a:pt x="58" y="34"/>
                  </a:lnTo>
                  <a:lnTo>
                    <a:pt x="58" y="36"/>
                  </a:lnTo>
                  <a:lnTo>
                    <a:pt x="44" y="48"/>
                  </a:lnTo>
                  <a:lnTo>
                    <a:pt x="42" y="48"/>
                  </a:lnTo>
                  <a:lnTo>
                    <a:pt x="40" y="48"/>
                  </a:lnTo>
                  <a:lnTo>
                    <a:pt x="28" y="40"/>
                  </a:lnTo>
                  <a:lnTo>
                    <a:pt x="22" y="34"/>
                  </a:lnTo>
                  <a:lnTo>
                    <a:pt x="18" y="32"/>
                  </a:lnTo>
                  <a:lnTo>
                    <a:pt x="8" y="34"/>
                  </a:lnTo>
                  <a:lnTo>
                    <a:pt x="0" y="40"/>
                  </a:lnTo>
                  <a:lnTo>
                    <a:pt x="18" y="54"/>
                  </a:lnTo>
                  <a:lnTo>
                    <a:pt x="32" y="60"/>
                  </a:lnTo>
                  <a:lnTo>
                    <a:pt x="34" y="62"/>
                  </a:lnTo>
                  <a:lnTo>
                    <a:pt x="34" y="64"/>
                  </a:lnTo>
                  <a:lnTo>
                    <a:pt x="36" y="80"/>
                  </a:lnTo>
                  <a:lnTo>
                    <a:pt x="36" y="104"/>
                  </a:lnTo>
                  <a:lnTo>
                    <a:pt x="40" y="118"/>
                  </a:lnTo>
                  <a:lnTo>
                    <a:pt x="50" y="140"/>
                  </a:lnTo>
                  <a:lnTo>
                    <a:pt x="60" y="152"/>
                  </a:lnTo>
                  <a:lnTo>
                    <a:pt x="70" y="144"/>
                  </a:lnTo>
                  <a:lnTo>
                    <a:pt x="76" y="136"/>
                  </a:lnTo>
                  <a:lnTo>
                    <a:pt x="88" y="122"/>
                  </a:lnTo>
                  <a:lnTo>
                    <a:pt x="98" y="132"/>
                  </a:lnTo>
                  <a:lnTo>
                    <a:pt x="108" y="152"/>
                  </a:lnTo>
                  <a:lnTo>
                    <a:pt x="120" y="156"/>
                  </a:lnTo>
                  <a:lnTo>
                    <a:pt x="126" y="176"/>
                  </a:lnTo>
                  <a:lnTo>
                    <a:pt x="124" y="194"/>
                  </a:lnTo>
                  <a:lnTo>
                    <a:pt x="124" y="196"/>
                  </a:lnTo>
                  <a:lnTo>
                    <a:pt x="120" y="212"/>
                  </a:lnTo>
                  <a:lnTo>
                    <a:pt x="128" y="220"/>
                  </a:lnTo>
                  <a:lnTo>
                    <a:pt x="138" y="214"/>
                  </a:lnTo>
                  <a:lnTo>
                    <a:pt x="148" y="204"/>
                  </a:lnTo>
                  <a:lnTo>
                    <a:pt x="150" y="206"/>
                  </a:lnTo>
                  <a:lnTo>
                    <a:pt x="158" y="208"/>
                  </a:lnTo>
                  <a:lnTo>
                    <a:pt x="168" y="218"/>
                  </a:lnTo>
                  <a:lnTo>
                    <a:pt x="178" y="216"/>
                  </a:lnTo>
                  <a:lnTo>
                    <a:pt x="184" y="214"/>
                  </a:lnTo>
                  <a:lnTo>
                    <a:pt x="188" y="216"/>
                  </a:lnTo>
                  <a:lnTo>
                    <a:pt x="190" y="218"/>
                  </a:lnTo>
                  <a:lnTo>
                    <a:pt x="192" y="220"/>
                  </a:lnTo>
                  <a:lnTo>
                    <a:pt x="192" y="228"/>
                  </a:lnTo>
                  <a:lnTo>
                    <a:pt x="194" y="228"/>
                  </a:lnTo>
                  <a:lnTo>
                    <a:pt x="204" y="232"/>
                  </a:lnTo>
                  <a:lnTo>
                    <a:pt x="210" y="222"/>
                  </a:lnTo>
                  <a:lnTo>
                    <a:pt x="210" y="218"/>
                  </a:lnTo>
                  <a:lnTo>
                    <a:pt x="210" y="214"/>
                  </a:lnTo>
                  <a:lnTo>
                    <a:pt x="212" y="210"/>
                  </a:lnTo>
                  <a:lnTo>
                    <a:pt x="220" y="212"/>
                  </a:lnTo>
                  <a:lnTo>
                    <a:pt x="226" y="214"/>
                  </a:lnTo>
                  <a:lnTo>
                    <a:pt x="230" y="218"/>
                  </a:lnTo>
                  <a:lnTo>
                    <a:pt x="232" y="222"/>
                  </a:lnTo>
                  <a:lnTo>
                    <a:pt x="232" y="228"/>
                  </a:lnTo>
                  <a:lnTo>
                    <a:pt x="232" y="232"/>
                  </a:lnTo>
                  <a:lnTo>
                    <a:pt x="232" y="242"/>
                  </a:lnTo>
                  <a:lnTo>
                    <a:pt x="240" y="256"/>
                  </a:lnTo>
                  <a:lnTo>
                    <a:pt x="250" y="266"/>
                  </a:lnTo>
                  <a:lnTo>
                    <a:pt x="256" y="272"/>
                  </a:lnTo>
                  <a:lnTo>
                    <a:pt x="262" y="274"/>
                  </a:lnTo>
                  <a:lnTo>
                    <a:pt x="264" y="274"/>
                  </a:lnTo>
                  <a:lnTo>
                    <a:pt x="266" y="278"/>
                  </a:lnTo>
                  <a:lnTo>
                    <a:pt x="268" y="288"/>
                  </a:lnTo>
                  <a:lnTo>
                    <a:pt x="268" y="324"/>
                  </a:lnTo>
                  <a:lnTo>
                    <a:pt x="270" y="328"/>
                  </a:lnTo>
                  <a:lnTo>
                    <a:pt x="274" y="330"/>
                  </a:lnTo>
                  <a:lnTo>
                    <a:pt x="276" y="330"/>
                  </a:lnTo>
                  <a:lnTo>
                    <a:pt x="282" y="330"/>
                  </a:lnTo>
                  <a:lnTo>
                    <a:pt x="288" y="332"/>
                  </a:lnTo>
                  <a:lnTo>
                    <a:pt x="290" y="334"/>
                  </a:lnTo>
                  <a:lnTo>
                    <a:pt x="294" y="338"/>
                  </a:lnTo>
                  <a:lnTo>
                    <a:pt x="298" y="344"/>
                  </a:lnTo>
                  <a:lnTo>
                    <a:pt x="300" y="364"/>
                  </a:lnTo>
                  <a:lnTo>
                    <a:pt x="318" y="328"/>
                  </a:lnTo>
                  <a:lnTo>
                    <a:pt x="322" y="314"/>
                  </a:lnTo>
                  <a:lnTo>
                    <a:pt x="326" y="304"/>
                  </a:lnTo>
                  <a:lnTo>
                    <a:pt x="332" y="296"/>
                  </a:lnTo>
                  <a:lnTo>
                    <a:pt x="338" y="294"/>
                  </a:lnTo>
                  <a:lnTo>
                    <a:pt x="344" y="294"/>
                  </a:lnTo>
                  <a:lnTo>
                    <a:pt x="352" y="294"/>
                  </a:lnTo>
                  <a:lnTo>
                    <a:pt x="372" y="304"/>
                  </a:lnTo>
                  <a:lnTo>
                    <a:pt x="424" y="308"/>
                  </a:lnTo>
                  <a:lnTo>
                    <a:pt x="424" y="296"/>
                  </a:lnTo>
                  <a:lnTo>
                    <a:pt x="400" y="272"/>
                  </a:lnTo>
                  <a:lnTo>
                    <a:pt x="388" y="264"/>
                  </a:lnTo>
                  <a:lnTo>
                    <a:pt x="386" y="262"/>
                  </a:lnTo>
                  <a:lnTo>
                    <a:pt x="386" y="258"/>
                  </a:lnTo>
                  <a:lnTo>
                    <a:pt x="404" y="260"/>
                  </a:lnTo>
                  <a:lnTo>
                    <a:pt x="412" y="260"/>
                  </a:lnTo>
                  <a:lnTo>
                    <a:pt x="418" y="260"/>
                  </a:lnTo>
                  <a:lnTo>
                    <a:pt x="424" y="260"/>
                  </a:lnTo>
                  <a:lnTo>
                    <a:pt x="430" y="256"/>
                  </a:lnTo>
                  <a:lnTo>
                    <a:pt x="436" y="252"/>
                  </a:lnTo>
                  <a:lnTo>
                    <a:pt x="442" y="246"/>
                  </a:lnTo>
                  <a:lnTo>
                    <a:pt x="452" y="228"/>
                  </a:lnTo>
                  <a:lnTo>
                    <a:pt x="454" y="228"/>
                  </a:lnTo>
                  <a:lnTo>
                    <a:pt x="472" y="212"/>
                  </a:lnTo>
                  <a:lnTo>
                    <a:pt x="474" y="174"/>
                  </a:lnTo>
                  <a:lnTo>
                    <a:pt x="474" y="170"/>
                  </a:lnTo>
                  <a:lnTo>
                    <a:pt x="476" y="170"/>
                  </a:lnTo>
                  <a:lnTo>
                    <a:pt x="478" y="170"/>
                  </a:lnTo>
                  <a:lnTo>
                    <a:pt x="492" y="168"/>
                  </a:lnTo>
                  <a:lnTo>
                    <a:pt x="494" y="168"/>
                  </a:lnTo>
                  <a:lnTo>
                    <a:pt x="496" y="168"/>
                  </a:lnTo>
                  <a:lnTo>
                    <a:pt x="524" y="198"/>
                  </a:lnTo>
                  <a:lnTo>
                    <a:pt x="532" y="196"/>
                  </a:lnTo>
                  <a:lnTo>
                    <a:pt x="532" y="190"/>
                  </a:lnTo>
                  <a:lnTo>
                    <a:pt x="518" y="176"/>
                  </a:lnTo>
                  <a:lnTo>
                    <a:pt x="516" y="174"/>
                  </a:lnTo>
                  <a:lnTo>
                    <a:pt x="514" y="172"/>
                  </a:lnTo>
                  <a:lnTo>
                    <a:pt x="536" y="158"/>
                  </a:lnTo>
                  <a:lnTo>
                    <a:pt x="536" y="124"/>
                  </a:lnTo>
                  <a:lnTo>
                    <a:pt x="526" y="126"/>
                  </a:lnTo>
                  <a:lnTo>
                    <a:pt x="524" y="126"/>
                  </a:lnTo>
                  <a:lnTo>
                    <a:pt x="512" y="120"/>
                  </a:lnTo>
                  <a:lnTo>
                    <a:pt x="504" y="118"/>
                  </a:lnTo>
                  <a:lnTo>
                    <a:pt x="492" y="110"/>
                  </a:lnTo>
                  <a:lnTo>
                    <a:pt x="486" y="106"/>
                  </a:lnTo>
                  <a:lnTo>
                    <a:pt x="484" y="102"/>
                  </a:lnTo>
                  <a:lnTo>
                    <a:pt x="484" y="104"/>
                  </a:lnTo>
                  <a:lnTo>
                    <a:pt x="482" y="108"/>
                  </a:lnTo>
                  <a:lnTo>
                    <a:pt x="480" y="108"/>
                  </a:lnTo>
                  <a:lnTo>
                    <a:pt x="476" y="110"/>
                  </a:lnTo>
                  <a:lnTo>
                    <a:pt x="470" y="112"/>
                  </a:lnTo>
                  <a:lnTo>
                    <a:pt x="468" y="112"/>
                  </a:lnTo>
                  <a:lnTo>
                    <a:pt x="468" y="110"/>
                  </a:lnTo>
                  <a:lnTo>
                    <a:pt x="456" y="102"/>
                  </a:lnTo>
                  <a:lnTo>
                    <a:pt x="446" y="110"/>
                  </a:lnTo>
                  <a:lnTo>
                    <a:pt x="440" y="116"/>
                  </a:lnTo>
                  <a:lnTo>
                    <a:pt x="438" y="120"/>
                  </a:lnTo>
                  <a:lnTo>
                    <a:pt x="444" y="132"/>
                  </a:lnTo>
                  <a:lnTo>
                    <a:pt x="446" y="136"/>
                  </a:lnTo>
                  <a:lnTo>
                    <a:pt x="444" y="138"/>
                  </a:lnTo>
                  <a:lnTo>
                    <a:pt x="440" y="142"/>
                  </a:lnTo>
                  <a:lnTo>
                    <a:pt x="434" y="144"/>
                  </a:lnTo>
                  <a:lnTo>
                    <a:pt x="428" y="146"/>
                  </a:lnTo>
                  <a:lnTo>
                    <a:pt x="422" y="148"/>
                  </a:lnTo>
                  <a:lnTo>
                    <a:pt x="418" y="146"/>
                  </a:lnTo>
                  <a:lnTo>
                    <a:pt x="416" y="144"/>
                  </a:lnTo>
                  <a:lnTo>
                    <a:pt x="414" y="140"/>
                  </a:lnTo>
                  <a:lnTo>
                    <a:pt x="392" y="120"/>
                  </a:lnTo>
                  <a:lnTo>
                    <a:pt x="382" y="114"/>
                  </a:lnTo>
                  <a:lnTo>
                    <a:pt x="376" y="108"/>
                  </a:lnTo>
                  <a:lnTo>
                    <a:pt x="374" y="104"/>
                  </a:lnTo>
                  <a:lnTo>
                    <a:pt x="374" y="100"/>
                  </a:lnTo>
                  <a:lnTo>
                    <a:pt x="372" y="92"/>
                  </a:lnTo>
                  <a:lnTo>
                    <a:pt x="370" y="86"/>
                  </a:lnTo>
                  <a:lnTo>
                    <a:pt x="366" y="88"/>
                  </a:lnTo>
                  <a:lnTo>
                    <a:pt x="364" y="90"/>
                  </a:lnTo>
                  <a:lnTo>
                    <a:pt x="366" y="94"/>
                  </a:lnTo>
                  <a:lnTo>
                    <a:pt x="368" y="98"/>
                  </a:lnTo>
                  <a:lnTo>
                    <a:pt x="368" y="100"/>
                  </a:lnTo>
                  <a:lnTo>
                    <a:pt x="370" y="100"/>
                  </a:lnTo>
                  <a:lnTo>
                    <a:pt x="368" y="102"/>
                  </a:lnTo>
                  <a:lnTo>
                    <a:pt x="358" y="120"/>
                  </a:lnTo>
                  <a:lnTo>
                    <a:pt x="340" y="116"/>
                  </a:lnTo>
                  <a:lnTo>
                    <a:pt x="336" y="114"/>
                  </a:lnTo>
                  <a:lnTo>
                    <a:pt x="336" y="112"/>
                  </a:lnTo>
                  <a:lnTo>
                    <a:pt x="336" y="106"/>
                  </a:lnTo>
                  <a:lnTo>
                    <a:pt x="336" y="100"/>
                  </a:lnTo>
                  <a:lnTo>
                    <a:pt x="332" y="94"/>
                  </a:lnTo>
                  <a:lnTo>
                    <a:pt x="318" y="84"/>
                  </a:lnTo>
                  <a:lnTo>
                    <a:pt x="316" y="82"/>
                  </a:lnTo>
                  <a:lnTo>
                    <a:pt x="314" y="84"/>
                  </a:lnTo>
                  <a:lnTo>
                    <a:pt x="312" y="86"/>
                  </a:lnTo>
                  <a:lnTo>
                    <a:pt x="298" y="84"/>
                  </a:lnTo>
                  <a:lnTo>
                    <a:pt x="292" y="82"/>
                  </a:lnTo>
                  <a:lnTo>
                    <a:pt x="288" y="80"/>
                  </a:lnTo>
                  <a:lnTo>
                    <a:pt x="288" y="76"/>
                  </a:lnTo>
                  <a:lnTo>
                    <a:pt x="288" y="70"/>
                  </a:lnTo>
                  <a:lnTo>
                    <a:pt x="290" y="68"/>
                  </a:lnTo>
                  <a:lnTo>
                    <a:pt x="284" y="56"/>
                  </a:lnTo>
                  <a:lnTo>
                    <a:pt x="256" y="58"/>
                  </a:lnTo>
                  <a:lnTo>
                    <a:pt x="256" y="64"/>
                  </a:lnTo>
                  <a:lnTo>
                    <a:pt x="254" y="68"/>
                  </a:lnTo>
                  <a:lnTo>
                    <a:pt x="252" y="70"/>
                  </a:lnTo>
                  <a:lnTo>
                    <a:pt x="248" y="72"/>
                  </a:lnTo>
                  <a:lnTo>
                    <a:pt x="240" y="72"/>
                  </a:lnTo>
                  <a:lnTo>
                    <a:pt x="234" y="68"/>
                  </a:lnTo>
                  <a:lnTo>
                    <a:pt x="234" y="66"/>
                  </a:lnTo>
                  <a:lnTo>
                    <a:pt x="226" y="56"/>
                  </a:lnTo>
                  <a:lnTo>
                    <a:pt x="224" y="48"/>
                  </a:lnTo>
                  <a:lnTo>
                    <a:pt x="220" y="40"/>
                  </a:lnTo>
                  <a:lnTo>
                    <a:pt x="212" y="46"/>
                  </a:lnTo>
                  <a:lnTo>
                    <a:pt x="202" y="50"/>
                  </a:lnTo>
                  <a:lnTo>
                    <a:pt x="200" y="50"/>
                  </a:lnTo>
                  <a:lnTo>
                    <a:pt x="196" y="48"/>
                  </a:lnTo>
                  <a:lnTo>
                    <a:pt x="194" y="46"/>
                  </a:lnTo>
                  <a:lnTo>
                    <a:pt x="186" y="48"/>
                  </a:lnTo>
                  <a:lnTo>
                    <a:pt x="164" y="54"/>
                  </a:lnTo>
                  <a:lnTo>
                    <a:pt x="158" y="58"/>
                  </a:lnTo>
                  <a:lnTo>
                    <a:pt x="152" y="58"/>
                  </a:lnTo>
                  <a:lnTo>
                    <a:pt x="150" y="58"/>
                  </a:lnTo>
                  <a:lnTo>
                    <a:pt x="140" y="56"/>
                  </a:lnTo>
                  <a:lnTo>
                    <a:pt x="134" y="52"/>
                  </a:lnTo>
                  <a:lnTo>
                    <a:pt x="120" y="42"/>
                  </a:lnTo>
                  <a:lnTo>
                    <a:pt x="104" y="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/>
            </a:p>
          </p:txBody>
        </p:sp>
        <p:sp>
          <p:nvSpPr>
            <p:cNvPr id="69" name="黑龙江"/>
            <p:cNvSpPr>
              <a:spLocks/>
            </p:cNvSpPr>
            <p:nvPr/>
          </p:nvSpPr>
          <p:spPr bwMode="auto">
            <a:xfrm>
              <a:off x="5879557" y="1268758"/>
              <a:ext cx="1284739" cy="1167528"/>
            </a:xfrm>
            <a:custGeom>
              <a:avLst/>
              <a:gdLst>
                <a:gd name="T0" fmla="*/ 2147483646 w 718"/>
                <a:gd name="T1" fmla="*/ 2147483646 h 652"/>
                <a:gd name="T2" fmla="*/ 2147483646 w 718"/>
                <a:gd name="T3" fmla="*/ 2147483646 h 652"/>
                <a:gd name="T4" fmla="*/ 2147483646 w 718"/>
                <a:gd name="T5" fmla="*/ 2147483646 h 652"/>
                <a:gd name="T6" fmla="*/ 2147483646 w 718"/>
                <a:gd name="T7" fmla="*/ 2147483646 h 652"/>
                <a:gd name="T8" fmla="*/ 2147483646 w 718"/>
                <a:gd name="T9" fmla="*/ 2147483646 h 652"/>
                <a:gd name="T10" fmla="*/ 2147483646 w 718"/>
                <a:gd name="T11" fmla="*/ 2147483646 h 652"/>
                <a:gd name="T12" fmla="*/ 2147483646 w 718"/>
                <a:gd name="T13" fmla="*/ 2147483646 h 652"/>
                <a:gd name="T14" fmla="*/ 2147483646 w 718"/>
                <a:gd name="T15" fmla="*/ 2147483646 h 652"/>
                <a:gd name="T16" fmla="*/ 2147483646 w 718"/>
                <a:gd name="T17" fmla="*/ 2147483646 h 652"/>
                <a:gd name="T18" fmla="*/ 2147483646 w 718"/>
                <a:gd name="T19" fmla="*/ 2147483646 h 652"/>
                <a:gd name="T20" fmla="*/ 2147483646 w 718"/>
                <a:gd name="T21" fmla="*/ 2147483646 h 652"/>
                <a:gd name="T22" fmla="*/ 2147483646 w 718"/>
                <a:gd name="T23" fmla="*/ 2147483646 h 652"/>
                <a:gd name="T24" fmla="*/ 2147483646 w 718"/>
                <a:gd name="T25" fmla="*/ 2147483646 h 652"/>
                <a:gd name="T26" fmla="*/ 2147483646 w 718"/>
                <a:gd name="T27" fmla="*/ 0 h 652"/>
                <a:gd name="T28" fmla="*/ 2147483646 w 718"/>
                <a:gd name="T29" fmla="*/ 2147483646 h 652"/>
                <a:gd name="T30" fmla="*/ 2147483646 w 718"/>
                <a:gd name="T31" fmla="*/ 2147483646 h 652"/>
                <a:gd name="T32" fmla="*/ 0 w 718"/>
                <a:gd name="T33" fmla="*/ 2147483646 h 652"/>
                <a:gd name="T34" fmla="*/ 2147483646 w 718"/>
                <a:gd name="T35" fmla="*/ 2147483646 h 652"/>
                <a:gd name="T36" fmla="*/ 2147483646 w 718"/>
                <a:gd name="T37" fmla="*/ 2147483646 h 652"/>
                <a:gd name="T38" fmla="*/ 2147483646 w 718"/>
                <a:gd name="T39" fmla="*/ 2147483646 h 652"/>
                <a:gd name="T40" fmla="*/ 2147483646 w 718"/>
                <a:gd name="T41" fmla="*/ 2147483646 h 652"/>
                <a:gd name="T42" fmla="*/ 2147483646 w 718"/>
                <a:gd name="T43" fmla="*/ 2147483646 h 652"/>
                <a:gd name="T44" fmla="*/ 2147483646 w 718"/>
                <a:gd name="T45" fmla="*/ 2147483646 h 652"/>
                <a:gd name="T46" fmla="*/ 2147483646 w 718"/>
                <a:gd name="T47" fmla="*/ 2147483646 h 652"/>
                <a:gd name="T48" fmla="*/ 2147483646 w 718"/>
                <a:gd name="T49" fmla="*/ 2147483646 h 652"/>
                <a:gd name="T50" fmla="*/ 2147483646 w 718"/>
                <a:gd name="T51" fmla="*/ 2147483646 h 652"/>
                <a:gd name="T52" fmla="*/ 2147483646 w 718"/>
                <a:gd name="T53" fmla="*/ 2147483646 h 652"/>
                <a:gd name="T54" fmla="*/ 2147483646 w 718"/>
                <a:gd name="T55" fmla="*/ 2147483646 h 652"/>
                <a:gd name="T56" fmla="*/ 2147483646 w 718"/>
                <a:gd name="T57" fmla="*/ 2147483646 h 652"/>
                <a:gd name="T58" fmla="*/ 2147483646 w 718"/>
                <a:gd name="T59" fmla="*/ 2147483646 h 652"/>
                <a:gd name="T60" fmla="*/ 2147483646 w 718"/>
                <a:gd name="T61" fmla="*/ 2147483646 h 652"/>
                <a:gd name="T62" fmla="*/ 2147483646 w 718"/>
                <a:gd name="T63" fmla="*/ 2147483646 h 652"/>
                <a:gd name="T64" fmla="*/ 2147483646 w 718"/>
                <a:gd name="T65" fmla="*/ 2147483646 h 652"/>
                <a:gd name="T66" fmla="*/ 2147483646 w 718"/>
                <a:gd name="T67" fmla="*/ 2147483646 h 652"/>
                <a:gd name="T68" fmla="*/ 2147483646 w 718"/>
                <a:gd name="T69" fmla="*/ 2147483646 h 652"/>
                <a:gd name="T70" fmla="*/ 2147483646 w 718"/>
                <a:gd name="T71" fmla="*/ 2147483646 h 652"/>
                <a:gd name="T72" fmla="*/ 2147483646 w 718"/>
                <a:gd name="T73" fmla="*/ 2147483646 h 652"/>
                <a:gd name="T74" fmla="*/ 2147483646 w 718"/>
                <a:gd name="T75" fmla="*/ 2147483646 h 652"/>
                <a:gd name="T76" fmla="*/ 2147483646 w 718"/>
                <a:gd name="T77" fmla="*/ 2147483646 h 652"/>
                <a:gd name="T78" fmla="*/ 2147483646 w 718"/>
                <a:gd name="T79" fmla="*/ 2147483646 h 652"/>
                <a:gd name="T80" fmla="*/ 2147483646 w 718"/>
                <a:gd name="T81" fmla="*/ 2147483646 h 652"/>
                <a:gd name="T82" fmla="*/ 2147483646 w 718"/>
                <a:gd name="T83" fmla="*/ 2147483646 h 652"/>
                <a:gd name="T84" fmla="*/ 2147483646 w 718"/>
                <a:gd name="T85" fmla="*/ 2147483646 h 652"/>
                <a:gd name="T86" fmla="*/ 2147483646 w 718"/>
                <a:gd name="T87" fmla="*/ 2147483646 h 652"/>
                <a:gd name="T88" fmla="*/ 2147483646 w 718"/>
                <a:gd name="T89" fmla="*/ 2147483646 h 652"/>
                <a:gd name="T90" fmla="*/ 2147483646 w 718"/>
                <a:gd name="T91" fmla="*/ 2147483646 h 652"/>
                <a:gd name="T92" fmla="*/ 2147483646 w 718"/>
                <a:gd name="T93" fmla="*/ 2147483646 h 652"/>
                <a:gd name="T94" fmla="*/ 2147483646 w 718"/>
                <a:gd name="T95" fmla="*/ 2147483646 h 652"/>
                <a:gd name="T96" fmla="*/ 2147483646 w 718"/>
                <a:gd name="T97" fmla="*/ 2147483646 h 652"/>
                <a:gd name="T98" fmla="*/ 2147483646 w 718"/>
                <a:gd name="T99" fmla="*/ 2147483646 h 652"/>
                <a:gd name="T100" fmla="*/ 2147483646 w 718"/>
                <a:gd name="T101" fmla="*/ 2147483646 h 652"/>
                <a:gd name="T102" fmla="*/ 2147483646 w 718"/>
                <a:gd name="T103" fmla="*/ 2147483646 h 652"/>
                <a:gd name="T104" fmla="*/ 2147483646 w 718"/>
                <a:gd name="T105" fmla="*/ 2147483646 h 652"/>
                <a:gd name="T106" fmla="*/ 2147483646 w 718"/>
                <a:gd name="T107" fmla="*/ 2147483646 h 652"/>
                <a:gd name="T108" fmla="*/ 2147483646 w 718"/>
                <a:gd name="T109" fmla="*/ 2147483646 h 652"/>
                <a:gd name="T110" fmla="*/ 2147483646 w 718"/>
                <a:gd name="T111" fmla="*/ 2147483646 h 652"/>
                <a:gd name="T112" fmla="*/ 2147483646 w 718"/>
                <a:gd name="T113" fmla="*/ 2147483646 h 652"/>
                <a:gd name="T114" fmla="*/ 2147483646 w 718"/>
                <a:gd name="T115" fmla="*/ 2147483646 h 652"/>
                <a:gd name="T116" fmla="*/ 2147483646 w 718"/>
                <a:gd name="T117" fmla="*/ 2147483646 h 652"/>
                <a:gd name="T118" fmla="*/ 2147483646 w 718"/>
                <a:gd name="T119" fmla="*/ 2147483646 h 652"/>
                <a:gd name="T120" fmla="*/ 2147483646 w 718"/>
                <a:gd name="T121" fmla="*/ 2147483646 h 652"/>
                <a:gd name="T122" fmla="*/ 2147483646 w 718"/>
                <a:gd name="T123" fmla="*/ 2147483646 h 65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18" h="652">
                  <a:moveTo>
                    <a:pt x="716" y="382"/>
                  </a:moveTo>
                  <a:lnTo>
                    <a:pt x="704" y="302"/>
                  </a:lnTo>
                  <a:lnTo>
                    <a:pt x="706" y="302"/>
                  </a:lnTo>
                  <a:lnTo>
                    <a:pt x="712" y="290"/>
                  </a:lnTo>
                  <a:lnTo>
                    <a:pt x="714" y="284"/>
                  </a:lnTo>
                  <a:lnTo>
                    <a:pt x="714" y="280"/>
                  </a:lnTo>
                  <a:lnTo>
                    <a:pt x="710" y="274"/>
                  </a:lnTo>
                  <a:lnTo>
                    <a:pt x="704" y="270"/>
                  </a:lnTo>
                  <a:lnTo>
                    <a:pt x="700" y="260"/>
                  </a:lnTo>
                  <a:lnTo>
                    <a:pt x="700" y="250"/>
                  </a:lnTo>
                  <a:lnTo>
                    <a:pt x="700" y="234"/>
                  </a:lnTo>
                  <a:lnTo>
                    <a:pt x="692" y="234"/>
                  </a:lnTo>
                  <a:lnTo>
                    <a:pt x="684" y="236"/>
                  </a:lnTo>
                  <a:lnTo>
                    <a:pt x="674" y="240"/>
                  </a:lnTo>
                  <a:lnTo>
                    <a:pt x="666" y="248"/>
                  </a:lnTo>
                  <a:lnTo>
                    <a:pt x="662" y="254"/>
                  </a:lnTo>
                  <a:lnTo>
                    <a:pt x="660" y="262"/>
                  </a:lnTo>
                  <a:lnTo>
                    <a:pt x="652" y="268"/>
                  </a:lnTo>
                  <a:lnTo>
                    <a:pt x="644" y="272"/>
                  </a:lnTo>
                  <a:lnTo>
                    <a:pt x="632" y="276"/>
                  </a:lnTo>
                  <a:lnTo>
                    <a:pt x="628" y="302"/>
                  </a:lnTo>
                  <a:lnTo>
                    <a:pt x="626" y="302"/>
                  </a:lnTo>
                  <a:lnTo>
                    <a:pt x="618" y="318"/>
                  </a:lnTo>
                  <a:lnTo>
                    <a:pt x="618" y="320"/>
                  </a:lnTo>
                  <a:lnTo>
                    <a:pt x="616" y="320"/>
                  </a:lnTo>
                  <a:lnTo>
                    <a:pt x="536" y="334"/>
                  </a:lnTo>
                  <a:lnTo>
                    <a:pt x="534" y="334"/>
                  </a:lnTo>
                  <a:lnTo>
                    <a:pt x="510" y="308"/>
                  </a:lnTo>
                  <a:lnTo>
                    <a:pt x="518" y="302"/>
                  </a:lnTo>
                  <a:lnTo>
                    <a:pt x="508" y="290"/>
                  </a:lnTo>
                  <a:lnTo>
                    <a:pt x="498" y="282"/>
                  </a:lnTo>
                  <a:lnTo>
                    <a:pt x="496" y="280"/>
                  </a:lnTo>
                  <a:lnTo>
                    <a:pt x="496" y="278"/>
                  </a:lnTo>
                  <a:lnTo>
                    <a:pt x="492" y="258"/>
                  </a:lnTo>
                  <a:lnTo>
                    <a:pt x="470" y="258"/>
                  </a:lnTo>
                  <a:lnTo>
                    <a:pt x="452" y="246"/>
                  </a:lnTo>
                  <a:lnTo>
                    <a:pt x="388" y="236"/>
                  </a:lnTo>
                  <a:lnTo>
                    <a:pt x="336" y="234"/>
                  </a:lnTo>
                  <a:lnTo>
                    <a:pt x="334" y="234"/>
                  </a:lnTo>
                  <a:lnTo>
                    <a:pt x="332" y="234"/>
                  </a:lnTo>
                  <a:lnTo>
                    <a:pt x="330" y="232"/>
                  </a:lnTo>
                  <a:lnTo>
                    <a:pt x="298" y="164"/>
                  </a:lnTo>
                  <a:lnTo>
                    <a:pt x="286" y="146"/>
                  </a:lnTo>
                  <a:lnTo>
                    <a:pt x="258" y="110"/>
                  </a:lnTo>
                  <a:lnTo>
                    <a:pt x="230" y="76"/>
                  </a:lnTo>
                  <a:lnTo>
                    <a:pt x="216" y="62"/>
                  </a:lnTo>
                  <a:lnTo>
                    <a:pt x="170" y="18"/>
                  </a:lnTo>
                  <a:lnTo>
                    <a:pt x="164" y="14"/>
                  </a:lnTo>
                  <a:lnTo>
                    <a:pt x="108" y="12"/>
                  </a:lnTo>
                  <a:lnTo>
                    <a:pt x="106" y="12"/>
                  </a:lnTo>
                  <a:lnTo>
                    <a:pt x="106" y="10"/>
                  </a:lnTo>
                  <a:lnTo>
                    <a:pt x="94" y="6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54" y="4"/>
                  </a:lnTo>
                  <a:lnTo>
                    <a:pt x="34" y="12"/>
                  </a:lnTo>
                  <a:lnTo>
                    <a:pt x="8" y="24"/>
                  </a:lnTo>
                  <a:lnTo>
                    <a:pt x="6" y="26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2" y="52"/>
                  </a:lnTo>
                  <a:lnTo>
                    <a:pt x="0" y="52"/>
                  </a:lnTo>
                  <a:lnTo>
                    <a:pt x="0" y="62"/>
                  </a:lnTo>
                  <a:lnTo>
                    <a:pt x="0" y="72"/>
                  </a:lnTo>
                  <a:lnTo>
                    <a:pt x="4" y="82"/>
                  </a:lnTo>
                  <a:lnTo>
                    <a:pt x="10" y="86"/>
                  </a:lnTo>
                  <a:lnTo>
                    <a:pt x="22" y="86"/>
                  </a:lnTo>
                  <a:lnTo>
                    <a:pt x="32" y="88"/>
                  </a:lnTo>
                  <a:lnTo>
                    <a:pt x="36" y="86"/>
                  </a:lnTo>
                  <a:lnTo>
                    <a:pt x="38" y="76"/>
                  </a:lnTo>
                  <a:lnTo>
                    <a:pt x="42" y="70"/>
                  </a:lnTo>
                  <a:lnTo>
                    <a:pt x="50" y="70"/>
                  </a:lnTo>
                  <a:lnTo>
                    <a:pt x="78" y="78"/>
                  </a:lnTo>
                  <a:lnTo>
                    <a:pt x="84" y="80"/>
                  </a:lnTo>
                  <a:lnTo>
                    <a:pt x="74" y="94"/>
                  </a:lnTo>
                  <a:lnTo>
                    <a:pt x="74" y="114"/>
                  </a:lnTo>
                  <a:lnTo>
                    <a:pt x="76" y="118"/>
                  </a:lnTo>
                  <a:lnTo>
                    <a:pt x="80" y="124"/>
                  </a:lnTo>
                  <a:lnTo>
                    <a:pt x="96" y="140"/>
                  </a:lnTo>
                  <a:lnTo>
                    <a:pt x="108" y="148"/>
                  </a:lnTo>
                  <a:lnTo>
                    <a:pt x="116" y="150"/>
                  </a:lnTo>
                  <a:lnTo>
                    <a:pt x="120" y="150"/>
                  </a:lnTo>
                  <a:lnTo>
                    <a:pt x="124" y="148"/>
                  </a:lnTo>
                  <a:lnTo>
                    <a:pt x="138" y="134"/>
                  </a:lnTo>
                  <a:lnTo>
                    <a:pt x="148" y="128"/>
                  </a:lnTo>
                  <a:lnTo>
                    <a:pt x="170" y="124"/>
                  </a:lnTo>
                  <a:lnTo>
                    <a:pt x="176" y="110"/>
                  </a:lnTo>
                  <a:lnTo>
                    <a:pt x="194" y="100"/>
                  </a:lnTo>
                  <a:lnTo>
                    <a:pt x="212" y="110"/>
                  </a:lnTo>
                  <a:lnTo>
                    <a:pt x="214" y="110"/>
                  </a:lnTo>
                  <a:lnTo>
                    <a:pt x="230" y="138"/>
                  </a:lnTo>
                  <a:lnTo>
                    <a:pt x="236" y="156"/>
                  </a:lnTo>
                  <a:lnTo>
                    <a:pt x="236" y="158"/>
                  </a:lnTo>
                  <a:lnTo>
                    <a:pt x="232" y="182"/>
                  </a:lnTo>
                  <a:lnTo>
                    <a:pt x="238" y="196"/>
                  </a:lnTo>
                  <a:lnTo>
                    <a:pt x="238" y="198"/>
                  </a:lnTo>
                  <a:lnTo>
                    <a:pt x="234" y="216"/>
                  </a:lnTo>
                  <a:lnTo>
                    <a:pt x="234" y="232"/>
                  </a:lnTo>
                  <a:lnTo>
                    <a:pt x="240" y="250"/>
                  </a:lnTo>
                  <a:lnTo>
                    <a:pt x="242" y="258"/>
                  </a:lnTo>
                  <a:lnTo>
                    <a:pt x="240" y="272"/>
                  </a:lnTo>
                  <a:lnTo>
                    <a:pt x="240" y="274"/>
                  </a:lnTo>
                  <a:lnTo>
                    <a:pt x="232" y="284"/>
                  </a:lnTo>
                  <a:lnTo>
                    <a:pt x="232" y="286"/>
                  </a:lnTo>
                  <a:lnTo>
                    <a:pt x="224" y="294"/>
                  </a:lnTo>
                  <a:lnTo>
                    <a:pt x="222" y="312"/>
                  </a:lnTo>
                  <a:lnTo>
                    <a:pt x="228" y="330"/>
                  </a:lnTo>
                  <a:lnTo>
                    <a:pt x="228" y="332"/>
                  </a:lnTo>
                  <a:lnTo>
                    <a:pt x="222" y="360"/>
                  </a:lnTo>
                  <a:lnTo>
                    <a:pt x="218" y="364"/>
                  </a:lnTo>
                  <a:lnTo>
                    <a:pt x="214" y="366"/>
                  </a:lnTo>
                  <a:lnTo>
                    <a:pt x="206" y="364"/>
                  </a:lnTo>
                  <a:lnTo>
                    <a:pt x="198" y="356"/>
                  </a:lnTo>
                  <a:lnTo>
                    <a:pt x="190" y="358"/>
                  </a:lnTo>
                  <a:lnTo>
                    <a:pt x="180" y="370"/>
                  </a:lnTo>
                  <a:lnTo>
                    <a:pt x="168" y="402"/>
                  </a:lnTo>
                  <a:lnTo>
                    <a:pt x="168" y="404"/>
                  </a:lnTo>
                  <a:lnTo>
                    <a:pt x="156" y="414"/>
                  </a:lnTo>
                  <a:lnTo>
                    <a:pt x="154" y="414"/>
                  </a:lnTo>
                  <a:lnTo>
                    <a:pt x="148" y="414"/>
                  </a:lnTo>
                  <a:lnTo>
                    <a:pt x="136" y="434"/>
                  </a:lnTo>
                  <a:lnTo>
                    <a:pt x="142" y="446"/>
                  </a:lnTo>
                  <a:lnTo>
                    <a:pt x="144" y="446"/>
                  </a:lnTo>
                  <a:lnTo>
                    <a:pt x="160" y="466"/>
                  </a:lnTo>
                  <a:lnTo>
                    <a:pt x="160" y="468"/>
                  </a:lnTo>
                  <a:lnTo>
                    <a:pt x="160" y="474"/>
                  </a:lnTo>
                  <a:lnTo>
                    <a:pt x="178" y="476"/>
                  </a:lnTo>
                  <a:lnTo>
                    <a:pt x="180" y="492"/>
                  </a:lnTo>
                  <a:lnTo>
                    <a:pt x="180" y="494"/>
                  </a:lnTo>
                  <a:lnTo>
                    <a:pt x="182" y="512"/>
                  </a:lnTo>
                  <a:lnTo>
                    <a:pt x="188" y="516"/>
                  </a:lnTo>
                  <a:lnTo>
                    <a:pt x="204" y="512"/>
                  </a:lnTo>
                  <a:lnTo>
                    <a:pt x="218" y="502"/>
                  </a:lnTo>
                  <a:lnTo>
                    <a:pt x="222" y="502"/>
                  </a:lnTo>
                  <a:lnTo>
                    <a:pt x="226" y="528"/>
                  </a:lnTo>
                  <a:lnTo>
                    <a:pt x="234" y="538"/>
                  </a:lnTo>
                  <a:lnTo>
                    <a:pt x="236" y="540"/>
                  </a:lnTo>
                  <a:lnTo>
                    <a:pt x="242" y="550"/>
                  </a:lnTo>
                  <a:lnTo>
                    <a:pt x="254" y="560"/>
                  </a:lnTo>
                  <a:lnTo>
                    <a:pt x="258" y="562"/>
                  </a:lnTo>
                  <a:lnTo>
                    <a:pt x="262" y="562"/>
                  </a:lnTo>
                  <a:lnTo>
                    <a:pt x="266" y="564"/>
                  </a:lnTo>
                  <a:lnTo>
                    <a:pt x="274" y="560"/>
                  </a:lnTo>
                  <a:lnTo>
                    <a:pt x="282" y="558"/>
                  </a:lnTo>
                  <a:lnTo>
                    <a:pt x="292" y="554"/>
                  </a:lnTo>
                  <a:lnTo>
                    <a:pt x="296" y="552"/>
                  </a:lnTo>
                  <a:lnTo>
                    <a:pt x="308" y="552"/>
                  </a:lnTo>
                  <a:lnTo>
                    <a:pt x="312" y="552"/>
                  </a:lnTo>
                  <a:lnTo>
                    <a:pt x="316" y="554"/>
                  </a:lnTo>
                  <a:lnTo>
                    <a:pt x="332" y="544"/>
                  </a:lnTo>
                  <a:lnTo>
                    <a:pt x="334" y="544"/>
                  </a:lnTo>
                  <a:lnTo>
                    <a:pt x="334" y="546"/>
                  </a:lnTo>
                  <a:lnTo>
                    <a:pt x="336" y="544"/>
                  </a:lnTo>
                  <a:lnTo>
                    <a:pt x="338" y="546"/>
                  </a:lnTo>
                  <a:lnTo>
                    <a:pt x="344" y="556"/>
                  </a:lnTo>
                  <a:lnTo>
                    <a:pt x="346" y="562"/>
                  </a:lnTo>
                  <a:lnTo>
                    <a:pt x="354" y="574"/>
                  </a:lnTo>
                  <a:lnTo>
                    <a:pt x="360" y="576"/>
                  </a:lnTo>
                  <a:lnTo>
                    <a:pt x="362" y="576"/>
                  </a:lnTo>
                  <a:lnTo>
                    <a:pt x="360" y="574"/>
                  </a:lnTo>
                  <a:lnTo>
                    <a:pt x="360" y="570"/>
                  </a:lnTo>
                  <a:lnTo>
                    <a:pt x="360" y="566"/>
                  </a:lnTo>
                  <a:lnTo>
                    <a:pt x="364" y="564"/>
                  </a:lnTo>
                  <a:lnTo>
                    <a:pt x="370" y="562"/>
                  </a:lnTo>
                  <a:lnTo>
                    <a:pt x="398" y="562"/>
                  </a:lnTo>
                  <a:lnTo>
                    <a:pt x="400" y="562"/>
                  </a:lnTo>
                  <a:lnTo>
                    <a:pt x="402" y="562"/>
                  </a:lnTo>
                  <a:lnTo>
                    <a:pt x="412" y="580"/>
                  </a:lnTo>
                  <a:lnTo>
                    <a:pt x="410" y="588"/>
                  </a:lnTo>
                  <a:lnTo>
                    <a:pt x="422" y="590"/>
                  </a:lnTo>
                  <a:lnTo>
                    <a:pt x="422" y="588"/>
                  </a:lnTo>
                  <a:lnTo>
                    <a:pt x="422" y="586"/>
                  </a:lnTo>
                  <a:lnTo>
                    <a:pt x="426" y="584"/>
                  </a:lnTo>
                  <a:lnTo>
                    <a:pt x="454" y="602"/>
                  </a:lnTo>
                  <a:lnTo>
                    <a:pt x="456" y="608"/>
                  </a:lnTo>
                  <a:lnTo>
                    <a:pt x="458" y="612"/>
                  </a:lnTo>
                  <a:lnTo>
                    <a:pt x="458" y="624"/>
                  </a:lnTo>
                  <a:lnTo>
                    <a:pt x="468" y="626"/>
                  </a:lnTo>
                  <a:lnTo>
                    <a:pt x="474" y="616"/>
                  </a:lnTo>
                  <a:lnTo>
                    <a:pt x="470" y="608"/>
                  </a:lnTo>
                  <a:lnTo>
                    <a:pt x="470" y="602"/>
                  </a:lnTo>
                  <a:lnTo>
                    <a:pt x="472" y="598"/>
                  </a:lnTo>
                  <a:lnTo>
                    <a:pt x="474" y="596"/>
                  </a:lnTo>
                  <a:lnTo>
                    <a:pt x="478" y="594"/>
                  </a:lnTo>
                  <a:lnTo>
                    <a:pt x="478" y="592"/>
                  </a:lnTo>
                  <a:lnTo>
                    <a:pt x="480" y="590"/>
                  </a:lnTo>
                  <a:lnTo>
                    <a:pt x="486" y="590"/>
                  </a:lnTo>
                  <a:lnTo>
                    <a:pt x="490" y="594"/>
                  </a:lnTo>
                  <a:lnTo>
                    <a:pt x="492" y="598"/>
                  </a:lnTo>
                  <a:lnTo>
                    <a:pt x="496" y="614"/>
                  </a:lnTo>
                  <a:lnTo>
                    <a:pt x="496" y="616"/>
                  </a:lnTo>
                  <a:lnTo>
                    <a:pt x="498" y="618"/>
                  </a:lnTo>
                  <a:lnTo>
                    <a:pt x="502" y="622"/>
                  </a:lnTo>
                  <a:lnTo>
                    <a:pt x="510" y="626"/>
                  </a:lnTo>
                  <a:lnTo>
                    <a:pt x="512" y="626"/>
                  </a:lnTo>
                  <a:lnTo>
                    <a:pt x="538" y="652"/>
                  </a:lnTo>
                  <a:lnTo>
                    <a:pt x="550" y="648"/>
                  </a:lnTo>
                  <a:lnTo>
                    <a:pt x="548" y="644"/>
                  </a:lnTo>
                  <a:lnTo>
                    <a:pt x="544" y="638"/>
                  </a:lnTo>
                  <a:lnTo>
                    <a:pt x="544" y="634"/>
                  </a:lnTo>
                  <a:lnTo>
                    <a:pt x="544" y="630"/>
                  </a:lnTo>
                  <a:lnTo>
                    <a:pt x="546" y="626"/>
                  </a:lnTo>
                  <a:lnTo>
                    <a:pt x="556" y="618"/>
                  </a:lnTo>
                  <a:lnTo>
                    <a:pt x="570" y="606"/>
                  </a:lnTo>
                  <a:lnTo>
                    <a:pt x="586" y="616"/>
                  </a:lnTo>
                  <a:lnTo>
                    <a:pt x="588" y="616"/>
                  </a:lnTo>
                  <a:lnTo>
                    <a:pt x="592" y="598"/>
                  </a:lnTo>
                  <a:lnTo>
                    <a:pt x="592" y="596"/>
                  </a:lnTo>
                  <a:lnTo>
                    <a:pt x="594" y="594"/>
                  </a:lnTo>
                  <a:lnTo>
                    <a:pt x="608" y="596"/>
                  </a:lnTo>
                  <a:lnTo>
                    <a:pt x="610" y="600"/>
                  </a:lnTo>
                  <a:lnTo>
                    <a:pt x="612" y="606"/>
                  </a:lnTo>
                  <a:lnTo>
                    <a:pt x="610" y="610"/>
                  </a:lnTo>
                  <a:lnTo>
                    <a:pt x="606" y="616"/>
                  </a:lnTo>
                  <a:lnTo>
                    <a:pt x="610" y="618"/>
                  </a:lnTo>
                  <a:lnTo>
                    <a:pt x="620" y="622"/>
                  </a:lnTo>
                  <a:lnTo>
                    <a:pt x="628" y="626"/>
                  </a:lnTo>
                  <a:lnTo>
                    <a:pt x="630" y="626"/>
                  </a:lnTo>
                  <a:lnTo>
                    <a:pt x="640" y="630"/>
                  </a:lnTo>
                  <a:lnTo>
                    <a:pt x="648" y="630"/>
                  </a:lnTo>
                  <a:lnTo>
                    <a:pt x="636" y="572"/>
                  </a:lnTo>
                  <a:lnTo>
                    <a:pt x="630" y="568"/>
                  </a:lnTo>
                  <a:lnTo>
                    <a:pt x="624" y="562"/>
                  </a:lnTo>
                  <a:lnTo>
                    <a:pt x="614" y="546"/>
                  </a:lnTo>
                  <a:lnTo>
                    <a:pt x="610" y="538"/>
                  </a:lnTo>
                  <a:lnTo>
                    <a:pt x="612" y="528"/>
                  </a:lnTo>
                  <a:lnTo>
                    <a:pt x="616" y="518"/>
                  </a:lnTo>
                  <a:lnTo>
                    <a:pt x="624" y="506"/>
                  </a:lnTo>
                  <a:lnTo>
                    <a:pt x="636" y="494"/>
                  </a:lnTo>
                  <a:lnTo>
                    <a:pt x="650" y="482"/>
                  </a:lnTo>
                  <a:lnTo>
                    <a:pt x="662" y="482"/>
                  </a:lnTo>
                  <a:lnTo>
                    <a:pt x="672" y="486"/>
                  </a:lnTo>
                  <a:lnTo>
                    <a:pt x="692" y="486"/>
                  </a:lnTo>
                  <a:lnTo>
                    <a:pt x="698" y="482"/>
                  </a:lnTo>
                  <a:lnTo>
                    <a:pt x="704" y="476"/>
                  </a:lnTo>
                  <a:lnTo>
                    <a:pt x="714" y="452"/>
                  </a:lnTo>
                  <a:lnTo>
                    <a:pt x="718" y="442"/>
                  </a:lnTo>
                  <a:lnTo>
                    <a:pt x="718" y="426"/>
                  </a:lnTo>
                  <a:lnTo>
                    <a:pt x="716" y="38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70" name="山东"/>
            <p:cNvSpPr>
              <a:spLocks/>
            </p:cNvSpPr>
            <p:nvPr/>
          </p:nvSpPr>
          <p:spPr bwMode="auto">
            <a:xfrm>
              <a:off x="5624476" y="3362847"/>
              <a:ext cx="777687" cy="488154"/>
            </a:xfrm>
            <a:custGeom>
              <a:avLst/>
              <a:gdLst>
                <a:gd name="T0" fmla="*/ 2147483646 w 434"/>
                <a:gd name="T1" fmla="*/ 2147483646 h 272"/>
                <a:gd name="T2" fmla="*/ 2147483646 w 434"/>
                <a:gd name="T3" fmla="*/ 2147483646 h 272"/>
                <a:gd name="T4" fmla="*/ 2147483646 w 434"/>
                <a:gd name="T5" fmla="*/ 0 h 272"/>
                <a:gd name="T6" fmla="*/ 2147483646 w 434"/>
                <a:gd name="T7" fmla="*/ 2147483646 h 272"/>
                <a:gd name="T8" fmla="*/ 2147483646 w 434"/>
                <a:gd name="T9" fmla="*/ 2147483646 h 272"/>
                <a:gd name="T10" fmla="*/ 2147483646 w 434"/>
                <a:gd name="T11" fmla="*/ 2147483646 h 272"/>
                <a:gd name="T12" fmla="*/ 2147483646 w 434"/>
                <a:gd name="T13" fmla="*/ 2147483646 h 272"/>
                <a:gd name="T14" fmla="*/ 2147483646 w 434"/>
                <a:gd name="T15" fmla="*/ 2147483646 h 272"/>
                <a:gd name="T16" fmla="*/ 2147483646 w 434"/>
                <a:gd name="T17" fmla="*/ 0 h 272"/>
                <a:gd name="T18" fmla="*/ 2147483646 w 434"/>
                <a:gd name="T19" fmla="*/ 2147483646 h 272"/>
                <a:gd name="T20" fmla="*/ 2147483646 w 434"/>
                <a:gd name="T21" fmla="*/ 2147483646 h 272"/>
                <a:gd name="T22" fmla="*/ 2147483646 w 434"/>
                <a:gd name="T23" fmla="*/ 2147483646 h 272"/>
                <a:gd name="T24" fmla="*/ 2147483646 w 434"/>
                <a:gd name="T25" fmla="*/ 2147483646 h 272"/>
                <a:gd name="T26" fmla="*/ 2147483646 w 434"/>
                <a:gd name="T27" fmla="*/ 2147483646 h 272"/>
                <a:gd name="T28" fmla="*/ 2147483646 w 434"/>
                <a:gd name="T29" fmla="*/ 2147483646 h 272"/>
                <a:gd name="T30" fmla="*/ 2147483646 w 434"/>
                <a:gd name="T31" fmla="*/ 2147483646 h 272"/>
                <a:gd name="T32" fmla="*/ 0 w 434"/>
                <a:gd name="T33" fmla="*/ 2147483646 h 272"/>
                <a:gd name="T34" fmla="*/ 2147483646 w 434"/>
                <a:gd name="T35" fmla="*/ 2147483646 h 272"/>
                <a:gd name="T36" fmla="*/ 2147483646 w 434"/>
                <a:gd name="T37" fmla="*/ 2147483646 h 272"/>
                <a:gd name="T38" fmla="*/ 2147483646 w 434"/>
                <a:gd name="T39" fmla="*/ 2147483646 h 272"/>
                <a:gd name="T40" fmla="*/ 2147483646 w 434"/>
                <a:gd name="T41" fmla="*/ 2147483646 h 272"/>
                <a:gd name="T42" fmla="*/ 2147483646 w 434"/>
                <a:gd name="T43" fmla="*/ 2147483646 h 272"/>
                <a:gd name="T44" fmla="*/ 2147483646 w 434"/>
                <a:gd name="T45" fmla="*/ 2147483646 h 272"/>
                <a:gd name="T46" fmla="*/ 2147483646 w 434"/>
                <a:gd name="T47" fmla="*/ 2147483646 h 272"/>
                <a:gd name="T48" fmla="*/ 2147483646 w 434"/>
                <a:gd name="T49" fmla="*/ 2147483646 h 272"/>
                <a:gd name="T50" fmla="*/ 2147483646 w 434"/>
                <a:gd name="T51" fmla="*/ 2147483646 h 272"/>
                <a:gd name="T52" fmla="*/ 2147483646 w 434"/>
                <a:gd name="T53" fmla="*/ 2147483646 h 272"/>
                <a:gd name="T54" fmla="*/ 2147483646 w 434"/>
                <a:gd name="T55" fmla="*/ 2147483646 h 272"/>
                <a:gd name="T56" fmla="*/ 2147483646 w 434"/>
                <a:gd name="T57" fmla="*/ 2147483646 h 272"/>
                <a:gd name="T58" fmla="*/ 2147483646 w 434"/>
                <a:gd name="T59" fmla="*/ 2147483646 h 272"/>
                <a:gd name="T60" fmla="*/ 2147483646 w 434"/>
                <a:gd name="T61" fmla="*/ 2147483646 h 272"/>
                <a:gd name="T62" fmla="*/ 2147483646 w 434"/>
                <a:gd name="T63" fmla="*/ 2147483646 h 272"/>
                <a:gd name="T64" fmla="*/ 2147483646 w 434"/>
                <a:gd name="T65" fmla="*/ 2147483646 h 272"/>
                <a:gd name="T66" fmla="*/ 2147483646 w 434"/>
                <a:gd name="T67" fmla="*/ 2147483646 h 272"/>
                <a:gd name="T68" fmla="*/ 2147483646 w 434"/>
                <a:gd name="T69" fmla="*/ 2147483646 h 272"/>
                <a:gd name="T70" fmla="*/ 2147483646 w 434"/>
                <a:gd name="T71" fmla="*/ 2147483646 h 272"/>
                <a:gd name="T72" fmla="*/ 2147483646 w 434"/>
                <a:gd name="T73" fmla="*/ 2147483646 h 272"/>
                <a:gd name="T74" fmla="*/ 2147483646 w 434"/>
                <a:gd name="T75" fmla="*/ 2147483646 h 272"/>
                <a:gd name="T76" fmla="*/ 2147483646 w 434"/>
                <a:gd name="T77" fmla="*/ 2147483646 h 272"/>
                <a:gd name="T78" fmla="*/ 2147483646 w 434"/>
                <a:gd name="T79" fmla="*/ 2147483646 h 272"/>
                <a:gd name="T80" fmla="*/ 2147483646 w 434"/>
                <a:gd name="T81" fmla="*/ 2147483646 h 272"/>
                <a:gd name="T82" fmla="*/ 2147483646 w 434"/>
                <a:gd name="T83" fmla="*/ 2147483646 h 272"/>
                <a:gd name="T84" fmla="*/ 2147483646 w 434"/>
                <a:gd name="T85" fmla="*/ 2147483646 h 272"/>
                <a:gd name="T86" fmla="*/ 2147483646 w 434"/>
                <a:gd name="T87" fmla="*/ 2147483646 h 272"/>
                <a:gd name="T88" fmla="*/ 2147483646 w 434"/>
                <a:gd name="T89" fmla="*/ 2147483646 h 272"/>
                <a:gd name="T90" fmla="*/ 2147483646 w 434"/>
                <a:gd name="T91" fmla="*/ 2147483646 h 272"/>
                <a:gd name="T92" fmla="*/ 2147483646 w 434"/>
                <a:gd name="T93" fmla="*/ 2147483646 h 272"/>
                <a:gd name="T94" fmla="*/ 2147483646 w 434"/>
                <a:gd name="T95" fmla="*/ 2147483646 h 272"/>
                <a:gd name="T96" fmla="*/ 2147483646 w 434"/>
                <a:gd name="T97" fmla="*/ 2147483646 h 272"/>
                <a:gd name="T98" fmla="*/ 2147483646 w 434"/>
                <a:gd name="T99" fmla="*/ 2147483646 h 272"/>
                <a:gd name="T100" fmla="*/ 2147483646 w 434"/>
                <a:gd name="T101" fmla="*/ 2147483646 h 27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34" h="272">
                  <a:moveTo>
                    <a:pt x="396" y="8"/>
                  </a:moveTo>
                  <a:lnTo>
                    <a:pt x="396" y="8"/>
                  </a:lnTo>
                  <a:lnTo>
                    <a:pt x="394" y="12"/>
                  </a:lnTo>
                  <a:lnTo>
                    <a:pt x="388" y="14"/>
                  </a:lnTo>
                  <a:lnTo>
                    <a:pt x="358" y="12"/>
                  </a:lnTo>
                  <a:lnTo>
                    <a:pt x="330" y="6"/>
                  </a:lnTo>
                  <a:lnTo>
                    <a:pt x="314" y="0"/>
                  </a:lnTo>
                  <a:lnTo>
                    <a:pt x="270" y="42"/>
                  </a:lnTo>
                  <a:lnTo>
                    <a:pt x="272" y="60"/>
                  </a:lnTo>
                  <a:lnTo>
                    <a:pt x="268" y="62"/>
                  </a:lnTo>
                  <a:lnTo>
                    <a:pt x="246" y="64"/>
                  </a:lnTo>
                  <a:lnTo>
                    <a:pt x="228" y="62"/>
                  </a:lnTo>
                  <a:lnTo>
                    <a:pt x="222" y="62"/>
                  </a:lnTo>
                  <a:lnTo>
                    <a:pt x="218" y="60"/>
                  </a:lnTo>
                  <a:lnTo>
                    <a:pt x="214" y="56"/>
                  </a:lnTo>
                  <a:lnTo>
                    <a:pt x="212" y="52"/>
                  </a:lnTo>
                  <a:lnTo>
                    <a:pt x="208" y="2"/>
                  </a:lnTo>
                  <a:lnTo>
                    <a:pt x="168" y="0"/>
                  </a:lnTo>
                  <a:lnTo>
                    <a:pt x="152" y="36"/>
                  </a:lnTo>
                  <a:lnTo>
                    <a:pt x="150" y="20"/>
                  </a:lnTo>
                  <a:lnTo>
                    <a:pt x="148" y="6"/>
                  </a:lnTo>
                  <a:lnTo>
                    <a:pt x="144" y="0"/>
                  </a:lnTo>
                  <a:lnTo>
                    <a:pt x="128" y="8"/>
                  </a:lnTo>
                  <a:lnTo>
                    <a:pt x="120" y="18"/>
                  </a:lnTo>
                  <a:lnTo>
                    <a:pt x="118" y="20"/>
                  </a:lnTo>
                  <a:lnTo>
                    <a:pt x="102" y="24"/>
                  </a:lnTo>
                  <a:lnTo>
                    <a:pt x="78" y="48"/>
                  </a:lnTo>
                  <a:lnTo>
                    <a:pt x="56" y="70"/>
                  </a:lnTo>
                  <a:lnTo>
                    <a:pt x="12" y="128"/>
                  </a:lnTo>
                  <a:lnTo>
                    <a:pt x="22" y="148"/>
                  </a:lnTo>
                  <a:lnTo>
                    <a:pt x="22" y="152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20" y="160"/>
                  </a:lnTo>
                  <a:lnTo>
                    <a:pt x="24" y="172"/>
                  </a:lnTo>
                  <a:lnTo>
                    <a:pt x="32" y="188"/>
                  </a:lnTo>
                  <a:lnTo>
                    <a:pt x="34" y="198"/>
                  </a:lnTo>
                  <a:lnTo>
                    <a:pt x="34" y="206"/>
                  </a:lnTo>
                  <a:lnTo>
                    <a:pt x="34" y="208"/>
                  </a:lnTo>
                  <a:lnTo>
                    <a:pt x="0" y="228"/>
                  </a:lnTo>
                  <a:lnTo>
                    <a:pt x="0" y="236"/>
                  </a:lnTo>
                  <a:lnTo>
                    <a:pt x="16" y="244"/>
                  </a:lnTo>
                  <a:lnTo>
                    <a:pt x="18" y="248"/>
                  </a:lnTo>
                  <a:lnTo>
                    <a:pt x="18" y="252"/>
                  </a:lnTo>
                  <a:lnTo>
                    <a:pt x="22" y="256"/>
                  </a:lnTo>
                  <a:lnTo>
                    <a:pt x="36" y="264"/>
                  </a:lnTo>
                  <a:lnTo>
                    <a:pt x="64" y="272"/>
                  </a:lnTo>
                  <a:lnTo>
                    <a:pt x="74" y="266"/>
                  </a:lnTo>
                  <a:lnTo>
                    <a:pt x="84" y="252"/>
                  </a:lnTo>
                  <a:lnTo>
                    <a:pt x="92" y="230"/>
                  </a:lnTo>
                  <a:lnTo>
                    <a:pt x="114" y="238"/>
                  </a:lnTo>
                  <a:lnTo>
                    <a:pt x="118" y="240"/>
                  </a:lnTo>
                  <a:lnTo>
                    <a:pt x="118" y="242"/>
                  </a:lnTo>
                  <a:lnTo>
                    <a:pt x="118" y="244"/>
                  </a:lnTo>
                  <a:lnTo>
                    <a:pt x="116" y="250"/>
                  </a:lnTo>
                  <a:lnTo>
                    <a:pt x="116" y="256"/>
                  </a:lnTo>
                  <a:lnTo>
                    <a:pt x="118" y="260"/>
                  </a:lnTo>
                  <a:lnTo>
                    <a:pt x="124" y="264"/>
                  </a:lnTo>
                  <a:lnTo>
                    <a:pt x="148" y="264"/>
                  </a:lnTo>
                  <a:lnTo>
                    <a:pt x="160" y="260"/>
                  </a:lnTo>
                  <a:lnTo>
                    <a:pt x="170" y="256"/>
                  </a:lnTo>
                  <a:lnTo>
                    <a:pt x="172" y="252"/>
                  </a:lnTo>
                  <a:lnTo>
                    <a:pt x="176" y="252"/>
                  </a:lnTo>
                  <a:lnTo>
                    <a:pt x="184" y="252"/>
                  </a:lnTo>
                  <a:lnTo>
                    <a:pt x="198" y="256"/>
                  </a:lnTo>
                  <a:lnTo>
                    <a:pt x="202" y="258"/>
                  </a:lnTo>
                  <a:lnTo>
                    <a:pt x="208" y="264"/>
                  </a:lnTo>
                  <a:lnTo>
                    <a:pt x="212" y="250"/>
                  </a:lnTo>
                  <a:lnTo>
                    <a:pt x="214" y="248"/>
                  </a:lnTo>
                  <a:lnTo>
                    <a:pt x="216" y="248"/>
                  </a:lnTo>
                  <a:lnTo>
                    <a:pt x="220" y="242"/>
                  </a:lnTo>
                  <a:lnTo>
                    <a:pt x="224" y="236"/>
                  </a:lnTo>
                  <a:lnTo>
                    <a:pt x="230" y="228"/>
                  </a:lnTo>
                  <a:lnTo>
                    <a:pt x="238" y="220"/>
                  </a:lnTo>
                  <a:lnTo>
                    <a:pt x="248" y="214"/>
                  </a:lnTo>
                  <a:lnTo>
                    <a:pt x="250" y="212"/>
                  </a:lnTo>
                  <a:lnTo>
                    <a:pt x="250" y="214"/>
                  </a:lnTo>
                  <a:lnTo>
                    <a:pt x="252" y="214"/>
                  </a:lnTo>
                  <a:lnTo>
                    <a:pt x="258" y="216"/>
                  </a:lnTo>
                  <a:lnTo>
                    <a:pt x="260" y="216"/>
                  </a:lnTo>
                  <a:lnTo>
                    <a:pt x="268" y="176"/>
                  </a:lnTo>
                  <a:lnTo>
                    <a:pt x="280" y="172"/>
                  </a:lnTo>
                  <a:lnTo>
                    <a:pt x="290" y="166"/>
                  </a:lnTo>
                  <a:lnTo>
                    <a:pt x="296" y="160"/>
                  </a:lnTo>
                  <a:lnTo>
                    <a:pt x="298" y="156"/>
                  </a:lnTo>
                  <a:lnTo>
                    <a:pt x="300" y="150"/>
                  </a:lnTo>
                  <a:lnTo>
                    <a:pt x="296" y="138"/>
                  </a:lnTo>
                  <a:lnTo>
                    <a:pt x="294" y="128"/>
                  </a:lnTo>
                  <a:lnTo>
                    <a:pt x="296" y="122"/>
                  </a:lnTo>
                  <a:lnTo>
                    <a:pt x="298" y="120"/>
                  </a:lnTo>
                  <a:lnTo>
                    <a:pt x="302" y="120"/>
                  </a:lnTo>
                  <a:lnTo>
                    <a:pt x="310" y="120"/>
                  </a:lnTo>
                  <a:lnTo>
                    <a:pt x="320" y="124"/>
                  </a:lnTo>
                  <a:lnTo>
                    <a:pt x="322" y="112"/>
                  </a:lnTo>
                  <a:lnTo>
                    <a:pt x="322" y="110"/>
                  </a:lnTo>
                  <a:lnTo>
                    <a:pt x="322" y="108"/>
                  </a:lnTo>
                  <a:lnTo>
                    <a:pt x="336" y="102"/>
                  </a:lnTo>
                  <a:lnTo>
                    <a:pt x="338" y="96"/>
                  </a:lnTo>
                  <a:lnTo>
                    <a:pt x="330" y="96"/>
                  </a:lnTo>
                  <a:lnTo>
                    <a:pt x="328" y="94"/>
                  </a:lnTo>
                  <a:lnTo>
                    <a:pt x="328" y="90"/>
                  </a:lnTo>
                  <a:lnTo>
                    <a:pt x="328" y="88"/>
                  </a:lnTo>
                  <a:lnTo>
                    <a:pt x="330" y="86"/>
                  </a:lnTo>
                  <a:lnTo>
                    <a:pt x="332" y="86"/>
                  </a:lnTo>
                  <a:lnTo>
                    <a:pt x="334" y="86"/>
                  </a:lnTo>
                  <a:lnTo>
                    <a:pt x="342" y="84"/>
                  </a:lnTo>
                  <a:lnTo>
                    <a:pt x="352" y="76"/>
                  </a:lnTo>
                  <a:lnTo>
                    <a:pt x="404" y="40"/>
                  </a:lnTo>
                  <a:lnTo>
                    <a:pt x="420" y="48"/>
                  </a:lnTo>
                  <a:lnTo>
                    <a:pt x="428" y="48"/>
                  </a:lnTo>
                  <a:lnTo>
                    <a:pt x="424" y="30"/>
                  </a:lnTo>
                  <a:lnTo>
                    <a:pt x="424" y="28"/>
                  </a:lnTo>
                  <a:lnTo>
                    <a:pt x="434" y="12"/>
                  </a:lnTo>
                  <a:lnTo>
                    <a:pt x="432" y="12"/>
                  </a:lnTo>
                  <a:lnTo>
                    <a:pt x="426" y="12"/>
                  </a:lnTo>
                  <a:lnTo>
                    <a:pt x="426" y="14"/>
                  </a:lnTo>
                  <a:lnTo>
                    <a:pt x="424" y="14"/>
                  </a:lnTo>
                  <a:lnTo>
                    <a:pt x="408" y="16"/>
                  </a:lnTo>
                  <a:lnTo>
                    <a:pt x="404" y="16"/>
                  </a:lnTo>
                  <a:lnTo>
                    <a:pt x="404" y="12"/>
                  </a:lnTo>
                  <a:lnTo>
                    <a:pt x="400" y="8"/>
                  </a:lnTo>
                  <a:lnTo>
                    <a:pt x="396" y="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71" name="上海"/>
            <p:cNvSpPr>
              <a:spLocks/>
            </p:cNvSpPr>
            <p:nvPr/>
          </p:nvSpPr>
          <p:spPr bwMode="auto">
            <a:xfrm>
              <a:off x="6350835" y="4172809"/>
              <a:ext cx="122875" cy="107270"/>
            </a:xfrm>
            <a:custGeom>
              <a:avLst/>
              <a:gdLst>
                <a:gd name="T0" fmla="*/ 2147483646 w 68"/>
                <a:gd name="T1" fmla="*/ 2147483646 h 60"/>
                <a:gd name="T2" fmla="*/ 2147483646 w 68"/>
                <a:gd name="T3" fmla="*/ 2147483646 h 60"/>
                <a:gd name="T4" fmla="*/ 2147483646 w 68"/>
                <a:gd name="T5" fmla="*/ 2147483646 h 60"/>
                <a:gd name="T6" fmla="*/ 2147483646 w 68"/>
                <a:gd name="T7" fmla="*/ 2147483646 h 60"/>
                <a:gd name="T8" fmla="*/ 2147483646 w 68"/>
                <a:gd name="T9" fmla="*/ 2147483646 h 60"/>
                <a:gd name="T10" fmla="*/ 2147483646 w 68"/>
                <a:gd name="T11" fmla="*/ 2147483646 h 60"/>
                <a:gd name="T12" fmla="*/ 2147483646 w 68"/>
                <a:gd name="T13" fmla="*/ 2147483646 h 60"/>
                <a:gd name="T14" fmla="*/ 2147483646 w 68"/>
                <a:gd name="T15" fmla="*/ 2147483646 h 60"/>
                <a:gd name="T16" fmla="*/ 2147483646 w 68"/>
                <a:gd name="T17" fmla="*/ 0 h 60"/>
                <a:gd name="T18" fmla="*/ 2147483646 w 68"/>
                <a:gd name="T19" fmla="*/ 0 h 60"/>
                <a:gd name="T20" fmla="*/ 2147483646 w 68"/>
                <a:gd name="T21" fmla="*/ 0 h 60"/>
                <a:gd name="T22" fmla="*/ 2147483646 w 68"/>
                <a:gd name="T23" fmla="*/ 2147483646 h 60"/>
                <a:gd name="T24" fmla="*/ 2147483646 w 68"/>
                <a:gd name="T25" fmla="*/ 2147483646 h 60"/>
                <a:gd name="T26" fmla="*/ 2147483646 w 68"/>
                <a:gd name="T27" fmla="*/ 2147483646 h 60"/>
                <a:gd name="T28" fmla="*/ 2147483646 w 68"/>
                <a:gd name="T29" fmla="*/ 2147483646 h 60"/>
                <a:gd name="T30" fmla="*/ 2147483646 w 68"/>
                <a:gd name="T31" fmla="*/ 2147483646 h 60"/>
                <a:gd name="T32" fmla="*/ 0 w 68"/>
                <a:gd name="T33" fmla="*/ 2147483646 h 60"/>
                <a:gd name="T34" fmla="*/ 2147483646 w 68"/>
                <a:gd name="T35" fmla="*/ 2147483646 h 60"/>
                <a:gd name="T36" fmla="*/ 2147483646 w 68"/>
                <a:gd name="T37" fmla="*/ 2147483646 h 60"/>
                <a:gd name="T38" fmla="*/ 2147483646 w 68"/>
                <a:gd name="T39" fmla="*/ 2147483646 h 60"/>
                <a:gd name="T40" fmla="*/ 2147483646 w 68"/>
                <a:gd name="T41" fmla="*/ 2147483646 h 60"/>
                <a:gd name="T42" fmla="*/ 2147483646 w 68"/>
                <a:gd name="T43" fmla="*/ 2147483646 h 60"/>
                <a:gd name="T44" fmla="*/ 2147483646 w 68"/>
                <a:gd name="T45" fmla="*/ 2147483646 h 60"/>
                <a:gd name="T46" fmla="*/ 2147483646 w 68"/>
                <a:gd name="T47" fmla="*/ 2147483646 h 60"/>
                <a:gd name="T48" fmla="*/ 2147483646 w 68"/>
                <a:gd name="T49" fmla="*/ 2147483646 h 60"/>
                <a:gd name="T50" fmla="*/ 2147483646 w 68"/>
                <a:gd name="T51" fmla="*/ 2147483646 h 60"/>
                <a:gd name="T52" fmla="*/ 2147483646 w 68"/>
                <a:gd name="T53" fmla="*/ 2147483646 h 60"/>
                <a:gd name="T54" fmla="*/ 2147483646 w 68"/>
                <a:gd name="T55" fmla="*/ 2147483646 h 60"/>
                <a:gd name="T56" fmla="*/ 2147483646 w 68"/>
                <a:gd name="T57" fmla="*/ 2147483646 h 60"/>
                <a:gd name="T58" fmla="*/ 2147483646 w 68"/>
                <a:gd name="T59" fmla="*/ 2147483646 h 60"/>
                <a:gd name="T60" fmla="*/ 2147483646 w 68"/>
                <a:gd name="T61" fmla="*/ 2147483646 h 60"/>
                <a:gd name="T62" fmla="*/ 2147483646 w 68"/>
                <a:gd name="T63" fmla="*/ 2147483646 h 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8" h="60">
                  <a:moveTo>
                    <a:pt x="62" y="32"/>
                  </a:moveTo>
                  <a:lnTo>
                    <a:pt x="68" y="24"/>
                  </a:lnTo>
                  <a:lnTo>
                    <a:pt x="48" y="8"/>
                  </a:lnTo>
                  <a:lnTo>
                    <a:pt x="40" y="4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0"/>
                  </a:lnTo>
                  <a:lnTo>
                    <a:pt x="10" y="28"/>
                  </a:lnTo>
                  <a:lnTo>
                    <a:pt x="4" y="36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10" y="48"/>
                  </a:lnTo>
                  <a:lnTo>
                    <a:pt x="12" y="56"/>
                  </a:lnTo>
                  <a:lnTo>
                    <a:pt x="22" y="60"/>
                  </a:lnTo>
                  <a:lnTo>
                    <a:pt x="28" y="56"/>
                  </a:lnTo>
                  <a:lnTo>
                    <a:pt x="34" y="54"/>
                  </a:lnTo>
                  <a:lnTo>
                    <a:pt x="52" y="58"/>
                  </a:lnTo>
                  <a:lnTo>
                    <a:pt x="52" y="52"/>
                  </a:lnTo>
                  <a:lnTo>
                    <a:pt x="54" y="44"/>
                  </a:lnTo>
                  <a:lnTo>
                    <a:pt x="56" y="38"/>
                  </a:lnTo>
                  <a:lnTo>
                    <a:pt x="58" y="34"/>
                  </a:lnTo>
                  <a:lnTo>
                    <a:pt x="62" y="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72" name="江苏"/>
            <p:cNvSpPr>
              <a:spLocks/>
            </p:cNvSpPr>
            <p:nvPr/>
          </p:nvSpPr>
          <p:spPr bwMode="auto">
            <a:xfrm>
              <a:off x="5781568" y="3760832"/>
              <a:ext cx="678143" cy="522356"/>
            </a:xfrm>
            <a:custGeom>
              <a:avLst/>
              <a:gdLst>
                <a:gd name="T0" fmla="*/ 2147483646 w 378"/>
                <a:gd name="T1" fmla="*/ 2147483646 h 292"/>
                <a:gd name="T2" fmla="*/ 2147483646 w 378"/>
                <a:gd name="T3" fmla="*/ 2147483646 h 292"/>
                <a:gd name="T4" fmla="*/ 2147483646 w 378"/>
                <a:gd name="T5" fmla="*/ 2147483646 h 292"/>
                <a:gd name="T6" fmla="*/ 2147483646 w 378"/>
                <a:gd name="T7" fmla="*/ 2147483646 h 292"/>
                <a:gd name="T8" fmla="*/ 2147483646 w 378"/>
                <a:gd name="T9" fmla="*/ 2147483646 h 292"/>
                <a:gd name="T10" fmla="*/ 2147483646 w 378"/>
                <a:gd name="T11" fmla="*/ 0 h 292"/>
                <a:gd name="T12" fmla="*/ 2147483646 w 378"/>
                <a:gd name="T13" fmla="*/ 2147483646 h 292"/>
                <a:gd name="T14" fmla="*/ 2147483646 w 378"/>
                <a:gd name="T15" fmla="*/ 2147483646 h 292"/>
                <a:gd name="T16" fmla="*/ 2147483646 w 378"/>
                <a:gd name="T17" fmla="*/ 2147483646 h 292"/>
                <a:gd name="T18" fmla="*/ 2147483646 w 378"/>
                <a:gd name="T19" fmla="*/ 2147483646 h 292"/>
                <a:gd name="T20" fmla="*/ 2147483646 w 378"/>
                <a:gd name="T21" fmla="*/ 2147483646 h 292"/>
                <a:gd name="T22" fmla="*/ 2147483646 w 378"/>
                <a:gd name="T23" fmla="*/ 2147483646 h 292"/>
                <a:gd name="T24" fmla="*/ 2147483646 w 378"/>
                <a:gd name="T25" fmla="*/ 2147483646 h 292"/>
                <a:gd name="T26" fmla="*/ 2147483646 w 378"/>
                <a:gd name="T27" fmla="*/ 2147483646 h 292"/>
                <a:gd name="T28" fmla="*/ 2147483646 w 378"/>
                <a:gd name="T29" fmla="*/ 2147483646 h 292"/>
                <a:gd name="T30" fmla="*/ 2147483646 w 378"/>
                <a:gd name="T31" fmla="*/ 2147483646 h 292"/>
                <a:gd name="T32" fmla="*/ 2147483646 w 378"/>
                <a:gd name="T33" fmla="*/ 2147483646 h 292"/>
                <a:gd name="T34" fmla="*/ 2147483646 w 378"/>
                <a:gd name="T35" fmla="*/ 2147483646 h 292"/>
                <a:gd name="T36" fmla="*/ 2147483646 w 378"/>
                <a:gd name="T37" fmla="*/ 2147483646 h 292"/>
                <a:gd name="T38" fmla="*/ 2147483646 w 378"/>
                <a:gd name="T39" fmla="*/ 2147483646 h 292"/>
                <a:gd name="T40" fmla="*/ 2147483646 w 378"/>
                <a:gd name="T41" fmla="*/ 2147483646 h 292"/>
                <a:gd name="T42" fmla="*/ 2147483646 w 378"/>
                <a:gd name="T43" fmla="*/ 2147483646 h 292"/>
                <a:gd name="T44" fmla="*/ 2147483646 w 378"/>
                <a:gd name="T45" fmla="*/ 2147483646 h 292"/>
                <a:gd name="T46" fmla="*/ 2147483646 w 378"/>
                <a:gd name="T47" fmla="*/ 2147483646 h 292"/>
                <a:gd name="T48" fmla="*/ 2147483646 w 378"/>
                <a:gd name="T49" fmla="*/ 2147483646 h 292"/>
                <a:gd name="T50" fmla="*/ 2147483646 w 378"/>
                <a:gd name="T51" fmla="*/ 2147483646 h 292"/>
                <a:gd name="T52" fmla="*/ 2147483646 w 378"/>
                <a:gd name="T53" fmla="*/ 2147483646 h 292"/>
                <a:gd name="T54" fmla="*/ 2147483646 w 378"/>
                <a:gd name="T55" fmla="*/ 2147483646 h 292"/>
                <a:gd name="T56" fmla="*/ 2147483646 w 378"/>
                <a:gd name="T57" fmla="*/ 2147483646 h 292"/>
                <a:gd name="T58" fmla="*/ 2147483646 w 378"/>
                <a:gd name="T59" fmla="*/ 2147483646 h 292"/>
                <a:gd name="T60" fmla="*/ 2147483646 w 378"/>
                <a:gd name="T61" fmla="*/ 2147483646 h 292"/>
                <a:gd name="T62" fmla="*/ 2147483646 w 378"/>
                <a:gd name="T63" fmla="*/ 2147483646 h 292"/>
                <a:gd name="T64" fmla="*/ 2147483646 w 378"/>
                <a:gd name="T65" fmla="*/ 2147483646 h 292"/>
                <a:gd name="T66" fmla="*/ 2147483646 w 378"/>
                <a:gd name="T67" fmla="*/ 2147483646 h 292"/>
                <a:gd name="T68" fmla="*/ 2147483646 w 378"/>
                <a:gd name="T69" fmla="*/ 2147483646 h 292"/>
                <a:gd name="T70" fmla="*/ 2147483646 w 378"/>
                <a:gd name="T71" fmla="*/ 2147483646 h 292"/>
                <a:gd name="T72" fmla="*/ 2147483646 w 378"/>
                <a:gd name="T73" fmla="*/ 2147483646 h 292"/>
                <a:gd name="T74" fmla="*/ 2147483646 w 378"/>
                <a:gd name="T75" fmla="*/ 2147483646 h 292"/>
                <a:gd name="T76" fmla="*/ 2147483646 w 378"/>
                <a:gd name="T77" fmla="*/ 2147483646 h 292"/>
                <a:gd name="T78" fmla="*/ 2147483646 w 378"/>
                <a:gd name="T79" fmla="*/ 2147483646 h 292"/>
                <a:gd name="T80" fmla="*/ 2147483646 w 378"/>
                <a:gd name="T81" fmla="*/ 2147483646 h 292"/>
                <a:gd name="T82" fmla="*/ 2147483646 w 378"/>
                <a:gd name="T83" fmla="*/ 2147483646 h 292"/>
                <a:gd name="T84" fmla="*/ 2147483646 w 378"/>
                <a:gd name="T85" fmla="*/ 2147483646 h 292"/>
                <a:gd name="T86" fmla="*/ 2147483646 w 378"/>
                <a:gd name="T87" fmla="*/ 2147483646 h 292"/>
                <a:gd name="T88" fmla="*/ 2147483646 w 378"/>
                <a:gd name="T89" fmla="*/ 2147483646 h 292"/>
                <a:gd name="T90" fmla="*/ 2147483646 w 378"/>
                <a:gd name="T91" fmla="*/ 2147483646 h 292"/>
                <a:gd name="T92" fmla="*/ 2147483646 w 378"/>
                <a:gd name="T93" fmla="*/ 2147483646 h 292"/>
                <a:gd name="T94" fmla="*/ 2147483646 w 378"/>
                <a:gd name="T95" fmla="*/ 2147483646 h 292"/>
                <a:gd name="T96" fmla="*/ 2147483646 w 378"/>
                <a:gd name="T97" fmla="*/ 2147483646 h 292"/>
                <a:gd name="T98" fmla="*/ 2147483646 w 378"/>
                <a:gd name="T99" fmla="*/ 2147483646 h 292"/>
                <a:gd name="T100" fmla="*/ 2147483646 w 378"/>
                <a:gd name="T101" fmla="*/ 2147483646 h 2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78" h="292">
                  <a:moveTo>
                    <a:pt x="264" y="86"/>
                  </a:moveTo>
                  <a:lnTo>
                    <a:pt x="264" y="86"/>
                  </a:lnTo>
                  <a:lnTo>
                    <a:pt x="258" y="78"/>
                  </a:lnTo>
                  <a:lnTo>
                    <a:pt x="252" y="70"/>
                  </a:lnTo>
                  <a:lnTo>
                    <a:pt x="240" y="46"/>
                  </a:lnTo>
                  <a:lnTo>
                    <a:pt x="226" y="44"/>
                  </a:lnTo>
                  <a:lnTo>
                    <a:pt x="214" y="42"/>
                  </a:lnTo>
                  <a:lnTo>
                    <a:pt x="204" y="38"/>
                  </a:lnTo>
                  <a:lnTo>
                    <a:pt x="198" y="34"/>
                  </a:lnTo>
                  <a:lnTo>
                    <a:pt x="194" y="28"/>
                  </a:lnTo>
                  <a:lnTo>
                    <a:pt x="188" y="24"/>
                  </a:lnTo>
                  <a:lnTo>
                    <a:pt x="170" y="18"/>
                  </a:lnTo>
                  <a:lnTo>
                    <a:pt x="166" y="16"/>
                  </a:lnTo>
                  <a:lnTo>
                    <a:pt x="170" y="2"/>
                  </a:lnTo>
                  <a:lnTo>
                    <a:pt x="168" y="2"/>
                  </a:lnTo>
                  <a:lnTo>
                    <a:pt x="164" y="0"/>
                  </a:lnTo>
                  <a:lnTo>
                    <a:pt x="152" y="8"/>
                  </a:lnTo>
                  <a:lnTo>
                    <a:pt x="148" y="12"/>
                  </a:lnTo>
                  <a:lnTo>
                    <a:pt x="144" y="16"/>
                  </a:lnTo>
                  <a:lnTo>
                    <a:pt x="140" y="26"/>
                  </a:lnTo>
                  <a:lnTo>
                    <a:pt x="132" y="32"/>
                  </a:lnTo>
                  <a:lnTo>
                    <a:pt x="126" y="46"/>
                  </a:lnTo>
                  <a:lnTo>
                    <a:pt x="124" y="50"/>
                  </a:lnTo>
                  <a:lnTo>
                    <a:pt x="120" y="52"/>
                  </a:lnTo>
                  <a:lnTo>
                    <a:pt x="118" y="52"/>
                  </a:lnTo>
                  <a:lnTo>
                    <a:pt x="116" y="48"/>
                  </a:lnTo>
                  <a:lnTo>
                    <a:pt x="108" y="42"/>
                  </a:lnTo>
                  <a:lnTo>
                    <a:pt x="102" y="40"/>
                  </a:lnTo>
                  <a:lnTo>
                    <a:pt x="96" y="38"/>
                  </a:lnTo>
                  <a:lnTo>
                    <a:pt x="88" y="40"/>
                  </a:lnTo>
                  <a:lnTo>
                    <a:pt x="76" y="46"/>
                  </a:lnTo>
                  <a:lnTo>
                    <a:pt x="62" y="50"/>
                  </a:lnTo>
                  <a:lnTo>
                    <a:pt x="32" y="50"/>
                  </a:lnTo>
                  <a:lnTo>
                    <a:pt x="26" y="44"/>
                  </a:lnTo>
                  <a:lnTo>
                    <a:pt x="22" y="38"/>
                  </a:lnTo>
                  <a:lnTo>
                    <a:pt x="20" y="32"/>
                  </a:lnTo>
                  <a:lnTo>
                    <a:pt x="20" y="22"/>
                  </a:lnTo>
                  <a:lnTo>
                    <a:pt x="8" y="18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2" y="36"/>
                  </a:lnTo>
                  <a:lnTo>
                    <a:pt x="0" y="40"/>
                  </a:lnTo>
                  <a:lnTo>
                    <a:pt x="8" y="42"/>
                  </a:lnTo>
                  <a:lnTo>
                    <a:pt x="10" y="42"/>
                  </a:lnTo>
                  <a:lnTo>
                    <a:pt x="28" y="66"/>
                  </a:lnTo>
                  <a:lnTo>
                    <a:pt x="40" y="76"/>
                  </a:lnTo>
                  <a:lnTo>
                    <a:pt x="68" y="86"/>
                  </a:lnTo>
                  <a:lnTo>
                    <a:pt x="98" y="96"/>
                  </a:lnTo>
                  <a:lnTo>
                    <a:pt x="104" y="102"/>
                  </a:lnTo>
                  <a:lnTo>
                    <a:pt x="112" y="112"/>
                  </a:lnTo>
                  <a:lnTo>
                    <a:pt x="118" y="128"/>
                  </a:lnTo>
                  <a:lnTo>
                    <a:pt x="124" y="150"/>
                  </a:lnTo>
                  <a:lnTo>
                    <a:pt x="140" y="158"/>
                  </a:lnTo>
                  <a:lnTo>
                    <a:pt x="146" y="162"/>
                  </a:lnTo>
                  <a:lnTo>
                    <a:pt x="152" y="162"/>
                  </a:lnTo>
                  <a:lnTo>
                    <a:pt x="180" y="144"/>
                  </a:lnTo>
                  <a:lnTo>
                    <a:pt x="182" y="142"/>
                  </a:lnTo>
                  <a:lnTo>
                    <a:pt x="184" y="144"/>
                  </a:lnTo>
                  <a:lnTo>
                    <a:pt x="198" y="146"/>
                  </a:lnTo>
                  <a:lnTo>
                    <a:pt x="200" y="146"/>
                  </a:lnTo>
                  <a:lnTo>
                    <a:pt x="200" y="150"/>
                  </a:lnTo>
                  <a:lnTo>
                    <a:pt x="198" y="152"/>
                  </a:lnTo>
                  <a:lnTo>
                    <a:pt x="192" y="174"/>
                  </a:lnTo>
                  <a:lnTo>
                    <a:pt x="186" y="186"/>
                  </a:lnTo>
                  <a:lnTo>
                    <a:pt x="168" y="186"/>
                  </a:lnTo>
                  <a:lnTo>
                    <a:pt x="166" y="194"/>
                  </a:lnTo>
                  <a:lnTo>
                    <a:pt x="164" y="202"/>
                  </a:lnTo>
                  <a:lnTo>
                    <a:pt x="152" y="222"/>
                  </a:lnTo>
                  <a:lnTo>
                    <a:pt x="148" y="228"/>
                  </a:lnTo>
                  <a:lnTo>
                    <a:pt x="148" y="234"/>
                  </a:lnTo>
                  <a:lnTo>
                    <a:pt x="166" y="246"/>
                  </a:lnTo>
                  <a:lnTo>
                    <a:pt x="172" y="252"/>
                  </a:lnTo>
                  <a:lnTo>
                    <a:pt x="178" y="254"/>
                  </a:lnTo>
                  <a:lnTo>
                    <a:pt x="182" y="254"/>
                  </a:lnTo>
                  <a:lnTo>
                    <a:pt x="186" y="266"/>
                  </a:lnTo>
                  <a:lnTo>
                    <a:pt x="194" y="270"/>
                  </a:lnTo>
                  <a:lnTo>
                    <a:pt x="200" y="266"/>
                  </a:lnTo>
                  <a:lnTo>
                    <a:pt x="204" y="262"/>
                  </a:lnTo>
                  <a:lnTo>
                    <a:pt x="208" y="262"/>
                  </a:lnTo>
                  <a:lnTo>
                    <a:pt x="214" y="264"/>
                  </a:lnTo>
                  <a:lnTo>
                    <a:pt x="218" y="266"/>
                  </a:lnTo>
                  <a:lnTo>
                    <a:pt x="224" y="270"/>
                  </a:lnTo>
                  <a:lnTo>
                    <a:pt x="230" y="278"/>
                  </a:lnTo>
                  <a:lnTo>
                    <a:pt x="236" y="286"/>
                  </a:lnTo>
                  <a:lnTo>
                    <a:pt x="238" y="286"/>
                  </a:lnTo>
                  <a:lnTo>
                    <a:pt x="242" y="284"/>
                  </a:lnTo>
                  <a:lnTo>
                    <a:pt x="248" y="284"/>
                  </a:lnTo>
                  <a:lnTo>
                    <a:pt x="264" y="288"/>
                  </a:lnTo>
                  <a:lnTo>
                    <a:pt x="284" y="292"/>
                  </a:lnTo>
                  <a:lnTo>
                    <a:pt x="304" y="286"/>
                  </a:lnTo>
                  <a:lnTo>
                    <a:pt x="312" y="282"/>
                  </a:lnTo>
                  <a:lnTo>
                    <a:pt x="318" y="278"/>
                  </a:lnTo>
                  <a:lnTo>
                    <a:pt x="312" y="272"/>
                  </a:lnTo>
                  <a:lnTo>
                    <a:pt x="312" y="268"/>
                  </a:lnTo>
                  <a:lnTo>
                    <a:pt x="316" y="262"/>
                  </a:lnTo>
                  <a:lnTo>
                    <a:pt x="322" y="256"/>
                  </a:lnTo>
                  <a:lnTo>
                    <a:pt x="324" y="248"/>
                  </a:lnTo>
                  <a:lnTo>
                    <a:pt x="324" y="238"/>
                  </a:lnTo>
                  <a:lnTo>
                    <a:pt x="324" y="232"/>
                  </a:lnTo>
                  <a:lnTo>
                    <a:pt x="326" y="230"/>
                  </a:lnTo>
                  <a:lnTo>
                    <a:pt x="330" y="226"/>
                  </a:lnTo>
                  <a:lnTo>
                    <a:pt x="340" y="222"/>
                  </a:lnTo>
                  <a:lnTo>
                    <a:pt x="348" y="222"/>
                  </a:lnTo>
                  <a:lnTo>
                    <a:pt x="356" y="226"/>
                  </a:lnTo>
                  <a:lnTo>
                    <a:pt x="366" y="230"/>
                  </a:lnTo>
                  <a:lnTo>
                    <a:pt x="378" y="238"/>
                  </a:lnTo>
                  <a:lnTo>
                    <a:pt x="372" y="222"/>
                  </a:lnTo>
                  <a:lnTo>
                    <a:pt x="364" y="210"/>
                  </a:lnTo>
                  <a:lnTo>
                    <a:pt x="362" y="196"/>
                  </a:lnTo>
                  <a:lnTo>
                    <a:pt x="348" y="194"/>
                  </a:lnTo>
                  <a:lnTo>
                    <a:pt x="312" y="172"/>
                  </a:lnTo>
                  <a:lnTo>
                    <a:pt x="294" y="170"/>
                  </a:lnTo>
                  <a:lnTo>
                    <a:pt x="294" y="166"/>
                  </a:lnTo>
                  <a:lnTo>
                    <a:pt x="292" y="146"/>
                  </a:lnTo>
                  <a:lnTo>
                    <a:pt x="276" y="106"/>
                  </a:lnTo>
                  <a:lnTo>
                    <a:pt x="270" y="94"/>
                  </a:lnTo>
                  <a:lnTo>
                    <a:pt x="264" y="8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73" name="河北"/>
            <p:cNvSpPr>
              <a:spLocks/>
            </p:cNvSpPr>
            <p:nvPr/>
          </p:nvSpPr>
          <p:spPr bwMode="auto">
            <a:xfrm>
              <a:off x="5428499" y="2761203"/>
              <a:ext cx="629926" cy="898577"/>
            </a:xfrm>
            <a:custGeom>
              <a:avLst/>
              <a:gdLst>
                <a:gd name="T0" fmla="*/ 2147483646 w 352"/>
                <a:gd name="T1" fmla="*/ 2147483646 h 502"/>
                <a:gd name="T2" fmla="*/ 2147483646 w 352"/>
                <a:gd name="T3" fmla="*/ 2147483646 h 502"/>
                <a:gd name="T4" fmla="*/ 2147483646 w 352"/>
                <a:gd name="T5" fmla="*/ 2147483646 h 502"/>
                <a:gd name="T6" fmla="*/ 2147483646 w 352"/>
                <a:gd name="T7" fmla="*/ 2147483646 h 502"/>
                <a:gd name="T8" fmla="*/ 2147483646 w 352"/>
                <a:gd name="T9" fmla="*/ 2147483646 h 502"/>
                <a:gd name="T10" fmla="*/ 2147483646 w 352"/>
                <a:gd name="T11" fmla="*/ 2147483646 h 502"/>
                <a:gd name="T12" fmla="*/ 2147483646 w 352"/>
                <a:gd name="T13" fmla="*/ 2147483646 h 502"/>
                <a:gd name="T14" fmla="*/ 2147483646 w 352"/>
                <a:gd name="T15" fmla="*/ 2147483646 h 502"/>
                <a:gd name="T16" fmla="*/ 2147483646 w 352"/>
                <a:gd name="T17" fmla="*/ 2147483646 h 502"/>
                <a:gd name="T18" fmla="*/ 2147483646 w 352"/>
                <a:gd name="T19" fmla="*/ 2147483646 h 502"/>
                <a:gd name="T20" fmla="*/ 2147483646 w 352"/>
                <a:gd name="T21" fmla="*/ 2147483646 h 502"/>
                <a:gd name="T22" fmla="*/ 2147483646 w 352"/>
                <a:gd name="T23" fmla="*/ 2147483646 h 502"/>
                <a:gd name="T24" fmla="*/ 2147483646 w 352"/>
                <a:gd name="T25" fmla="*/ 2147483646 h 502"/>
                <a:gd name="T26" fmla="*/ 2147483646 w 352"/>
                <a:gd name="T27" fmla="*/ 2147483646 h 502"/>
                <a:gd name="T28" fmla="*/ 2147483646 w 352"/>
                <a:gd name="T29" fmla="*/ 2147483646 h 502"/>
                <a:gd name="T30" fmla="*/ 2147483646 w 352"/>
                <a:gd name="T31" fmla="*/ 2147483646 h 502"/>
                <a:gd name="T32" fmla="*/ 2147483646 w 352"/>
                <a:gd name="T33" fmla="*/ 2147483646 h 502"/>
                <a:gd name="T34" fmla="*/ 2147483646 w 352"/>
                <a:gd name="T35" fmla="*/ 2147483646 h 502"/>
                <a:gd name="T36" fmla="*/ 2147483646 w 352"/>
                <a:gd name="T37" fmla="*/ 2147483646 h 502"/>
                <a:gd name="T38" fmla="*/ 2147483646 w 352"/>
                <a:gd name="T39" fmla="*/ 2147483646 h 502"/>
                <a:gd name="T40" fmla="*/ 2147483646 w 352"/>
                <a:gd name="T41" fmla="*/ 2147483646 h 502"/>
                <a:gd name="T42" fmla="*/ 2147483646 w 352"/>
                <a:gd name="T43" fmla="*/ 2147483646 h 502"/>
                <a:gd name="T44" fmla="*/ 2147483646 w 352"/>
                <a:gd name="T45" fmla="*/ 2147483646 h 502"/>
                <a:gd name="T46" fmla="*/ 2147483646 w 352"/>
                <a:gd name="T47" fmla="*/ 2147483646 h 502"/>
                <a:gd name="T48" fmla="*/ 2147483646 w 352"/>
                <a:gd name="T49" fmla="*/ 2147483646 h 502"/>
                <a:gd name="T50" fmla="*/ 2147483646 w 352"/>
                <a:gd name="T51" fmla="*/ 2147483646 h 502"/>
                <a:gd name="T52" fmla="*/ 2147483646 w 352"/>
                <a:gd name="T53" fmla="*/ 2147483646 h 502"/>
                <a:gd name="T54" fmla="*/ 2147483646 w 352"/>
                <a:gd name="T55" fmla="*/ 2147483646 h 502"/>
                <a:gd name="T56" fmla="*/ 2147483646 w 352"/>
                <a:gd name="T57" fmla="*/ 2147483646 h 502"/>
                <a:gd name="T58" fmla="*/ 2147483646 w 352"/>
                <a:gd name="T59" fmla="*/ 2147483646 h 502"/>
                <a:gd name="T60" fmla="*/ 2147483646 w 352"/>
                <a:gd name="T61" fmla="*/ 2147483646 h 502"/>
                <a:gd name="T62" fmla="*/ 2147483646 w 352"/>
                <a:gd name="T63" fmla="*/ 2147483646 h 502"/>
                <a:gd name="T64" fmla="*/ 2147483646 w 352"/>
                <a:gd name="T65" fmla="*/ 2147483646 h 502"/>
                <a:gd name="T66" fmla="*/ 2147483646 w 352"/>
                <a:gd name="T67" fmla="*/ 2147483646 h 502"/>
                <a:gd name="T68" fmla="*/ 2147483646 w 352"/>
                <a:gd name="T69" fmla="*/ 2147483646 h 502"/>
                <a:gd name="T70" fmla="*/ 2147483646 w 352"/>
                <a:gd name="T71" fmla="*/ 2147483646 h 502"/>
                <a:gd name="T72" fmla="*/ 2147483646 w 352"/>
                <a:gd name="T73" fmla="*/ 2147483646 h 502"/>
                <a:gd name="T74" fmla="*/ 2147483646 w 352"/>
                <a:gd name="T75" fmla="*/ 2147483646 h 502"/>
                <a:gd name="T76" fmla="*/ 2147483646 w 352"/>
                <a:gd name="T77" fmla="*/ 2147483646 h 502"/>
                <a:gd name="T78" fmla="*/ 2147483646 w 352"/>
                <a:gd name="T79" fmla="*/ 2147483646 h 502"/>
                <a:gd name="T80" fmla="*/ 2147483646 w 352"/>
                <a:gd name="T81" fmla="*/ 2147483646 h 502"/>
                <a:gd name="T82" fmla="*/ 2147483646 w 352"/>
                <a:gd name="T83" fmla="*/ 2147483646 h 502"/>
                <a:gd name="T84" fmla="*/ 2147483646 w 352"/>
                <a:gd name="T85" fmla="*/ 2147483646 h 502"/>
                <a:gd name="T86" fmla="*/ 2147483646 w 352"/>
                <a:gd name="T87" fmla="*/ 2147483646 h 502"/>
                <a:gd name="T88" fmla="*/ 2147483646 w 352"/>
                <a:gd name="T89" fmla="*/ 2147483646 h 502"/>
                <a:gd name="T90" fmla="*/ 2147483646 w 352"/>
                <a:gd name="T91" fmla="*/ 2147483646 h 502"/>
                <a:gd name="T92" fmla="*/ 2147483646 w 352"/>
                <a:gd name="T93" fmla="*/ 2147483646 h 502"/>
                <a:gd name="T94" fmla="*/ 2147483646 w 352"/>
                <a:gd name="T95" fmla="*/ 2147483646 h 502"/>
                <a:gd name="T96" fmla="*/ 2147483646 w 352"/>
                <a:gd name="T97" fmla="*/ 2147483646 h 502"/>
                <a:gd name="T98" fmla="*/ 2147483646 w 352"/>
                <a:gd name="T99" fmla="*/ 2147483646 h 502"/>
                <a:gd name="T100" fmla="*/ 2147483646 w 352"/>
                <a:gd name="T101" fmla="*/ 2147483646 h 502"/>
                <a:gd name="T102" fmla="*/ 2147483646 w 352"/>
                <a:gd name="T103" fmla="*/ 2147483646 h 502"/>
                <a:gd name="T104" fmla="*/ 2147483646 w 352"/>
                <a:gd name="T105" fmla="*/ 2147483646 h 502"/>
                <a:gd name="T106" fmla="*/ 2147483646 w 352"/>
                <a:gd name="T107" fmla="*/ 2147483646 h 502"/>
                <a:gd name="T108" fmla="*/ 2147483646 w 352"/>
                <a:gd name="T109" fmla="*/ 2147483646 h 5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2" h="502">
                  <a:moveTo>
                    <a:pt x="324" y="152"/>
                  </a:moveTo>
                  <a:lnTo>
                    <a:pt x="318" y="148"/>
                  </a:lnTo>
                  <a:lnTo>
                    <a:pt x="316" y="148"/>
                  </a:lnTo>
                  <a:lnTo>
                    <a:pt x="312" y="144"/>
                  </a:lnTo>
                  <a:lnTo>
                    <a:pt x="290" y="136"/>
                  </a:lnTo>
                  <a:lnTo>
                    <a:pt x="284" y="136"/>
                  </a:lnTo>
                  <a:lnTo>
                    <a:pt x="280" y="138"/>
                  </a:lnTo>
                  <a:lnTo>
                    <a:pt x="270" y="122"/>
                  </a:lnTo>
                  <a:lnTo>
                    <a:pt x="272" y="120"/>
                  </a:lnTo>
                  <a:lnTo>
                    <a:pt x="278" y="112"/>
                  </a:lnTo>
                  <a:lnTo>
                    <a:pt x="278" y="104"/>
                  </a:lnTo>
                  <a:lnTo>
                    <a:pt x="278" y="102"/>
                  </a:lnTo>
                  <a:lnTo>
                    <a:pt x="282" y="96"/>
                  </a:lnTo>
                  <a:lnTo>
                    <a:pt x="280" y="94"/>
                  </a:lnTo>
                  <a:lnTo>
                    <a:pt x="268" y="92"/>
                  </a:lnTo>
                  <a:lnTo>
                    <a:pt x="246" y="88"/>
                  </a:lnTo>
                  <a:lnTo>
                    <a:pt x="234" y="76"/>
                  </a:lnTo>
                  <a:lnTo>
                    <a:pt x="230" y="68"/>
                  </a:lnTo>
                  <a:lnTo>
                    <a:pt x="228" y="64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34" y="32"/>
                  </a:lnTo>
                  <a:lnTo>
                    <a:pt x="228" y="40"/>
                  </a:lnTo>
                  <a:lnTo>
                    <a:pt x="226" y="40"/>
                  </a:lnTo>
                  <a:lnTo>
                    <a:pt x="226" y="42"/>
                  </a:lnTo>
                  <a:lnTo>
                    <a:pt x="224" y="40"/>
                  </a:lnTo>
                  <a:lnTo>
                    <a:pt x="222" y="40"/>
                  </a:lnTo>
                  <a:lnTo>
                    <a:pt x="210" y="30"/>
                  </a:lnTo>
                  <a:lnTo>
                    <a:pt x="208" y="28"/>
                  </a:lnTo>
                  <a:lnTo>
                    <a:pt x="208" y="26"/>
                  </a:lnTo>
                  <a:lnTo>
                    <a:pt x="206" y="8"/>
                  </a:lnTo>
                  <a:lnTo>
                    <a:pt x="200" y="0"/>
                  </a:lnTo>
                  <a:lnTo>
                    <a:pt x="188" y="0"/>
                  </a:lnTo>
                  <a:lnTo>
                    <a:pt x="180" y="14"/>
                  </a:lnTo>
                  <a:lnTo>
                    <a:pt x="180" y="16"/>
                  </a:lnTo>
                  <a:lnTo>
                    <a:pt x="178" y="16"/>
                  </a:lnTo>
                  <a:lnTo>
                    <a:pt x="160" y="12"/>
                  </a:lnTo>
                  <a:lnTo>
                    <a:pt x="156" y="30"/>
                  </a:lnTo>
                  <a:lnTo>
                    <a:pt x="156" y="48"/>
                  </a:lnTo>
                  <a:lnTo>
                    <a:pt x="146" y="64"/>
                  </a:lnTo>
                  <a:lnTo>
                    <a:pt x="146" y="66"/>
                  </a:lnTo>
                  <a:lnTo>
                    <a:pt x="144" y="66"/>
                  </a:lnTo>
                  <a:lnTo>
                    <a:pt x="142" y="66"/>
                  </a:lnTo>
                  <a:lnTo>
                    <a:pt x="130" y="68"/>
                  </a:lnTo>
                  <a:lnTo>
                    <a:pt x="118" y="76"/>
                  </a:lnTo>
                  <a:lnTo>
                    <a:pt x="118" y="78"/>
                  </a:lnTo>
                  <a:lnTo>
                    <a:pt x="116" y="78"/>
                  </a:lnTo>
                  <a:lnTo>
                    <a:pt x="114" y="78"/>
                  </a:lnTo>
                  <a:lnTo>
                    <a:pt x="92" y="70"/>
                  </a:lnTo>
                  <a:lnTo>
                    <a:pt x="90" y="78"/>
                  </a:lnTo>
                  <a:lnTo>
                    <a:pt x="90" y="80"/>
                  </a:lnTo>
                  <a:lnTo>
                    <a:pt x="80" y="96"/>
                  </a:lnTo>
                  <a:lnTo>
                    <a:pt x="76" y="100"/>
                  </a:lnTo>
                  <a:lnTo>
                    <a:pt x="74" y="100"/>
                  </a:lnTo>
                  <a:lnTo>
                    <a:pt x="64" y="100"/>
                  </a:lnTo>
                  <a:lnTo>
                    <a:pt x="50" y="94"/>
                  </a:lnTo>
                  <a:lnTo>
                    <a:pt x="48" y="92"/>
                  </a:lnTo>
                  <a:lnTo>
                    <a:pt x="48" y="90"/>
                  </a:lnTo>
                  <a:lnTo>
                    <a:pt x="46" y="72"/>
                  </a:lnTo>
                  <a:lnTo>
                    <a:pt x="42" y="56"/>
                  </a:lnTo>
                  <a:lnTo>
                    <a:pt x="38" y="52"/>
                  </a:lnTo>
                  <a:lnTo>
                    <a:pt x="34" y="64"/>
                  </a:lnTo>
                  <a:lnTo>
                    <a:pt x="24" y="76"/>
                  </a:lnTo>
                  <a:lnTo>
                    <a:pt x="16" y="96"/>
                  </a:lnTo>
                  <a:lnTo>
                    <a:pt x="14" y="96"/>
                  </a:lnTo>
                  <a:lnTo>
                    <a:pt x="8" y="108"/>
                  </a:lnTo>
                  <a:lnTo>
                    <a:pt x="6" y="114"/>
                  </a:lnTo>
                  <a:lnTo>
                    <a:pt x="0" y="122"/>
                  </a:lnTo>
                  <a:lnTo>
                    <a:pt x="6" y="140"/>
                  </a:lnTo>
                  <a:lnTo>
                    <a:pt x="30" y="168"/>
                  </a:lnTo>
                  <a:lnTo>
                    <a:pt x="38" y="184"/>
                  </a:lnTo>
                  <a:lnTo>
                    <a:pt x="38" y="186"/>
                  </a:lnTo>
                  <a:lnTo>
                    <a:pt x="36" y="188"/>
                  </a:lnTo>
                  <a:lnTo>
                    <a:pt x="30" y="196"/>
                  </a:lnTo>
                  <a:lnTo>
                    <a:pt x="28" y="196"/>
                  </a:lnTo>
                  <a:lnTo>
                    <a:pt x="12" y="200"/>
                  </a:lnTo>
                  <a:lnTo>
                    <a:pt x="14" y="212"/>
                  </a:lnTo>
                  <a:lnTo>
                    <a:pt x="26" y="220"/>
                  </a:lnTo>
                  <a:lnTo>
                    <a:pt x="42" y="224"/>
                  </a:lnTo>
                  <a:lnTo>
                    <a:pt x="48" y="240"/>
                  </a:lnTo>
                  <a:lnTo>
                    <a:pt x="44" y="268"/>
                  </a:lnTo>
                  <a:lnTo>
                    <a:pt x="38" y="280"/>
                  </a:lnTo>
                  <a:lnTo>
                    <a:pt x="38" y="284"/>
                  </a:lnTo>
                  <a:lnTo>
                    <a:pt x="36" y="284"/>
                  </a:lnTo>
                  <a:lnTo>
                    <a:pt x="16" y="286"/>
                  </a:lnTo>
                  <a:lnTo>
                    <a:pt x="16" y="294"/>
                  </a:lnTo>
                  <a:lnTo>
                    <a:pt x="10" y="312"/>
                  </a:lnTo>
                  <a:lnTo>
                    <a:pt x="8" y="332"/>
                  </a:lnTo>
                  <a:lnTo>
                    <a:pt x="12" y="344"/>
                  </a:lnTo>
                  <a:lnTo>
                    <a:pt x="36" y="358"/>
                  </a:lnTo>
                  <a:lnTo>
                    <a:pt x="38" y="360"/>
                  </a:lnTo>
                  <a:lnTo>
                    <a:pt x="48" y="376"/>
                  </a:lnTo>
                  <a:lnTo>
                    <a:pt x="48" y="378"/>
                  </a:lnTo>
                  <a:lnTo>
                    <a:pt x="48" y="380"/>
                  </a:lnTo>
                  <a:lnTo>
                    <a:pt x="34" y="408"/>
                  </a:lnTo>
                  <a:lnTo>
                    <a:pt x="32" y="416"/>
                  </a:lnTo>
                  <a:lnTo>
                    <a:pt x="24" y="434"/>
                  </a:lnTo>
                  <a:lnTo>
                    <a:pt x="20" y="448"/>
                  </a:lnTo>
                  <a:lnTo>
                    <a:pt x="20" y="450"/>
                  </a:lnTo>
                  <a:lnTo>
                    <a:pt x="14" y="456"/>
                  </a:lnTo>
                  <a:lnTo>
                    <a:pt x="12" y="462"/>
                  </a:lnTo>
                  <a:lnTo>
                    <a:pt x="12" y="464"/>
                  </a:lnTo>
                  <a:lnTo>
                    <a:pt x="12" y="466"/>
                  </a:lnTo>
                  <a:lnTo>
                    <a:pt x="14" y="468"/>
                  </a:lnTo>
                  <a:lnTo>
                    <a:pt x="22" y="476"/>
                  </a:lnTo>
                  <a:lnTo>
                    <a:pt x="26" y="482"/>
                  </a:lnTo>
                  <a:lnTo>
                    <a:pt x="28" y="484"/>
                  </a:lnTo>
                  <a:lnTo>
                    <a:pt x="28" y="488"/>
                  </a:lnTo>
                  <a:lnTo>
                    <a:pt x="30" y="492"/>
                  </a:lnTo>
                  <a:lnTo>
                    <a:pt x="36" y="496"/>
                  </a:lnTo>
                  <a:lnTo>
                    <a:pt x="66" y="502"/>
                  </a:lnTo>
                  <a:lnTo>
                    <a:pt x="80" y="500"/>
                  </a:lnTo>
                  <a:lnTo>
                    <a:pt x="94" y="496"/>
                  </a:lnTo>
                  <a:lnTo>
                    <a:pt x="108" y="492"/>
                  </a:lnTo>
                  <a:lnTo>
                    <a:pt x="122" y="492"/>
                  </a:lnTo>
                  <a:lnTo>
                    <a:pt x="122" y="486"/>
                  </a:lnTo>
                  <a:lnTo>
                    <a:pt x="114" y="464"/>
                  </a:lnTo>
                  <a:lnTo>
                    <a:pt x="112" y="464"/>
                  </a:lnTo>
                  <a:lnTo>
                    <a:pt x="114" y="464"/>
                  </a:lnTo>
                  <a:lnTo>
                    <a:pt x="158" y="400"/>
                  </a:lnTo>
                  <a:lnTo>
                    <a:pt x="208" y="352"/>
                  </a:lnTo>
                  <a:lnTo>
                    <a:pt x="224" y="348"/>
                  </a:lnTo>
                  <a:lnTo>
                    <a:pt x="232" y="338"/>
                  </a:lnTo>
                  <a:lnTo>
                    <a:pt x="240" y="332"/>
                  </a:lnTo>
                  <a:lnTo>
                    <a:pt x="250" y="328"/>
                  </a:lnTo>
                  <a:lnTo>
                    <a:pt x="246" y="324"/>
                  </a:lnTo>
                  <a:lnTo>
                    <a:pt x="234" y="312"/>
                  </a:lnTo>
                  <a:lnTo>
                    <a:pt x="226" y="302"/>
                  </a:lnTo>
                  <a:lnTo>
                    <a:pt x="226" y="300"/>
                  </a:lnTo>
                  <a:lnTo>
                    <a:pt x="230" y="294"/>
                  </a:lnTo>
                  <a:lnTo>
                    <a:pt x="218" y="296"/>
                  </a:lnTo>
                  <a:lnTo>
                    <a:pt x="196" y="292"/>
                  </a:lnTo>
                  <a:lnTo>
                    <a:pt x="186" y="284"/>
                  </a:lnTo>
                  <a:lnTo>
                    <a:pt x="182" y="280"/>
                  </a:lnTo>
                  <a:lnTo>
                    <a:pt x="180" y="276"/>
                  </a:lnTo>
                  <a:lnTo>
                    <a:pt x="176" y="256"/>
                  </a:lnTo>
                  <a:lnTo>
                    <a:pt x="174" y="238"/>
                  </a:lnTo>
                  <a:lnTo>
                    <a:pt x="170" y="242"/>
                  </a:lnTo>
                  <a:lnTo>
                    <a:pt x="164" y="244"/>
                  </a:lnTo>
                  <a:lnTo>
                    <a:pt x="146" y="240"/>
                  </a:lnTo>
                  <a:lnTo>
                    <a:pt x="136" y="232"/>
                  </a:lnTo>
                  <a:lnTo>
                    <a:pt x="122" y="228"/>
                  </a:lnTo>
                  <a:lnTo>
                    <a:pt x="116" y="228"/>
                  </a:lnTo>
                  <a:lnTo>
                    <a:pt x="110" y="226"/>
                  </a:lnTo>
                  <a:lnTo>
                    <a:pt x="104" y="224"/>
                  </a:lnTo>
                  <a:lnTo>
                    <a:pt x="98" y="218"/>
                  </a:lnTo>
                  <a:lnTo>
                    <a:pt x="96" y="214"/>
                  </a:lnTo>
                  <a:lnTo>
                    <a:pt x="96" y="210"/>
                  </a:lnTo>
                  <a:lnTo>
                    <a:pt x="96" y="206"/>
                  </a:lnTo>
                  <a:lnTo>
                    <a:pt x="98" y="202"/>
                  </a:lnTo>
                  <a:lnTo>
                    <a:pt x="102" y="200"/>
                  </a:lnTo>
                  <a:lnTo>
                    <a:pt x="110" y="192"/>
                  </a:lnTo>
                  <a:lnTo>
                    <a:pt x="118" y="180"/>
                  </a:lnTo>
                  <a:lnTo>
                    <a:pt x="116" y="176"/>
                  </a:lnTo>
                  <a:lnTo>
                    <a:pt x="114" y="170"/>
                  </a:lnTo>
                  <a:lnTo>
                    <a:pt x="112" y="164"/>
                  </a:lnTo>
                  <a:lnTo>
                    <a:pt x="114" y="160"/>
                  </a:lnTo>
                  <a:lnTo>
                    <a:pt x="114" y="158"/>
                  </a:lnTo>
                  <a:lnTo>
                    <a:pt x="116" y="156"/>
                  </a:lnTo>
                  <a:lnTo>
                    <a:pt x="120" y="152"/>
                  </a:lnTo>
                  <a:lnTo>
                    <a:pt x="134" y="148"/>
                  </a:lnTo>
                  <a:lnTo>
                    <a:pt x="136" y="142"/>
                  </a:lnTo>
                  <a:lnTo>
                    <a:pt x="138" y="140"/>
                  </a:lnTo>
                  <a:lnTo>
                    <a:pt x="150" y="140"/>
                  </a:lnTo>
                  <a:lnTo>
                    <a:pt x="148" y="140"/>
                  </a:lnTo>
                  <a:lnTo>
                    <a:pt x="142" y="136"/>
                  </a:lnTo>
                  <a:lnTo>
                    <a:pt x="140" y="132"/>
                  </a:lnTo>
                  <a:lnTo>
                    <a:pt x="140" y="128"/>
                  </a:lnTo>
                  <a:lnTo>
                    <a:pt x="142" y="122"/>
                  </a:lnTo>
                  <a:lnTo>
                    <a:pt x="148" y="118"/>
                  </a:lnTo>
                  <a:lnTo>
                    <a:pt x="154" y="116"/>
                  </a:lnTo>
                  <a:lnTo>
                    <a:pt x="160" y="116"/>
                  </a:lnTo>
                  <a:lnTo>
                    <a:pt x="166" y="118"/>
                  </a:lnTo>
                  <a:lnTo>
                    <a:pt x="172" y="120"/>
                  </a:lnTo>
                  <a:lnTo>
                    <a:pt x="190" y="134"/>
                  </a:lnTo>
                  <a:lnTo>
                    <a:pt x="208" y="134"/>
                  </a:lnTo>
                  <a:lnTo>
                    <a:pt x="214" y="138"/>
                  </a:lnTo>
                  <a:lnTo>
                    <a:pt x="214" y="144"/>
                  </a:lnTo>
                  <a:lnTo>
                    <a:pt x="214" y="150"/>
                  </a:lnTo>
                  <a:lnTo>
                    <a:pt x="210" y="152"/>
                  </a:lnTo>
                  <a:lnTo>
                    <a:pt x="206" y="152"/>
                  </a:lnTo>
                  <a:lnTo>
                    <a:pt x="204" y="154"/>
                  </a:lnTo>
                  <a:lnTo>
                    <a:pt x="202" y="160"/>
                  </a:lnTo>
                  <a:lnTo>
                    <a:pt x="210" y="180"/>
                  </a:lnTo>
                  <a:lnTo>
                    <a:pt x="218" y="170"/>
                  </a:lnTo>
                  <a:lnTo>
                    <a:pt x="226" y="168"/>
                  </a:lnTo>
                  <a:lnTo>
                    <a:pt x="230" y="168"/>
                  </a:lnTo>
                  <a:lnTo>
                    <a:pt x="234" y="172"/>
                  </a:lnTo>
                  <a:lnTo>
                    <a:pt x="236" y="180"/>
                  </a:lnTo>
                  <a:lnTo>
                    <a:pt x="240" y="190"/>
                  </a:lnTo>
                  <a:lnTo>
                    <a:pt x="242" y="202"/>
                  </a:lnTo>
                  <a:lnTo>
                    <a:pt x="246" y="210"/>
                  </a:lnTo>
                  <a:lnTo>
                    <a:pt x="252" y="220"/>
                  </a:lnTo>
                  <a:lnTo>
                    <a:pt x="264" y="236"/>
                  </a:lnTo>
                  <a:lnTo>
                    <a:pt x="268" y="248"/>
                  </a:lnTo>
                  <a:lnTo>
                    <a:pt x="300" y="244"/>
                  </a:lnTo>
                  <a:lnTo>
                    <a:pt x="314" y="236"/>
                  </a:lnTo>
                  <a:lnTo>
                    <a:pt x="326" y="220"/>
                  </a:lnTo>
                  <a:lnTo>
                    <a:pt x="332" y="204"/>
                  </a:lnTo>
                  <a:lnTo>
                    <a:pt x="336" y="188"/>
                  </a:lnTo>
                  <a:lnTo>
                    <a:pt x="336" y="186"/>
                  </a:lnTo>
                  <a:lnTo>
                    <a:pt x="336" y="184"/>
                  </a:lnTo>
                  <a:lnTo>
                    <a:pt x="338" y="184"/>
                  </a:lnTo>
                  <a:lnTo>
                    <a:pt x="350" y="176"/>
                  </a:lnTo>
                  <a:lnTo>
                    <a:pt x="352" y="176"/>
                  </a:lnTo>
                  <a:lnTo>
                    <a:pt x="350" y="174"/>
                  </a:lnTo>
                  <a:lnTo>
                    <a:pt x="330" y="168"/>
                  </a:lnTo>
                  <a:lnTo>
                    <a:pt x="326" y="156"/>
                  </a:lnTo>
                  <a:lnTo>
                    <a:pt x="324" y="15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/>
            </a:p>
          </p:txBody>
        </p:sp>
        <p:sp>
          <p:nvSpPr>
            <p:cNvPr id="74" name="河南"/>
            <p:cNvSpPr>
              <a:spLocks/>
            </p:cNvSpPr>
            <p:nvPr/>
          </p:nvSpPr>
          <p:spPr bwMode="auto">
            <a:xfrm>
              <a:off x="5140754" y="3624023"/>
              <a:ext cx="662590" cy="656054"/>
            </a:xfrm>
            <a:custGeom>
              <a:avLst/>
              <a:gdLst>
                <a:gd name="T0" fmla="*/ 2147483646 w 370"/>
                <a:gd name="T1" fmla="*/ 2147483646 h 366"/>
                <a:gd name="T2" fmla="*/ 0 w 370"/>
                <a:gd name="T3" fmla="*/ 2147483646 h 366"/>
                <a:gd name="T4" fmla="*/ 2147483646 w 370"/>
                <a:gd name="T5" fmla="*/ 2147483646 h 366"/>
                <a:gd name="T6" fmla="*/ 2147483646 w 370"/>
                <a:gd name="T7" fmla="*/ 2147483646 h 366"/>
                <a:gd name="T8" fmla="*/ 2147483646 w 370"/>
                <a:gd name="T9" fmla="*/ 2147483646 h 366"/>
                <a:gd name="T10" fmla="*/ 2147483646 w 370"/>
                <a:gd name="T11" fmla="*/ 2147483646 h 366"/>
                <a:gd name="T12" fmla="*/ 2147483646 w 370"/>
                <a:gd name="T13" fmla="*/ 2147483646 h 366"/>
                <a:gd name="T14" fmla="*/ 2147483646 w 370"/>
                <a:gd name="T15" fmla="*/ 2147483646 h 366"/>
                <a:gd name="T16" fmla="*/ 2147483646 w 370"/>
                <a:gd name="T17" fmla="*/ 2147483646 h 366"/>
                <a:gd name="T18" fmla="*/ 2147483646 w 370"/>
                <a:gd name="T19" fmla="*/ 2147483646 h 366"/>
                <a:gd name="T20" fmla="*/ 2147483646 w 370"/>
                <a:gd name="T21" fmla="*/ 2147483646 h 366"/>
                <a:gd name="T22" fmla="*/ 2147483646 w 370"/>
                <a:gd name="T23" fmla="*/ 2147483646 h 366"/>
                <a:gd name="T24" fmla="*/ 2147483646 w 370"/>
                <a:gd name="T25" fmla="*/ 2147483646 h 366"/>
                <a:gd name="T26" fmla="*/ 2147483646 w 370"/>
                <a:gd name="T27" fmla="*/ 2147483646 h 366"/>
                <a:gd name="T28" fmla="*/ 2147483646 w 370"/>
                <a:gd name="T29" fmla="*/ 2147483646 h 366"/>
                <a:gd name="T30" fmla="*/ 2147483646 w 370"/>
                <a:gd name="T31" fmla="*/ 2147483646 h 366"/>
                <a:gd name="T32" fmla="*/ 2147483646 w 370"/>
                <a:gd name="T33" fmla="*/ 2147483646 h 366"/>
                <a:gd name="T34" fmla="*/ 2147483646 w 370"/>
                <a:gd name="T35" fmla="*/ 2147483646 h 366"/>
                <a:gd name="T36" fmla="*/ 2147483646 w 370"/>
                <a:gd name="T37" fmla="*/ 2147483646 h 366"/>
                <a:gd name="T38" fmla="*/ 2147483646 w 370"/>
                <a:gd name="T39" fmla="*/ 2147483646 h 366"/>
                <a:gd name="T40" fmla="*/ 2147483646 w 370"/>
                <a:gd name="T41" fmla="*/ 2147483646 h 366"/>
                <a:gd name="T42" fmla="*/ 2147483646 w 370"/>
                <a:gd name="T43" fmla="*/ 2147483646 h 366"/>
                <a:gd name="T44" fmla="*/ 2147483646 w 370"/>
                <a:gd name="T45" fmla="*/ 2147483646 h 366"/>
                <a:gd name="T46" fmla="*/ 2147483646 w 370"/>
                <a:gd name="T47" fmla="*/ 2147483646 h 366"/>
                <a:gd name="T48" fmla="*/ 2147483646 w 370"/>
                <a:gd name="T49" fmla="*/ 2147483646 h 366"/>
                <a:gd name="T50" fmla="*/ 2147483646 w 370"/>
                <a:gd name="T51" fmla="*/ 2147483646 h 366"/>
                <a:gd name="T52" fmla="*/ 2147483646 w 370"/>
                <a:gd name="T53" fmla="*/ 2147483646 h 366"/>
                <a:gd name="T54" fmla="*/ 2147483646 w 370"/>
                <a:gd name="T55" fmla="*/ 2147483646 h 366"/>
                <a:gd name="T56" fmla="*/ 2147483646 w 370"/>
                <a:gd name="T57" fmla="*/ 2147483646 h 366"/>
                <a:gd name="T58" fmla="*/ 2147483646 w 370"/>
                <a:gd name="T59" fmla="*/ 2147483646 h 366"/>
                <a:gd name="T60" fmla="*/ 2147483646 w 370"/>
                <a:gd name="T61" fmla="*/ 2147483646 h 366"/>
                <a:gd name="T62" fmla="*/ 2147483646 w 370"/>
                <a:gd name="T63" fmla="*/ 2147483646 h 366"/>
                <a:gd name="T64" fmla="*/ 2147483646 w 370"/>
                <a:gd name="T65" fmla="*/ 2147483646 h 366"/>
                <a:gd name="T66" fmla="*/ 2147483646 w 370"/>
                <a:gd name="T67" fmla="*/ 2147483646 h 366"/>
                <a:gd name="T68" fmla="*/ 2147483646 w 370"/>
                <a:gd name="T69" fmla="*/ 2147483646 h 366"/>
                <a:gd name="T70" fmla="*/ 2147483646 w 370"/>
                <a:gd name="T71" fmla="*/ 2147483646 h 366"/>
                <a:gd name="T72" fmla="*/ 2147483646 w 370"/>
                <a:gd name="T73" fmla="*/ 2147483646 h 366"/>
                <a:gd name="T74" fmla="*/ 2147483646 w 370"/>
                <a:gd name="T75" fmla="*/ 2147483646 h 366"/>
                <a:gd name="T76" fmla="*/ 2147483646 w 370"/>
                <a:gd name="T77" fmla="*/ 2147483646 h 366"/>
                <a:gd name="T78" fmla="*/ 2147483646 w 370"/>
                <a:gd name="T79" fmla="*/ 2147483646 h 366"/>
                <a:gd name="T80" fmla="*/ 2147483646 w 370"/>
                <a:gd name="T81" fmla="*/ 2147483646 h 366"/>
                <a:gd name="T82" fmla="*/ 2147483646 w 370"/>
                <a:gd name="T83" fmla="*/ 2147483646 h 366"/>
                <a:gd name="T84" fmla="*/ 2147483646 w 370"/>
                <a:gd name="T85" fmla="*/ 2147483646 h 366"/>
                <a:gd name="T86" fmla="*/ 2147483646 w 370"/>
                <a:gd name="T87" fmla="*/ 2147483646 h 366"/>
                <a:gd name="T88" fmla="*/ 2147483646 w 370"/>
                <a:gd name="T89" fmla="*/ 2147483646 h 366"/>
                <a:gd name="T90" fmla="*/ 2147483646 w 370"/>
                <a:gd name="T91" fmla="*/ 2147483646 h 366"/>
                <a:gd name="T92" fmla="*/ 2147483646 w 370"/>
                <a:gd name="T93" fmla="*/ 2147483646 h 366"/>
                <a:gd name="T94" fmla="*/ 2147483646 w 370"/>
                <a:gd name="T95" fmla="*/ 0 h 366"/>
                <a:gd name="T96" fmla="*/ 2147483646 w 370"/>
                <a:gd name="T97" fmla="*/ 2147483646 h 366"/>
                <a:gd name="T98" fmla="*/ 2147483646 w 370"/>
                <a:gd name="T99" fmla="*/ 2147483646 h 366"/>
                <a:gd name="T100" fmla="*/ 2147483646 w 370"/>
                <a:gd name="T101" fmla="*/ 2147483646 h 366"/>
                <a:gd name="T102" fmla="*/ 2147483646 w 370"/>
                <a:gd name="T103" fmla="*/ 2147483646 h 366"/>
                <a:gd name="T104" fmla="*/ 2147483646 w 370"/>
                <a:gd name="T105" fmla="*/ 2147483646 h 366"/>
                <a:gd name="T106" fmla="*/ 2147483646 w 370"/>
                <a:gd name="T107" fmla="*/ 2147483646 h 366"/>
                <a:gd name="T108" fmla="*/ 2147483646 w 370"/>
                <a:gd name="T109" fmla="*/ 2147483646 h 36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70" h="366">
                  <a:moveTo>
                    <a:pt x="82" y="120"/>
                  </a:moveTo>
                  <a:lnTo>
                    <a:pt x="80" y="120"/>
                  </a:lnTo>
                  <a:lnTo>
                    <a:pt x="20" y="146"/>
                  </a:lnTo>
                  <a:lnTo>
                    <a:pt x="2" y="162"/>
                  </a:lnTo>
                  <a:lnTo>
                    <a:pt x="0" y="182"/>
                  </a:lnTo>
                  <a:lnTo>
                    <a:pt x="2" y="196"/>
                  </a:lnTo>
                  <a:lnTo>
                    <a:pt x="4" y="206"/>
                  </a:lnTo>
                  <a:lnTo>
                    <a:pt x="10" y="210"/>
                  </a:lnTo>
                  <a:lnTo>
                    <a:pt x="28" y="222"/>
                  </a:lnTo>
                  <a:lnTo>
                    <a:pt x="30" y="222"/>
                  </a:lnTo>
                  <a:lnTo>
                    <a:pt x="34" y="252"/>
                  </a:lnTo>
                  <a:lnTo>
                    <a:pt x="54" y="276"/>
                  </a:lnTo>
                  <a:lnTo>
                    <a:pt x="60" y="282"/>
                  </a:lnTo>
                  <a:lnTo>
                    <a:pt x="66" y="286"/>
                  </a:lnTo>
                  <a:lnTo>
                    <a:pt x="82" y="290"/>
                  </a:lnTo>
                  <a:lnTo>
                    <a:pt x="86" y="290"/>
                  </a:lnTo>
                  <a:lnTo>
                    <a:pt x="92" y="296"/>
                  </a:lnTo>
                  <a:lnTo>
                    <a:pt x="104" y="300"/>
                  </a:lnTo>
                  <a:lnTo>
                    <a:pt x="152" y="302"/>
                  </a:lnTo>
                  <a:lnTo>
                    <a:pt x="194" y="304"/>
                  </a:lnTo>
                  <a:lnTo>
                    <a:pt x="204" y="306"/>
                  </a:lnTo>
                  <a:lnTo>
                    <a:pt x="210" y="310"/>
                  </a:lnTo>
                  <a:lnTo>
                    <a:pt x="214" y="312"/>
                  </a:lnTo>
                  <a:lnTo>
                    <a:pt x="214" y="318"/>
                  </a:lnTo>
                  <a:lnTo>
                    <a:pt x="214" y="332"/>
                  </a:lnTo>
                  <a:lnTo>
                    <a:pt x="214" y="342"/>
                  </a:lnTo>
                  <a:lnTo>
                    <a:pt x="216" y="346"/>
                  </a:lnTo>
                  <a:lnTo>
                    <a:pt x="234" y="342"/>
                  </a:lnTo>
                  <a:lnTo>
                    <a:pt x="242" y="340"/>
                  </a:lnTo>
                  <a:lnTo>
                    <a:pt x="250" y="338"/>
                  </a:lnTo>
                  <a:lnTo>
                    <a:pt x="256" y="340"/>
                  </a:lnTo>
                  <a:lnTo>
                    <a:pt x="258" y="342"/>
                  </a:lnTo>
                  <a:lnTo>
                    <a:pt x="266" y="350"/>
                  </a:lnTo>
                  <a:lnTo>
                    <a:pt x="278" y="362"/>
                  </a:lnTo>
                  <a:lnTo>
                    <a:pt x="280" y="364"/>
                  </a:lnTo>
                  <a:lnTo>
                    <a:pt x="282" y="366"/>
                  </a:lnTo>
                  <a:lnTo>
                    <a:pt x="290" y="360"/>
                  </a:lnTo>
                  <a:lnTo>
                    <a:pt x="298" y="350"/>
                  </a:lnTo>
                  <a:lnTo>
                    <a:pt x="300" y="348"/>
                  </a:lnTo>
                  <a:lnTo>
                    <a:pt x="314" y="358"/>
                  </a:lnTo>
                  <a:lnTo>
                    <a:pt x="324" y="350"/>
                  </a:lnTo>
                  <a:lnTo>
                    <a:pt x="326" y="342"/>
                  </a:lnTo>
                  <a:lnTo>
                    <a:pt x="330" y="338"/>
                  </a:lnTo>
                  <a:lnTo>
                    <a:pt x="334" y="334"/>
                  </a:lnTo>
                  <a:lnTo>
                    <a:pt x="342" y="332"/>
                  </a:lnTo>
                  <a:lnTo>
                    <a:pt x="346" y="330"/>
                  </a:lnTo>
                  <a:lnTo>
                    <a:pt x="344" y="328"/>
                  </a:lnTo>
                  <a:lnTo>
                    <a:pt x="342" y="326"/>
                  </a:lnTo>
                  <a:lnTo>
                    <a:pt x="344" y="306"/>
                  </a:lnTo>
                  <a:lnTo>
                    <a:pt x="338" y="300"/>
                  </a:lnTo>
                  <a:lnTo>
                    <a:pt x="334" y="296"/>
                  </a:lnTo>
                  <a:lnTo>
                    <a:pt x="328" y="294"/>
                  </a:lnTo>
                  <a:lnTo>
                    <a:pt x="320" y="294"/>
                  </a:lnTo>
                  <a:lnTo>
                    <a:pt x="310" y="296"/>
                  </a:lnTo>
                  <a:lnTo>
                    <a:pt x="306" y="296"/>
                  </a:lnTo>
                  <a:lnTo>
                    <a:pt x="302" y="294"/>
                  </a:lnTo>
                  <a:lnTo>
                    <a:pt x="302" y="290"/>
                  </a:lnTo>
                  <a:lnTo>
                    <a:pt x="302" y="286"/>
                  </a:lnTo>
                  <a:lnTo>
                    <a:pt x="292" y="272"/>
                  </a:lnTo>
                  <a:lnTo>
                    <a:pt x="282" y="262"/>
                  </a:lnTo>
                  <a:lnTo>
                    <a:pt x="278" y="256"/>
                  </a:lnTo>
                  <a:lnTo>
                    <a:pt x="274" y="250"/>
                  </a:lnTo>
                  <a:lnTo>
                    <a:pt x="272" y="244"/>
                  </a:lnTo>
                  <a:lnTo>
                    <a:pt x="274" y="238"/>
                  </a:lnTo>
                  <a:lnTo>
                    <a:pt x="274" y="236"/>
                  </a:lnTo>
                  <a:lnTo>
                    <a:pt x="298" y="240"/>
                  </a:lnTo>
                  <a:lnTo>
                    <a:pt x="296" y="226"/>
                  </a:lnTo>
                  <a:lnTo>
                    <a:pt x="296" y="216"/>
                  </a:lnTo>
                  <a:lnTo>
                    <a:pt x="298" y="212"/>
                  </a:lnTo>
                  <a:lnTo>
                    <a:pt x="300" y="210"/>
                  </a:lnTo>
                  <a:lnTo>
                    <a:pt x="304" y="206"/>
                  </a:lnTo>
                  <a:lnTo>
                    <a:pt x="310" y="204"/>
                  </a:lnTo>
                  <a:lnTo>
                    <a:pt x="318" y="200"/>
                  </a:lnTo>
                  <a:lnTo>
                    <a:pt x="318" y="196"/>
                  </a:lnTo>
                  <a:lnTo>
                    <a:pt x="312" y="178"/>
                  </a:lnTo>
                  <a:lnTo>
                    <a:pt x="312" y="170"/>
                  </a:lnTo>
                  <a:lnTo>
                    <a:pt x="312" y="166"/>
                  </a:lnTo>
                  <a:lnTo>
                    <a:pt x="318" y="162"/>
                  </a:lnTo>
                  <a:lnTo>
                    <a:pt x="324" y="162"/>
                  </a:lnTo>
                  <a:lnTo>
                    <a:pt x="338" y="166"/>
                  </a:lnTo>
                  <a:lnTo>
                    <a:pt x="340" y="166"/>
                  </a:lnTo>
                  <a:lnTo>
                    <a:pt x="340" y="168"/>
                  </a:lnTo>
                  <a:lnTo>
                    <a:pt x="356" y="186"/>
                  </a:lnTo>
                  <a:lnTo>
                    <a:pt x="370" y="162"/>
                  </a:lnTo>
                  <a:lnTo>
                    <a:pt x="356" y="140"/>
                  </a:lnTo>
                  <a:lnTo>
                    <a:pt x="348" y="128"/>
                  </a:lnTo>
                  <a:lnTo>
                    <a:pt x="336" y="136"/>
                  </a:lnTo>
                  <a:lnTo>
                    <a:pt x="334" y="134"/>
                  </a:lnTo>
                  <a:lnTo>
                    <a:pt x="302" y="126"/>
                  </a:lnTo>
                  <a:lnTo>
                    <a:pt x="292" y="122"/>
                  </a:lnTo>
                  <a:lnTo>
                    <a:pt x="286" y="116"/>
                  </a:lnTo>
                  <a:lnTo>
                    <a:pt x="280" y="110"/>
                  </a:lnTo>
                  <a:lnTo>
                    <a:pt x="278" y="106"/>
                  </a:lnTo>
                  <a:lnTo>
                    <a:pt x="260" y="96"/>
                  </a:lnTo>
                  <a:lnTo>
                    <a:pt x="260" y="78"/>
                  </a:lnTo>
                  <a:lnTo>
                    <a:pt x="294" y="58"/>
                  </a:lnTo>
                  <a:lnTo>
                    <a:pt x="292" y="44"/>
                  </a:lnTo>
                  <a:lnTo>
                    <a:pt x="286" y="30"/>
                  </a:lnTo>
                  <a:lnTo>
                    <a:pt x="282" y="18"/>
                  </a:lnTo>
                  <a:lnTo>
                    <a:pt x="258" y="22"/>
                  </a:lnTo>
                  <a:lnTo>
                    <a:pt x="242" y="26"/>
                  </a:lnTo>
                  <a:lnTo>
                    <a:pt x="226" y="28"/>
                  </a:lnTo>
                  <a:lnTo>
                    <a:pt x="200" y="22"/>
                  </a:lnTo>
                  <a:lnTo>
                    <a:pt x="200" y="14"/>
                  </a:lnTo>
                  <a:lnTo>
                    <a:pt x="196" y="14"/>
                  </a:lnTo>
                  <a:lnTo>
                    <a:pt x="190" y="10"/>
                  </a:lnTo>
                  <a:lnTo>
                    <a:pt x="188" y="6"/>
                  </a:lnTo>
                  <a:lnTo>
                    <a:pt x="186" y="2"/>
                  </a:lnTo>
                  <a:lnTo>
                    <a:pt x="186" y="0"/>
                  </a:lnTo>
                  <a:lnTo>
                    <a:pt x="184" y="22"/>
                  </a:lnTo>
                  <a:lnTo>
                    <a:pt x="182" y="28"/>
                  </a:lnTo>
                  <a:lnTo>
                    <a:pt x="180" y="34"/>
                  </a:lnTo>
                  <a:lnTo>
                    <a:pt x="182" y="36"/>
                  </a:lnTo>
                  <a:lnTo>
                    <a:pt x="184" y="40"/>
                  </a:lnTo>
                  <a:lnTo>
                    <a:pt x="184" y="46"/>
                  </a:lnTo>
                  <a:lnTo>
                    <a:pt x="182" y="50"/>
                  </a:lnTo>
                  <a:lnTo>
                    <a:pt x="180" y="54"/>
                  </a:lnTo>
                  <a:lnTo>
                    <a:pt x="184" y="68"/>
                  </a:lnTo>
                  <a:lnTo>
                    <a:pt x="182" y="68"/>
                  </a:lnTo>
                  <a:lnTo>
                    <a:pt x="182" y="70"/>
                  </a:lnTo>
                  <a:lnTo>
                    <a:pt x="172" y="78"/>
                  </a:lnTo>
                  <a:lnTo>
                    <a:pt x="172" y="96"/>
                  </a:lnTo>
                  <a:lnTo>
                    <a:pt x="170" y="98"/>
                  </a:lnTo>
                  <a:lnTo>
                    <a:pt x="148" y="106"/>
                  </a:lnTo>
                  <a:lnTo>
                    <a:pt x="132" y="110"/>
                  </a:lnTo>
                  <a:lnTo>
                    <a:pt x="98" y="106"/>
                  </a:lnTo>
                  <a:lnTo>
                    <a:pt x="82" y="12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75" name="台湾"/>
            <p:cNvSpPr>
              <a:spLocks/>
            </p:cNvSpPr>
            <p:nvPr/>
          </p:nvSpPr>
          <p:spPr bwMode="auto">
            <a:xfrm>
              <a:off x="6386611" y="5024745"/>
              <a:ext cx="189756" cy="458616"/>
            </a:xfrm>
            <a:custGeom>
              <a:avLst/>
              <a:gdLst>
                <a:gd name="T0" fmla="*/ 2147483646 w 106"/>
                <a:gd name="T1" fmla="*/ 0 h 256"/>
                <a:gd name="T2" fmla="*/ 2147483646 w 106"/>
                <a:gd name="T3" fmla="*/ 0 h 256"/>
                <a:gd name="T4" fmla="*/ 2147483646 w 106"/>
                <a:gd name="T5" fmla="*/ 2147483646 h 256"/>
                <a:gd name="T6" fmla="*/ 2147483646 w 106"/>
                <a:gd name="T7" fmla="*/ 2147483646 h 256"/>
                <a:gd name="T8" fmla="*/ 2147483646 w 106"/>
                <a:gd name="T9" fmla="*/ 2147483646 h 256"/>
                <a:gd name="T10" fmla="*/ 2147483646 w 106"/>
                <a:gd name="T11" fmla="*/ 2147483646 h 256"/>
                <a:gd name="T12" fmla="*/ 2147483646 w 106"/>
                <a:gd name="T13" fmla="*/ 2147483646 h 256"/>
                <a:gd name="T14" fmla="*/ 2147483646 w 106"/>
                <a:gd name="T15" fmla="*/ 2147483646 h 256"/>
                <a:gd name="T16" fmla="*/ 2147483646 w 106"/>
                <a:gd name="T17" fmla="*/ 2147483646 h 256"/>
                <a:gd name="T18" fmla="*/ 0 w 106"/>
                <a:gd name="T19" fmla="*/ 2147483646 h 256"/>
                <a:gd name="T20" fmla="*/ 2147483646 w 106"/>
                <a:gd name="T21" fmla="*/ 2147483646 h 256"/>
                <a:gd name="T22" fmla="*/ 2147483646 w 106"/>
                <a:gd name="T23" fmla="*/ 2147483646 h 256"/>
                <a:gd name="T24" fmla="*/ 2147483646 w 106"/>
                <a:gd name="T25" fmla="*/ 2147483646 h 256"/>
                <a:gd name="T26" fmla="*/ 2147483646 w 106"/>
                <a:gd name="T27" fmla="*/ 2147483646 h 256"/>
                <a:gd name="T28" fmla="*/ 2147483646 w 106"/>
                <a:gd name="T29" fmla="*/ 2147483646 h 256"/>
                <a:gd name="T30" fmla="*/ 2147483646 w 106"/>
                <a:gd name="T31" fmla="*/ 2147483646 h 256"/>
                <a:gd name="T32" fmla="*/ 2147483646 w 106"/>
                <a:gd name="T33" fmla="*/ 2147483646 h 256"/>
                <a:gd name="T34" fmla="*/ 2147483646 w 106"/>
                <a:gd name="T35" fmla="*/ 2147483646 h 256"/>
                <a:gd name="T36" fmla="*/ 2147483646 w 106"/>
                <a:gd name="T37" fmla="*/ 2147483646 h 256"/>
                <a:gd name="T38" fmla="*/ 2147483646 w 106"/>
                <a:gd name="T39" fmla="*/ 2147483646 h 256"/>
                <a:gd name="T40" fmla="*/ 2147483646 w 106"/>
                <a:gd name="T41" fmla="*/ 2147483646 h 256"/>
                <a:gd name="T42" fmla="*/ 2147483646 w 106"/>
                <a:gd name="T43" fmla="*/ 2147483646 h 256"/>
                <a:gd name="T44" fmla="*/ 2147483646 w 106"/>
                <a:gd name="T45" fmla="*/ 2147483646 h 256"/>
                <a:gd name="T46" fmla="*/ 2147483646 w 106"/>
                <a:gd name="T47" fmla="*/ 2147483646 h 256"/>
                <a:gd name="T48" fmla="*/ 2147483646 w 106"/>
                <a:gd name="T49" fmla="*/ 2147483646 h 256"/>
                <a:gd name="T50" fmla="*/ 2147483646 w 106"/>
                <a:gd name="T51" fmla="*/ 2147483646 h 256"/>
                <a:gd name="T52" fmla="*/ 2147483646 w 106"/>
                <a:gd name="T53" fmla="*/ 2147483646 h 256"/>
                <a:gd name="T54" fmla="*/ 2147483646 w 106"/>
                <a:gd name="T55" fmla="*/ 2147483646 h 256"/>
                <a:gd name="T56" fmla="*/ 2147483646 w 106"/>
                <a:gd name="T57" fmla="*/ 2147483646 h 256"/>
                <a:gd name="T58" fmla="*/ 2147483646 w 106"/>
                <a:gd name="T59" fmla="*/ 2147483646 h 256"/>
                <a:gd name="T60" fmla="*/ 2147483646 w 106"/>
                <a:gd name="T61" fmla="*/ 2147483646 h 256"/>
                <a:gd name="T62" fmla="*/ 2147483646 w 106"/>
                <a:gd name="T63" fmla="*/ 2147483646 h 256"/>
                <a:gd name="T64" fmla="*/ 2147483646 w 106"/>
                <a:gd name="T65" fmla="*/ 2147483646 h 256"/>
                <a:gd name="T66" fmla="*/ 2147483646 w 106"/>
                <a:gd name="T67" fmla="*/ 2147483646 h 256"/>
                <a:gd name="T68" fmla="*/ 2147483646 w 106"/>
                <a:gd name="T69" fmla="*/ 2147483646 h 256"/>
                <a:gd name="T70" fmla="*/ 2147483646 w 106"/>
                <a:gd name="T71" fmla="*/ 2147483646 h 256"/>
                <a:gd name="T72" fmla="*/ 2147483646 w 106"/>
                <a:gd name="T73" fmla="*/ 2147483646 h 256"/>
                <a:gd name="T74" fmla="*/ 2147483646 w 106"/>
                <a:gd name="T75" fmla="*/ 2147483646 h 256"/>
                <a:gd name="T76" fmla="*/ 2147483646 w 106"/>
                <a:gd name="T77" fmla="*/ 2147483646 h 256"/>
                <a:gd name="T78" fmla="*/ 2147483646 w 106"/>
                <a:gd name="T79" fmla="*/ 2147483646 h 256"/>
                <a:gd name="T80" fmla="*/ 2147483646 w 106"/>
                <a:gd name="T81" fmla="*/ 2147483646 h 256"/>
                <a:gd name="T82" fmla="*/ 2147483646 w 106"/>
                <a:gd name="T83" fmla="*/ 2147483646 h 256"/>
                <a:gd name="T84" fmla="*/ 2147483646 w 106"/>
                <a:gd name="T85" fmla="*/ 2147483646 h 256"/>
                <a:gd name="T86" fmla="*/ 2147483646 w 106"/>
                <a:gd name="T87" fmla="*/ 2147483646 h 256"/>
                <a:gd name="T88" fmla="*/ 2147483646 w 106"/>
                <a:gd name="T89" fmla="*/ 0 h 25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06" h="256">
                  <a:moveTo>
                    <a:pt x="80" y="0"/>
                  </a:moveTo>
                  <a:lnTo>
                    <a:pt x="80" y="0"/>
                  </a:lnTo>
                  <a:lnTo>
                    <a:pt x="62" y="14"/>
                  </a:lnTo>
                  <a:lnTo>
                    <a:pt x="46" y="32"/>
                  </a:lnTo>
                  <a:lnTo>
                    <a:pt x="34" y="50"/>
                  </a:lnTo>
                  <a:lnTo>
                    <a:pt x="24" y="70"/>
                  </a:lnTo>
                  <a:lnTo>
                    <a:pt x="10" y="98"/>
                  </a:lnTo>
                  <a:lnTo>
                    <a:pt x="4" y="104"/>
                  </a:lnTo>
                  <a:lnTo>
                    <a:pt x="0" y="108"/>
                  </a:lnTo>
                  <a:lnTo>
                    <a:pt x="6" y="152"/>
                  </a:lnTo>
                  <a:lnTo>
                    <a:pt x="6" y="154"/>
                  </a:lnTo>
                  <a:lnTo>
                    <a:pt x="2" y="184"/>
                  </a:lnTo>
                  <a:lnTo>
                    <a:pt x="2" y="196"/>
                  </a:lnTo>
                  <a:lnTo>
                    <a:pt x="2" y="200"/>
                  </a:lnTo>
                  <a:lnTo>
                    <a:pt x="4" y="202"/>
                  </a:lnTo>
                  <a:lnTo>
                    <a:pt x="36" y="224"/>
                  </a:lnTo>
                  <a:lnTo>
                    <a:pt x="38" y="224"/>
                  </a:lnTo>
                  <a:lnTo>
                    <a:pt x="38" y="226"/>
                  </a:lnTo>
                  <a:lnTo>
                    <a:pt x="42" y="236"/>
                  </a:lnTo>
                  <a:lnTo>
                    <a:pt x="50" y="248"/>
                  </a:lnTo>
                  <a:lnTo>
                    <a:pt x="56" y="252"/>
                  </a:lnTo>
                  <a:lnTo>
                    <a:pt x="62" y="256"/>
                  </a:lnTo>
                  <a:lnTo>
                    <a:pt x="66" y="204"/>
                  </a:lnTo>
                  <a:lnTo>
                    <a:pt x="66" y="202"/>
                  </a:lnTo>
                  <a:lnTo>
                    <a:pt x="90" y="146"/>
                  </a:lnTo>
                  <a:lnTo>
                    <a:pt x="98" y="80"/>
                  </a:lnTo>
                  <a:lnTo>
                    <a:pt x="98" y="78"/>
                  </a:lnTo>
                  <a:lnTo>
                    <a:pt x="106" y="60"/>
                  </a:lnTo>
                  <a:lnTo>
                    <a:pt x="100" y="44"/>
                  </a:lnTo>
                  <a:lnTo>
                    <a:pt x="98" y="44"/>
                  </a:lnTo>
                  <a:lnTo>
                    <a:pt x="98" y="24"/>
                  </a:lnTo>
                  <a:lnTo>
                    <a:pt x="98" y="22"/>
                  </a:lnTo>
                  <a:lnTo>
                    <a:pt x="102" y="16"/>
                  </a:lnTo>
                  <a:lnTo>
                    <a:pt x="106" y="12"/>
                  </a:lnTo>
                  <a:lnTo>
                    <a:pt x="8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  <p:sp>
          <p:nvSpPr>
            <p:cNvPr id="76" name="海南"/>
            <p:cNvSpPr>
              <a:spLocks/>
            </p:cNvSpPr>
            <p:nvPr/>
          </p:nvSpPr>
          <p:spPr bwMode="auto">
            <a:xfrm>
              <a:off x="4991431" y="5837828"/>
              <a:ext cx="286189" cy="250295"/>
            </a:xfrm>
            <a:custGeom>
              <a:avLst/>
              <a:gdLst>
                <a:gd name="T0" fmla="*/ 2147483646 w 160"/>
                <a:gd name="T1" fmla="*/ 2147483646 h 140"/>
                <a:gd name="T2" fmla="*/ 2147483646 w 160"/>
                <a:gd name="T3" fmla="*/ 2147483646 h 140"/>
                <a:gd name="T4" fmla="*/ 2147483646 w 160"/>
                <a:gd name="T5" fmla="*/ 2147483646 h 140"/>
                <a:gd name="T6" fmla="*/ 2147483646 w 160"/>
                <a:gd name="T7" fmla="*/ 2147483646 h 140"/>
                <a:gd name="T8" fmla="*/ 2147483646 w 160"/>
                <a:gd name="T9" fmla="*/ 2147483646 h 140"/>
                <a:gd name="T10" fmla="*/ 2147483646 w 160"/>
                <a:gd name="T11" fmla="*/ 2147483646 h 140"/>
                <a:gd name="T12" fmla="*/ 2147483646 w 160"/>
                <a:gd name="T13" fmla="*/ 2147483646 h 140"/>
                <a:gd name="T14" fmla="*/ 2147483646 w 160"/>
                <a:gd name="T15" fmla="*/ 2147483646 h 140"/>
                <a:gd name="T16" fmla="*/ 2147483646 w 160"/>
                <a:gd name="T17" fmla="*/ 2147483646 h 140"/>
                <a:gd name="T18" fmla="*/ 2147483646 w 160"/>
                <a:gd name="T19" fmla="*/ 2147483646 h 140"/>
                <a:gd name="T20" fmla="*/ 2147483646 w 160"/>
                <a:gd name="T21" fmla="*/ 2147483646 h 140"/>
                <a:gd name="T22" fmla="*/ 2147483646 w 160"/>
                <a:gd name="T23" fmla="*/ 2147483646 h 140"/>
                <a:gd name="T24" fmla="*/ 2147483646 w 160"/>
                <a:gd name="T25" fmla="*/ 2147483646 h 140"/>
                <a:gd name="T26" fmla="*/ 0 w 160"/>
                <a:gd name="T27" fmla="*/ 2147483646 h 140"/>
                <a:gd name="T28" fmla="*/ 2147483646 w 160"/>
                <a:gd name="T29" fmla="*/ 2147483646 h 140"/>
                <a:gd name="T30" fmla="*/ 2147483646 w 160"/>
                <a:gd name="T31" fmla="*/ 2147483646 h 140"/>
                <a:gd name="T32" fmla="*/ 2147483646 w 160"/>
                <a:gd name="T33" fmla="*/ 2147483646 h 140"/>
                <a:gd name="T34" fmla="*/ 2147483646 w 160"/>
                <a:gd name="T35" fmla="*/ 2147483646 h 140"/>
                <a:gd name="T36" fmla="*/ 2147483646 w 160"/>
                <a:gd name="T37" fmla="*/ 2147483646 h 140"/>
                <a:gd name="T38" fmla="*/ 2147483646 w 160"/>
                <a:gd name="T39" fmla="*/ 2147483646 h 140"/>
                <a:gd name="T40" fmla="*/ 2147483646 w 160"/>
                <a:gd name="T41" fmla="*/ 2147483646 h 140"/>
                <a:gd name="T42" fmla="*/ 2147483646 w 160"/>
                <a:gd name="T43" fmla="*/ 2147483646 h 140"/>
                <a:gd name="T44" fmla="*/ 2147483646 w 160"/>
                <a:gd name="T45" fmla="*/ 2147483646 h 140"/>
                <a:gd name="T46" fmla="*/ 2147483646 w 160"/>
                <a:gd name="T47" fmla="*/ 2147483646 h 140"/>
                <a:gd name="T48" fmla="*/ 2147483646 w 160"/>
                <a:gd name="T49" fmla="*/ 2147483646 h 140"/>
                <a:gd name="T50" fmla="*/ 2147483646 w 160"/>
                <a:gd name="T51" fmla="*/ 2147483646 h 140"/>
                <a:gd name="T52" fmla="*/ 2147483646 w 160"/>
                <a:gd name="T53" fmla="*/ 2147483646 h 140"/>
                <a:gd name="T54" fmla="*/ 2147483646 w 160"/>
                <a:gd name="T55" fmla="*/ 2147483646 h 140"/>
                <a:gd name="T56" fmla="*/ 2147483646 w 160"/>
                <a:gd name="T57" fmla="*/ 2147483646 h 140"/>
                <a:gd name="T58" fmla="*/ 2147483646 w 160"/>
                <a:gd name="T59" fmla="*/ 2147483646 h 140"/>
                <a:gd name="T60" fmla="*/ 2147483646 w 160"/>
                <a:gd name="T61" fmla="*/ 2147483646 h 140"/>
                <a:gd name="T62" fmla="*/ 2147483646 w 160"/>
                <a:gd name="T63" fmla="*/ 2147483646 h 140"/>
                <a:gd name="T64" fmla="*/ 2147483646 w 160"/>
                <a:gd name="T65" fmla="*/ 2147483646 h 140"/>
                <a:gd name="T66" fmla="*/ 2147483646 w 160"/>
                <a:gd name="T67" fmla="*/ 2147483646 h 140"/>
                <a:gd name="T68" fmla="*/ 2147483646 w 160"/>
                <a:gd name="T69" fmla="*/ 2147483646 h 140"/>
                <a:gd name="T70" fmla="*/ 2147483646 w 160"/>
                <a:gd name="T71" fmla="*/ 2147483646 h 140"/>
                <a:gd name="T72" fmla="*/ 2147483646 w 160"/>
                <a:gd name="T73" fmla="*/ 2147483646 h 140"/>
                <a:gd name="T74" fmla="*/ 2147483646 w 160"/>
                <a:gd name="T75" fmla="*/ 2147483646 h 140"/>
                <a:gd name="T76" fmla="*/ 2147483646 w 160"/>
                <a:gd name="T77" fmla="*/ 2147483646 h 140"/>
                <a:gd name="T78" fmla="*/ 2147483646 w 160"/>
                <a:gd name="T79" fmla="*/ 2147483646 h 140"/>
                <a:gd name="T80" fmla="*/ 2147483646 w 160"/>
                <a:gd name="T81" fmla="*/ 2147483646 h 140"/>
                <a:gd name="T82" fmla="*/ 2147483646 w 160"/>
                <a:gd name="T83" fmla="*/ 0 h 140"/>
                <a:gd name="T84" fmla="*/ 2147483646 w 160"/>
                <a:gd name="T85" fmla="*/ 2147483646 h 140"/>
                <a:gd name="T86" fmla="*/ 2147483646 w 160"/>
                <a:gd name="T87" fmla="*/ 2147483646 h 140"/>
                <a:gd name="T88" fmla="*/ 2147483646 w 160"/>
                <a:gd name="T89" fmla="*/ 2147483646 h 140"/>
                <a:gd name="T90" fmla="*/ 2147483646 w 160"/>
                <a:gd name="T91" fmla="*/ 2147483646 h 140"/>
                <a:gd name="T92" fmla="*/ 2147483646 w 160"/>
                <a:gd name="T93" fmla="*/ 2147483646 h 140"/>
                <a:gd name="T94" fmla="*/ 2147483646 w 160"/>
                <a:gd name="T95" fmla="*/ 2147483646 h 1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60" h="140">
                  <a:moveTo>
                    <a:pt x="72" y="14"/>
                  </a:moveTo>
                  <a:lnTo>
                    <a:pt x="70" y="18"/>
                  </a:lnTo>
                  <a:lnTo>
                    <a:pt x="68" y="20"/>
                  </a:lnTo>
                  <a:lnTo>
                    <a:pt x="36" y="28"/>
                  </a:lnTo>
                  <a:lnTo>
                    <a:pt x="38" y="32"/>
                  </a:lnTo>
                  <a:lnTo>
                    <a:pt x="48" y="44"/>
                  </a:lnTo>
                  <a:lnTo>
                    <a:pt x="44" y="46"/>
                  </a:lnTo>
                  <a:lnTo>
                    <a:pt x="30" y="54"/>
                  </a:lnTo>
                  <a:lnTo>
                    <a:pt x="6" y="72"/>
                  </a:lnTo>
                  <a:lnTo>
                    <a:pt x="2" y="80"/>
                  </a:lnTo>
                  <a:lnTo>
                    <a:pt x="0" y="92"/>
                  </a:lnTo>
                  <a:lnTo>
                    <a:pt x="4" y="108"/>
                  </a:lnTo>
                  <a:lnTo>
                    <a:pt x="10" y="126"/>
                  </a:lnTo>
                  <a:lnTo>
                    <a:pt x="34" y="128"/>
                  </a:lnTo>
                  <a:lnTo>
                    <a:pt x="36" y="128"/>
                  </a:lnTo>
                  <a:lnTo>
                    <a:pt x="60" y="140"/>
                  </a:lnTo>
                  <a:lnTo>
                    <a:pt x="86" y="136"/>
                  </a:lnTo>
                  <a:lnTo>
                    <a:pt x="94" y="132"/>
                  </a:lnTo>
                  <a:lnTo>
                    <a:pt x="102" y="126"/>
                  </a:lnTo>
                  <a:lnTo>
                    <a:pt x="112" y="118"/>
                  </a:lnTo>
                  <a:lnTo>
                    <a:pt x="122" y="106"/>
                  </a:lnTo>
                  <a:lnTo>
                    <a:pt x="124" y="106"/>
                  </a:lnTo>
                  <a:lnTo>
                    <a:pt x="126" y="104"/>
                  </a:lnTo>
                  <a:lnTo>
                    <a:pt x="136" y="100"/>
                  </a:lnTo>
                  <a:lnTo>
                    <a:pt x="134" y="66"/>
                  </a:lnTo>
                  <a:lnTo>
                    <a:pt x="148" y="44"/>
                  </a:lnTo>
                  <a:lnTo>
                    <a:pt x="160" y="34"/>
                  </a:lnTo>
                  <a:lnTo>
                    <a:pt x="160" y="22"/>
                  </a:lnTo>
                  <a:lnTo>
                    <a:pt x="158" y="14"/>
                  </a:lnTo>
                  <a:lnTo>
                    <a:pt x="156" y="10"/>
                  </a:lnTo>
                  <a:lnTo>
                    <a:pt x="152" y="2"/>
                  </a:lnTo>
                  <a:lnTo>
                    <a:pt x="146" y="0"/>
                  </a:lnTo>
                  <a:lnTo>
                    <a:pt x="146" y="12"/>
                  </a:lnTo>
                  <a:lnTo>
                    <a:pt x="126" y="8"/>
                  </a:lnTo>
                  <a:lnTo>
                    <a:pt x="116" y="14"/>
                  </a:lnTo>
                  <a:lnTo>
                    <a:pt x="114" y="14"/>
                  </a:lnTo>
                  <a:lnTo>
                    <a:pt x="72" y="1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>
                <a:solidFill>
                  <a:schemeClr val="lt1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276768" y="3229745"/>
            <a:ext cx="520774" cy="521196"/>
            <a:chOff x="1207815" y="4144074"/>
            <a:chExt cx="520774" cy="521196"/>
          </a:xfrm>
        </p:grpSpPr>
        <p:grpSp>
          <p:nvGrpSpPr>
            <p:cNvPr id="2" name="组合 1"/>
            <p:cNvGrpSpPr/>
            <p:nvPr/>
          </p:nvGrpSpPr>
          <p:grpSpPr>
            <a:xfrm>
              <a:off x="1207815" y="4144074"/>
              <a:ext cx="520774" cy="521196"/>
              <a:chOff x="1207815" y="4144074"/>
              <a:chExt cx="520774" cy="521196"/>
            </a:xfrm>
          </p:grpSpPr>
          <p:sp>
            <p:nvSpPr>
              <p:cNvPr id="99" name="椭圆 98"/>
              <p:cNvSpPr/>
              <p:nvPr/>
            </p:nvSpPr>
            <p:spPr bwMode="auto">
              <a:xfrm>
                <a:off x="1207815" y="4144074"/>
                <a:ext cx="520774" cy="5211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 bwMode="auto">
              <a:xfrm>
                <a:off x="1207815" y="4168571"/>
                <a:ext cx="496277" cy="49669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3" name="椭圆 2"/>
            <p:cNvSpPr/>
            <p:nvPr/>
          </p:nvSpPr>
          <p:spPr>
            <a:xfrm>
              <a:off x="1251959" y="4206204"/>
              <a:ext cx="420687" cy="420687"/>
            </a:xfrm>
            <a:prstGeom prst="ellipse">
              <a:avLst/>
            </a:pr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文本框 29"/>
            <p:cNvSpPr txBox="1">
              <a:spLocks noChangeArrowheads="1"/>
            </p:cNvSpPr>
            <p:nvPr/>
          </p:nvSpPr>
          <p:spPr bwMode="auto">
            <a:xfrm>
              <a:off x="1224533" y="4221882"/>
              <a:ext cx="48603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ctr" eaLnBrk="0" hangingPunct="0">
                <a:defRPr sz="4000">
                  <a:solidFill>
                    <a:srgbClr val="FF0000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zh-CN" sz="2000" dirty="0" smtClean="0">
                  <a:solidFill>
                    <a:schemeClr val="bg1"/>
                  </a:solidFill>
                  <a:effectLst/>
                </a:rPr>
                <a:t>01</a:t>
              </a:r>
              <a:endParaRPr lang="zh-CN" altLang="en-US" sz="2000" dirty="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6571151" y="3912657"/>
            <a:ext cx="529351" cy="521196"/>
            <a:chOff x="1199238" y="4144074"/>
            <a:chExt cx="529351" cy="521196"/>
          </a:xfrm>
        </p:grpSpPr>
        <p:grpSp>
          <p:nvGrpSpPr>
            <p:cNvPr id="103" name="组合 102"/>
            <p:cNvGrpSpPr/>
            <p:nvPr/>
          </p:nvGrpSpPr>
          <p:grpSpPr>
            <a:xfrm>
              <a:off x="1207815" y="4144074"/>
              <a:ext cx="520774" cy="521196"/>
              <a:chOff x="1207815" y="4144074"/>
              <a:chExt cx="520774" cy="521196"/>
            </a:xfrm>
          </p:grpSpPr>
          <p:sp>
            <p:nvSpPr>
              <p:cNvPr id="106" name="椭圆 105"/>
              <p:cNvSpPr/>
              <p:nvPr/>
            </p:nvSpPr>
            <p:spPr bwMode="auto">
              <a:xfrm>
                <a:off x="1207815" y="4144074"/>
                <a:ext cx="520774" cy="5211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07" name="椭圆 106"/>
              <p:cNvSpPr/>
              <p:nvPr/>
            </p:nvSpPr>
            <p:spPr bwMode="auto">
              <a:xfrm>
                <a:off x="1207815" y="4168571"/>
                <a:ext cx="496277" cy="49669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104" name="椭圆 103"/>
            <p:cNvSpPr/>
            <p:nvPr/>
          </p:nvSpPr>
          <p:spPr>
            <a:xfrm>
              <a:off x="1251959" y="4206204"/>
              <a:ext cx="420687" cy="420687"/>
            </a:xfrm>
            <a:prstGeom prst="ellipse">
              <a:avLst/>
            </a:pr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文本框 29"/>
            <p:cNvSpPr txBox="1">
              <a:spLocks noChangeArrowheads="1"/>
            </p:cNvSpPr>
            <p:nvPr/>
          </p:nvSpPr>
          <p:spPr bwMode="auto">
            <a:xfrm>
              <a:off x="1199238" y="4229550"/>
              <a:ext cx="48603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ctr" eaLnBrk="0" hangingPunct="0">
                <a:defRPr sz="4000">
                  <a:solidFill>
                    <a:srgbClr val="FF0000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zh-CN" sz="2000" dirty="0" smtClean="0">
                  <a:solidFill>
                    <a:schemeClr val="bg1"/>
                  </a:solidFill>
                  <a:effectLst/>
                </a:rPr>
                <a:t>02</a:t>
              </a:r>
              <a:endParaRPr lang="zh-CN" altLang="en-US" sz="2000" dirty="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5678212" y="5202891"/>
            <a:ext cx="520774" cy="521196"/>
            <a:chOff x="1207815" y="4144074"/>
            <a:chExt cx="520774" cy="521196"/>
          </a:xfrm>
        </p:grpSpPr>
        <p:grpSp>
          <p:nvGrpSpPr>
            <p:cNvPr id="116" name="组合 115"/>
            <p:cNvGrpSpPr/>
            <p:nvPr/>
          </p:nvGrpSpPr>
          <p:grpSpPr>
            <a:xfrm>
              <a:off x="1207815" y="4144074"/>
              <a:ext cx="520774" cy="521196"/>
              <a:chOff x="1207815" y="4144074"/>
              <a:chExt cx="520774" cy="521196"/>
            </a:xfrm>
          </p:grpSpPr>
          <p:sp>
            <p:nvSpPr>
              <p:cNvPr id="119" name="椭圆 118"/>
              <p:cNvSpPr/>
              <p:nvPr/>
            </p:nvSpPr>
            <p:spPr bwMode="auto">
              <a:xfrm>
                <a:off x="1207815" y="4144074"/>
                <a:ext cx="520774" cy="5211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 bwMode="auto">
              <a:xfrm>
                <a:off x="1207815" y="4168571"/>
                <a:ext cx="496277" cy="49669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117" name="椭圆 116"/>
            <p:cNvSpPr/>
            <p:nvPr/>
          </p:nvSpPr>
          <p:spPr>
            <a:xfrm>
              <a:off x="1251959" y="4206204"/>
              <a:ext cx="420687" cy="420687"/>
            </a:xfrm>
            <a:prstGeom prst="ellipse">
              <a:avLst/>
            </a:pr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文本框 29"/>
            <p:cNvSpPr txBox="1">
              <a:spLocks noChangeArrowheads="1"/>
            </p:cNvSpPr>
            <p:nvPr/>
          </p:nvSpPr>
          <p:spPr bwMode="auto">
            <a:xfrm>
              <a:off x="1219287" y="4221882"/>
              <a:ext cx="48603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ctr" eaLnBrk="0" hangingPunct="0">
                <a:defRPr sz="4000">
                  <a:solidFill>
                    <a:srgbClr val="FF0000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zh-CN" sz="2000" dirty="0" smtClean="0">
                  <a:solidFill>
                    <a:schemeClr val="bg1"/>
                  </a:solidFill>
                  <a:effectLst/>
                </a:rPr>
                <a:t>03</a:t>
              </a:r>
              <a:endParaRPr lang="zh-CN" altLang="en-US" sz="2000" dirty="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4552141" y="4155314"/>
            <a:ext cx="525640" cy="521196"/>
            <a:chOff x="1202949" y="4144074"/>
            <a:chExt cx="525640" cy="521196"/>
          </a:xfrm>
        </p:grpSpPr>
        <p:grpSp>
          <p:nvGrpSpPr>
            <p:cNvPr id="122" name="组合 121"/>
            <p:cNvGrpSpPr/>
            <p:nvPr/>
          </p:nvGrpSpPr>
          <p:grpSpPr>
            <a:xfrm>
              <a:off x="1207815" y="4144074"/>
              <a:ext cx="520774" cy="521196"/>
              <a:chOff x="1207815" y="4144074"/>
              <a:chExt cx="520774" cy="521196"/>
            </a:xfrm>
          </p:grpSpPr>
          <p:sp>
            <p:nvSpPr>
              <p:cNvPr id="125" name="椭圆 124"/>
              <p:cNvSpPr/>
              <p:nvPr/>
            </p:nvSpPr>
            <p:spPr bwMode="auto">
              <a:xfrm>
                <a:off x="1207815" y="4144074"/>
                <a:ext cx="520774" cy="52119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 bwMode="auto">
              <a:xfrm>
                <a:off x="1207815" y="4168571"/>
                <a:ext cx="496277" cy="49669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123" name="椭圆 122"/>
            <p:cNvSpPr/>
            <p:nvPr/>
          </p:nvSpPr>
          <p:spPr>
            <a:xfrm>
              <a:off x="1251959" y="4206204"/>
              <a:ext cx="420687" cy="420687"/>
            </a:xfrm>
            <a:prstGeom prst="ellipse">
              <a:avLst/>
            </a:pr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文本框 29"/>
            <p:cNvSpPr txBox="1">
              <a:spLocks noChangeArrowheads="1"/>
            </p:cNvSpPr>
            <p:nvPr/>
          </p:nvSpPr>
          <p:spPr bwMode="auto">
            <a:xfrm>
              <a:off x="1202949" y="4234960"/>
              <a:ext cx="48603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ctr" eaLnBrk="0" hangingPunct="0">
                <a:defRPr sz="4000">
                  <a:solidFill>
                    <a:srgbClr val="FF0000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zh-CN" sz="2000" dirty="0" smtClean="0">
                  <a:solidFill>
                    <a:schemeClr val="bg1"/>
                  </a:solidFill>
                  <a:effectLst/>
                </a:rPr>
                <a:t>04</a:t>
              </a:r>
              <a:endParaRPr lang="zh-CN" altLang="en-US" sz="2000" dirty="0">
                <a:solidFill>
                  <a:schemeClr val="bg1"/>
                </a:solidFill>
                <a:effectLst/>
              </a:endParaRPr>
            </a:p>
          </p:txBody>
        </p:sp>
      </p:grpSp>
      <p:sp>
        <p:nvSpPr>
          <p:cNvPr id="130" name="文本框 29"/>
          <p:cNvSpPr txBox="1">
            <a:spLocks noChangeArrowheads="1"/>
          </p:cNvSpPr>
          <p:nvPr/>
        </p:nvSpPr>
        <p:spPr bwMode="auto">
          <a:xfrm>
            <a:off x="8209309" y="2061642"/>
            <a:ext cx="4860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ctr" eaLnBrk="0" hangingPunct="0">
              <a:defRPr sz="40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altLang="zh-CN" sz="2000" dirty="0" smtClean="0">
                <a:solidFill>
                  <a:srgbClr val="0066CC"/>
                </a:solidFill>
                <a:effectLst/>
              </a:rPr>
              <a:t>01</a:t>
            </a:r>
            <a:endParaRPr lang="zh-CN" altLang="en-US" sz="2000" dirty="0">
              <a:solidFill>
                <a:srgbClr val="0066CC"/>
              </a:solidFill>
              <a:effectLst/>
            </a:endParaRPr>
          </a:p>
        </p:txBody>
      </p:sp>
      <p:grpSp>
        <p:nvGrpSpPr>
          <p:cNvPr id="151" name="组合 150"/>
          <p:cNvGrpSpPr/>
          <p:nvPr/>
        </p:nvGrpSpPr>
        <p:grpSpPr>
          <a:xfrm>
            <a:off x="835460" y="5129336"/>
            <a:ext cx="2477305" cy="993984"/>
            <a:chOff x="8784483" y="2133650"/>
            <a:chExt cx="2477305" cy="993984"/>
          </a:xfrm>
        </p:grpSpPr>
        <p:sp>
          <p:nvSpPr>
            <p:cNvPr id="152" name="TextBox 151"/>
            <p:cNvSpPr txBox="1"/>
            <p:nvPr/>
          </p:nvSpPr>
          <p:spPr>
            <a:xfrm>
              <a:off x="8785373" y="2522340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784483" y="2133650"/>
              <a:ext cx="2477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点击输入小标题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54" name="文本框 29"/>
          <p:cNvSpPr txBox="1">
            <a:spLocks noChangeArrowheads="1"/>
          </p:cNvSpPr>
          <p:nvPr/>
        </p:nvSpPr>
        <p:spPr bwMode="auto">
          <a:xfrm>
            <a:off x="8209309" y="3282407"/>
            <a:ext cx="4860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ctr" eaLnBrk="0" hangingPunct="0">
              <a:defRPr sz="40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altLang="zh-CN" sz="2000" dirty="0" smtClean="0">
                <a:solidFill>
                  <a:srgbClr val="0066CC"/>
                </a:solidFill>
                <a:effectLst/>
              </a:rPr>
              <a:t>02</a:t>
            </a:r>
            <a:endParaRPr lang="zh-CN" altLang="en-US" sz="2000" dirty="0">
              <a:solidFill>
                <a:srgbClr val="0066CC"/>
              </a:solidFill>
              <a:effectLst/>
            </a:endParaRPr>
          </a:p>
        </p:txBody>
      </p:sp>
      <p:sp>
        <p:nvSpPr>
          <p:cNvPr id="156" name="文本框 29"/>
          <p:cNvSpPr txBox="1">
            <a:spLocks noChangeArrowheads="1"/>
          </p:cNvSpPr>
          <p:nvPr/>
        </p:nvSpPr>
        <p:spPr bwMode="auto">
          <a:xfrm>
            <a:off x="8209309" y="4613860"/>
            <a:ext cx="4860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ctr" eaLnBrk="0" hangingPunct="0">
              <a:defRPr sz="40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altLang="zh-CN" sz="2000" dirty="0" smtClean="0">
                <a:solidFill>
                  <a:srgbClr val="0066CC"/>
                </a:solidFill>
                <a:effectLst/>
              </a:rPr>
              <a:t>03</a:t>
            </a:r>
            <a:endParaRPr lang="zh-CN" altLang="en-US" sz="2000" dirty="0">
              <a:solidFill>
                <a:srgbClr val="0066CC"/>
              </a:solidFill>
              <a:effectLst/>
            </a:endParaRPr>
          </a:p>
        </p:txBody>
      </p:sp>
      <p:sp>
        <p:nvSpPr>
          <p:cNvPr id="157" name="文本框 29"/>
          <p:cNvSpPr txBox="1">
            <a:spLocks noChangeArrowheads="1"/>
          </p:cNvSpPr>
          <p:nvPr/>
        </p:nvSpPr>
        <p:spPr bwMode="auto">
          <a:xfrm>
            <a:off x="382563" y="5160113"/>
            <a:ext cx="4860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ctr" eaLnBrk="0" hangingPunct="0">
              <a:defRPr sz="40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altLang="zh-CN" sz="2000" dirty="0" smtClean="0">
                <a:solidFill>
                  <a:srgbClr val="0066CC"/>
                </a:solidFill>
                <a:effectLst/>
              </a:rPr>
              <a:t>04</a:t>
            </a:r>
            <a:endParaRPr lang="zh-CN" altLang="en-US" sz="2000" dirty="0">
              <a:solidFill>
                <a:srgbClr val="0066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487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54" grpId="0"/>
      <p:bldP spid="156" grpId="0"/>
      <p:bldP spid="1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亮亮图文旗舰店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60438" y="189434"/>
            <a:ext cx="6696743" cy="646331"/>
            <a:chOff x="360438" y="189434"/>
            <a:chExt cx="6696743" cy="646331"/>
          </a:xfrm>
        </p:grpSpPr>
        <p:sp>
          <p:nvSpPr>
            <p:cNvPr id="35" name="Freeform 514"/>
            <p:cNvSpPr>
              <a:spLocks noEditPoints="1"/>
            </p:cNvSpPr>
            <p:nvPr/>
          </p:nvSpPr>
          <p:spPr bwMode="auto">
            <a:xfrm>
              <a:off x="3960837" y="368645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92885" y="303833"/>
              <a:ext cx="2664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effectLst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200" dirty="0">
                  <a:solidFill>
                    <a:srgbClr val="0066CC"/>
                  </a:solidFill>
                </a:rPr>
                <a:t>Compared with the same period last year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0438" y="189434"/>
              <a:ext cx="36511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zh-CN" sz="3600" dirty="0">
                  <a:solidFill>
                    <a:srgbClr val="0066CC"/>
                  </a:solidFill>
                </a:rPr>
                <a:t>与去年同期比较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584573" y="4577195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effectLst/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计划完成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65%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实际完成数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800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万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回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款数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750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万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553125" y="4577195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effectLst/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计划完成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70%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实际完成数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1000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万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回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款数</a:t>
            </a:r>
            <a:r>
              <a:rPr lang="zh-CN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900 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万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grpSp>
        <p:nvGrpSpPr>
          <p:cNvPr id="54" name="组合 24"/>
          <p:cNvGrpSpPr>
            <a:grpSpLocks/>
          </p:cNvGrpSpPr>
          <p:nvPr/>
        </p:nvGrpSpPr>
        <p:grpSpPr bwMode="auto">
          <a:xfrm>
            <a:off x="1778701" y="1735784"/>
            <a:ext cx="2518237" cy="2520280"/>
            <a:chOff x="2848131" y="1860029"/>
            <a:chExt cx="3807502" cy="3807502"/>
          </a:xfrm>
        </p:grpSpPr>
        <p:sp>
          <p:nvSpPr>
            <p:cNvPr id="56" name="椭圆 55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2937682" y="1968815"/>
              <a:ext cx="3628400" cy="36285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715787" y="2195256"/>
            <a:ext cx="2605090" cy="1836387"/>
            <a:chOff x="1715787" y="2195256"/>
            <a:chExt cx="2605090" cy="1836387"/>
          </a:xfrm>
        </p:grpSpPr>
        <p:sp>
          <p:nvSpPr>
            <p:cNvPr id="55" name="文本框 29"/>
            <p:cNvSpPr txBox="1">
              <a:spLocks noChangeArrowheads="1"/>
            </p:cNvSpPr>
            <p:nvPr/>
          </p:nvSpPr>
          <p:spPr bwMode="auto">
            <a:xfrm>
              <a:off x="2025112" y="2195256"/>
              <a:ext cx="198644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altLang="zh-CN" sz="6000" dirty="0" smtClean="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2018</a:t>
              </a:r>
              <a:endParaRPr lang="zh-CN" altLang="en-US" sz="6000" dirty="0">
                <a:solidFill>
                  <a:srgbClr val="0066CC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3" name="文本框 33"/>
            <p:cNvSpPr txBox="1"/>
            <p:nvPr/>
          </p:nvSpPr>
          <p:spPr>
            <a:xfrm>
              <a:off x="1715787" y="3092319"/>
              <a:ext cx="26050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上半年情况</a:t>
              </a:r>
              <a:endParaRPr lang="zh-CN" altLang="en-US" sz="26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7" name="Freeform 323"/>
            <p:cNvSpPr>
              <a:spLocks/>
            </p:cNvSpPr>
            <p:nvPr/>
          </p:nvSpPr>
          <p:spPr bwMode="auto">
            <a:xfrm>
              <a:off x="2777814" y="3753830"/>
              <a:ext cx="277813" cy="277813"/>
            </a:xfrm>
            <a:custGeom>
              <a:avLst/>
              <a:gdLst>
                <a:gd name="T0" fmla="*/ 250 w 288"/>
                <a:gd name="T1" fmla="*/ 220 h 287"/>
                <a:gd name="T2" fmla="*/ 169 w 288"/>
                <a:gd name="T3" fmla="*/ 191 h 287"/>
                <a:gd name="T4" fmla="*/ 197 w 288"/>
                <a:gd name="T5" fmla="*/ 136 h 287"/>
                <a:gd name="T6" fmla="*/ 197 w 288"/>
                <a:gd name="T7" fmla="*/ 135 h 287"/>
                <a:gd name="T8" fmla="*/ 204 w 288"/>
                <a:gd name="T9" fmla="*/ 134 h 287"/>
                <a:gd name="T10" fmla="*/ 211 w 288"/>
                <a:gd name="T11" fmla="*/ 107 h 287"/>
                <a:gd name="T12" fmla="*/ 206 w 288"/>
                <a:gd name="T13" fmla="*/ 96 h 287"/>
                <a:gd name="T14" fmla="*/ 205 w 288"/>
                <a:gd name="T15" fmla="*/ 96 h 287"/>
                <a:gd name="T16" fmla="*/ 205 w 288"/>
                <a:gd name="T17" fmla="*/ 93 h 287"/>
                <a:gd name="T18" fmla="*/ 205 w 288"/>
                <a:gd name="T19" fmla="*/ 54 h 287"/>
                <a:gd name="T20" fmla="*/ 193 w 288"/>
                <a:gd name="T21" fmla="*/ 25 h 287"/>
                <a:gd name="T22" fmla="*/ 160 w 288"/>
                <a:gd name="T23" fmla="*/ 8 h 287"/>
                <a:gd name="T24" fmla="*/ 120 w 288"/>
                <a:gd name="T25" fmla="*/ 4 h 287"/>
                <a:gd name="T26" fmla="*/ 103 w 288"/>
                <a:gd name="T27" fmla="*/ 22 h 287"/>
                <a:gd name="T28" fmla="*/ 83 w 288"/>
                <a:gd name="T29" fmla="*/ 54 h 287"/>
                <a:gd name="T30" fmla="*/ 82 w 288"/>
                <a:gd name="T31" fmla="*/ 93 h 287"/>
                <a:gd name="T32" fmla="*/ 82 w 288"/>
                <a:gd name="T33" fmla="*/ 96 h 287"/>
                <a:gd name="T34" fmla="*/ 82 w 288"/>
                <a:gd name="T35" fmla="*/ 96 h 287"/>
                <a:gd name="T36" fmla="*/ 76 w 288"/>
                <a:gd name="T37" fmla="*/ 107 h 287"/>
                <a:gd name="T38" fmla="*/ 83 w 288"/>
                <a:gd name="T39" fmla="*/ 134 h 287"/>
                <a:gd name="T40" fmla="*/ 90 w 288"/>
                <a:gd name="T41" fmla="*/ 135 h 287"/>
                <a:gd name="T42" fmla="*/ 90 w 288"/>
                <a:gd name="T43" fmla="*/ 136 h 287"/>
                <a:gd name="T44" fmla="*/ 118 w 288"/>
                <a:gd name="T45" fmla="*/ 191 h 287"/>
                <a:gd name="T46" fmla="*/ 38 w 288"/>
                <a:gd name="T47" fmla="*/ 220 h 287"/>
                <a:gd name="T48" fmla="*/ 0 w 288"/>
                <a:gd name="T49" fmla="*/ 256 h 287"/>
                <a:gd name="T50" fmla="*/ 0 w 288"/>
                <a:gd name="T51" fmla="*/ 287 h 287"/>
                <a:gd name="T52" fmla="*/ 288 w 288"/>
                <a:gd name="T53" fmla="*/ 287 h 287"/>
                <a:gd name="T54" fmla="*/ 288 w 288"/>
                <a:gd name="T55" fmla="*/ 256 h 287"/>
                <a:gd name="T56" fmla="*/ 250 w 288"/>
                <a:gd name="T57" fmla="*/ 22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8" h="287">
                  <a:moveTo>
                    <a:pt x="250" y="220"/>
                  </a:moveTo>
                  <a:cubicBezTo>
                    <a:pt x="231" y="212"/>
                    <a:pt x="209" y="196"/>
                    <a:pt x="169" y="191"/>
                  </a:cubicBezTo>
                  <a:cubicBezTo>
                    <a:pt x="181" y="181"/>
                    <a:pt x="186" y="162"/>
                    <a:pt x="197" y="136"/>
                  </a:cubicBezTo>
                  <a:cubicBezTo>
                    <a:pt x="197" y="136"/>
                    <a:pt x="197" y="135"/>
                    <a:pt x="197" y="135"/>
                  </a:cubicBezTo>
                  <a:cubicBezTo>
                    <a:pt x="200" y="135"/>
                    <a:pt x="202" y="135"/>
                    <a:pt x="204" y="134"/>
                  </a:cubicBezTo>
                  <a:cubicBezTo>
                    <a:pt x="208" y="131"/>
                    <a:pt x="211" y="115"/>
                    <a:pt x="211" y="107"/>
                  </a:cubicBezTo>
                  <a:cubicBezTo>
                    <a:pt x="211" y="95"/>
                    <a:pt x="206" y="96"/>
                    <a:pt x="206" y="96"/>
                  </a:cubicBezTo>
                  <a:cubicBezTo>
                    <a:pt x="206" y="96"/>
                    <a:pt x="205" y="96"/>
                    <a:pt x="205" y="96"/>
                  </a:cubicBezTo>
                  <a:cubicBezTo>
                    <a:pt x="205" y="95"/>
                    <a:pt x="205" y="94"/>
                    <a:pt x="205" y="93"/>
                  </a:cubicBezTo>
                  <a:cubicBezTo>
                    <a:pt x="205" y="83"/>
                    <a:pt x="207" y="64"/>
                    <a:pt x="205" y="54"/>
                  </a:cubicBezTo>
                  <a:cubicBezTo>
                    <a:pt x="200" y="39"/>
                    <a:pt x="201" y="33"/>
                    <a:pt x="193" y="25"/>
                  </a:cubicBezTo>
                  <a:cubicBezTo>
                    <a:pt x="182" y="13"/>
                    <a:pt x="166" y="8"/>
                    <a:pt x="160" y="8"/>
                  </a:cubicBezTo>
                  <a:cubicBezTo>
                    <a:pt x="155" y="8"/>
                    <a:pt x="133" y="0"/>
                    <a:pt x="120" y="4"/>
                  </a:cubicBezTo>
                  <a:cubicBezTo>
                    <a:pt x="107" y="9"/>
                    <a:pt x="114" y="22"/>
                    <a:pt x="103" y="22"/>
                  </a:cubicBezTo>
                  <a:cubicBezTo>
                    <a:pt x="92" y="22"/>
                    <a:pt x="87" y="39"/>
                    <a:pt x="83" y="54"/>
                  </a:cubicBezTo>
                  <a:cubicBezTo>
                    <a:pt x="80" y="64"/>
                    <a:pt x="82" y="82"/>
                    <a:pt x="82" y="93"/>
                  </a:cubicBezTo>
                  <a:cubicBezTo>
                    <a:pt x="82" y="94"/>
                    <a:pt x="82" y="95"/>
                    <a:pt x="82" y="96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2" y="96"/>
                    <a:pt x="76" y="95"/>
                    <a:pt x="76" y="107"/>
                  </a:cubicBezTo>
                  <a:cubicBezTo>
                    <a:pt x="76" y="115"/>
                    <a:pt x="79" y="131"/>
                    <a:pt x="83" y="134"/>
                  </a:cubicBezTo>
                  <a:cubicBezTo>
                    <a:pt x="85" y="135"/>
                    <a:pt x="88" y="135"/>
                    <a:pt x="90" y="135"/>
                  </a:cubicBezTo>
                  <a:cubicBezTo>
                    <a:pt x="90" y="135"/>
                    <a:pt x="90" y="136"/>
                    <a:pt x="90" y="136"/>
                  </a:cubicBezTo>
                  <a:cubicBezTo>
                    <a:pt x="101" y="163"/>
                    <a:pt x="106" y="182"/>
                    <a:pt x="118" y="191"/>
                  </a:cubicBezTo>
                  <a:cubicBezTo>
                    <a:pt x="79" y="196"/>
                    <a:pt x="57" y="212"/>
                    <a:pt x="38" y="220"/>
                  </a:cubicBezTo>
                  <a:cubicBezTo>
                    <a:pt x="0" y="237"/>
                    <a:pt x="0" y="256"/>
                    <a:pt x="0" y="256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288" y="287"/>
                    <a:pt x="288" y="287"/>
                    <a:pt x="288" y="287"/>
                  </a:cubicBezTo>
                  <a:cubicBezTo>
                    <a:pt x="288" y="256"/>
                    <a:pt x="288" y="256"/>
                    <a:pt x="288" y="256"/>
                  </a:cubicBezTo>
                  <a:cubicBezTo>
                    <a:pt x="288" y="256"/>
                    <a:pt x="287" y="237"/>
                    <a:pt x="250" y="22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191898" y="1845618"/>
            <a:ext cx="706229" cy="3816424"/>
            <a:chOff x="5191898" y="1845618"/>
            <a:chExt cx="706229" cy="3816424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5545013" y="1845618"/>
              <a:ext cx="0" cy="3816424"/>
            </a:xfrm>
            <a:prstGeom prst="line">
              <a:avLst/>
            </a:prstGeom>
            <a:ln>
              <a:solidFill>
                <a:srgbClr val="0066C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组合 69"/>
            <p:cNvGrpSpPr/>
            <p:nvPr/>
          </p:nvGrpSpPr>
          <p:grpSpPr>
            <a:xfrm>
              <a:off x="5191898" y="2351253"/>
              <a:ext cx="706229" cy="703668"/>
              <a:chOff x="3618897" y="2279040"/>
              <a:chExt cx="706229" cy="703668"/>
            </a:xfrm>
            <a:solidFill>
              <a:srgbClr val="FF0000"/>
            </a:solidFill>
          </p:grpSpPr>
          <p:sp>
            <p:nvSpPr>
              <p:cNvPr id="71" name="Freeform 9"/>
              <p:cNvSpPr>
                <a:spLocks noEditPoints="1"/>
              </p:cNvSpPr>
              <p:nvPr/>
            </p:nvSpPr>
            <p:spPr bwMode="auto">
              <a:xfrm>
                <a:off x="3713987" y="2279040"/>
                <a:ext cx="516048" cy="703668"/>
              </a:xfrm>
              <a:custGeom>
                <a:avLst/>
                <a:gdLst>
                  <a:gd name="T0" fmla="*/ 222 w 597"/>
                  <a:gd name="T1" fmla="*/ 575 h 814"/>
                  <a:gd name="T2" fmla="*/ 253 w 597"/>
                  <a:gd name="T3" fmla="*/ 598 h 814"/>
                  <a:gd name="T4" fmla="*/ 344 w 597"/>
                  <a:gd name="T5" fmla="*/ 598 h 814"/>
                  <a:gd name="T6" fmla="*/ 375 w 597"/>
                  <a:gd name="T7" fmla="*/ 575 h 814"/>
                  <a:gd name="T8" fmla="*/ 414 w 597"/>
                  <a:gd name="T9" fmla="*/ 509 h 814"/>
                  <a:gd name="T10" fmla="*/ 539 w 597"/>
                  <a:gd name="T11" fmla="*/ 298 h 814"/>
                  <a:gd name="T12" fmla="*/ 298 w 597"/>
                  <a:gd name="T13" fmla="*/ 57 h 814"/>
                  <a:gd name="T14" fmla="*/ 57 w 597"/>
                  <a:gd name="T15" fmla="*/ 298 h 814"/>
                  <a:gd name="T16" fmla="*/ 183 w 597"/>
                  <a:gd name="T17" fmla="*/ 509 h 814"/>
                  <a:gd name="T18" fmla="*/ 222 w 597"/>
                  <a:gd name="T19" fmla="*/ 575 h 814"/>
                  <a:gd name="T20" fmla="*/ 354 w 597"/>
                  <a:gd name="T21" fmla="*/ 782 h 814"/>
                  <a:gd name="T22" fmla="*/ 314 w 597"/>
                  <a:gd name="T23" fmla="*/ 814 h 814"/>
                  <a:gd name="T24" fmla="*/ 282 w 597"/>
                  <a:gd name="T25" fmla="*/ 814 h 814"/>
                  <a:gd name="T26" fmla="*/ 242 w 597"/>
                  <a:gd name="T27" fmla="*/ 782 h 814"/>
                  <a:gd name="T28" fmla="*/ 226 w 597"/>
                  <a:gd name="T29" fmla="*/ 782 h 814"/>
                  <a:gd name="T30" fmla="*/ 165 w 597"/>
                  <a:gd name="T31" fmla="*/ 722 h 814"/>
                  <a:gd name="T32" fmla="*/ 165 w 597"/>
                  <a:gd name="T33" fmla="*/ 576 h 814"/>
                  <a:gd name="T34" fmla="*/ 155 w 597"/>
                  <a:gd name="T35" fmla="*/ 559 h 814"/>
                  <a:gd name="T36" fmla="*/ 0 w 597"/>
                  <a:gd name="T37" fmla="*/ 298 h 814"/>
                  <a:gd name="T38" fmla="*/ 298 w 597"/>
                  <a:gd name="T39" fmla="*/ 0 h 814"/>
                  <a:gd name="T40" fmla="*/ 597 w 597"/>
                  <a:gd name="T41" fmla="*/ 298 h 814"/>
                  <a:gd name="T42" fmla="*/ 441 w 597"/>
                  <a:gd name="T43" fmla="*/ 559 h 814"/>
                  <a:gd name="T44" fmla="*/ 431 w 597"/>
                  <a:gd name="T45" fmla="*/ 576 h 814"/>
                  <a:gd name="T46" fmla="*/ 432 w 597"/>
                  <a:gd name="T47" fmla="*/ 722 h 814"/>
                  <a:gd name="T48" fmla="*/ 371 w 597"/>
                  <a:gd name="T49" fmla="*/ 782 h 814"/>
                  <a:gd name="T50" fmla="*/ 354 w 597"/>
                  <a:gd name="T51" fmla="*/ 782 h 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7" h="814">
                    <a:moveTo>
                      <a:pt x="222" y="575"/>
                    </a:moveTo>
                    <a:cubicBezTo>
                      <a:pt x="224" y="589"/>
                      <a:pt x="238" y="598"/>
                      <a:pt x="253" y="598"/>
                    </a:cubicBezTo>
                    <a:cubicBezTo>
                      <a:pt x="344" y="598"/>
                      <a:pt x="344" y="598"/>
                      <a:pt x="344" y="598"/>
                    </a:cubicBezTo>
                    <a:cubicBezTo>
                      <a:pt x="358" y="598"/>
                      <a:pt x="373" y="589"/>
                      <a:pt x="375" y="575"/>
                    </a:cubicBezTo>
                    <a:cubicBezTo>
                      <a:pt x="377" y="547"/>
                      <a:pt x="390" y="523"/>
                      <a:pt x="414" y="509"/>
                    </a:cubicBezTo>
                    <a:cubicBezTo>
                      <a:pt x="491" y="467"/>
                      <a:pt x="539" y="386"/>
                      <a:pt x="539" y="298"/>
                    </a:cubicBezTo>
                    <a:cubicBezTo>
                      <a:pt x="539" y="165"/>
                      <a:pt x="431" y="57"/>
                      <a:pt x="298" y="57"/>
                    </a:cubicBezTo>
                    <a:cubicBezTo>
                      <a:pt x="165" y="57"/>
                      <a:pt x="57" y="165"/>
                      <a:pt x="57" y="298"/>
                    </a:cubicBezTo>
                    <a:cubicBezTo>
                      <a:pt x="57" y="386"/>
                      <a:pt x="105" y="467"/>
                      <a:pt x="183" y="509"/>
                    </a:cubicBezTo>
                    <a:cubicBezTo>
                      <a:pt x="207" y="523"/>
                      <a:pt x="219" y="547"/>
                      <a:pt x="222" y="575"/>
                    </a:cubicBezTo>
                    <a:close/>
                    <a:moveTo>
                      <a:pt x="354" y="782"/>
                    </a:moveTo>
                    <a:cubicBezTo>
                      <a:pt x="350" y="800"/>
                      <a:pt x="334" y="814"/>
                      <a:pt x="314" y="814"/>
                    </a:cubicBezTo>
                    <a:cubicBezTo>
                      <a:pt x="282" y="814"/>
                      <a:pt x="282" y="814"/>
                      <a:pt x="282" y="814"/>
                    </a:cubicBezTo>
                    <a:cubicBezTo>
                      <a:pt x="263" y="814"/>
                      <a:pt x="247" y="800"/>
                      <a:pt x="242" y="782"/>
                    </a:cubicBezTo>
                    <a:cubicBezTo>
                      <a:pt x="226" y="782"/>
                      <a:pt x="226" y="782"/>
                      <a:pt x="226" y="782"/>
                    </a:cubicBezTo>
                    <a:cubicBezTo>
                      <a:pt x="193" y="782"/>
                      <a:pt x="165" y="755"/>
                      <a:pt x="165" y="722"/>
                    </a:cubicBezTo>
                    <a:cubicBezTo>
                      <a:pt x="165" y="576"/>
                      <a:pt x="165" y="576"/>
                      <a:pt x="165" y="576"/>
                    </a:cubicBezTo>
                    <a:cubicBezTo>
                      <a:pt x="165" y="569"/>
                      <a:pt x="162" y="563"/>
                      <a:pt x="155" y="559"/>
                    </a:cubicBezTo>
                    <a:cubicBezTo>
                      <a:pt x="60" y="507"/>
                      <a:pt x="0" y="407"/>
                      <a:pt x="0" y="298"/>
                    </a:cubicBezTo>
                    <a:cubicBezTo>
                      <a:pt x="0" y="133"/>
                      <a:pt x="134" y="0"/>
                      <a:pt x="298" y="0"/>
                    </a:cubicBezTo>
                    <a:cubicBezTo>
                      <a:pt x="463" y="0"/>
                      <a:pt x="597" y="133"/>
                      <a:pt x="597" y="298"/>
                    </a:cubicBezTo>
                    <a:cubicBezTo>
                      <a:pt x="597" y="407"/>
                      <a:pt x="537" y="507"/>
                      <a:pt x="441" y="559"/>
                    </a:cubicBezTo>
                    <a:cubicBezTo>
                      <a:pt x="435" y="563"/>
                      <a:pt x="431" y="569"/>
                      <a:pt x="431" y="576"/>
                    </a:cubicBezTo>
                    <a:cubicBezTo>
                      <a:pt x="432" y="722"/>
                      <a:pt x="432" y="722"/>
                      <a:pt x="432" y="722"/>
                    </a:cubicBezTo>
                    <a:cubicBezTo>
                      <a:pt x="432" y="755"/>
                      <a:pt x="404" y="782"/>
                      <a:pt x="371" y="782"/>
                    </a:cubicBezTo>
                    <a:cubicBezTo>
                      <a:pt x="354" y="782"/>
                      <a:pt x="354" y="782"/>
                      <a:pt x="354" y="782"/>
                    </a:cubicBezTo>
                    <a:close/>
                  </a:path>
                </a:pathLst>
              </a:custGeom>
              <a:solidFill>
                <a:srgbClr val="0066CC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2" name="Freeform 10"/>
              <p:cNvSpPr>
                <a:spLocks noEditPoints="1"/>
              </p:cNvSpPr>
              <p:nvPr/>
            </p:nvSpPr>
            <p:spPr bwMode="auto">
              <a:xfrm>
                <a:off x="3618897" y="2347432"/>
                <a:ext cx="706229" cy="373412"/>
              </a:xfrm>
              <a:custGeom>
                <a:avLst/>
                <a:gdLst>
                  <a:gd name="T0" fmla="*/ 699 w 817"/>
                  <a:gd name="T1" fmla="*/ 406 h 432"/>
                  <a:gd name="T2" fmla="*/ 692 w 817"/>
                  <a:gd name="T3" fmla="*/ 380 h 432"/>
                  <a:gd name="T4" fmla="*/ 718 w 817"/>
                  <a:gd name="T5" fmla="*/ 373 h 432"/>
                  <a:gd name="T6" fmla="*/ 755 w 817"/>
                  <a:gd name="T7" fmla="*/ 394 h 432"/>
                  <a:gd name="T8" fmla="*/ 762 w 817"/>
                  <a:gd name="T9" fmla="*/ 420 h 432"/>
                  <a:gd name="T10" fmla="*/ 736 w 817"/>
                  <a:gd name="T11" fmla="*/ 427 h 432"/>
                  <a:gd name="T12" fmla="*/ 699 w 817"/>
                  <a:gd name="T13" fmla="*/ 406 h 432"/>
                  <a:gd name="T14" fmla="*/ 718 w 817"/>
                  <a:gd name="T15" fmla="*/ 59 h 432"/>
                  <a:gd name="T16" fmla="*/ 692 w 817"/>
                  <a:gd name="T17" fmla="*/ 52 h 432"/>
                  <a:gd name="T18" fmla="*/ 699 w 817"/>
                  <a:gd name="T19" fmla="*/ 26 h 432"/>
                  <a:gd name="T20" fmla="*/ 736 w 817"/>
                  <a:gd name="T21" fmla="*/ 5 h 432"/>
                  <a:gd name="T22" fmla="*/ 762 w 817"/>
                  <a:gd name="T23" fmla="*/ 12 h 432"/>
                  <a:gd name="T24" fmla="*/ 755 w 817"/>
                  <a:gd name="T25" fmla="*/ 38 h 432"/>
                  <a:gd name="T26" fmla="*/ 718 w 817"/>
                  <a:gd name="T27" fmla="*/ 59 h 432"/>
                  <a:gd name="T28" fmla="*/ 755 w 817"/>
                  <a:gd name="T29" fmla="*/ 235 h 432"/>
                  <a:gd name="T30" fmla="*/ 736 w 817"/>
                  <a:gd name="T31" fmla="*/ 216 h 432"/>
                  <a:gd name="T32" fmla="*/ 755 w 817"/>
                  <a:gd name="T33" fmla="*/ 197 h 432"/>
                  <a:gd name="T34" fmla="*/ 798 w 817"/>
                  <a:gd name="T35" fmla="*/ 197 h 432"/>
                  <a:gd name="T36" fmla="*/ 817 w 817"/>
                  <a:gd name="T37" fmla="*/ 216 h 432"/>
                  <a:gd name="T38" fmla="*/ 798 w 817"/>
                  <a:gd name="T39" fmla="*/ 235 h 432"/>
                  <a:gd name="T40" fmla="*/ 755 w 817"/>
                  <a:gd name="T41" fmla="*/ 235 h 432"/>
                  <a:gd name="T42" fmla="*/ 118 w 817"/>
                  <a:gd name="T43" fmla="*/ 26 h 432"/>
                  <a:gd name="T44" fmla="*/ 124 w 817"/>
                  <a:gd name="T45" fmla="*/ 52 h 432"/>
                  <a:gd name="T46" fmla="*/ 98 w 817"/>
                  <a:gd name="T47" fmla="*/ 59 h 432"/>
                  <a:gd name="T48" fmla="*/ 62 w 817"/>
                  <a:gd name="T49" fmla="*/ 38 h 432"/>
                  <a:gd name="T50" fmla="*/ 55 w 817"/>
                  <a:gd name="T51" fmla="*/ 12 h 432"/>
                  <a:gd name="T52" fmla="*/ 81 w 817"/>
                  <a:gd name="T53" fmla="*/ 5 h 432"/>
                  <a:gd name="T54" fmla="*/ 118 w 817"/>
                  <a:gd name="T55" fmla="*/ 26 h 432"/>
                  <a:gd name="T56" fmla="*/ 98 w 817"/>
                  <a:gd name="T57" fmla="*/ 373 h 432"/>
                  <a:gd name="T58" fmla="*/ 124 w 817"/>
                  <a:gd name="T59" fmla="*/ 380 h 432"/>
                  <a:gd name="T60" fmla="*/ 118 w 817"/>
                  <a:gd name="T61" fmla="*/ 406 h 432"/>
                  <a:gd name="T62" fmla="*/ 81 w 817"/>
                  <a:gd name="T63" fmla="*/ 427 h 432"/>
                  <a:gd name="T64" fmla="*/ 55 w 817"/>
                  <a:gd name="T65" fmla="*/ 420 h 432"/>
                  <a:gd name="T66" fmla="*/ 62 w 817"/>
                  <a:gd name="T67" fmla="*/ 394 h 432"/>
                  <a:gd name="T68" fmla="*/ 98 w 817"/>
                  <a:gd name="T69" fmla="*/ 373 h 432"/>
                  <a:gd name="T70" fmla="*/ 62 w 817"/>
                  <a:gd name="T71" fmla="*/ 197 h 432"/>
                  <a:gd name="T72" fmla="*/ 81 w 817"/>
                  <a:gd name="T73" fmla="*/ 216 h 432"/>
                  <a:gd name="T74" fmla="*/ 62 w 817"/>
                  <a:gd name="T75" fmla="*/ 235 h 432"/>
                  <a:gd name="T76" fmla="*/ 19 w 817"/>
                  <a:gd name="T77" fmla="*/ 235 h 432"/>
                  <a:gd name="T78" fmla="*/ 0 w 817"/>
                  <a:gd name="T79" fmla="*/ 216 h 432"/>
                  <a:gd name="T80" fmla="*/ 19 w 817"/>
                  <a:gd name="T81" fmla="*/ 197 h 432"/>
                  <a:gd name="T82" fmla="*/ 62 w 817"/>
                  <a:gd name="T83" fmla="*/ 197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17" h="432">
                    <a:moveTo>
                      <a:pt x="699" y="406"/>
                    </a:moveTo>
                    <a:cubicBezTo>
                      <a:pt x="690" y="401"/>
                      <a:pt x="687" y="389"/>
                      <a:pt x="692" y="380"/>
                    </a:cubicBezTo>
                    <a:cubicBezTo>
                      <a:pt x="698" y="371"/>
                      <a:pt x="709" y="368"/>
                      <a:pt x="718" y="373"/>
                    </a:cubicBezTo>
                    <a:cubicBezTo>
                      <a:pt x="755" y="394"/>
                      <a:pt x="755" y="394"/>
                      <a:pt x="755" y="394"/>
                    </a:cubicBezTo>
                    <a:cubicBezTo>
                      <a:pt x="764" y="399"/>
                      <a:pt x="767" y="411"/>
                      <a:pt x="762" y="420"/>
                    </a:cubicBezTo>
                    <a:cubicBezTo>
                      <a:pt x="757" y="429"/>
                      <a:pt x="745" y="432"/>
                      <a:pt x="736" y="427"/>
                    </a:cubicBezTo>
                    <a:cubicBezTo>
                      <a:pt x="699" y="406"/>
                      <a:pt x="699" y="406"/>
                      <a:pt x="699" y="406"/>
                    </a:cubicBezTo>
                    <a:close/>
                    <a:moveTo>
                      <a:pt x="718" y="59"/>
                    </a:moveTo>
                    <a:cubicBezTo>
                      <a:pt x="709" y="64"/>
                      <a:pt x="698" y="61"/>
                      <a:pt x="692" y="52"/>
                    </a:cubicBezTo>
                    <a:cubicBezTo>
                      <a:pt x="687" y="43"/>
                      <a:pt x="690" y="31"/>
                      <a:pt x="699" y="26"/>
                    </a:cubicBezTo>
                    <a:cubicBezTo>
                      <a:pt x="736" y="5"/>
                      <a:pt x="736" y="5"/>
                      <a:pt x="736" y="5"/>
                    </a:cubicBezTo>
                    <a:cubicBezTo>
                      <a:pt x="745" y="0"/>
                      <a:pt x="757" y="3"/>
                      <a:pt x="762" y="12"/>
                    </a:cubicBezTo>
                    <a:cubicBezTo>
                      <a:pt x="767" y="21"/>
                      <a:pt x="764" y="32"/>
                      <a:pt x="755" y="38"/>
                    </a:cubicBezTo>
                    <a:cubicBezTo>
                      <a:pt x="718" y="59"/>
                      <a:pt x="718" y="59"/>
                      <a:pt x="718" y="59"/>
                    </a:cubicBezTo>
                    <a:close/>
                    <a:moveTo>
                      <a:pt x="755" y="235"/>
                    </a:moveTo>
                    <a:cubicBezTo>
                      <a:pt x="745" y="235"/>
                      <a:pt x="736" y="226"/>
                      <a:pt x="736" y="216"/>
                    </a:cubicBezTo>
                    <a:cubicBezTo>
                      <a:pt x="736" y="205"/>
                      <a:pt x="745" y="197"/>
                      <a:pt x="755" y="197"/>
                    </a:cubicBezTo>
                    <a:cubicBezTo>
                      <a:pt x="798" y="197"/>
                      <a:pt x="798" y="197"/>
                      <a:pt x="798" y="197"/>
                    </a:cubicBezTo>
                    <a:cubicBezTo>
                      <a:pt x="808" y="197"/>
                      <a:pt x="817" y="205"/>
                      <a:pt x="817" y="216"/>
                    </a:cubicBezTo>
                    <a:cubicBezTo>
                      <a:pt x="817" y="226"/>
                      <a:pt x="808" y="235"/>
                      <a:pt x="798" y="235"/>
                    </a:cubicBezTo>
                    <a:cubicBezTo>
                      <a:pt x="755" y="235"/>
                      <a:pt x="755" y="235"/>
                      <a:pt x="755" y="235"/>
                    </a:cubicBezTo>
                    <a:close/>
                    <a:moveTo>
                      <a:pt x="118" y="26"/>
                    </a:moveTo>
                    <a:cubicBezTo>
                      <a:pt x="127" y="31"/>
                      <a:pt x="130" y="43"/>
                      <a:pt x="124" y="52"/>
                    </a:cubicBezTo>
                    <a:cubicBezTo>
                      <a:pt x="119" y="61"/>
                      <a:pt x="108" y="64"/>
                      <a:pt x="98" y="59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53" y="32"/>
                      <a:pt x="49" y="21"/>
                      <a:pt x="55" y="12"/>
                    </a:cubicBezTo>
                    <a:cubicBezTo>
                      <a:pt x="60" y="3"/>
                      <a:pt x="72" y="0"/>
                      <a:pt x="81" y="5"/>
                    </a:cubicBezTo>
                    <a:cubicBezTo>
                      <a:pt x="118" y="26"/>
                      <a:pt x="118" y="26"/>
                      <a:pt x="118" y="26"/>
                    </a:cubicBezTo>
                    <a:close/>
                    <a:moveTo>
                      <a:pt x="98" y="373"/>
                    </a:moveTo>
                    <a:cubicBezTo>
                      <a:pt x="108" y="368"/>
                      <a:pt x="119" y="371"/>
                      <a:pt x="124" y="380"/>
                    </a:cubicBezTo>
                    <a:cubicBezTo>
                      <a:pt x="130" y="389"/>
                      <a:pt x="127" y="401"/>
                      <a:pt x="118" y="406"/>
                    </a:cubicBezTo>
                    <a:cubicBezTo>
                      <a:pt x="81" y="427"/>
                      <a:pt x="81" y="427"/>
                      <a:pt x="81" y="427"/>
                    </a:cubicBezTo>
                    <a:cubicBezTo>
                      <a:pt x="72" y="432"/>
                      <a:pt x="60" y="429"/>
                      <a:pt x="55" y="420"/>
                    </a:cubicBezTo>
                    <a:cubicBezTo>
                      <a:pt x="49" y="411"/>
                      <a:pt x="53" y="399"/>
                      <a:pt x="62" y="394"/>
                    </a:cubicBezTo>
                    <a:cubicBezTo>
                      <a:pt x="98" y="373"/>
                      <a:pt x="98" y="373"/>
                      <a:pt x="98" y="373"/>
                    </a:cubicBezTo>
                    <a:close/>
                    <a:moveTo>
                      <a:pt x="62" y="197"/>
                    </a:moveTo>
                    <a:cubicBezTo>
                      <a:pt x="72" y="197"/>
                      <a:pt x="81" y="205"/>
                      <a:pt x="81" y="216"/>
                    </a:cubicBezTo>
                    <a:cubicBezTo>
                      <a:pt x="81" y="226"/>
                      <a:pt x="72" y="235"/>
                      <a:pt x="62" y="235"/>
                    </a:cubicBezTo>
                    <a:cubicBezTo>
                      <a:pt x="19" y="235"/>
                      <a:pt x="19" y="235"/>
                      <a:pt x="19" y="235"/>
                    </a:cubicBezTo>
                    <a:cubicBezTo>
                      <a:pt x="9" y="235"/>
                      <a:pt x="0" y="226"/>
                      <a:pt x="0" y="216"/>
                    </a:cubicBezTo>
                    <a:cubicBezTo>
                      <a:pt x="0" y="205"/>
                      <a:pt x="9" y="197"/>
                      <a:pt x="19" y="197"/>
                    </a:cubicBezTo>
                    <a:cubicBezTo>
                      <a:pt x="62" y="197"/>
                      <a:pt x="62" y="197"/>
                      <a:pt x="62" y="197"/>
                    </a:cubicBezTo>
                    <a:close/>
                  </a:path>
                </a:pathLst>
              </a:custGeom>
              <a:solidFill>
                <a:srgbClr val="0066CC"/>
              </a:solidFill>
              <a:ln w="9525">
                <a:solidFill>
                  <a:srgbClr val="0066CC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73" name="Freeform 11"/>
              <p:cNvSpPr>
                <a:spLocks/>
              </p:cNvSpPr>
              <p:nvPr/>
            </p:nvSpPr>
            <p:spPr bwMode="auto">
              <a:xfrm>
                <a:off x="3845651" y="2427528"/>
                <a:ext cx="253087" cy="253452"/>
              </a:xfrm>
              <a:custGeom>
                <a:avLst/>
                <a:gdLst>
                  <a:gd name="T0" fmla="*/ 3 w 293"/>
                  <a:gd name="T1" fmla="*/ 38 h 293"/>
                  <a:gd name="T2" fmla="*/ 16 w 293"/>
                  <a:gd name="T3" fmla="*/ 15 h 293"/>
                  <a:gd name="T4" fmla="*/ 39 w 293"/>
                  <a:gd name="T5" fmla="*/ 28 h 293"/>
                  <a:gd name="T6" fmla="*/ 50 w 293"/>
                  <a:gd name="T7" fmla="*/ 65 h 293"/>
                  <a:gd name="T8" fmla="*/ 91 w 293"/>
                  <a:gd name="T9" fmla="*/ 53 h 293"/>
                  <a:gd name="T10" fmla="*/ 91 w 293"/>
                  <a:gd name="T11" fmla="*/ 53 h 293"/>
                  <a:gd name="T12" fmla="*/ 127 w 293"/>
                  <a:gd name="T13" fmla="*/ 48 h 293"/>
                  <a:gd name="T14" fmla="*/ 127 w 293"/>
                  <a:gd name="T15" fmla="*/ 19 h 293"/>
                  <a:gd name="T16" fmla="*/ 146 w 293"/>
                  <a:gd name="T17" fmla="*/ 0 h 293"/>
                  <a:gd name="T18" fmla="*/ 165 w 293"/>
                  <a:gd name="T19" fmla="*/ 19 h 293"/>
                  <a:gd name="T20" fmla="*/ 165 w 293"/>
                  <a:gd name="T21" fmla="*/ 48 h 293"/>
                  <a:gd name="T22" fmla="*/ 202 w 293"/>
                  <a:gd name="T23" fmla="*/ 53 h 293"/>
                  <a:gd name="T24" fmla="*/ 202 w 293"/>
                  <a:gd name="T25" fmla="*/ 53 h 293"/>
                  <a:gd name="T26" fmla="*/ 202 w 293"/>
                  <a:gd name="T27" fmla="*/ 53 h 293"/>
                  <a:gd name="T28" fmla="*/ 242 w 293"/>
                  <a:gd name="T29" fmla="*/ 65 h 293"/>
                  <a:gd name="T30" fmla="*/ 253 w 293"/>
                  <a:gd name="T31" fmla="*/ 28 h 293"/>
                  <a:gd name="T32" fmla="*/ 277 w 293"/>
                  <a:gd name="T33" fmla="*/ 15 h 293"/>
                  <a:gd name="T34" fmla="*/ 290 w 293"/>
                  <a:gd name="T35" fmla="*/ 38 h 293"/>
                  <a:gd name="T36" fmla="*/ 220 w 293"/>
                  <a:gd name="T37" fmla="*/ 278 h 293"/>
                  <a:gd name="T38" fmla="*/ 196 w 293"/>
                  <a:gd name="T39" fmla="*/ 290 h 293"/>
                  <a:gd name="T40" fmla="*/ 183 w 293"/>
                  <a:gd name="T41" fmla="*/ 267 h 293"/>
                  <a:gd name="T42" fmla="*/ 232 w 293"/>
                  <a:gd name="T43" fmla="*/ 102 h 293"/>
                  <a:gd name="T44" fmla="*/ 194 w 293"/>
                  <a:gd name="T45" fmla="*/ 90 h 293"/>
                  <a:gd name="T46" fmla="*/ 194 w 293"/>
                  <a:gd name="T47" fmla="*/ 90 h 293"/>
                  <a:gd name="T48" fmla="*/ 165 w 293"/>
                  <a:gd name="T49" fmla="*/ 86 h 293"/>
                  <a:gd name="T50" fmla="*/ 165 w 293"/>
                  <a:gd name="T51" fmla="*/ 132 h 293"/>
                  <a:gd name="T52" fmla="*/ 146 w 293"/>
                  <a:gd name="T53" fmla="*/ 151 h 293"/>
                  <a:gd name="T54" fmla="*/ 127 w 293"/>
                  <a:gd name="T55" fmla="*/ 132 h 293"/>
                  <a:gd name="T56" fmla="*/ 127 w 293"/>
                  <a:gd name="T57" fmla="*/ 86 h 293"/>
                  <a:gd name="T58" fmla="*/ 99 w 293"/>
                  <a:gd name="T59" fmla="*/ 90 h 293"/>
                  <a:gd name="T60" fmla="*/ 99 w 293"/>
                  <a:gd name="T61" fmla="*/ 90 h 293"/>
                  <a:gd name="T62" fmla="*/ 61 w 293"/>
                  <a:gd name="T63" fmla="*/ 102 h 293"/>
                  <a:gd name="T64" fmla="*/ 109 w 293"/>
                  <a:gd name="T65" fmla="*/ 267 h 293"/>
                  <a:gd name="T66" fmla="*/ 96 w 293"/>
                  <a:gd name="T67" fmla="*/ 290 h 293"/>
                  <a:gd name="T68" fmla="*/ 73 w 293"/>
                  <a:gd name="T69" fmla="*/ 278 h 293"/>
                  <a:gd name="T70" fmla="*/ 3 w 293"/>
                  <a:gd name="T71" fmla="*/ 38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3" h="293">
                    <a:moveTo>
                      <a:pt x="3" y="38"/>
                    </a:moveTo>
                    <a:cubicBezTo>
                      <a:pt x="0" y="28"/>
                      <a:pt x="6" y="18"/>
                      <a:pt x="16" y="15"/>
                    </a:cubicBezTo>
                    <a:cubicBezTo>
                      <a:pt x="26" y="12"/>
                      <a:pt x="37" y="18"/>
                      <a:pt x="39" y="28"/>
                    </a:cubicBezTo>
                    <a:cubicBezTo>
                      <a:pt x="50" y="65"/>
                      <a:pt x="50" y="65"/>
                      <a:pt x="50" y="65"/>
                    </a:cubicBezTo>
                    <a:cubicBezTo>
                      <a:pt x="63" y="60"/>
                      <a:pt x="77" y="56"/>
                      <a:pt x="91" y="53"/>
                    </a:cubicBezTo>
                    <a:cubicBezTo>
                      <a:pt x="91" y="53"/>
                      <a:pt x="91" y="53"/>
                      <a:pt x="91" y="53"/>
                    </a:cubicBezTo>
                    <a:cubicBezTo>
                      <a:pt x="103" y="50"/>
                      <a:pt x="115" y="49"/>
                      <a:pt x="127" y="48"/>
                    </a:cubicBezTo>
                    <a:cubicBezTo>
                      <a:pt x="127" y="19"/>
                      <a:pt x="127" y="19"/>
                      <a:pt x="127" y="19"/>
                    </a:cubicBezTo>
                    <a:cubicBezTo>
                      <a:pt x="127" y="8"/>
                      <a:pt x="136" y="0"/>
                      <a:pt x="146" y="0"/>
                    </a:cubicBezTo>
                    <a:cubicBezTo>
                      <a:pt x="157" y="0"/>
                      <a:pt x="165" y="8"/>
                      <a:pt x="165" y="19"/>
                    </a:cubicBezTo>
                    <a:cubicBezTo>
                      <a:pt x="165" y="48"/>
                      <a:pt x="165" y="48"/>
                      <a:pt x="165" y="48"/>
                    </a:cubicBezTo>
                    <a:cubicBezTo>
                      <a:pt x="178" y="49"/>
                      <a:pt x="190" y="50"/>
                      <a:pt x="202" y="53"/>
                    </a:cubicBezTo>
                    <a:cubicBezTo>
                      <a:pt x="202" y="53"/>
                      <a:pt x="202" y="53"/>
                      <a:pt x="202" y="53"/>
                    </a:cubicBezTo>
                    <a:cubicBezTo>
                      <a:pt x="202" y="53"/>
                      <a:pt x="202" y="53"/>
                      <a:pt x="202" y="53"/>
                    </a:cubicBezTo>
                    <a:cubicBezTo>
                      <a:pt x="216" y="56"/>
                      <a:pt x="229" y="60"/>
                      <a:pt x="242" y="65"/>
                    </a:cubicBezTo>
                    <a:cubicBezTo>
                      <a:pt x="253" y="28"/>
                      <a:pt x="253" y="28"/>
                      <a:pt x="253" y="28"/>
                    </a:cubicBezTo>
                    <a:cubicBezTo>
                      <a:pt x="256" y="18"/>
                      <a:pt x="267" y="12"/>
                      <a:pt x="277" y="15"/>
                    </a:cubicBezTo>
                    <a:cubicBezTo>
                      <a:pt x="287" y="18"/>
                      <a:pt x="293" y="28"/>
                      <a:pt x="290" y="38"/>
                    </a:cubicBezTo>
                    <a:cubicBezTo>
                      <a:pt x="220" y="278"/>
                      <a:pt x="220" y="278"/>
                      <a:pt x="220" y="278"/>
                    </a:cubicBezTo>
                    <a:cubicBezTo>
                      <a:pt x="217" y="288"/>
                      <a:pt x="206" y="293"/>
                      <a:pt x="196" y="290"/>
                    </a:cubicBezTo>
                    <a:cubicBezTo>
                      <a:pt x="186" y="288"/>
                      <a:pt x="180" y="277"/>
                      <a:pt x="183" y="267"/>
                    </a:cubicBezTo>
                    <a:cubicBezTo>
                      <a:pt x="232" y="102"/>
                      <a:pt x="232" y="102"/>
                      <a:pt x="232" y="102"/>
                    </a:cubicBezTo>
                    <a:cubicBezTo>
                      <a:pt x="220" y="97"/>
                      <a:pt x="207" y="93"/>
                      <a:pt x="194" y="90"/>
                    </a:cubicBezTo>
                    <a:cubicBezTo>
                      <a:pt x="194" y="90"/>
                      <a:pt x="194" y="90"/>
                      <a:pt x="194" y="90"/>
                    </a:cubicBezTo>
                    <a:cubicBezTo>
                      <a:pt x="185" y="88"/>
                      <a:pt x="175" y="87"/>
                      <a:pt x="165" y="86"/>
                    </a:cubicBezTo>
                    <a:cubicBezTo>
                      <a:pt x="165" y="132"/>
                      <a:pt x="165" y="132"/>
                      <a:pt x="165" y="132"/>
                    </a:cubicBezTo>
                    <a:cubicBezTo>
                      <a:pt x="165" y="143"/>
                      <a:pt x="157" y="151"/>
                      <a:pt x="146" y="151"/>
                    </a:cubicBezTo>
                    <a:cubicBezTo>
                      <a:pt x="136" y="151"/>
                      <a:pt x="127" y="143"/>
                      <a:pt x="127" y="132"/>
                    </a:cubicBezTo>
                    <a:cubicBezTo>
                      <a:pt x="127" y="86"/>
                      <a:pt x="127" y="86"/>
                      <a:pt x="127" y="86"/>
                    </a:cubicBezTo>
                    <a:cubicBezTo>
                      <a:pt x="118" y="87"/>
                      <a:pt x="108" y="88"/>
                      <a:pt x="99" y="90"/>
                    </a:cubicBezTo>
                    <a:cubicBezTo>
                      <a:pt x="99" y="90"/>
                      <a:pt x="99" y="90"/>
                      <a:pt x="99" y="90"/>
                    </a:cubicBezTo>
                    <a:cubicBezTo>
                      <a:pt x="85" y="93"/>
                      <a:pt x="73" y="97"/>
                      <a:pt x="61" y="102"/>
                    </a:cubicBezTo>
                    <a:cubicBezTo>
                      <a:pt x="109" y="267"/>
                      <a:pt x="109" y="267"/>
                      <a:pt x="109" y="267"/>
                    </a:cubicBezTo>
                    <a:cubicBezTo>
                      <a:pt x="112" y="277"/>
                      <a:pt x="106" y="288"/>
                      <a:pt x="96" y="290"/>
                    </a:cubicBezTo>
                    <a:cubicBezTo>
                      <a:pt x="86" y="293"/>
                      <a:pt x="76" y="288"/>
                      <a:pt x="73" y="278"/>
                    </a:cubicBezTo>
                    <a:cubicBezTo>
                      <a:pt x="3" y="38"/>
                      <a:pt x="3" y="38"/>
                      <a:pt x="3" y="38"/>
                    </a:cubicBezTo>
                    <a:close/>
                  </a:path>
                </a:pathLst>
              </a:custGeom>
              <a:solidFill>
                <a:srgbClr val="0066CC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63" name="组合 24"/>
          <p:cNvGrpSpPr>
            <a:grpSpLocks/>
          </p:cNvGrpSpPr>
          <p:nvPr/>
        </p:nvGrpSpPr>
        <p:grpSpPr bwMode="auto">
          <a:xfrm>
            <a:off x="6747253" y="1735784"/>
            <a:ext cx="2518237" cy="2520280"/>
            <a:chOff x="2848131" y="1860029"/>
            <a:chExt cx="3807502" cy="3807502"/>
          </a:xfrm>
        </p:grpSpPr>
        <p:sp>
          <p:nvSpPr>
            <p:cNvPr id="65" name="椭圆 64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2937682" y="1968815"/>
              <a:ext cx="3628400" cy="36285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684339" y="2195256"/>
            <a:ext cx="2605090" cy="1836387"/>
            <a:chOff x="6684339" y="2195256"/>
            <a:chExt cx="2605090" cy="1836387"/>
          </a:xfrm>
        </p:grpSpPr>
        <p:sp>
          <p:nvSpPr>
            <p:cNvPr id="64" name="文本框 29"/>
            <p:cNvSpPr txBox="1">
              <a:spLocks noChangeArrowheads="1"/>
            </p:cNvSpPr>
            <p:nvPr/>
          </p:nvSpPr>
          <p:spPr bwMode="auto">
            <a:xfrm>
              <a:off x="6993664" y="2195256"/>
              <a:ext cx="198644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altLang="zh-CN" sz="6000" dirty="0" smtClean="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2019</a:t>
              </a:r>
              <a:endParaRPr lang="zh-CN" altLang="en-US" sz="6000" dirty="0">
                <a:solidFill>
                  <a:srgbClr val="0066CC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2" name="文本框 33"/>
            <p:cNvSpPr txBox="1"/>
            <p:nvPr/>
          </p:nvSpPr>
          <p:spPr>
            <a:xfrm>
              <a:off x="6684339" y="3092319"/>
              <a:ext cx="260509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6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上半年情况</a:t>
              </a:r>
              <a:endParaRPr lang="zh-CN" altLang="en-US" sz="26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4" name="Freeform 323"/>
            <p:cNvSpPr>
              <a:spLocks/>
            </p:cNvSpPr>
            <p:nvPr/>
          </p:nvSpPr>
          <p:spPr bwMode="auto">
            <a:xfrm>
              <a:off x="7847977" y="3753830"/>
              <a:ext cx="277813" cy="277813"/>
            </a:xfrm>
            <a:custGeom>
              <a:avLst/>
              <a:gdLst>
                <a:gd name="T0" fmla="*/ 250 w 288"/>
                <a:gd name="T1" fmla="*/ 220 h 287"/>
                <a:gd name="T2" fmla="*/ 169 w 288"/>
                <a:gd name="T3" fmla="*/ 191 h 287"/>
                <a:gd name="T4" fmla="*/ 197 w 288"/>
                <a:gd name="T5" fmla="*/ 136 h 287"/>
                <a:gd name="T6" fmla="*/ 197 w 288"/>
                <a:gd name="T7" fmla="*/ 135 h 287"/>
                <a:gd name="T8" fmla="*/ 204 w 288"/>
                <a:gd name="T9" fmla="*/ 134 h 287"/>
                <a:gd name="T10" fmla="*/ 211 w 288"/>
                <a:gd name="T11" fmla="*/ 107 h 287"/>
                <a:gd name="T12" fmla="*/ 206 w 288"/>
                <a:gd name="T13" fmla="*/ 96 h 287"/>
                <a:gd name="T14" fmla="*/ 205 w 288"/>
                <a:gd name="T15" fmla="*/ 96 h 287"/>
                <a:gd name="T16" fmla="*/ 205 w 288"/>
                <a:gd name="T17" fmla="*/ 93 h 287"/>
                <a:gd name="T18" fmla="*/ 205 w 288"/>
                <a:gd name="T19" fmla="*/ 54 h 287"/>
                <a:gd name="T20" fmla="*/ 193 w 288"/>
                <a:gd name="T21" fmla="*/ 25 h 287"/>
                <a:gd name="T22" fmla="*/ 160 w 288"/>
                <a:gd name="T23" fmla="*/ 8 h 287"/>
                <a:gd name="T24" fmla="*/ 120 w 288"/>
                <a:gd name="T25" fmla="*/ 4 h 287"/>
                <a:gd name="T26" fmla="*/ 103 w 288"/>
                <a:gd name="T27" fmla="*/ 22 h 287"/>
                <a:gd name="T28" fmla="*/ 83 w 288"/>
                <a:gd name="T29" fmla="*/ 54 h 287"/>
                <a:gd name="T30" fmla="*/ 82 w 288"/>
                <a:gd name="T31" fmla="*/ 93 h 287"/>
                <a:gd name="T32" fmla="*/ 82 w 288"/>
                <a:gd name="T33" fmla="*/ 96 h 287"/>
                <a:gd name="T34" fmla="*/ 82 w 288"/>
                <a:gd name="T35" fmla="*/ 96 h 287"/>
                <a:gd name="T36" fmla="*/ 76 w 288"/>
                <a:gd name="T37" fmla="*/ 107 h 287"/>
                <a:gd name="T38" fmla="*/ 83 w 288"/>
                <a:gd name="T39" fmla="*/ 134 h 287"/>
                <a:gd name="T40" fmla="*/ 90 w 288"/>
                <a:gd name="T41" fmla="*/ 135 h 287"/>
                <a:gd name="T42" fmla="*/ 90 w 288"/>
                <a:gd name="T43" fmla="*/ 136 h 287"/>
                <a:gd name="T44" fmla="*/ 118 w 288"/>
                <a:gd name="T45" fmla="*/ 191 h 287"/>
                <a:gd name="T46" fmla="*/ 38 w 288"/>
                <a:gd name="T47" fmla="*/ 220 h 287"/>
                <a:gd name="T48" fmla="*/ 0 w 288"/>
                <a:gd name="T49" fmla="*/ 256 h 287"/>
                <a:gd name="T50" fmla="*/ 0 w 288"/>
                <a:gd name="T51" fmla="*/ 287 h 287"/>
                <a:gd name="T52" fmla="*/ 288 w 288"/>
                <a:gd name="T53" fmla="*/ 287 h 287"/>
                <a:gd name="T54" fmla="*/ 288 w 288"/>
                <a:gd name="T55" fmla="*/ 256 h 287"/>
                <a:gd name="T56" fmla="*/ 250 w 288"/>
                <a:gd name="T57" fmla="*/ 22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8" h="287">
                  <a:moveTo>
                    <a:pt x="250" y="220"/>
                  </a:moveTo>
                  <a:cubicBezTo>
                    <a:pt x="231" y="212"/>
                    <a:pt x="209" y="196"/>
                    <a:pt x="169" y="191"/>
                  </a:cubicBezTo>
                  <a:cubicBezTo>
                    <a:pt x="181" y="181"/>
                    <a:pt x="186" y="162"/>
                    <a:pt x="197" y="136"/>
                  </a:cubicBezTo>
                  <a:cubicBezTo>
                    <a:pt x="197" y="136"/>
                    <a:pt x="197" y="135"/>
                    <a:pt x="197" y="135"/>
                  </a:cubicBezTo>
                  <a:cubicBezTo>
                    <a:pt x="200" y="135"/>
                    <a:pt x="202" y="135"/>
                    <a:pt x="204" y="134"/>
                  </a:cubicBezTo>
                  <a:cubicBezTo>
                    <a:pt x="208" y="131"/>
                    <a:pt x="211" y="115"/>
                    <a:pt x="211" y="107"/>
                  </a:cubicBezTo>
                  <a:cubicBezTo>
                    <a:pt x="211" y="95"/>
                    <a:pt x="206" y="96"/>
                    <a:pt x="206" y="96"/>
                  </a:cubicBezTo>
                  <a:cubicBezTo>
                    <a:pt x="206" y="96"/>
                    <a:pt x="205" y="96"/>
                    <a:pt x="205" y="96"/>
                  </a:cubicBezTo>
                  <a:cubicBezTo>
                    <a:pt x="205" y="95"/>
                    <a:pt x="205" y="94"/>
                    <a:pt x="205" y="93"/>
                  </a:cubicBezTo>
                  <a:cubicBezTo>
                    <a:pt x="205" y="83"/>
                    <a:pt x="207" y="64"/>
                    <a:pt x="205" y="54"/>
                  </a:cubicBezTo>
                  <a:cubicBezTo>
                    <a:pt x="200" y="39"/>
                    <a:pt x="201" y="33"/>
                    <a:pt x="193" y="25"/>
                  </a:cubicBezTo>
                  <a:cubicBezTo>
                    <a:pt x="182" y="13"/>
                    <a:pt x="166" y="8"/>
                    <a:pt x="160" y="8"/>
                  </a:cubicBezTo>
                  <a:cubicBezTo>
                    <a:pt x="155" y="8"/>
                    <a:pt x="133" y="0"/>
                    <a:pt x="120" y="4"/>
                  </a:cubicBezTo>
                  <a:cubicBezTo>
                    <a:pt x="107" y="9"/>
                    <a:pt x="114" y="22"/>
                    <a:pt x="103" y="22"/>
                  </a:cubicBezTo>
                  <a:cubicBezTo>
                    <a:pt x="92" y="22"/>
                    <a:pt x="87" y="39"/>
                    <a:pt x="83" y="54"/>
                  </a:cubicBezTo>
                  <a:cubicBezTo>
                    <a:pt x="80" y="64"/>
                    <a:pt x="82" y="82"/>
                    <a:pt x="82" y="93"/>
                  </a:cubicBezTo>
                  <a:cubicBezTo>
                    <a:pt x="82" y="94"/>
                    <a:pt x="82" y="95"/>
                    <a:pt x="82" y="96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2" y="96"/>
                    <a:pt x="76" y="95"/>
                    <a:pt x="76" y="107"/>
                  </a:cubicBezTo>
                  <a:cubicBezTo>
                    <a:pt x="76" y="115"/>
                    <a:pt x="79" y="131"/>
                    <a:pt x="83" y="134"/>
                  </a:cubicBezTo>
                  <a:cubicBezTo>
                    <a:pt x="85" y="135"/>
                    <a:pt x="88" y="135"/>
                    <a:pt x="90" y="135"/>
                  </a:cubicBezTo>
                  <a:cubicBezTo>
                    <a:pt x="90" y="135"/>
                    <a:pt x="90" y="136"/>
                    <a:pt x="90" y="136"/>
                  </a:cubicBezTo>
                  <a:cubicBezTo>
                    <a:pt x="101" y="163"/>
                    <a:pt x="106" y="182"/>
                    <a:pt x="118" y="191"/>
                  </a:cubicBezTo>
                  <a:cubicBezTo>
                    <a:pt x="79" y="196"/>
                    <a:pt x="57" y="212"/>
                    <a:pt x="38" y="220"/>
                  </a:cubicBezTo>
                  <a:cubicBezTo>
                    <a:pt x="0" y="237"/>
                    <a:pt x="0" y="256"/>
                    <a:pt x="0" y="256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288" y="287"/>
                    <a:pt x="288" y="287"/>
                    <a:pt x="288" y="287"/>
                  </a:cubicBezTo>
                  <a:cubicBezTo>
                    <a:pt x="288" y="256"/>
                    <a:pt x="288" y="256"/>
                    <a:pt x="288" y="256"/>
                  </a:cubicBezTo>
                  <a:cubicBezTo>
                    <a:pt x="288" y="256"/>
                    <a:pt x="287" y="237"/>
                    <a:pt x="250" y="220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66CC"/>
                </a:solidFill>
              </a:endParaRPr>
            </a:p>
          </p:txBody>
        </p:sp>
      </p:grpSp>
      <p:sp>
        <p:nvSpPr>
          <p:cNvPr id="77" name="椭圆 76"/>
          <p:cNvSpPr/>
          <p:nvPr/>
        </p:nvSpPr>
        <p:spPr>
          <a:xfrm>
            <a:off x="769282" y="3735897"/>
            <a:ext cx="815291" cy="81529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78" name="椭圆 77"/>
          <p:cNvSpPr/>
          <p:nvPr/>
        </p:nvSpPr>
        <p:spPr>
          <a:xfrm>
            <a:off x="9083911" y="2912075"/>
            <a:ext cx="815291" cy="815291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</p:spTree>
    <p:extLst>
      <p:ext uri="{BB962C8B-B14F-4D97-AF65-F5344CB8AC3E}">
        <p14:creationId xmlns:p14="http://schemas.microsoft.com/office/powerpoint/2010/main" xmlns="" val="566852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9" grpId="0"/>
      <p:bldP spid="77" grpId="0" animBg="1"/>
      <p:bldP spid="7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60438" y="189434"/>
            <a:ext cx="6551016" cy="646331"/>
            <a:chOff x="360438" y="189434"/>
            <a:chExt cx="6551016" cy="646331"/>
          </a:xfrm>
        </p:grpSpPr>
        <p:sp>
          <p:nvSpPr>
            <p:cNvPr id="35" name="Freeform 514"/>
            <p:cNvSpPr>
              <a:spLocks noEditPoints="1"/>
            </p:cNvSpPr>
            <p:nvPr/>
          </p:nvSpPr>
          <p:spPr bwMode="auto">
            <a:xfrm>
              <a:off x="4536901" y="368645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039248" y="303833"/>
              <a:ext cx="18722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effectLst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200" dirty="0">
                  <a:solidFill>
                    <a:srgbClr val="0066CC"/>
                  </a:solidFill>
                </a:rPr>
                <a:t>Department main work content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0438" y="189434"/>
              <a:ext cx="41764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zh-CN" sz="3600" dirty="0">
                  <a:solidFill>
                    <a:srgbClr val="0066CC"/>
                  </a:solidFill>
                </a:rPr>
                <a:t>部门主要工作内容</a:t>
              </a:r>
            </a:p>
          </p:txBody>
        </p:sp>
      </p:grpSp>
      <p:sp>
        <p:nvSpPr>
          <p:cNvPr id="32" name="椭圆 7"/>
          <p:cNvSpPr/>
          <p:nvPr/>
        </p:nvSpPr>
        <p:spPr>
          <a:xfrm>
            <a:off x="1918022" y="3587304"/>
            <a:ext cx="5141913" cy="1209675"/>
          </a:xfrm>
          <a:custGeom>
            <a:avLst/>
            <a:gdLst>
              <a:gd name="connsiteX0" fmla="*/ 5141438 w 5232878"/>
              <a:gd name="connsiteY0" fmla="*/ 0 h 1208638"/>
              <a:gd name="connsiteX1" fmla="*/ 2570719 w 5232878"/>
              <a:gd name="connsiteY1" fmla="*/ 1208638 h 1208638"/>
              <a:gd name="connsiteX2" fmla="*/ 0 w 5232878"/>
              <a:gd name="connsiteY2" fmla="*/ 0 h 1208638"/>
              <a:gd name="connsiteX3" fmla="*/ 5232878 w 5232878"/>
              <a:gd name="connsiteY3" fmla="*/ 91440 h 1208638"/>
              <a:gd name="connsiteX0" fmla="*/ 5141438 w 5141438"/>
              <a:gd name="connsiteY0" fmla="*/ 0 h 1208638"/>
              <a:gd name="connsiteX1" fmla="*/ 2570719 w 5141438"/>
              <a:gd name="connsiteY1" fmla="*/ 1208638 h 1208638"/>
              <a:gd name="connsiteX2" fmla="*/ 0 w 5141438"/>
              <a:gd name="connsiteY2" fmla="*/ 0 h 1208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41438" h="1208638">
                <a:moveTo>
                  <a:pt x="5141438" y="0"/>
                </a:moveTo>
                <a:cubicBezTo>
                  <a:pt x="4741027" y="708082"/>
                  <a:pt x="3740838" y="1208638"/>
                  <a:pt x="2570719" y="1208638"/>
                </a:cubicBezTo>
                <a:cubicBezTo>
                  <a:pt x="1400600" y="1208638"/>
                  <a:pt x="400411" y="708082"/>
                  <a:pt x="0" y="0"/>
                </a:cubicBezTo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cxnSp>
        <p:nvCxnSpPr>
          <p:cNvPr id="33" name="直接连接符 32"/>
          <p:cNvCxnSpPr>
            <a:endCxn id="32" idx="1"/>
          </p:cNvCxnSpPr>
          <p:nvPr/>
        </p:nvCxnSpPr>
        <p:spPr>
          <a:xfrm>
            <a:off x="4485010" y="2988817"/>
            <a:ext cx="3175" cy="180816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组合 87"/>
          <p:cNvGrpSpPr>
            <a:grpSpLocks/>
          </p:cNvGrpSpPr>
          <p:nvPr/>
        </p:nvGrpSpPr>
        <p:grpSpPr bwMode="auto">
          <a:xfrm>
            <a:off x="3438847" y="1269554"/>
            <a:ext cx="2084388" cy="2084388"/>
            <a:chOff x="2848131" y="1860029"/>
            <a:chExt cx="3807502" cy="3807502"/>
          </a:xfrm>
        </p:grpSpPr>
        <p:sp>
          <p:nvSpPr>
            <p:cNvPr id="43" name="椭圆 42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2938027" y="1949925"/>
              <a:ext cx="3627710" cy="362771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90" name="组合 87"/>
          <p:cNvGrpSpPr>
            <a:grpSpLocks/>
          </p:cNvGrpSpPr>
          <p:nvPr/>
        </p:nvGrpSpPr>
        <p:grpSpPr bwMode="auto">
          <a:xfrm>
            <a:off x="1258180" y="2523057"/>
            <a:ext cx="1185004" cy="1185004"/>
            <a:chOff x="2848131" y="1860029"/>
            <a:chExt cx="3807502" cy="3807502"/>
          </a:xfrm>
        </p:grpSpPr>
        <p:sp>
          <p:nvSpPr>
            <p:cNvPr id="92" name="椭圆 91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3" name="椭圆 92"/>
            <p:cNvSpPr/>
            <p:nvPr/>
          </p:nvSpPr>
          <p:spPr>
            <a:xfrm>
              <a:off x="2938027" y="1949925"/>
              <a:ext cx="3627710" cy="362771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94" name="组合 87"/>
          <p:cNvGrpSpPr>
            <a:grpSpLocks/>
          </p:cNvGrpSpPr>
          <p:nvPr/>
        </p:nvGrpSpPr>
        <p:grpSpPr bwMode="auto">
          <a:xfrm>
            <a:off x="2690804" y="3892898"/>
            <a:ext cx="1185004" cy="1185004"/>
            <a:chOff x="2848131" y="1860029"/>
            <a:chExt cx="3807502" cy="3807502"/>
          </a:xfrm>
        </p:grpSpPr>
        <p:sp>
          <p:nvSpPr>
            <p:cNvPr id="95" name="椭圆 94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6" name="椭圆 95"/>
            <p:cNvSpPr/>
            <p:nvPr/>
          </p:nvSpPr>
          <p:spPr>
            <a:xfrm>
              <a:off x="2938027" y="1949925"/>
              <a:ext cx="3627710" cy="362771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97" name="组合 87"/>
          <p:cNvGrpSpPr>
            <a:grpSpLocks/>
          </p:cNvGrpSpPr>
          <p:nvPr/>
        </p:nvGrpSpPr>
        <p:grpSpPr bwMode="auto">
          <a:xfrm>
            <a:off x="4824933" y="4003642"/>
            <a:ext cx="1185004" cy="1185004"/>
            <a:chOff x="2848131" y="1860029"/>
            <a:chExt cx="3807502" cy="3807502"/>
          </a:xfrm>
        </p:grpSpPr>
        <p:sp>
          <p:nvSpPr>
            <p:cNvPr id="98" name="椭圆 97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9" name="椭圆 98"/>
            <p:cNvSpPr/>
            <p:nvPr/>
          </p:nvSpPr>
          <p:spPr>
            <a:xfrm>
              <a:off x="2938027" y="1949925"/>
              <a:ext cx="3627710" cy="362771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100" name="组合 87"/>
          <p:cNvGrpSpPr>
            <a:grpSpLocks/>
          </p:cNvGrpSpPr>
          <p:nvPr/>
        </p:nvGrpSpPr>
        <p:grpSpPr bwMode="auto">
          <a:xfrm>
            <a:off x="6467433" y="2846616"/>
            <a:ext cx="1185004" cy="1185004"/>
            <a:chOff x="2848131" y="1860029"/>
            <a:chExt cx="3807502" cy="3807502"/>
          </a:xfrm>
        </p:grpSpPr>
        <p:sp>
          <p:nvSpPr>
            <p:cNvPr id="101" name="椭圆 100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>
            <a:xfrm>
              <a:off x="2938027" y="1949925"/>
              <a:ext cx="3627710" cy="362771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03" name="文本框 5"/>
          <p:cNvSpPr txBox="1"/>
          <p:nvPr/>
        </p:nvSpPr>
        <p:spPr>
          <a:xfrm>
            <a:off x="3847830" y="1991375"/>
            <a:ext cx="1312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0066CC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rPr>
              <a:t>总部</a:t>
            </a:r>
          </a:p>
        </p:txBody>
      </p:sp>
      <p:sp>
        <p:nvSpPr>
          <p:cNvPr id="104" name="文本框 5"/>
          <p:cNvSpPr txBox="1"/>
          <p:nvPr/>
        </p:nvSpPr>
        <p:spPr>
          <a:xfrm>
            <a:off x="1208432" y="2896121"/>
            <a:ext cx="1312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0066CC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400" dirty="0" smtClean="0">
                <a:solidFill>
                  <a:srgbClr val="0066CC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rPr>
              <a:t>部门</a:t>
            </a:r>
            <a:endParaRPr lang="zh-CN" altLang="en-US" sz="2400" dirty="0">
              <a:solidFill>
                <a:srgbClr val="0066CC"/>
              </a:solidFill>
              <a:effectLst>
                <a:innerShdw blurRad="63500" dist="381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5" name="文本框 5"/>
          <p:cNvSpPr txBox="1"/>
          <p:nvPr/>
        </p:nvSpPr>
        <p:spPr>
          <a:xfrm>
            <a:off x="2627183" y="4293890"/>
            <a:ext cx="1312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0066CC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dirty="0"/>
              <a:t>2</a:t>
            </a:r>
            <a:r>
              <a:rPr lang="zh-CN" altLang="en-US" dirty="0"/>
              <a:t>部门</a:t>
            </a:r>
          </a:p>
        </p:txBody>
      </p:sp>
      <p:sp>
        <p:nvSpPr>
          <p:cNvPr id="106" name="文本框 5"/>
          <p:cNvSpPr txBox="1"/>
          <p:nvPr/>
        </p:nvSpPr>
        <p:spPr>
          <a:xfrm>
            <a:off x="4824933" y="4408289"/>
            <a:ext cx="1312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0066CC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dirty="0"/>
              <a:t>3</a:t>
            </a:r>
            <a:r>
              <a:rPr lang="zh-CN" altLang="en-US" dirty="0"/>
              <a:t>部门</a:t>
            </a:r>
          </a:p>
        </p:txBody>
      </p:sp>
      <p:sp>
        <p:nvSpPr>
          <p:cNvPr id="107" name="文本框 5"/>
          <p:cNvSpPr txBox="1"/>
          <p:nvPr/>
        </p:nvSpPr>
        <p:spPr>
          <a:xfrm>
            <a:off x="6409109" y="3256161"/>
            <a:ext cx="1312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0066CC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dirty="0"/>
              <a:t>4</a:t>
            </a:r>
            <a:r>
              <a:rPr lang="zh-CN" altLang="en-US" dirty="0"/>
              <a:t>部门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936501" y="3933850"/>
            <a:ext cx="21339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点击此处添加部门情况</a:t>
            </a:r>
            <a:endParaRPr lang="en-US" altLang="zh-CN" sz="1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15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点击此处添加内容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2627277" y="5446018"/>
            <a:ext cx="21339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点击此处添加部门情况</a:t>
            </a:r>
            <a:endParaRPr lang="en-US" altLang="zh-CN" sz="1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15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点击此处添加内容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898562" y="5446018"/>
            <a:ext cx="21339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点击此处添加部门情况</a:t>
            </a:r>
            <a:endParaRPr lang="en-US" altLang="zh-CN" sz="1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15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点击此处添加内容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550341" y="4246873"/>
            <a:ext cx="21339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点击此处添加部门情况</a:t>
            </a:r>
            <a:endParaRPr lang="en-US" altLang="zh-CN" sz="1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15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点击此处添加内容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8713363" y="2925738"/>
            <a:ext cx="21339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15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点击此处添加部门情况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15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点击此处添加内容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497341" y="2382609"/>
            <a:ext cx="2655625" cy="461665"/>
            <a:chOff x="8497341" y="2382609"/>
            <a:chExt cx="2655625" cy="461665"/>
          </a:xfrm>
        </p:grpSpPr>
        <p:sp>
          <p:nvSpPr>
            <p:cNvPr id="116" name="Freeform 512"/>
            <p:cNvSpPr>
              <a:spLocks/>
            </p:cNvSpPr>
            <p:nvPr/>
          </p:nvSpPr>
          <p:spPr bwMode="auto">
            <a:xfrm>
              <a:off x="8497341" y="2477211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640468" y="2382609"/>
              <a:ext cx="25124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各部门内容情况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8713363" y="3528804"/>
            <a:ext cx="21339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15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点击此处添加部门情况</a:t>
            </a:r>
            <a:endParaRPr lang="en-US" altLang="zh-CN" dirty="0"/>
          </a:p>
          <a:p>
            <a:r>
              <a:rPr lang="zh-CN" altLang="en-US" dirty="0"/>
              <a:t>点击此处添加内容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8713363" y="4176876"/>
            <a:ext cx="21339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ts val="15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点击此处添加部门情况</a:t>
            </a:r>
            <a:endParaRPr lang="en-US" altLang="zh-CN" dirty="0"/>
          </a:p>
          <a:p>
            <a:r>
              <a:rPr lang="zh-CN" altLang="en-US" dirty="0"/>
              <a:t>点击此处添加内容</a:t>
            </a:r>
          </a:p>
        </p:txBody>
      </p:sp>
    </p:spTree>
    <p:extLst>
      <p:ext uri="{BB962C8B-B14F-4D97-AF65-F5344CB8AC3E}">
        <p14:creationId xmlns:p14="http://schemas.microsoft.com/office/powerpoint/2010/main" xmlns="" val="10729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75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75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25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5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750"/>
                            </p:stCondLst>
                            <p:childTnLst>
                              <p:par>
                                <p:cTn id="8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250"/>
                            </p:stCondLst>
                            <p:childTnLst>
                              <p:par>
                                <p:cTn id="9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750"/>
                            </p:stCondLst>
                            <p:childTnLst>
                              <p:par>
                                <p:cTn id="9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25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75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25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03" grpId="0"/>
      <p:bldP spid="104" grpId="0"/>
      <p:bldP spid="105" grpId="0"/>
      <p:bldP spid="106" grpId="0"/>
      <p:bldP spid="107" grpId="0"/>
      <p:bldP spid="110" grpId="0"/>
      <p:bldP spid="112" grpId="0"/>
      <p:bldP spid="113" grpId="0"/>
      <p:bldP spid="114" grpId="0"/>
      <p:bldP spid="115" grpId="0"/>
      <p:bldP spid="119" grpId="0"/>
      <p:bldP spid="1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15231677" y="405458"/>
            <a:ext cx="4680520" cy="3024336"/>
            <a:chOff x="5303118" y="641161"/>
            <a:chExt cx="4680520" cy="302433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5303118" y="641161"/>
              <a:ext cx="0" cy="3024336"/>
            </a:xfrm>
            <a:prstGeom prst="line">
              <a:avLst/>
            </a:prstGeom>
            <a:no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</p:cxnSp>
        <p:sp>
          <p:nvSpPr>
            <p:cNvPr id="36" name="Text Box 28"/>
            <p:cNvSpPr txBox="1">
              <a:spLocks noChangeArrowheads="1"/>
            </p:cNvSpPr>
            <p:nvPr/>
          </p:nvSpPr>
          <p:spPr bwMode="auto">
            <a:xfrm>
              <a:off x="5447134" y="1266647"/>
              <a:ext cx="4536504" cy="203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2015</a:t>
              </a:r>
              <a:r>
                <a:rPr lang="zh-CN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年重要事项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2015</a:t>
              </a:r>
              <a:r>
                <a:rPr lang="zh-CN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年完成项目</a:t>
              </a:r>
            </a:p>
            <a:p>
              <a:pPr>
                <a:lnSpc>
                  <a:spcPct val="150000"/>
                </a:lnSpc>
              </a:pPr>
              <a:r>
                <a:rPr lang="zh-CN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完成任务和未完成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63242" y="2809178"/>
            <a:ext cx="1641411" cy="2952193"/>
            <a:chOff x="406574" y="1514107"/>
            <a:chExt cx="2520000" cy="4532397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406574" y="1514107"/>
              <a:ext cx="2520000" cy="3360000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组合 39"/>
            <p:cNvGrpSpPr/>
            <p:nvPr/>
          </p:nvGrpSpPr>
          <p:grpSpPr>
            <a:xfrm>
              <a:off x="406574" y="5374011"/>
              <a:ext cx="2520000" cy="672493"/>
              <a:chOff x="406574" y="5374011"/>
              <a:chExt cx="2520000" cy="672493"/>
            </a:xfrm>
          </p:grpSpPr>
          <p:sp>
            <p:nvSpPr>
              <p:cNvPr id="41" name="TextBox 40">
                <a:hlinkClick r:id="" action="ppaction://hlinkshowjump?jump=nextslide"/>
              </p:cNvPr>
              <p:cNvSpPr txBox="1"/>
              <p:nvPr/>
            </p:nvSpPr>
            <p:spPr>
              <a:xfrm>
                <a:off x="406574" y="5479481"/>
                <a:ext cx="2520000" cy="567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800" dirty="0">
                    <a:solidFill>
                      <a:srgbClr val="0066CC"/>
                    </a:solidFill>
                    <a:latin typeface="微软雅黑" pitchFamily="34" charset="-122"/>
                    <a:ea typeface="微软雅黑" pitchFamily="34" charset="-122"/>
                  </a:rPr>
                  <a:t>年度工作概述</a:t>
                </a:r>
              </a:p>
            </p:txBody>
          </p:sp>
          <p:cxnSp>
            <p:nvCxnSpPr>
              <p:cNvPr id="43" name="直接连接符 42"/>
              <p:cNvCxnSpPr/>
              <p:nvPr/>
            </p:nvCxnSpPr>
            <p:spPr>
              <a:xfrm flipV="1">
                <a:off x="419041" y="5374011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grpSp>
        <p:nvGrpSpPr>
          <p:cNvPr id="44" name="组合 43"/>
          <p:cNvGrpSpPr/>
          <p:nvPr/>
        </p:nvGrpSpPr>
        <p:grpSpPr>
          <a:xfrm>
            <a:off x="2736701" y="2809178"/>
            <a:ext cx="1641593" cy="2954395"/>
            <a:chOff x="3358902" y="1510725"/>
            <a:chExt cx="2520280" cy="4535779"/>
          </a:xfrm>
        </p:grpSpPr>
        <p:pic>
          <p:nvPicPr>
            <p:cNvPr id="4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3423471" y="1510725"/>
              <a:ext cx="2390863" cy="3462922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" name="组合 45"/>
            <p:cNvGrpSpPr/>
            <p:nvPr/>
          </p:nvGrpSpPr>
          <p:grpSpPr>
            <a:xfrm>
              <a:off x="3358902" y="5374010"/>
              <a:ext cx="2520280" cy="672494"/>
              <a:chOff x="3358902" y="5374010"/>
              <a:chExt cx="2520280" cy="672494"/>
            </a:xfrm>
          </p:grpSpPr>
          <p:sp>
            <p:nvSpPr>
              <p:cNvPr id="47" name="TextBox 46">
                <a:hlinkClick r:id="" action="ppaction://hlinkshowjump?jump=nextslide"/>
              </p:cNvPr>
              <p:cNvSpPr txBox="1"/>
              <p:nvPr/>
            </p:nvSpPr>
            <p:spPr>
              <a:xfrm>
                <a:off x="3358902" y="5479481"/>
                <a:ext cx="2520001" cy="567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zh-CN" sz="1800" dirty="0">
                    <a:solidFill>
                      <a:srgbClr val="0066CC"/>
                    </a:solidFill>
                    <a:latin typeface="微软雅黑" pitchFamily="34" charset="-122"/>
                    <a:ea typeface="微软雅黑" pitchFamily="34" charset="-122"/>
                  </a:rPr>
                  <a:t>工作完成情况</a:t>
                </a:r>
                <a:endParaRPr lang="zh-CN" altLang="en-US" sz="180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48" name="直接连接符 47"/>
              <p:cNvCxnSpPr/>
              <p:nvPr/>
            </p:nvCxnSpPr>
            <p:spPr>
              <a:xfrm flipV="1">
                <a:off x="3371649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grpSp>
        <p:nvGrpSpPr>
          <p:cNvPr id="49" name="组合 48"/>
          <p:cNvGrpSpPr/>
          <p:nvPr/>
        </p:nvGrpSpPr>
        <p:grpSpPr>
          <a:xfrm>
            <a:off x="4752925" y="2809178"/>
            <a:ext cx="1659948" cy="2952239"/>
            <a:chOff x="6282770" y="1514104"/>
            <a:chExt cx="2548460" cy="4532469"/>
          </a:xfrm>
        </p:grpSpPr>
        <p:pic>
          <p:nvPicPr>
            <p:cNvPr id="5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6311231" y="1514104"/>
              <a:ext cx="2519999" cy="3451871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" name="组合 50"/>
            <p:cNvGrpSpPr/>
            <p:nvPr/>
          </p:nvGrpSpPr>
          <p:grpSpPr>
            <a:xfrm>
              <a:off x="6282770" y="5374010"/>
              <a:ext cx="2548460" cy="672563"/>
              <a:chOff x="6282770" y="5374010"/>
              <a:chExt cx="2548460" cy="672563"/>
            </a:xfrm>
          </p:grpSpPr>
          <p:sp>
            <p:nvSpPr>
              <p:cNvPr id="52" name="TextBox 51">
                <a:hlinkClick r:id="" action="ppaction://hlinkshowjump?jump=nextslide"/>
              </p:cNvPr>
              <p:cNvSpPr txBox="1"/>
              <p:nvPr/>
            </p:nvSpPr>
            <p:spPr>
              <a:xfrm>
                <a:off x="6282770" y="5479550"/>
                <a:ext cx="2548460" cy="567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800" dirty="0">
                    <a:solidFill>
                      <a:srgbClr val="0066CC"/>
                    </a:solidFill>
                    <a:latin typeface="微软雅黑" pitchFamily="34" charset="-122"/>
                    <a:ea typeface="微软雅黑" pitchFamily="34" charset="-122"/>
                  </a:rPr>
                  <a:t>项目成果展示</a:t>
                </a:r>
              </a:p>
            </p:txBody>
          </p:sp>
          <p:cxnSp>
            <p:nvCxnSpPr>
              <p:cNvPr id="53" name="直接连接符 52"/>
              <p:cNvCxnSpPr/>
              <p:nvPr/>
            </p:nvCxnSpPr>
            <p:spPr>
              <a:xfrm flipV="1">
                <a:off x="6323697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grpSp>
        <p:nvGrpSpPr>
          <p:cNvPr id="58" name="组合 57"/>
          <p:cNvGrpSpPr/>
          <p:nvPr/>
        </p:nvGrpSpPr>
        <p:grpSpPr>
          <a:xfrm>
            <a:off x="6697141" y="2809177"/>
            <a:ext cx="2103005" cy="2952194"/>
            <a:chOff x="9042458" y="1514103"/>
            <a:chExt cx="3228669" cy="4532399"/>
          </a:xfrm>
        </p:grpSpPr>
        <p:pic>
          <p:nvPicPr>
            <p:cNvPr id="5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9263558" y="1514103"/>
              <a:ext cx="2520000" cy="3462923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" name="组合 59"/>
            <p:cNvGrpSpPr/>
            <p:nvPr/>
          </p:nvGrpSpPr>
          <p:grpSpPr>
            <a:xfrm>
              <a:off x="9042458" y="5374010"/>
              <a:ext cx="3228669" cy="672492"/>
              <a:chOff x="9042458" y="5374010"/>
              <a:chExt cx="3228669" cy="672492"/>
            </a:xfrm>
          </p:grpSpPr>
          <p:sp>
            <p:nvSpPr>
              <p:cNvPr id="61" name="TextBox 60">
                <a:hlinkClick r:id="" action="ppaction://hlinkshowjump?jump=nextslide"/>
              </p:cNvPr>
              <p:cNvSpPr txBox="1"/>
              <p:nvPr/>
            </p:nvSpPr>
            <p:spPr>
              <a:xfrm>
                <a:off x="9042458" y="5479480"/>
                <a:ext cx="3228669" cy="5670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zh-CN" sz="1800" dirty="0">
                    <a:solidFill>
                      <a:srgbClr val="0066CC"/>
                    </a:solidFill>
                    <a:latin typeface="微软雅黑" pitchFamily="34" charset="-122"/>
                    <a:ea typeface="微软雅黑" pitchFamily="34" charset="-122"/>
                  </a:rPr>
                  <a:t>工作中存在的不足</a:t>
                </a:r>
                <a:endParaRPr lang="zh-CN" altLang="en-US" sz="180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62" name="直接连接符 61"/>
              <p:cNvCxnSpPr/>
              <p:nvPr/>
            </p:nvCxnSpPr>
            <p:spPr>
              <a:xfrm flipV="1">
                <a:off x="9276025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pic>
        <p:nvPicPr>
          <p:cNvPr id="64" name="Picture 3" descr="C:\Documents and Settings\tdz\桌面\未标题-1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732414" y="2243212"/>
            <a:ext cx="2634931" cy="464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组合 64"/>
          <p:cNvGrpSpPr/>
          <p:nvPr/>
        </p:nvGrpSpPr>
        <p:grpSpPr>
          <a:xfrm>
            <a:off x="8944161" y="2743576"/>
            <a:ext cx="1857436" cy="3017795"/>
            <a:chOff x="9263558" y="1413389"/>
            <a:chExt cx="2851655" cy="4633113"/>
          </a:xfrm>
        </p:grpSpPr>
        <p:pic>
          <p:nvPicPr>
            <p:cNvPr id="66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9263558" y="1413389"/>
              <a:ext cx="2452758" cy="3563636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7" name="组合 66"/>
            <p:cNvGrpSpPr/>
            <p:nvPr/>
          </p:nvGrpSpPr>
          <p:grpSpPr>
            <a:xfrm>
              <a:off x="9263558" y="5374010"/>
              <a:ext cx="2851655" cy="672492"/>
              <a:chOff x="9263558" y="5374010"/>
              <a:chExt cx="2851655" cy="672492"/>
            </a:xfrm>
          </p:grpSpPr>
          <p:sp>
            <p:nvSpPr>
              <p:cNvPr id="68" name="TextBox 67">
                <a:hlinkClick r:id="" action="ppaction://hlinkshowjump?jump=nextslide"/>
              </p:cNvPr>
              <p:cNvSpPr txBox="1"/>
              <p:nvPr/>
            </p:nvSpPr>
            <p:spPr>
              <a:xfrm>
                <a:off x="9263558" y="5479480"/>
                <a:ext cx="2851655" cy="5670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>
                    <a:solidFill>
                      <a:srgbClr val="0066CC"/>
                    </a:solidFill>
                  </a:rPr>
                  <a:t>2016</a:t>
                </a:r>
                <a:r>
                  <a:rPr lang="zh-CN" altLang="zh-CN" sz="1800" dirty="0">
                    <a:solidFill>
                      <a:srgbClr val="0066CC"/>
                    </a:solidFill>
                  </a:rPr>
                  <a:t>年工作计划</a:t>
                </a:r>
                <a:endParaRPr lang="zh-CN" altLang="en-US" sz="1800" dirty="0">
                  <a:solidFill>
                    <a:srgbClr val="0066CC"/>
                  </a:solidFill>
                </a:endParaRPr>
              </a:p>
            </p:txBody>
          </p:sp>
          <p:cxnSp>
            <p:nvCxnSpPr>
              <p:cNvPr id="69" name="直接连接符 68"/>
              <p:cNvCxnSpPr/>
              <p:nvPr/>
            </p:nvCxnSpPr>
            <p:spPr>
              <a:xfrm flipV="1">
                <a:off x="9276025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grpSp>
        <p:nvGrpSpPr>
          <p:cNvPr id="71" name="组合 70"/>
          <p:cNvGrpSpPr/>
          <p:nvPr/>
        </p:nvGrpSpPr>
        <p:grpSpPr>
          <a:xfrm>
            <a:off x="4481974" y="1666578"/>
            <a:ext cx="802098" cy="802096"/>
            <a:chOff x="7414667" y="3750265"/>
            <a:chExt cx="871129" cy="871129"/>
          </a:xfrm>
        </p:grpSpPr>
        <p:sp>
          <p:nvSpPr>
            <p:cNvPr id="72" name="椭圆 71"/>
            <p:cNvSpPr/>
            <p:nvPr/>
          </p:nvSpPr>
          <p:spPr>
            <a:xfrm>
              <a:off x="7414667" y="3750265"/>
              <a:ext cx="871129" cy="87112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3" name="文本框 20"/>
            <p:cNvSpPr txBox="1"/>
            <p:nvPr/>
          </p:nvSpPr>
          <p:spPr>
            <a:xfrm>
              <a:off x="7468849" y="3843910"/>
              <a:ext cx="792991" cy="701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smtClean="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sz="3600" dirty="0">
                <a:solidFill>
                  <a:srgbClr val="0066CC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74" name="s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78758" y="3836302"/>
            <a:ext cx="1835871" cy="489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046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4643E-7 7.40741E-7 L 1.00896 0.5905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41" y="2951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">
                                      <p:cBhvr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4.04742E-6 4.81481E-6 L 0.55941 0.6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71" y="3229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0.10877 0.00139 L 0.35153 0.64421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1" y="3213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4.03915E-6 3.33333E-6 L 0.1901 0.603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8" y="3018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-1.10375E-6 1.48148E-6 L 0.87238 0.62083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12" y="3104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6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96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6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96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210"/>
                            </p:stCondLst>
                            <p:childTnLst>
                              <p:par>
                                <p:cTn id="79" presetID="35" presetClass="path" presetSubtype="0" accel="12000" decel="1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456E-6 1.48148E-6 L 0.11676 0.00787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1" y="394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12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8423E-6 2.59259E-6 L 0.12255 0.00115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710"/>
                            </p:stCondLst>
                            <p:childTnLst>
                              <p:par>
                                <p:cTn id="8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1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5255 L -0.74428 0.34653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6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60437" y="189434"/>
            <a:ext cx="6824826" cy="646331"/>
            <a:chOff x="360437" y="189434"/>
            <a:chExt cx="6824826" cy="646331"/>
          </a:xfrm>
        </p:grpSpPr>
        <p:sp>
          <p:nvSpPr>
            <p:cNvPr id="35" name="Freeform 514"/>
            <p:cNvSpPr>
              <a:spLocks noEditPoints="1"/>
            </p:cNvSpPr>
            <p:nvPr/>
          </p:nvSpPr>
          <p:spPr bwMode="auto">
            <a:xfrm>
              <a:off x="4464893" y="368645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896941" y="416491"/>
              <a:ext cx="22883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effectLst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200" dirty="0" smtClean="0">
                  <a:solidFill>
                    <a:srgbClr val="0066CC"/>
                  </a:solidFill>
                </a:rPr>
                <a:t>Important issues in 2015 </a:t>
              </a:r>
              <a:endParaRPr lang="en-US" altLang="zh-CN" sz="1200" dirty="0">
                <a:solidFill>
                  <a:srgbClr val="0066CC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0437" y="189434"/>
              <a:ext cx="41044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3600" smtClean="0">
                  <a:solidFill>
                    <a:srgbClr val="0066CC"/>
                  </a:solidFill>
                </a:rPr>
                <a:t>2018</a:t>
              </a:r>
              <a:r>
                <a:rPr lang="zh-CN" altLang="zh-CN" sz="3600" smtClean="0">
                  <a:solidFill>
                    <a:srgbClr val="0066CC"/>
                  </a:solidFill>
                </a:rPr>
                <a:t>年</a:t>
              </a:r>
              <a:r>
                <a:rPr lang="zh-CN" altLang="en-US" sz="3600" dirty="0" smtClean="0">
                  <a:solidFill>
                    <a:srgbClr val="0066CC"/>
                  </a:solidFill>
                </a:rPr>
                <a:t>重要事项</a:t>
              </a:r>
              <a:endParaRPr lang="zh-CN" altLang="zh-CN" sz="36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641357" y="2133650"/>
            <a:ext cx="2349967" cy="981110"/>
            <a:chOff x="8641357" y="2133650"/>
            <a:chExt cx="2349967" cy="981110"/>
          </a:xfrm>
        </p:grpSpPr>
        <p:sp>
          <p:nvSpPr>
            <p:cNvPr id="115" name="TextBox 114"/>
            <p:cNvSpPr txBox="1"/>
            <p:nvPr/>
          </p:nvSpPr>
          <p:spPr>
            <a:xfrm>
              <a:off x="8785373" y="2637706"/>
              <a:ext cx="213394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15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点击此处添加部门情况</a:t>
              </a:r>
              <a:endPara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>
                <a:lnSpc>
                  <a:spcPts val="15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6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784484" y="2133650"/>
              <a:ext cx="22068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重要内容</a:t>
              </a:r>
              <a:r>
                <a:rPr lang="zh-CN" altLang="en-US" sz="240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情况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8" name="椭圆 67"/>
          <p:cNvSpPr/>
          <p:nvPr/>
        </p:nvSpPr>
        <p:spPr>
          <a:xfrm>
            <a:off x="1656581" y="1629594"/>
            <a:ext cx="4145792" cy="4142203"/>
          </a:xfrm>
          <a:prstGeom prst="ellipse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87"/>
          <p:cNvGrpSpPr>
            <a:grpSpLocks/>
          </p:cNvGrpSpPr>
          <p:nvPr/>
        </p:nvGrpSpPr>
        <p:grpSpPr bwMode="auto">
          <a:xfrm>
            <a:off x="936501" y="1636841"/>
            <a:ext cx="2529816" cy="2529816"/>
            <a:chOff x="2848131" y="1860029"/>
            <a:chExt cx="3807502" cy="3807502"/>
          </a:xfrm>
        </p:grpSpPr>
        <p:sp>
          <p:nvSpPr>
            <p:cNvPr id="43" name="椭圆 42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2938027" y="1949925"/>
              <a:ext cx="3627710" cy="362771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123" name="组合 87"/>
          <p:cNvGrpSpPr>
            <a:grpSpLocks/>
          </p:cNvGrpSpPr>
          <p:nvPr/>
        </p:nvGrpSpPr>
        <p:grpSpPr bwMode="auto">
          <a:xfrm>
            <a:off x="4392885" y="1629594"/>
            <a:ext cx="2993204" cy="2993204"/>
            <a:chOff x="2848131" y="1860029"/>
            <a:chExt cx="3807502" cy="3807502"/>
          </a:xfrm>
        </p:grpSpPr>
        <p:sp>
          <p:nvSpPr>
            <p:cNvPr id="124" name="椭圆 123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5" name="椭圆 124"/>
            <p:cNvSpPr/>
            <p:nvPr/>
          </p:nvSpPr>
          <p:spPr>
            <a:xfrm>
              <a:off x="2938028" y="1918029"/>
              <a:ext cx="3627710" cy="362771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126" name="组合 87"/>
          <p:cNvGrpSpPr>
            <a:grpSpLocks/>
          </p:cNvGrpSpPr>
          <p:nvPr/>
        </p:nvGrpSpPr>
        <p:grpSpPr bwMode="auto">
          <a:xfrm>
            <a:off x="2808709" y="4518204"/>
            <a:ext cx="1756440" cy="1756440"/>
            <a:chOff x="2848131" y="1860029"/>
            <a:chExt cx="3807502" cy="3807502"/>
          </a:xfrm>
        </p:grpSpPr>
        <p:sp>
          <p:nvSpPr>
            <p:cNvPr id="127" name="椭圆 126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8" name="椭圆 127"/>
            <p:cNvSpPr/>
            <p:nvPr/>
          </p:nvSpPr>
          <p:spPr>
            <a:xfrm>
              <a:off x="2938027" y="1949925"/>
              <a:ext cx="3627710" cy="362771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8641357" y="3299279"/>
            <a:ext cx="2349967" cy="981110"/>
            <a:chOff x="8641357" y="2133650"/>
            <a:chExt cx="2349967" cy="981110"/>
          </a:xfrm>
        </p:grpSpPr>
        <p:sp>
          <p:nvSpPr>
            <p:cNvPr id="133" name="TextBox 132"/>
            <p:cNvSpPr txBox="1"/>
            <p:nvPr/>
          </p:nvSpPr>
          <p:spPr>
            <a:xfrm>
              <a:off x="8785373" y="2637706"/>
              <a:ext cx="213394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15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点击此处添加部门情况</a:t>
              </a:r>
              <a:endPara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>
                <a:lnSpc>
                  <a:spcPts val="15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4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8784484" y="2133650"/>
              <a:ext cx="22068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重要内容</a:t>
              </a:r>
              <a:r>
                <a:rPr lang="zh-CN" altLang="en-US" sz="240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情况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36" name="组合 135"/>
          <p:cNvGrpSpPr/>
          <p:nvPr/>
        </p:nvGrpSpPr>
        <p:grpSpPr>
          <a:xfrm>
            <a:off x="8641357" y="4527054"/>
            <a:ext cx="2349967" cy="981110"/>
            <a:chOff x="8641357" y="2133650"/>
            <a:chExt cx="2349967" cy="981110"/>
          </a:xfrm>
        </p:grpSpPr>
        <p:sp>
          <p:nvSpPr>
            <p:cNvPr id="137" name="TextBox 136"/>
            <p:cNvSpPr txBox="1"/>
            <p:nvPr/>
          </p:nvSpPr>
          <p:spPr>
            <a:xfrm>
              <a:off x="8785373" y="2637706"/>
              <a:ext cx="213394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15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点击此处添加部门情况</a:t>
              </a:r>
              <a:endPara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>
                <a:lnSpc>
                  <a:spcPts val="15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8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8784484" y="2133650"/>
              <a:ext cx="22068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重要内容</a:t>
              </a:r>
              <a:r>
                <a:rPr lang="zh-CN" altLang="en-US" sz="240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情况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278840" y="2069476"/>
            <a:ext cx="1845138" cy="1348124"/>
            <a:chOff x="1278840" y="2069476"/>
            <a:chExt cx="1845138" cy="1348124"/>
          </a:xfrm>
        </p:grpSpPr>
        <p:sp>
          <p:nvSpPr>
            <p:cNvPr id="129" name="文本框 5"/>
            <p:cNvSpPr txBox="1"/>
            <p:nvPr/>
          </p:nvSpPr>
          <p:spPr>
            <a:xfrm>
              <a:off x="1278840" y="2709714"/>
              <a:ext cx="18451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 smtClean="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标题</a:t>
              </a:r>
              <a:r>
                <a:rPr lang="en-US" altLang="zh-CN" sz="4000" dirty="0" smtClean="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sz="4000" dirty="0">
                <a:solidFill>
                  <a:srgbClr val="0066CC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41" name="组合 140"/>
            <p:cNvGrpSpPr/>
            <p:nvPr/>
          </p:nvGrpSpPr>
          <p:grpSpPr>
            <a:xfrm>
              <a:off x="1800597" y="2069476"/>
              <a:ext cx="640238" cy="640238"/>
              <a:chOff x="2922588" y="1254126"/>
              <a:chExt cx="336550" cy="336550"/>
            </a:xfrm>
            <a:solidFill>
              <a:schemeClr val="bg1">
                <a:lumMod val="65000"/>
              </a:schemeClr>
            </a:solidFill>
          </p:grpSpPr>
          <p:sp>
            <p:nvSpPr>
              <p:cNvPr id="142" name="Freeform 527"/>
              <p:cNvSpPr>
                <a:spLocks/>
              </p:cNvSpPr>
              <p:nvPr/>
            </p:nvSpPr>
            <p:spPr bwMode="auto">
              <a:xfrm>
                <a:off x="3065463" y="1254126"/>
                <a:ext cx="193675" cy="195263"/>
              </a:xfrm>
              <a:custGeom>
                <a:avLst/>
                <a:gdLst>
                  <a:gd name="T0" fmla="*/ 60 w 122"/>
                  <a:gd name="T1" fmla="*/ 0 h 123"/>
                  <a:gd name="T2" fmla="*/ 0 w 122"/>
                  <a:gd name="T3" fmla="*/ 62 h 123"/>
                  <a:gd name="T4" fmla="*/ 60 w 122"/>
                  <a:gd name="T5" fmla="*/ 123 h 123"/>
                  <a:gd name="T6" fmla="*/ 122 w 122"/>
                  <a:gd name="T7" fmla="*/ 62 h 123"/>
                  <a:gd name="T8" fmla="*/ 60 w 122"/>
                  <a:gd name="T9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123">
                    <a:moveTo>
                      <a:pt x="60" y="0"/>
                    </a:moveTo>
                    <a:lnTo>
                      <a:pt x="0" y="62"/>
                    </a:lnTo>
                    <a:lnTo>
                      <a:pt x="60" y="123"/>
                    </a:lnTo>
                    <a:lnTo>
                      <a:pt x="122" y="6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528"/>
              <p:cNvSpPr>
                <a:spLocks noEditPoints="1"/>
              </p:cNvSpPr>
              <p:nvPr/>
            </p:nvSpPr>
            <p:spPr bwMode="auto">
              <a:xfrm>
                <a:off x="2922588" y="1384301"/>
                <a:ext cx="206375" cy="206375"/>
              </a:xfrm>
              <a:custGeom>
                <a:avLst/>
                <a:gdLst>
                  <a:gd name="T0" fmla="*/ 25 w 178"/>
                  <a:gd name="T1" fmla="*/ 71 h 179"/>
                  <a:gd name="T2" fmla="*/ 0 w 178"/>
                  <a:gd name="T3" fmla="*/ 152 h 179"/>
                  <a:gd name="T4" fmla="*/ 27 w 178"/>
                  <a:gd name="T5" fmla="*/ 179 h 179"/>
                  <a:gd name="T6" fmla="*/ 108 w 178"/>
                  <a:gd name="T7" fmla="*/ 153 h 179"/>
                  <a:gd name="T8" fmla="*/ 178 w 178"/>
                  <a:gd name="T9" fmla="*/ 57 h 179"/>
                  <a:gd name="T10" fmla="*/ 121 w 178"/>
                  <a:gd name="T11" fmla="*/ 0 h 179"/>
                  <a:gd name="T12" fmla="*/ 25 w 178"/>
                  <a:gd name="T13" fmla="*/ 71 h 179"/>
                  <a:gd name="T14" fmla="*/ 81 w 178"/>
                  <a:gd name="T15" fmla="*/ 120 h 179"/>
                  <a:gd name="T16" fmla="*/ 59 w 178"/>
                  <a:gd name="T17" fmla="*/ 120 h 179"/>
                  <a:gd name="T18" fmla="*/ 59 w 178"/>
                  <a:gd name="T19" fmla="*/ 98 h 179"/>
                  <a:gd name="T20" fmla="*/ 81 w 178"/>
                  <a:gd name="T21" fmla="*/ 98 h 179"/>
                  <a:gd name="T22" fmla="*/ 81 w 178"/>
                  <a:gd name="T23" fmla="*/ 12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79">
                    <a:moveTo>
                      <a:pt x="25" y="71"/>
                    </a:moveTo>
                    <a:cubicBezTo>
                      <a:pt x="38" y="88"/>
                      <a:pt x="27" y="122"/>
                      <a:pt x="0" y="152"/>
                    </a:cubicBezTo>
                    <a:cubicBezTo>
                      <a:pt x="27" y="179"/>
                      <a:pt x="27" y="179"/>
                      <a:pt x="27" y="179"/>
                    </a:cubicBezTo>
                    <a:cubicBezTo>
                      <a:pt x="57" y="152"/>
                      <a:pt x="91" y="141"/>
                      <a:pt x="108" y="153"/>
                    </a:cubicBezTo>
                    <a:cubicBezTo>
                      <a:pt x="178" y="57"/>
                      <a:pt x="178" y="57"/>
                      <a:pt x="178" y="57"/>
                    </a:cubicBezTo>
                    <a:cubicBezTo>
                      <a:pt x="121" y="0"/>
                      <a:pt x="121" y="0"/>
                      <a:pt x="121" y="0"/>
                    </a:cubicBezTo>
                    <a:lnTo>
                      <a:pt x="25" y="71"/>
                    </a:lnTo>
                    <a:close/>
                    <a:moveTo>
                      <a:pt x="81" y="120"/>
                    </a:moveTo>
                    <a:cubicBezTo>
                      <a:pt x="75" y="126"/>
                      <a:pt x="65" y="126"/>
                      <a:pt x="59" y="120"/>
                    </a:cubicBezTo>
                    <a:cubicBezTo>
                      <a:pt x="53" y="114"/>
                      <a:pt x="53" y="104"/>
                      <a:pt x="59" y="98"/>
                    </a:cubicBezTo>
                    <a:cubicBezTo>
                      <a:pt x="65" y="91"/>
                      <a:pt x="75" y="91"/>
                      <a:pt x="81" y="98"/>
                    </a:cubicBezTo>
                    <a:cubicBezTo>
                      <a:pt x="88" y="104"/>
                      <a:pt x="88" y="114"/>
                      <a:pt x="81" y="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5059390" y="2213492"/>
            <a:ext cx="1845138" cy="1504334"/>
            <a:chOff x="5059390" y="2213492"/>
            <a:chExt cx="1845138" cy="1504334"/>
          </a:xfrm>
        </p:grpSpPr>
        <p:sp>
          <p:nvSpPr>
            <p:cNvPr id="130" name="文本框 5"/>
            <p:cNvSpPr txBox="1"/>
            <p:nvPr/>
          </p:nvSpPr>
          <p:spPr>
            <a:xfrm>
              <a:off x="5059390" y="3009940"/>
              <a:ext cx="18451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00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/>
                <a:t>标题</a:t>
              </a:r>
              <a:r>
                <a:rPr lang="en-US" altLang="zh-CN" dirty="0"/>
                <a:t>2</a:t>
              </a:r>
              <a:endParaRPr lang="zh-CN" altLang="en-US" dirty="0"/>
            </a:p>
          </p:txBody>
        </p:sp>
        <p:grpSp>
          <p:nvGrpSpPr>
            <p:cNvPr id="144" name="组合 143"/>
            <p:cNvGrpSpPr/>
            <p:nvPr/>
          </p:nvGrpSpPr>
          <p:grpSpPr>
            <a:xfrm>
              <a:off x="5645415" y="2213492"/>
              <a:ext cx="640238" cy="640238"/>
              <a:chOff x="2922588" y="1254126"/>
              <a:chExt cx="336550" cy="336550"/>
            </a:xfrm>
            <a:solidFill>
              <a:schemeClr val="bg1">
                <a:lumMod val="65000"/>
              </a:schemeClr>
            </a:solidFill>
          </p:grpSpPr>
          <p:sp>
            <p:nvSpPr>
              <p:cNvPr id="145" name="Freeform 527"/>
              <p:cNvSpPr>
                <a:spLocks/>
              </p:cNvSpPr>
              <p:nvPr/>
            </p:nvSpPr>
            <p:spPr bwMode="auto">
              <a:xfrm>
                <a:off x="3065463" y="1254126"/>
                <a:ext cx="193675" cy="195263"/>
              </a:xfrm>
              <a:custGeom>
                <a:avLst/>
                <a:gdLst>
                  <a:gd name="T0" fmla="*/ 60 w 122"/>
                  <a:gd name="T1" fmla="*/ 0 h 123"/>
                  <a:gd name="T2" fmla="*/ 0 w 122"/>
                  <a:gd name="T3" fmla="*/ 62 h 123"/>
                  <a:gd name="T4" fmla="*/ 60 w 122"/>
                  <a:gd name="T5" fmla="*/ 123 h 123"/>
                  <a:gd name="T6" fmla="*/ 122 w 122"/>
                  <a:gd name="T7" fmla="*/ 62 h 123"/>
                  <a:gd name="T8" fmla="*/ 60 w 122"/>
                  <a:gd name="T9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123">
                    <a:moveTo>
                      <a:pt x="60" y="0"/>
                    </a:moveTo>
                    <a:lnTo>
                      <a:pt x="0" y="62"/>
                    </a:lnTo>
                    <a:lnTo>
                      <a:pt x="60" y="123"/>
                    </a:lnTo>
                    <a:lnTo>
                      <a:pt x="122" y="6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528"/>
              <p:cNvSpPr>
                <a:spLocks noEditPoints="1"/>
              </p:cNvSpPr>
              <p:nvPr/>
            </p:nvSpPr>
            <p:spPr bwMode="auto">
              <a:xfrm>
                <a:off x="2922588" y="1384301"/>
                <a:ext cx="206375" cy="206375"/>
              </a:xfrm>
              <a:custGeom>
                <a:avLst/>
                <a:gdLst>
                  <a:gd name="T0" fmla="*/ 25 w 178"/>
                  <a:gd name="T1" fmla="*/ 71 h 179"/>
                  <a:gd name="T2" fmla="*/ 0 w 178"/>
                  <a:gd name="T3" fmla="*/ 152 h 179"/>
                  <a:gd name="T4" fmla="*/ 27 w 178"/>
                  <a:gd name="T5" fmla="*/ 179 h 179"/>
                  <a:gd name="T6" fmla="*/ 108 w 178"/>
                  <a:gd name="T7" fmla="*/ 153 h 179"/>
                  <a:gd name="T8" fmla="*/ 178 w 178"/>
                  <a:gd name="T9" fmla="*/ 57 h 179"/>
                  <a:gd name="T10" fmla="*/ 121 w 178"/>
                  <a:gd name="T11" fmla="*/ 0 h 179"/>
                  <a:gd name="T12" fmla="*/ 25 w 178"/>
                  <a:gd name="T13" fmla="*/ 71 h 179"/>
                  <a:gd name="T14" fmla="*/ 81 w 178"/>
                  <a:gd name="T15" fmla="*/ 120 h 179"/>
                  <a:gd name="T16" fmla="*/ 59 w 178"/>
                  <a:gd name="T17" fmla="*/ 120 h 179"/>
                  <a:gd name="T18" fmla="*/ 59 w 178"/>
                  <a:gd name="T19" fmla="*/ 98 h 179"/>
                  <a:gd name="T20" fmla="*/ 81 w 178"/>
                  <a:gd name="T21" fmla="*/ 98 h 179"/>
                  <a:gd name="T22" fmla="*/ 81 w 178"/>
                  <a:gd name="T23" fmla="*/ 12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79">
                    <a:moveTo>
                      <a:pt x="25" y="71"/>
                    </a:moveTo>
                    <a:cubicBezTo>
                      <a:pt x="38" y="88"/>
                      <a:pt x="27" y="122"/>
                      <a:pt x="0" y="152"/>
                    </a:cubicBezTo>
                    <a:cubicBezTo>
                      <a:pt x="27" y="179"/>
                      <a:pt x="27" y="179"/>
                      <a:pt x="27" y="179"/>
                    </a:cubicBezTo>
                    <a:cubicBezTo>
                      <a:pt x="57" y="152"/>
                      <a:pt x="91" y="141"/>
                      <a:pt x="108" y="153"/>
                    </a:cubicBezTo>
                    <a:cubicBezTo>
                      <a:pt x="178" y="57"/>
                      <a:pt x="178" y="57"/>
                      <a:pt x="178" y="57"/>
                    </a:cubicBezTo>
                    <a:cubicBezTo>
                      <a:pt x="121" y="0"/>
                      <a:pt x="121" y="0"/>
                      <a:pt x="121" y="0"/>
                    </a:cubicBezTo>
                    <a:lnTo>
                      <a:pt x="25" y="71"/>
                    </a:lnTo>
                    <a:close/>
                    <a:moveTo>
                      <a:pt x="81" y="120"/>
                    </a:moveTo>
                    <a:cubicBezTo>
                      <a:pt x="75" y="126"/>
                      <a:pt x="65" y="126"/>
                      <a:pt x="59" y="120"/>
                    </a:cubicBezTo>
                    <a:cubicBezTo>
                      <a:pt x="53" y="114"/>
                      <a:pt x="53" y="104"/>
                      <a:pt x="59" y="98"/>
                    </a:cubicBezTo>
                    <a:cubicBezTo>
                      <a:pt x="65" y="91"/>
                      <a:pt x="75" y="91"/>
                      <a:pt x="81" y="98"/>
                    </a:cubicBezTo>
                    <a:cubicBezTo>
                      <a:pt x="88" y="104"/>
                      <a:pt x="88" y="114"/>
                      <a:pt x="81" y="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2835779" y="4812651"/>
            <a:ext cx="1845138" cy="1065415"/>
            <a:chOff x="2835779" y="4812651"/>
            <a:chExt cx="1845138" cy="1065415"/>
          </a:xfrm>
        </p:grpSpPr>
        <p:sp>
          <p:nvSpPr>
            <p:cNvPr id="131" name="文本框 5"/>
            <p:cNvSpPr txBox="1"/>
            <p:nvPr/>
          </p:nvSpPr>
          <p:spPr>
            <a:xfrm>
              <a:off x="2835779" y="5354846"/>
              <a:ext cx="18451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标题</a:t>
              </a:r>
              <a:r>
                <a:rPr lang="en-US" altLang="zh-CN" sz="2800" dirty="0" smtClean="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3</a:t>
              </a:r>
              <a:endParaRPr lang="zh-CN" altLang="en-US" sz="2800" dirty="0">
                <a:solidFill>
                  <a:srgbClr val="0066CC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47" name="组合 146"/>
            <p:cNvGrpSpPr/>
            <p:nvPr/>
          </p:nvGrpSpPr>
          <p:grpSpPr>
            <a:xfrm>
              <a:off x="3400851" y="4812651"/>
              <a:ext cx="538577" cy="538577"/>
              <a:chOff x="2922588" y="1254126"/>
              <a:chExt cx="336550" cy="336550"/>
            </a:xfrm>
            <a:solidFill>
              <a:schemeClr val="bg1">
                <a:lumMod val="65000"/>
              </a:schemeClr>
            </a:solidFill>
          </p:grpSpPr>
          <p:sp>
            <p:nvSpPr>
              <p:cNvPr id="148" name="Freeform 527"/>
              <p:cNvSpPr>
                <a:spLocks/>
              </p:cNvSpPr>
              <p:nvPr/>
            </p:nvSpPr>
            <p:spPr bwMode="auto">
              <a:xfrm>
                <a:off x="3065463" y="1254126"/>
                <a:ext cx="193675" cy="195263"/>
              </a:xfrm>
              <a:custGeom>
                <a:avLst/>
                <a:gdLst>
                  <a:gd name="T0" fmla="*/ 60 w 122"/>
                  <a:gd name="T1" fmla="*/ 0 h 123"/>
                  <a:gd name="T2" fmla="*/ 0 w 122"/>
                  <a:gd name="T3" fmla="*/ 62 h 123"/>
                  <a:gd name="T4" fmla="*/ 60 w 122"/>
                  <a:gd name="T5" fmla="*/ 123 h 123"/>
                  <a:gd name="T6" fmla="*/ 122 w 122"/>
                  <a:gd name="T7" fmla="*/ 62 h 123"/>
                  <a:gd name="T8" fmla="*/ 60 w 122"/>
                  <a:gd name="T9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2" h="123">
                    <a:moveTo>
                      <a:pt x="60" y="0"/>
                    </a:moveTo>
                    <a:lnTo>
                      <a:pt x="0" y="62"/>
                    </a:lnTo>
                    <a:lnTo>
                      <a:pt x="60" y="123"/>
                    </a:lnTo>
                    <a:lnTo>
                      <a:pt x="122" y="6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Freeform 528"/>
              <p:cNvSpPr>
                <a:spLocks noEditPoints="1"/>
              </p:cNvSpPr>
              <p:nvPr/>
            </p:nvSpPr>
            <p:spPr bwMode="auto">
              <a:xfrm>
                <a:off x="2922588" y="1384301"/>
                <a:ext cx="206375" cy="206375"/>
              </a:xfrm>
              <a:custGeom>
                <a:avLst/>
                <a:gdLst>
                  <a:gd name="T0" fmla="*/ 25 w 178"/>
                  <a:gd name="T1" fmla="*/ 71 h 179"/>
                  <a:gd name="T2" fmla="*/ 0 w 178"/>
                  <a:gd name="T3" fmla="*/ 152 h 179"/>
                  <a:gd name="T4" fmla="*/ 27 w 178"/>
                  <a:gd name="T5" fmla="*/ 179 h 179"/>
                  <a:gd name="T6" fmla="*/ 108 w 178"/>
                  <a:gd name="T7" fmla="*/ 153 h 179"/>
                  <a:gd name="T8" fmla="*/ 178 w 178"/>
                  <a:gd name="T9" fmla="*/ 57 h 179"/>
                  <a:gd name="T10" fmla="*/ 121 w 178"/>
                  <a:gd name="T11" fmla="*/ 0 h 179"/>
                  <a:gd name="T12" fmla="*/ 25 w 178"/>
                  <a:gd name="T13" fmla="*/ 71 h 179"/>
                  <a:gd name="T14" fmla="*/ 81 w 178"/>
                  <a:gd name="T15" fmla="*/ 120 h 179"/>
                  <a:gd name="T16" fmla="*/ 59 w 178"/>
                  <a:gd name="T17" fmla="*/ 120 h 179"/>
                  <a:gd name="T18" fmla="*/ 59 w 178"/>
                  <a:gd name="T19" fmla="*/ 98 h 179"/>
                  <a:gd name="T20" fmla="*/ 81 w 178"/>
                  <a:gd name="T21" fmla="*/ 98 h 179"/>
                  <a:gd name="T22" fmla="*/ 81 w 178"/>
                  <a:gd name="T23" fmla="*/ 12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79">
                    <a:moveTo>
                      <a:pt x="25" y="71"/>
                    </a:moveTo>
                    <a:cubicBezTo>
                      <a:pt x="38" y="88"/>
                      <a:pt x="27" y="122"/>
                      <a:pt x="0" y="152"/>
                    </a:cubicBezTo>
                    <a:cubicBezTo>
                      <a:pt x="27" y="179"/>
                      <a:pt x="27" y="179"/>
                      <a:pt x="27" y="179"/>
                    </a:cubicBezTo>
                    <a:cubicBezTo>
                      <a:pt x="57" y="152"/>
                      <a:pt x="91" y="141"/>
                      <a:pt x="108" y="153"/>
                    </a:cubicBezTo>
                    <a:cubicBezTo>
                      <a:pt x="178" y="57"/>
                      <a:pt x="178" y="57"/>
                      <a:pt x="178" y="57"/>
                    </a:cubicBezTo>
                    <a:cubicBezTo>
                      <a:pt x="121" y="0"/>
                      <a:pt x="121" y="0"/>
                      <a:pt x="121" y="0"/>
                    </a:cubicBezTo>
                    <a:lnTo>
                      <a:pt x="25" y="71"/>
                    </a:lnTo>
                    <a:close/>
                    <a:moveTo>
                      <a:pt x="81" y="120"/>
                    </a:moveTo>
                    <a:cubicBezTo>
                      <a:pt x="75" y="126"/>
                      <a:pt x="65" y="126"/>
                      <a:pt x="59" y="120"/>
                    </a:cubicBezTo>
                    <a:cubicBezTo>
                      <a:pt x="53" y="114"/>
                      <a:pt x="53" y="104"/>
                      <a:pt x="59" y="98"/>
                    </a:cubicBezTo>
                    <a:cubicBezTo>
                      <a:pt x="65" y="91"/>
                      <a:pt x="75" y="91"/>
                      <a:pt x="81" y="98"/>
                    </a:cubicBezTo>
                    <a:cubicBezTo>
                      <a:pt x="88" y="104"/>
                      <a:pt x="88" y="114"/>
                      <a:pt x="81" y="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723423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60437" y="189434"/>
            <a:ext cx="7544906" cy="646331"/>
            <a:chOff x="360437" y="189434"/>
            <a:chExt cx="7544906" cy="646331"/>
          </a:xfrm>
        </p:grpSpPr>
        <p:sp>
          <p:nvSpPr>
            <p:cNvPr id="35" name="Freeform 514"/>
            <p:cNvSpPr>
              <a:spLocks noEditPoints="1"/>
            </p:cNvSpPr>
            <p:nvPr/>
          </p:nvSpPr>
          <p:spPr bwMode="auto">
            <a:xfrm>
              <a:off x="5130606" y="368645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617021" y="416491"/>
              <a:ext cx="22883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effectLst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200" dirty="0">
                  <a:solidFill>
                    <a:srgbClr val="0066CC"/>
                  </a:solidFill>
                </a:rPr>
                <a:t>The overall work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0437" y="189434"/>
              <a:ext cx="47701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3600" dirty="0">
                  <a:solidFill>
                    <a:srgbClr val="0066CC"/>
                  </a:solidFill>
                </a:rPr>
                <a:t>2015</a:t>
              </a:r>
              <a:r>
                <a:rPr lang="zh-CN" altLang="zh-CN" sz="3600" dirty="0">
                  <a:solidFill>
                    <a:srgbClr val="0066CC"/>
                  </a:solidFill>
                </a:rPr>
                <a:t>年整体工作情况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20478" y="1742204"/>
            <a:ext cx="10060514" cy="2484943"/>
            <a:chOff x="720478" y="1742204"/>
            <a:chExt cx="10060514" cy="2484943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659491" y="1942808"/>
              <a:ext cx="3115037" cy="20683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6412" y="1928035"/>
              <a:ext cx="3159534" cy="20979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131852" y="1889913"/>
              <a:ext cx="3274358" cy="21741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6" name="矩形 75"/>
            <p:cNvSpPr/>
            <p:nvPr/>
          </p:nvSpPr>
          <p:spPr>
            <a:xfrm rot="16200000" flipH="1">
              <a:off x="5669205" y="-3206523"/>
              <a:ext cx="163059" cy="1006051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/>
            </a:p>
          </p:txBody>
        </p:sp>
        <p:sp>
          <p:nvSpPr>
            <p:cNvPr id="79" name="矩形 78"/>
            <p:cNvSpPr/>
            <p:nvPr/>
          </p:nvSpPr>
          <p:spPr>
            <a:xfrm rot="16200000" flipH="1">
              <a:off x="5669205" y="-884639"/>
              <a:ext cx="163059" cy="1006051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/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620325" y="4581922"/>
            <a:ext cx="2620431" cy="1087934"/>
            <a:chOff x="8641357" y="2133650"/>
            <a:chExt cx="2620431" cy="1087934"/>
          </a:xfrm>
        </p:grpSpPr>
        <p:sp>
          <p:nvSpPr>
            <p:cNvPr id="81" name="TextBox 80"/>
            <p:cNvSpPr txBox="1"/>
            <p:nvPr/>
          </p:nvSpPr>
          <p:spPr>
            <a:xfrm>
              <a:off x="8785373" y="2637706"/>
              <a:ext cx="2133944" cy="58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点击此处添加部门情况</a:t>
              </a:r>
              <a:endPara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2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784483" y="2133650"/>
              <a:ext cx="2477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工作</a:t>
              </a:r>
              <a:r>
                <a:rPr lang="zh-CN" altLang="en-US" sz="2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情况内容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4131852" y="4581922"/>
            <a:ext cx="2620431" cy="1087934"/>
            <a:chOff x="8641357" y="2133650"/>
            <a:chExt cx="2620431" cy="1087934"/>
          </a:xfrm>
        </p:grpSpPr>
        <p:sp>
          <p:nvSpPr>
            <p:cNvPr id="85" name="TextBox 84"/>
            <p:cNvSpPr txBox="1"/>
            <p:nvPr/>
          </p:nvSpPr>
          <p:spPr>
            <a:xfrm>
              <a:off x="8785373" y="2637706"/>
              <a:ext cx="2133944" cy="58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点击此处添加部门情况</a:t>
              </a:r>
              <a:endPara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6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784483" y="2133650"/>
              <a:ext cx="2477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工作</a:t>
              </a:r>
              <a:r>
                <a:rPr lang="zh-CN" altLang="en-US" sz="2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情况内容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7659491" y="4581922"/>
            <a:ext cx="2620431" cy="1087934"/>
            <a:chOff x="8641357" y="2133650"/>
            <a:chExt cx="2620431" cy="1087934"/>
          </a:xfrm>
        </p:grpSpPr>
        <p:sp>
          <p:nvSpPr>
            <p:cNvPr id="89" name="TextBox 88"/>
            <p:cNvSpPr txBox="1"/>
            <p:nvPr/>
          </p:nvSpPr>
          <p:spPr>
            <a:xfrm>
              <a:off x="8785373" y="2637706"/>
              <a:ext cx="2133944" cy="583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点击此处添加部门情况</a:t>
              </a:r>
              <a:endPara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1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84483" y="2133650"/>
              <a:ext cx="2477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工作</a:t>
              </a:r>
              <a:r>
                <a:rPr lang="zh-CN" altLang="en-US" sz="2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情况内容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0195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88429" y="189434"/>
            <a:ext cx="6751111" cy="646331"/>
            <a:chOff x="288429" y="189434"/>
            <a:chExt cx="6751111" cy="646331"/>
          </a:xfrm>
        </p:grpSpPr>
        <p:sp>
          <p:nvSpPr>
            <p:cNvPr id="35" name="Freeform 514"/>
            <p:cNvSpPr>
              <a:spLocks noEditPoints="1"/>
            </p:cNvSpPr>
            <p:nvPr/>
          </p:nvSpPr>
          <p:spPr bwMode="auto">
            <a:xfrm>
              <a:off x="4608909" y="368645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095324" y="340291"/>
              <a:ext cx="19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effectLst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200" dirty="0">
                  <a:solidFill>
                    <a:srgbClr val="0066CC"/>
                  </a:solidFill>
                </a:rPr>
                <a:t>To complete the project in 2015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8429" y="189434"/>
              <a:ext cx="4320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3600" dirty="0" smtClean="0">
                  <a:solidFill>
                    <a:srgbClr val="0066CC"/>
                  </a:solidFill>
                </a:rPr>
                <a:t>2015</a:t>
              </a:r>
              <a:r>
                <a:rPr lang="zh-CN" altLang="zh-CN" sz="3600" dirty="0" smtClean="0">
                  <a:solidFill>
                    <a:srgbClr val="0066CC"/>
                  </a:solidFill>
                </a:rPr>
                <a:t>年</a:t>
              </a:r>
              <a:r>
                <a:rPr lang="zh-CN" altLang="en-US" sz="3600" dirty="0" smtClean="0">
                  <a:solidFill>
                    <a:srgbClr val="0066CC"/>
                  </a:solidFill>
                </a:rPr>
                <a:t>完成项目</a:t>
              </a:r>
              <a:endParaRPr lang="zh-CN" altLang="zh-CN" sz="3600" dirty="0">
                <a:solidFill>
                  <a:srgbClr val="0066CC"/>
                </a:solidFill>
              </a:endParaRP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1021534" y="3645818"/>
            <a:ext cx="1715167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项目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情况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点击此处添加内容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点击此处添加内容</a:t>
            </a:r>
          </a:p>
          <a:p>
            <a:pPr>
              <a:lnSpc>
                <a:spcPts val="2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任意多边形 23"/>
          <p:cNvSpPr/>
          <p:nvPr/>
        </p:nvSpPr>
        <p:spPr>
          <a:xfrm>
            <a:off x="864493" y="1629594"/>
            <a:ext cx="10108663" cy="561975"/>
          </a:xfrm>
          <a:custGeom>
            <a:avLst/>
            <a:gdLst>
              <a:gd name="connsiteX0" fmla="*/ 5392799 w 10785598"/>
              <a:gd name="connsiteY0" fmla="*/ 0 h 599608"/>
              <a:gd name="connsiteX1" fmla="*/ 5783856 w 10785598"/>
              <a:gd name="connsiteY1" fmla="*/ 422028 h 599608"/>
              <a:gd name="connsiteX2" fmla="*/ 7247026 w 10785598"/>
              <a:gd name="connsiteY2" fmla="*/ 430641 h 599608"/>
              <a:gd name="connsiteX3" fmla="*/ 10676039 w 10785598"/>
              <a:gd name="connsiteY3" fmla="*/ 563357 h 599608"/>
              <a:gd name="connsiteX4" fmla="*/ 10785598 w 10785598"/>
              <a:gd name="connsiteY4" fmla="*/ 599608 h 599608"/>
              <a:gd name="connsiteX5" fmla="*/ 0 w 10785598"/>
              <a:gd name="connsiteY5" fmla="*/ 599608 h 599608"/>
              <a:gd name="connsiteX6" fmla="*/ 109559 w 10785598"/>
              <a:gd name="connsiteY6" fmla="*/ 563357 h 599608"/>
              <a:gd name="connsiteX7" fmla="*/ 3538573 w 10785598"/>
              <a:gd name="connsiteY7" fmla="*/ 430641 h 599608"/>
              <a:gd name="connsiteX8" fmla="*/ 5001742 w 10785598"/>
              <a:gd name="connsiteY8" fmla="*/ 422028 h 59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85598" h="599608">
                <a:moveTo>
                  <a:pt x="5392799" y="0"/>
                </a:moveTo>
                <a:lnTo>
                  <a:pt x="5783856" y="422028"/>
                </a:lnTo>
                <a:lnTo>
                  <a:pt x="7247026" y="430641"/>
                </a:lnTo>
                <a:cubicBezTo>
                  <a:pt x="8981558" y="451826"/>
                  <a:pt x="10298895" y="501879"/>
                  <a:pt x="10676039" y="563357"/>
                </a:cubicBezTo>
                <a:lnTo>
                  <a:pt x="10785598" y="599608"/>
                </a:lnTo>
                <a:lnTo>
                  <a:pt x="0" y="599608"/>
                </a:lnTo>
                <a:lnTo>
                  <a:pt x="109559" y="563357"/>
                </a:lnTo>
                <a:cubicBezTo>
                  <a:pt x="486703" y="501879"/>
                  <a:pt x="1804041" y="451826"/>
                  <a:pt x="3538573" y="430641"/>
                </a:cubicBezTo>
                <a:lnTo>
                  <a:pt x="5001742" y="422028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 b="1"/>
          </a:p>
        </p:txBody>
      </p:sp>
      <p:grpSp>
        <p:nvGrpSpPr>
          <p:cNvPr id="3" name="组合 2"/>
          <p:cNvGrpSpPr/>
          <p:nvPr/>
        </p:nvGrpSpPr>
        <p:grpSpPr>
          <a:xfrm>
            <a:off x="883213" y="2195876"/>
            <a:ext cx="1840463" cy="3215041"/>
            <a:chOff x="883213" y="2195876"/>
            <a:chExt cx="1840463" cy="3215041"/>
          </a:xfrm>
        </p:grpSpPr>
        <p:sp>
          <p:nvSpPr>
            <p:cNvPr id="25" name="圆角矩形 24"/>
            <p:cNvSpPr/>
            <p:nvPr/>
          </p:nvSpPr>
          <p:spPr>
            <a:xfrm>
              <a:off x="883213" y="2729494"/>
              <a:ext cx="1840463" cy="2681423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方正中等线简体" panose="03000509000000000000" pitchFamily="65" charset="-122"/>
                <a:ea typeface="方正中等线简体" panose="03000509000000000000" pitchFamily="65" charset="-122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flipV="1">
              <a:off x="883213" y="2195876"/>
              <a:ext cx="1840463" cy="1288232"/>
            </a:xfrm>
            <a:custGeom>
              <a:avLst/>
              <a:gdLst>
                <a:gd name="connsiteX0" fmla="*/ 958996 w 1963711"/>
                <a:gd name="connsiteY0" fmla="*/ 1374500 h 1374500"/>
                <a:gd name="connsiteX1" fmla="*/ 1004715 w 1963711"/>
                <a:gd name="connsiteY1" fmla="*/ 1374500 h 1374500"/>
                <a:gd name="connsiteX2" fmla="*/ 1004715 w 1963711"/>
                <a:gd name="connsiteY2" fmla="*/ 805149 h 1374500"/>
                <a:gd name="connsiteX3" fmla="*/ 1636419 w 1963711"/>
                <a:gd name="connsiteY3" fmla="*/ 805149 h 1374500"/>
                <a:gd name="connsiteX4" fmla="*/ 1963711 w 1963711"/>
                <a:gd name="connsiteY4" fmla="*/ 477857 h 1374500"/>
                <a:gd name="connsiteX5" fmla="*/ 1963711 w 1963711"/>
                <a:gd name="connsiteY5" fmla="*/ 179883 h 1374500"/>
                <a:gd name="connsiteX6" fmla="*/ 1166735 w 1963711"/>
                <a:gd name="connsiteY6" fmla="*/ 179883 h 1374500"/>
                <a:gd name="connsiteX7" fmla="*/ 981855 w 1963711"/>
                <a:gd name="connsiteY7" fmla="*/ 0 h 1374500"/>
                <a:gd name="connsiteX8" fmla="*/ 796975 w 1963711"/>
                <a:gd name="connsiteY8" fmla="*/ 179883 h 1374500"/>
                <a:gd name="connsiteX9" fmla="*/ 0 w 1963711"/>
                <a:gd name="connsiteY9" fmla="*/ 179883 h 1374500"/>
                <a:gd name="connsiteX10" fmla="*/ 0 w 1963711"/>
                <a:gd name="connsiteY10" fmla="*/ 477857 h 1374500"/>
                <a:gd name="connsiteX11" fmla="*/ 327292 w 1963711"/>
                <a:gd name="connsiteY11" fmla="*/ 805149 h 1374500"/>
                <a:gd name="connsiteX12" fmla="*/ 958996 w 1963711"/>
                <a:gd name="connsiteY12" fmla="*/ 805149 h 137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63711" h="1374500">
                  <a:moveTo>
                    <a:pt x="958996" y="1374500"/>
                  </a:moveTo>
                  <a:lnTo>
                    <a:pt x="1004715" y="1374500"/>
                  </a:lnTo>
                  <a:lnTo>
                    <a:pt x="1004715" y="805149"/>
                  </a:lnTo>
                  <a:lnTo>
                    <a:pt x="1636419" y="805149"/>
                  </a:lnTo>
                  <a:cubicBezTo>
                    <a:pt x="1817177" y="805149"/>
                    <a:pt x="1963711" y="658615"/>
                    <a:pt x="1963711" y="477857"/>
                  </a:cubicBezTo>
                  <a:lnTo>
                    <a:pt x="1963711" y="179883"/>
                  </a:lnTo>
                  <a:lnTo>
                    <a:pt x="1166735" y="179883"/>
                  </a:lnTo>
                  <a:lnTo>
                    <a:pt x="981855" y="0"/>
                  </a:lnTo>
                  <a:lnTo>
                    <a:pt x="796975" y="179883"/>
                  </a:lnTo>
                  <a:lnTo>
                    <a:pt x="0" y="179883"/>
                  </a:lnTo>
                  <a:lnTo>
                    <a:pt x="0" y="477857"/>
                  </a:lnTo>
                  <a:cubicBezTo>
                    <a:pt x="0" y="658615"/>
                    <a:pt x="146534" y="805149"/>
                    <a:pt x="327292" y="805149"/>
                  </a:cubicBezTo>
                  <a:lnTo>
                    <a:pt x="958996" y="80514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800" b="1" dirty="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947998" y="2195876"/>
            <a:ext cx="1840463" cy="3215041"/>
            <a:chOff x="2947998" y="2195876"/>
            <a:chExt cx="1840463" cy="3215041"/>
          </a:xfrm>
        </p:grpSpPr>
        <p:sp>
          <p:nvSpPr>
            <p:cNvPr id="29" name="圆角矩形 28"/>
            <p:cNvSpPr/>
            <p:nvPr/>
          </p:nvSpPr>
          <p:spPr>
            <a:xfrm>
              <a:off x="2947998" y="2729494"/>
              <a:ext cx="1840463" cy="2681423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方正中等线简体" panose="03000509000000000000" pitchFamily="65" charset="-122"/>
                <a:ea typeface="方正中等线简体" panose="03000509000000000000" pitchFamily="65" charset="-122"/>
              </a:endParaRPr>
            </a:p>
          </p:txBody>
        </p:sp>
        <p:sp>
          <p:nvSpPr>
            <p:cNvPr id="30" name="任意多边形 29"/>
            <p:cNvSpPr/>
            <p:nvPr/>
          </p:nvSpPr>
          <p:spPr>
            <a:xfrm flipV="1">
              <a:off x="2947998" y="2195876"/>
              <a:ext cx="1840463" cy="1288232"/>
            </a:xfrm>
            <a:custGeom>
              <a:avLst/>
              <a:gdLst>
                <a:gd name="connsiteX0" fmla="*/ 958996 w 1963711"/>
                <a:gd name="connsiteY0" fmla="*/ 1374500 h 1374500"/>
                <a:gd name="connsiteX1" fmla="*/ 1004715 w 1963711"/>
                <a:gd name="connsiteY1" fmla="*/ 1374500 h 1374500"/>
                <a:gd name="connsiteX2" fmla="*/ 1004715 w 1963711"/>
                <a:gd name="connsiteY2" fmla="*/ 805149 h 1374500"/>
                <a:gd name="connsiteX3" fmla="*/ 1636419 w 1963711"/>
                <a:gd name="connsiteY3" fmla="*/ 805149 h 1374500"/>
                <a:gd name="connsiteX4" fmla="*/ 1963711 w 1963711"/>
                <a:gd name="connsiteY4" fmla="*/ 477857 h 1374500"/>
                <a:gd name="connsiteX5" fmla="*/ 1963711 w 1963711"/>
                <a:gd name="connsiteY5" fmla="*/ 179883 h 1374500"/>
                <a:gd name="connsiteX6" fmla="*/ 1166735 w 1963711"/>
                <a:gd name="connsiteY6" fmla="*/ 179883 h 1374500"/>
                <a:gd name="connsiteX7" fmla="*/ 981855 w 1963711"/>
                <a:gd name="connsiteY7" fmla="*/ 0 h 1374500"/>
                <a:gd name="connsiteX8" fmla="*/ 796975 w 1963711"/>
                <a:gd name="connsiteY8" fmla="*/ 179883 h 1374500"/>
                <a:gd name="connsiteX9" fmla="*/ 0 w 1963711"/>
                <a:gd name="connsiteY9" fmla="*/ 179883 h 1374500"/>
                <a:gd name="connsiteX10" fmla="*/ 0 w 1963711"/>
                <a:gd name="connsiteY10" fmla="*/ 477857 h 1374500"/>
                <a:gd name="connsiteX11" fmla="*/ 327292 w 1963711"/>
                <a:gd name="connsiteY11" fmla="*/ 805149 h 1374500"/>
                <a:gd name="connsiteX12" fmla="*/ 958996 w 1963711"/>
                <a:gd name="connsiteY12" fmla="*/ 805149 h 137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63711" h="1374500">
                  <a:moveTo>
                    <a:pt x="958996" y="1374500"/>
                  </a:moveTo>
                  <a:lnTo>
                    <a:pt x="1004715" y="1374500"/>
                  </a:lnTo>
                  <a:lnTo>
                    <a:pt x="1004715" y="805149"/>
                  </a:lnTo>
                  <a:lnTo>
                    <a:pt x="1636419" y="805149"/>
                  </a:lnTo>
                  <a:cubicBezTo>
                    <a:pt x="1817177" y="805149"/>
                    <a:pt x="1963711" y="658615"/>
                    <a:pt x="1963711" y="477857"/>
                  </a:cubicBezTo>
                  <a:lnTo>
                    <a:pt x="1963711" y="179883"/>
                  </a:lnTo>
                  <a:lnTo>
                    <a:pt x="1166735" y="179883"/>
                  </a:lnTo>
                  <a:lnTo>
                    <a:pt x="981855" y="0"/>
                  </a:lnTo>
                  <a:lnTo>
                    <a:pt x="796975" y="179883"/>
                  </a:lnTo>
                  <a:lnTo>
                    <a:pt x="0" y="179883"/>
                  </a:lnTo>
                  <a:lnTo>
                    <a:pt x="0" y="477857"/>
                  </a:lnTo>
                  <a:cubicBezTo>
                    <a:pt x="0" y="658615"/>
                    <a:pt x="146534" y="805149"/>
                    <a:pt x="327292" y="805149"/>
                  </a:cubicBezTo>
                  <a:lnTo>
                    <a:pt x="958996" y="80514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800" b="1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012783" y="2195876"/>
            <a:ext cx="1840463" cy="3215041"/>
            <a:chOff x="5012783" y="2195876"/>
            <a:chExt cx="1840463" cy="3215041"/>
          </a:xfrm>
        </p:grpSpPr>
        <p:sp>
          <p:nvSpPr>
            <p:cNvPr id="33" name="圆角矩形 32"/>
            <p:cNvSpPr/>
            <p:nvPr/>
          </p:nvSpPr>
          <p:spPr>
            <a:xfrm>
              <a:off x="5012783" y="2729494"/>
              <a:ext cx="1840463" cy="2681423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方正中等线简体" panose="03000509000000000000" pitchFamily="65" charset="-122"/>
                <a:ea typeface="方正中等线简体" panose="03000509000000000000" pitchFamily="65" charset="-122"/>
              </a:endParaRPr>
            </a:p>
          </p:txBody>
        </p:sp>
        <p:sp>
          <p:nvSpPr>
            <p:cNvPr id="34" name="任意多边形 33"/>
            <p:cNvSpPr/>
            <p:nvPr/>
          </p:nvSpPr>
          <p:spPr>
            <a:xfrm flipV="1">
              <a:off x="5012783" y="2195876"/>
              <a:ext cx="1840463" cy="1288232"/>
            </a:xfrm>
            <a:custGeom>
              <a:avLst/>
              <a:gdLst>
                <a:gd name="connsiteX0" fmla="*/ 958996 w 1963711"/>
                <a:gd name="connsiteY0" fmla="*/ 1374500 h 1374500"/>
                <a:gd name="connsiteX1" fmla="*/ 1004715 w 1963711"/>
                <a:gd name="connsiteY1" fmla="*/ 1374500 h 1374500"/>
                <a:gd name="connsiteX2" fmla="*/ 1004715 w 1963711"/>
                <a:gd name="connsiteY2" fmla="*/ 805149 h 1374500"/>
                <a:gd name="connsiteX3" fmla="*/ 1636419 w 1963711"/>
                <a:gd name="connsiteY3" fmla="*/ 805149 h 1374500"/>
                <a:gd name="connsiteX4" fmla="*/ 1963711 w 1963711"/>
                <a:gd name="connsiteY4" fmla="*/ 477857 h 1374500"/>
                <a:gd name="connsiteX5" fmla="*/ 1963711 w 1963711"/>
                <a:gd name="connsiteY5" fmla="*/ 179883 h 1374500"/>
                <a:gd name="connsiteX6" fmla="*/ 1166735 w 1963711"/>
                <a:gd name="connsiteY6" fmla="*/ 179883 h 1374500"/>
                <a:gd name="connsiteX7" fmla="*/ 981855 w 1963711"/>
                <a:gd name="connsiteY7" fmla="*/ 0 h 1374500"/>
                <a:gd name="connsiteX8" fmla="*/ 796975 w 1963711"/>
                <a:gd name="connsiteY8" fmla="*/ 179883 h 1374500"/>
                <a:gd name="connsiteX9" fmla="*/ 0 w 1963711"/>
                <a:gd name="connsiteY9" fmla="*/ 179883 h 1374500"/>
                <a:gd name="connsiteX10" fmla="*/ 0 w 1963711"/>
                <a:gd name="connsiteY10" fmla="*/ 477857 h 1374500"/>
                <a:gd name="connsiteX11" fmla="*/ 327292 w 1963711"/>
                <a:gd name="connsiteY11" fmla="*/ 805149 h 1374500"/>
                <a:gd name="connsiteX12" fmla="*/ 958996 w 1963711"/>
                <a:gd name="connsiteY12" fmla="*/ 805149 h 137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63711" h="1374500">
                  <a:moveTo>
                    <a:pt x="958996" y="1374500"/>
                  </a:moveTo>
                  <a:lnTo>
                    <a:pt x="1004715" y="1374500"/>
                  </a:lnTo>
                  <a:lnTo>
                    <a:pt x="1004715" y="805149"/>
                  </a:lnTo>
                  <a:lnTo>
                    <a:pt x="1636419" y="805149"/>
                  </a:lnTo>
                  <a:cubicBezTo>
                    <a:pt x="1817177" y="805149"/>
                    <a:pt x="1963711" y="658615"/>
                    <a:pt x="1963711" y="477857"/>
                  </a:cubicBezTo>
                  <a:lnTo>
                    <a:pt x="1963711" y="179883"/>
                  </a:lnTo>
                  <a:lnTo>
                    <a:pt x="1166735" y="179883"/>
                  </a:lnTo>
                  <a:lnTo>
                    <a:pt x="981855" y="0"/>
                  </a:lnTo>
                  <a:lnTo>
                    <a:pt x="796975" y="179883"/>
                  </a:lnTo>
                  <a:lnTo>
                    <a:pt x="0" y="179883"/>
                  </a:lnTo>
                  <a:lnTo>
                    <a:pt x="0" y="477857"/>
                  </a:lnTo>
                  <a:cubicBezTo>
                    <a:pt x="0" y="658615"/>
                    <a:pt x="146534" y="805149"/>
                    <a:pt x="327292" y="805149"/>
                  </a:cubicBezTo>
                  <a:lnTo>
                    <a:pt x="958996" y="80514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800" b="1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077568" y="2195876"/>
            <a:ext cx="1840463" cy="3215041"/>
            <a:chOff x="7077568" y="2195876"/>
            <a:chExt cx="1840463" cy="3215041"/>
          </a:xfrm>
        </p:grpSpPr>
        <p:sp>
          <p:nvSpPr>
            <p:cNvPr id="39" name="圆角矩形 38"/>
            <p:cNvSpPr/>
            <p:nvPr/>
          </p:nvSpPr>
          <p:spPr>
            <a:xfrm>
              <a:off x="7077568" y="2729494"/>
              <a:ext cx="1840463" cy="2681423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方正中等线简体" panose="03000509000000000000" pitchFamily="65" charset="-122"/>
                <a:ea typeface="方正中等线简体" panose="03000509000000000000" pitchFamily="65" charset="-122"/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 flipV="1">
              <a:off x="7077568" y="2195876"/>
              <a:ext cx="1840463" cy="1288232"/>
            </a:xfrm>
            <a:custGeom>
              <a:avLst/>
              <a:gdLst>
                <a:gd name="connsiteX0" fmla="*/ 958996 w 1963711"/>
                <a:gd name="connsiteY0" fmla="*/ 1374500 h 1374500"/>
                <a:gd name="connsiteX1" fmla="*/ 1004715 w 1963711"/>
                <a:gd name="connsiteY1" fmla="*/ 1374500 h 1374500"/>
                <a:gd name="connsiteX2" fmla="*/ 1004715 w 1963711"/>
                <a:gd name="connsiteY2" fmla="*/ 805149 h 1374500"/>
                <a:gd name="connsiteX3" fmla="*/ 1636419 w 1963711"/>
                <a:gd name="connsiteY3" fmla="*/ 805149 h 1374500"/>
                <a:gd name="connsiteX4" fmla="*/ 1963711 w 1963711"/>
                <a:gd name="connsiteY4" fmla="*/ 477857 h 1374500"/>
                <a:gd name="connsiteX5" fmla="*/ 1963711 w 1963711"/>
                <a:gd name="connsiteY5" fmla="*/ 179883 h 1374500"/>
                <a:gd name="connsiteX6" fmla="*/ 1166735 w 1963711"/>
                <a:gd name="connsiteY6" fmla="*/ 179883 h 1374500"/>
                <a:gd name="connsiteX7" fmla="*/ 981855 w 1963711"/>
                <a:gd name="connsiteY7" fmla="*/ 0 h 1374500"/>
                <a:gd name="connsiteX8" fmla="*/ 796975 w 1963711"/>
                <a:gd name="connsiteY8" fmla="*/ 179883 h 1374500"/>
                <a:gd name="connsiteX9" fmla="*/ 0 w 1963711"/>
                <a:gd name="connsiteY9" fmla="*/ 179883 h 1374500"/>
                <a:gd name="connsiteX10" fmla="*/ 0 w 1963711"/>
                <a:gd name="connsiteY10" fmla="*/ 477857 h 1374500"/>
                <a:gd name="connsiteX11" fmla="*/ 327292 w 1963711"/>
                <a:gd name="connsiteY11" fmla="*/ 805149 h 1374500"/>
                <a:gd name="connsiteX12" fmla="*/ 958996 w 1963711"/>
                <a:gd name="connsiteY12" fmla="*/ 805149 h 137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63711" h="1374500">
                  <a:moveTo>
                    <a:pt x="958996" y="1374500"/>
                  </a:moveTo>
                  <a:lnTo>
                    <a:pt x="1004715" y="1374500"/>
                  </a:lnTo>
                  <a:lnTo>
                    <a:pt x="1004715" y="805149"/>
                  </a:lnTo>
                  <a:lnTo>
                    <a:pt x="1636419" y="805149"/>
                  </a:lnTo>
                  <a:cubicBezTo>
                    <a:pt x="1817177" y="805149"/>
                    <a:pt x="1963711" y="658615"/>
                    <a:pt x="1963711" y="477857"/>
                  </a:cubicBezTo>
                  <a:lnTo>
                    <a:pt x="1963711" y="179883"/>
                  </a:lnTo>
                  <a:lnTo>
                    <a:pt x="1166735" y="179883"/>
                  </a:lnTo>
                  <a:lnTo>
                    <a:pt x="981855" y="0"/>
                  </a:lnTo>
                  <a:lnTo>
                    <a:pt x="796975" y="179883"/>
                  </a:lnTo>
                  <a:lnTo>
                    <a:pt x="0" y="179883"/>
                  </a:lnTo>
                  <a:lnTo>
                    <a:pt x="0" y="477857"/>
                  </a:lnTo>
                  <a:cubicBezTo>
                    <a:pt x="0" y="658615"/>
                    <a:pt x="146534" y="805149"/>
                    <a:pt x="327292" y="805149"/>
                  </a:cubicBezTo>
                  <a:lnTo>
                    <a:pt x="958996" y="80514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800" b="1" dirty="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142351" y="2195876"/>
            <a:ext cx="1840463" cy="3215041"/>
            <a:chOff x="9142351" y="2195876"/>
            <a:chExt cx="1840463" cy="3215041"/>
          </a:xfrm>
        </p:grpSpPr>
        <p:sp>
          <p:nvSpPr>
            <p:cNvPr id="43" name="圆角矩形 42"/>
            <p:cNvSpPr/>
            <p:nvPr/>
          </p:nvSpPr>
          <p:spPr>
            <a:xfrm>
              <a:off x="9142351" y="2729494"/>
              <a:ext cx="1840463" cy="2681423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方正中等线简体" panose="03000509000000000000" pitchFamily="65" charset="-122"/>
                <a:ea typeface="方正中等线简体" panose="03000509000000000000" pitchFamily="65" charset="-122"/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 flipV="1">
              <a:off x="9142351" y="2195876"/>
              <a:ext cx="1840463" cy="1288232"/>
            </a:xfrm>
            <a:custGeom>
              <a:avLst/>
              <a:gdLst>
                <a:gd name="connsiteX0" fmla="*/ 958996 w 1963711"/>
                <a:gd name="connsiteY0" fmla="*/ 1374500 h 1374500"/>
                <a:gd name="connsiteX1" fmla="*/ 1004715 w 1963711"/>
                <a:gd name="connsiteY1" fmla="*/ 1374500 h 1374500"/>
                <a:gd name="connsiteX2" fmla="*/ 1004715 w 1963711"/>
                <a:gd name="connsiteY2" fmla="*/ 805149 h 1374500"/>
                <a:gd name="connsiteX3" fmla="*/ 1636419 w 1963711"/>
                <a:gd name="connsiteY3" fmla="*/ 805149 h 1374500"/>
                <a:gd name="connsiteX4" fmla="*/ 1963711 w 1963711"/>
                <a:gd name="connsiteY4" fmla="*/ 477857 h 1374500"/>
                <a:gd name="connsiteX5" fmla="*/ 1963711 w 1963711"/>
                <a:gd name="connsiteY5" fmla="*/ 179883 h 1374500"/>
                <a:gd name="connsiteX6" fmla="*/ 1166735 w 1963711"/>
                <a:gd name="connsiteY6" fmla="*/ 179883 h 1374500"/>
                <a:gd name="connsiteX7" fmla="*/ 981855 w 1963711"/>
                <a:gd name="connsiteY7" fmla="*/ 0 h 1374500"/>
                <a:gd name="connsiteX8" fmla="*/ 796975 w 1963711"/>
                <a:gd name="connsiteY8" fmla="*/ 179883 h 1374500"/>
                <a:gd name="connsiteX9" fmla="*/ 0 w 1963711"/>
                <a:gd name="connsiteY9" fmla="*/ 179883 h 1374500"/>
                <a:gd name="connsiteX10" fmla="*/ 0 w 1963711"/>
                <a:gd name="connsiteY10" fmla="*/ 477857 h 1374500"/>
                <a:gd name="connsiteX11" fmla="*/ 327292 w 1963711"/>
                <a:gd name="connsiteY11" fmla="*/ 805149 h 1374500"/>
                <a:gd name="connsiteX12" fmla="*/ 958996 w 1963711"/>
                <a:gd name="connsiteY12" fmla="*/ 805149 h 137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63711" h="1374500">
                  <a:moveTo>
                    <a:pt x="958996" y="1374500"/>
                  </a:moveTo>
                  <a:lnTo>
                    <a:pt x="1004715" y="1374500"/>
                  </a:lnTo>
                  <a:lnTo>
                    <a:pt x="1004715" y="805149"/>
                  </a:lnTo>
                  <a:lnTo>
                    <a:pt x="1636419" y="805149"/>
                  </a:lnTo>
                  <a:cubicBezTo>
                    <a:pt x="1817177" y="805149"/>
                    <a:pt x="1963711" y="658615"/>
                    <a:pt x="1963711" y="477857"/>
                  </a:cubicBezTo>
                  <a:lnTo>
                    <a:pt x="1963711" y="179883"/>
                  </a:lnTo>
                  <a:lnTo>
                    <a:pt x="1166735" y="179883"/>
                  </a:lnTo>
                  <a:lnTo>
                    <a:pt x="981855" y="0"/>
                  </a:lnTo>
                  <a:lnTo>
                    <a:pt x="796975" y="179883"/>
                  </a:lnTo>
                  <a:lnTo>
                    <a:pt x="0" y="179883"/>
                  </a:lnTo>
                  <a:lnTo>
                    <a:pt x="0" y="477857"/>
                  </a:lnTo>
                  <a:cubicBezTo>
                    <a:pt x="0" y="658615"/>
                    <a:pt x="146534" y="805149"/>
                    <a:pt x="327292" y="805149"/>
                  </a:cubicBezTo>
                  <a:lnTo>
                    <a:pt x="958996" y="80514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800" b="1" dirty="0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936501" y="2839992"/>
            <a:ext cx="1793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项目标题</a:t>
            </a:r>
            <a:r>
              <a:rPr lang="en-US" altLang="zh-CN" sz="24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01</a:t>
            </a:r>
            <a:endParaRPr lang="zh-CN" altLang="zh-CN" sz="2400" dirty="0">
              <a:solidFill>
                <a:srgbClr val="0066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16772" y="2839992"/>
            <a:ext cx="1793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项目标题</a:t>
            </a:r>
            <a:r>
              <a:rPr lang="en-US" altLang="zh-CN" sz="24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02</a:t>
            </a:r>
            <a:endParaRPr lang="zh-CN" altLang="zh-CN" sz="2400" dirty="0">
              <a:solidFill>
                <a:srgbClr val="0066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77540" y="2839992"/>
            <a:ext cx="1793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项目标题</a:t>
            </a:r>
            <a:r>
              <a:rPr lang="en-US" altLang="zh-CN" sz="24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03</a:t>
            </a:r>
            <a:endParaRPr lang="zh-CN" altLang="zh-CN" sz="2400" dirty="0">
              <a:solidFill>
                <a:srgbClr val="0066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109889" y="2839992"/>
            <a:ext cx="1793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项目标题</a:t>
            </a:r>
            <a:r>
              <a:rPr lang="en-US" altLang="zh-CN" sz="24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04</a:t>
            </a:r>
            <a:endParaRPr lang="zh-CN" altLang="zh-CN" sz="2400" dirty="0">
              <a:solidFill>
                <a:srgbClr val="0066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89584" y="2839992"/>
            <a:ext cx="1793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项目标题</a:t>
            </a:r>
            <a:r>
              <a:rPr lang="en-US" altLang="zh-CN" sz="24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05</a:t>
            </a:r>
            <a:endParaRPr lang="zh-CN" altLang="zh-CN" sz="2400" dirty="0">
              <a:solidFill>
                <a:srgbClr val="0066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055803" y="3645818"/>
            <a:ext cx="1715167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项目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情况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点击此处添加内容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点击此处添加内容</a:t>
            </a:r>
          </a:p>
          <a:p>
            <a:pPr>
              <a:lnSpc>
                <a:spcPts val="2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74287" y="3645818"/>
            <a:ext cx="1715167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项目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情况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点击此处添加内容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点击此处添加内容</a:t>
            </a:r>
          </a:p>
          <a:p>
            <a:pPr>
              <a:lnSpc>
                <a:spcPts val="2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168359" y="3645818"/>
            <a:ext cx="1715167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项目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情况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点击此处添加内容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点击此处添加内容</a:t>
            </a:r>
          </a:p>
          <a:p>
            <a:pPr>
              <a:lnSpc>
                <a:spcPts val="2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204998" y="3645818"/>
            <a:ext cx="1715167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项目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情况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点击此处添加内容</a:t>
            </a:r>
            <a:endParaRPr lang="en-US" altLang="zh-CN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点击此处添加内容</a:t>
            </a:r>
          </a:p>
          <a:p>
            <a:pPr>
              <a:lnSpc>
                <a:spcPts val="2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657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24" grpId="0" animBg="1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15231677" y="621482"/>
            <a:ext cx="4680520" cy="3281970"/>
            <a:chOff x="5303118" y="785177"/>
            <a:chExt cx="4680520" cy="3281970"/>
          </a:xfrm>
        </p:grpSpPr>
        <p:cxnSp>
          <p:nvCxnSpPr>
            <p:cNvPr id="39" name="直接连接符 38"/>
            <p:cNvCxnSpPr/>
            <p:nvPr/>
          </p:nvCxnSpPr>
          <p:spPr>
            <a:xfrm>
              <a:off x="5303118" y="785177"/>
              <a:ext cx="0" cy="3281970"/>
            </a:xfrm>
            <a:prstGeom prst="line">
              <a:avLst/>
            </a:prstGeom>
            <a:no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</p:cxnSp>
        <p:sp>
          <p:nvSpPr>
            <p:cNvPr id="40" name="Text Box 28"/>
            <p:cNvSpPr txBox="1">
              <a:spLocks noChangeArrowheads="1"/>
            </p:cNvSpPr>
            <p:nvPr/>
          </p:nvSpPr>
          <p:spPr bwMode="auto">
            <a:xfrm>
              <a:off x="5447134" y="1266647"/>
              <a:ext cx="4536504" cy="203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出现的问题</a:t>
              </a:r>
            </a:p>
            <a:p>
              <a:pPr>
                <a:lnSpc>
                  <a:spcPct val="150000"/>
                </a:lnSpc>
              </a:pPr>
              <a:r>
                <a:rPr lang="zh-CN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解决的办法</a:t>
              </a:r>
            </a:p>
            <a:p>
              <a:pPr>
                <a:lnSpc>
                  <a:spcPct val="150000"/>
                </a:lnSpc>
              </a:pPr>
              <a:r>
                <a:rPr lang="zh-CN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意见和方案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63242" y="2809178"/>
            <a:ext cx="1641411" cy="2952193"/>
            <a:chOff x="406574" y="1514107"/>
            <a:chExt cx="2520000" cy="4532397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406574" y="1514107"/>
              <a:ext cx="2520000" cy="3360000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组合 43"/>
            <p:cNvGrpSpPr/>
            <p:nvPr/>
          </p:nvGrpSpPr>
          <p:grpSpPr>
            <a:xfrm>
              <a:off x="406574" y="5374011"/>
              <a:ext cx="2520000" cy="672493"/>
              <a:chOff x="406574" y="5374011"/>
              <a:chExt cx="2520000" cy="672493"/>
            </a:xfrm>
          </p:grpSpPr>
          <p:sp>
            <p:nvSpPr>
              <p:cNvPr id="45" name="TextBox 44">
                <a:hlinkClick r:id="" action="ppaction://hlinkshowjump?jump=nextslide"/>
              </p:cNvPr>
              <p:cNvSpPr txBox="1"/>
              <p:nvPr/>
            </p:nvSpPr>
            <p:spPr>
              <a:xfrm>
                <a:off x="406574" y="5479481"/>
                <a:ext cx="2520000" cy="567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800" dirty="0">
                    <a:solidFill>
                      <a:srgbClr val="0066CC"/>
                    </a:solidFill>
                    <a:latin typeface="微软雅黑" pitchFamily="34" charset="-122"/>
                    <a:ea typeface="微软雅黑" pitchFamily="34" charset="-122"/>
                  </a:rPr>
                  <a:t>年度工作概述</a:t>
                </a:r>
              </a:p>
            </p:txBody>
          </p:sp>
          <p:cxnSp>
            <p:nvCxnSpPr>
              <p:cNvPr id="46" name="直接连接符 45"/>
              <p:cNvCxnSpPr/>
              <p:nvPr/>
            </p:nvCxnSpPr>
            <p:spPr>
              <a:xfrm flipV="1">
                <a:off x="419041" y="5374011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grpSp>
        <p:nvGrpSpPr>
          <p:cNvPr id="47" name="组合 46"/>
          <p:cNvGrpSpPr/>
          <p:nvPr/>
        </p:nvGrpSpPr>
        <p:grpSpPr>
          <a:xfrm>
            <a:off x="2736701" y="2809178"/>
            <a:ext cx="1641593" cy="2954395"/>
            <a:chOff x="3358902" y="1510725"/>
            <a:chExt cx="2520280" cy="4535779"/>
          </a:xfrm>
        </p:grpSpPr>
        <p:pic>
          <p:nvPicPr>
            <p:cNvPr id="4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3423471" y="1510725"/>
              <a:ext cx="2390863" cy="3462922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9" name="组合 48"/>
            <p:cNvGrpSpPr/>
            <p:nvPr/>
          </p:nvGrpSpPr>
          <p:grpSpPr>
            <a:xfrm>
              <a:off x="3358902" y="5374010"/>
              <a:ext cx="2520280" cy="672494"/>
              <a:chOff x="3358902" y="5374010"/>
              <a:chExt cx="2520280" cy="672494"/>
            </a:xfrm>
          </p:grpSpPr>
          <p:sp>
            <p:nvSpPr>
              <p:cNvPr id="50" name="TextBox 49">
                <a:hlinkClick r:id="" action="ppaction://hlinkshowjump?jump=nextslide"/>
              </p:cNvPr>
              <p:cNvSpPr txBox="1"/>
              <p:nvPr/>
            </p:nvSpPr>
            <p:spPr>
              <a:xfrm>
                <a:off x="3358902" y="5479481"/>
                <a:ext cx="2520001" cy="567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zh-CN" sz="1800" dirty="0">
                    <a:solidFill>
                      <a:srgbClr val="0066CC"/>
                    </a:solidFill>
                    <a:latin typeface="微软雅黑" pitchFamily="34" charset="-122"/>
                    <a:ea typeface="微软雅黑" pitchFamily="34" charset="-122"/>
                  </a:rPr>
                  <a:t>工作完成情况</a:t>
                </a:r>
                <a:endParaRPr lang="zh-CN" altLang="en-US" sz="180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51" name="直接连接符 50"/>
              <p:cNvCxnSpPr/>
              <p:nvPr/>
            </p:nvCxnSpPr>
            <p:spPr>
              <a:xfrm flipV="1">
                <a:off x="3371649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grpSp>
        <p:nvGrpSpPr>
          <p:cNvPr id="52" name="组合 51"/>
          <p:cNvGrpSpPr/>
          <p:nvPr/>
        </p:nvGrpSpPr>
        <p:grpSpPr>
          <a:xfrm>
            <a:off x="4752925" y="2809178"/>
            <a:ext cx="1659948" cy="2952239"/>
            <a:chOff x="6282770" y="1514104"/>
            <a:chExt cx="2548460" cy="4532469"/>
          </a:xfrm>
        </p:grpSpPr>
        <p:pic>
          <p:nvPicPr>
            <p:cNvPr id="53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6311231" y="1514104"/>
              <a:ext cx="2519999" cy="3451871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4" name="组合 53"/>
            <p:cNvGrpSpPr/>
            <p:nvPr/>
          </p:nvGrpSpPr>
          <p:grpSpPr>
            <a:xfrm>
              <a:off x="6282770" y="5374010"/>
              <a:ext cx="2548460" cy="672563"/>
              <a:chOff x="6282770" y="5374010"/>
              <a:chExt cx="2548460" cy="672563"/>
            </a:xfrm>
          </p:grpSpPr>
          <p:sp>
            <p:nvSpPr>
              <p:cNvPr id="55" name="TextBox 54">
                <a:hlinkClick r:id="" action="ppaction://hlinkshowjump?jump=nextslide"/>
              </p:cNvPr>
              <p:cNvSpPr txBox="1"/>
              <p:nvPr/>
            </p:nvSpPr>
            <p:spPr>
              <a:xfrm>
                <a:off x="6282770" y="5479550"/>
                <a:ext cx="2548460" cy="567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800" dirty="0">
                    <a:solidFill>
                      <a:srgbClr val="0066CC"/>
                    </a:solidFill>
                    <a:latin typeface="微软雅黑" pitchFamily="34" charset="-122"/>
                    <a:ea typeface="微软雅黑" pitchFamily="34" charset="-122"/>
                  </a:rPr>
                  <a:t>项目成果展示</a:t>
                </a:r>
              </a:p>
            </p:txBody>
          </p:sp>
          <p:cxnSp>
            <p:nvCxnSpPr>
              <p:cNvPr id="56" name="直接连接符 55"/>
              <p:cNvCxnSpPr/>
              <p:nvPr/>
            </p:nvCxnSpPr>
            <p:spPr>
              <a:xfrm flipV="1">
                <a:off x="6323697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grpSp>
        <p:nvGrpSpPr>
          <p:cNvPr id="58" name="组合 57"/>
          <p:cNvGrpSpPr/>
          <p:nvPr/>
        </p:nvGrpSpPr>
        <p:grpSpPr>
          <a:xfrm>
            <a:off x="6697141" y="2809177"/>
            <a:ext cx="2103005" cy="2952194"/>
            <a:chOff x="9042458" y="1514103"/>
            <a:chExt cx="3228669" cy="4532399"/>
          </a:xfrm>
        </p:grpSpPr>
        <p:pic>
          <p:nvPicPr>
            <p:cNvPr id="5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9263558" y="1514103"/>
              <a:ext cx="2520000" cy="3462923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" name="组合 59"/>
            <p:cNvGrpSpPr/>
            <p:nvPr/>
          </p:nvGrpSpPr>
          <p:grpSpPr>
            <a:xfrm>
              <a:off x="9042458" y="5374010"/>
              <a:ext cx="3228669" cy="672492"/>
              <a:chOff x="9042458" y="5374010"/>
              <a:chExt cx="3228669" cy="672492"/>
            </a:xfrm>
          </p:grpSpPr>
          <p:sp>
            <p:nvSpPr>
              <p:cNvPr id="61" name="TextBox 60">
                <a:hlinkClick r:id="" action="ppaction://hlinkshowjump?jump=nextslide"/>
              </p:cNvPr>
              <p:cNvSpPr txBox="1"/>
              <p:nvPr/>
            </p:nvSpPr>
            <p:spPr>
              <a:xfrm>
                <a:off x="9042458" y="5479480"/>
                <a:ext cx="3228669" cy="5670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zh-CN" sz="1800" dirty="0">
                    <a:solidFill>
                      <a:srgbClr val="0066CC"/>
                    </a:solidFill>
                    <a:latin typeface="微软雅黑" pitchFamily="34" charset="-122"/>
                    <a:ea typeface="微软雅黑" pitchFamily="34" charset="-122"/>
                  </a:rPr>
                  <a:t>工作中存在的不足</a:t>
                </a:r>
                <a:endParaRPr lang="zh-CN" altLang="en-US" sz="180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62" name="直接连接符 61"/>
              <p:cNvCxnSpPr/>
              <p:nvPr/>
            </p:nvCxnSpPr>
            <p:spPr>
              <a:xfrm flipV="1">
                <a:off x="9276025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pic>
        <p:nvPicPr>
          <p:cNvPr id="64" name="Picture 3" descr="C:\Documents and Settings\tdz\桌面\未标题-1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732414" y="2243212"/>
            <a:ext cx="2634931" cy="464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组合 64"/>
          <p:cNvGrpSpPr/>
          <p:nvPr/>
        </p:nvGrpSpPr>
        <p:grpSpPr>
          <a:xfrm>
            <a:off x="8944161" y="2743576"/>
            <a:ext cx="1857436" cy="3017795"/>
            <a:chOff x="9263558" y="1413389"/>
            <a:chExt cx="2851655" cy="4633113"/>
          </a:xfrm>
        </p:grpSpPr>
        <p:pic>
          <p:nvPicPr>
            <p:cNvPr id="66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9263558" y="1413389"/>
              <a:ext cx="2452758" cy="3563636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7" name="组合 66"/>
            <p:cNvGrpSpPr/>
            <p:nvPr/>
          </p:nvGrpSpPr>
          <p:grpSpPr>
            <a:xfrm>
              <a:off x="9263558" y="5374010"/>
              <a:ext cx="2851655" cy="672492"/>
              <a:chOff x="9263558" y="5374010"/>
              <a:chExt cx="2851655" cy="672492"/>
            </a:xfrm>
          </p:grpSpPr>
          <p:sp>
            <p:nvSpPr>
              <p:cNvPr id="68" name="TextBox 67">
                <a:hlinkClick r:id="" action="ppaction://hlinkshowjump?jump=nextslide"/>
              </p:cNvPr>
              <p:cNvSpPr txBox="1"/>
              <p:nvPr/>
            </p:nvSpPr>
            <p:spPr>
              <a:xfrm>
                <a:off x="9263558" y="5479480"/>
                <a:ext cx="2851655" cy="5670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>
                    <a:solidFill>
                      <a:srgbClr val="0066CC"/>
                    </a:solidFill>
                  </a:rPr>
                  <a:t>2016</a:t>
                </a:r>
                <a:r>
                  <a:rPr lang="zh-CN" altLang="zh-CN" sz="1800" dirty="0">
                    <a:solidFill>
                      <a:srgbClr val="0066CC"/>
                    </a:solidFill>
                  </a:rPr>
                  <a:t>年工作计划</a:t>
                </a:r>
                <a:endParaRPr lang="zh-CN" altLang="en-US" sz="1800" dirty="0">
                  <a:solidFill>
                    <a:srgbClr val="0066CC"/>
                  </a:solidFill>
                </a:endParaRPr>
              </a:p>
            </p:txBody>
          </p:sp>
          <p:cxnSp>
            <p:nvCxnSpPr>
              <p:cNvPr id="69" name="直接连接符 68"/>
              <p:cNvCxnSpPr/>
              <p:nvPr/>
            </p:nvCxnSpPr>
            <p:spPr>
              <a:xfrm flipV="1">
                <a:off x="9276025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grpSp>
        <p:nvGrpSpPr>
          <p:cNvPr id="71" name="组合 70"/>
          <p:cNvGrpSpPr/>
          <p:nvPr/>
        </p:nvGrpSpPr>
        <p:grpSpPr>
          <a:xfrm>
            <a:off x="4220294" y="1646419"/>
            <a:ext cx="802098" cy="802096"/>
            <a:chOff x="7414667" y="3750265"/>
            <a:chExt cx="871129" cy="871129"/>
          </a:xfrm>
        </p:grpSpPr>
        <p:sp>
          <p:nvSpPr>
            <p:cNvPr id="72" name="椭圆 71"/>
            <p:cNvSpPr/>
            <p:nvPr/>
          </p:nvSpPr>
          <p:spPr>
            <a:xfrm>
              <a:off x="7414667" y="3750265"/>
              <a:ext cx="871129" cy="87112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3" name="文本框 20"/>
            <p:cNvSpPr txBox="1"/>
            <p:nvPr/>
          </p:nvSpPr>
          <p:spPr>
            <a:xfrm>
              <a:off x="7468849" y="3843910"/>
              <a:ext cx="792991" cy="701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smtClean="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sz="3600" dirty="0">
                <a:solidFill>
                  <a:srgbClr val="0066CC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74" name="s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41519" y="3809854"/>
            <a:ext cx="1835871" cy="489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7048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4643E-7 7.40741E-7 L 1.00896 0.59051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41" y="2951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">
                                      <p:cBhvr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1.8831E-6 3.33333E-6 L 0.39151 0.64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5" y="3226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4.03915E-6 3.33333E-6 L 0.1901 0.6037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8" y="3018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1.25828E-6 1.11022E-16 L 0.75469 0.65208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35" y="3259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-1.10375E-6 1.48148E-6 L 0.92867 0.6419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27" y="3208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6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10"/>
                            </p:stCondLst>
                            <p:childTnLst>
                              <p:par>
                                <p:cTn id="81" presetID="35" presetClass="path" presetSubtype="0" accel="12000" decel="1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4525E-7 4.44444E-6 L -0.13148 4.44444E-6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1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5" presetClass="path" presetSubtype="0" accel="12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7859E-6 3.7037E-7 L -0.08222 0.00278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10"/>
                            </p:stCondLst>
                            <p:childTnLst>
                              <p:par>
                                <p:cTn id="8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21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96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460"/>
                            </p:stCondLst>
                            <p:childTnLst>
                              <p:par>
                                <p:cTn id="10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14 0.09306 L -0.80031 0.23889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15" y="7292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96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60437" y="189434"/>
            <a:ext cx="6464786" cy="646331"/>
            <a:chOff x="360437" y="189434"/>
            <a:chExt cx="6464786" cy="646331"/>
          </a:xfrm>
        </p:grpSpPr>
        <p:grpSp>
          <p:nvGrpSpPr>
            <p:cNvPr id="19" name="组合 18"/>
            <p:cNvGrpSpPr/>
            <p:nvPr/>
          </p:nvGrpSpPr>
          <p:grpSpPr>
            <a:xfrm>
              <a:off x="4104853" y="303833"/>
              <a:ext cx="2720370" cy="461665"/>
              <a:chOff x="4104853" y="303833"/>
              <a:chExt cx="2720370" cy="461665"/>
            </a:xfrm>
          </p:grpSpPr>
          <p:sp>
            <p:nvSpPr>
              <p:cNvPr id="35" name="Freeform 514"/>
              <p:cNvSpPr>
                <a:spLocks noEditPoints="1"/>
              </p:cNvSpPr>
              <p:nvPr/>
            </p:nvSpPr>
            <p:spPr bwMode="auto">
              <a:xfrm>
                <a:off x="4104853" y="368645"/>
                <a:ext cx="358333" cy="360040"/>
              </a:xfrm>
              <a:custGeom>
                <a:avLst/>
                <a:gdLst>
                  <a:gd name="T0" fmla="*/ 144 w 288"/>
                  <a:gd name="T1" fmla="*/ 0 h 289"/>
                  <a:gd name="T2" fmla="*/ 0 w 288"/>
                  <a:gd name="T3" fmla="*/ 145 h 289"/>
                  <a:gd name="T4" fmla="*/ 144 w 288"/>
                  <a:gd name="T5" fmla="*/ 289 h 289"/>
                  <a:gd name="T6" fmla="*/ 288 w 288"/>
                  <a:gd name="T7" fmla="*/ 145 h 289"/>
                  <a:gd name="T8" fmla="*/ 144 w 288"/>
                  <a:gd name="T9" fmla="*/ 0 h 289"/>
                  <a:gd name="T10" fmla="*/ 208 w 288"/>
                  <a:gd name="T11" fmla="*/ 148 h 289"/>
                  <a:gd name="T12" fmla="*/ 117 w 288"/>
                  <a:gd name="T13" fmla="*/ 239 h 289"/>
                  <a:gd name="T14" fmla="*/ 114 w 288"/>
                  <a:gd name="T15" fmla="*/ 240 h 289"/>
                  <a:gd name="T16" fmla="*/ 111 w 288"/>
                  <a:gd name="T17" fmla="*/ 239 h 289"/>
                  <a:gd name="T18" fmla="*/ 111 w 288"/>
                  <a:gd name="T19" fmla="*/ 239 h 289"/>
                  <a:gd name="T20" fmla="*/ 110 w 288"/>
                  <a:gd name="T21" fmla="*/ 236 h 289"/>
                  <a:gd name="T22" fmla="*/ 110 w 288"/>
                  <a:gd name="T23" fmla="*/ 192 h 289"/>
                  <a:gd name="T24" fmla="*/ 111 w 288"/>
                  <a:gd name="T25" fmla="*/ 189 h 289"/>
                  <a:gd name="T26" fmla="*/ 155 w 288"/>
                  <a:gd name="T27" fmla="*/ 145 h 289"/>
                  <a:gd name="T28" fmla="*/ 111 w 288"/>
                  <a:gd name="T29" fmla="*/ 101 h 289"/>
                  <a:gd name="T30" fmla="*/ 110 w 288"/>
                  <a:gd name="T31" fmla="*/ 98 h 289"/>
                  <a:gd name="T32" fmla="*/ 110 w 288"/>
                  <a:gd name="T33" fmla="*/ 54 h 289"/>
                  <a:gd name="T34" fmla="*/ 111 w 288"/>
                  <a:gd name="T35" fmla="*/ 51 h 289"/>
                  <a:gd name="T36" fmla="*/ 111 w 288"/>
                  <a:gd name="T37" fmla="*/ 51 h 289"/>
                  <a:gd name="T38" fmla="*/ 117 w 288"/>
                  <a:gd name="T39" fmla="*/ 51 h 289"/>
                  <a:gd name="T40" fmla="*/ 208 w 288"/>
                  <a:gd name="T41" fmla="*/ 142 h 289"/>
                  <a:gd name="T42" fmla="*/ 209 w 288"/>
                  <a:gd name="T43" fmla="*/ 145 h 289"/>
                  <a:gd name="T44" fmla="*/ 208 w 288"/>
                  <a:gd name="T45" fmla="*/ 148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8" h="289">
                    <a:moveTo>
                      <a:pt x="144" y="0"/>
                    </a:moveTo>
                    <a:cubicBezTo>
                      <a:pt x="64" y="0"/>
                      <a:pt x="0" y="65"/>
                      <a:pt x="0" y="145"/>
                    </a:cubicBezTo>
                    <a:cubicBezTo>
                      <a:pt x="0" y="224"/>
                      <a:pt x="64" y="289"/>
                      <a:pt x="144" y="289"/>
                    </a:cubicBezTo>
                    <a:cubicBezTo>
                      <a:pt x="224" y="289"/>
                      <a:pt x="288" y="224"/>
                      <a:pt x="288" y="145"/>
                    </a:cubicBezTo>
                    <a:cubicBezTo>
                      <a:pt x="288" y="65"/>
                      <a:pt x="224" y="0"/>
                      <a:pt x="144" y="0"/>
                    </a:cubicBezTo>
                    <a:close/>
                    <a:moveTo>
                      <a:pt x="208" y="148"/>
                    </a:move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6" y="240"/>
                      <a:pt x="115" y="240"/>
                      <a:pt x="114" y="240"/>
                    </a:cubicBezTo>
                    <a:cubicBezTo>
                      <a:pt x="113" y="240"/>
                      <a:pt x="112" y="240"/>
                      <a:pt x="111" y="239"/>
                    </a:cubicBezTo>
                    <a:cubicBezTo>
                      <a:pt x="111" y="239"/>
                      <a:pt x="111" y="239"/>
                      <a:pt x="111" y="239"/>
                    </a:cubicBezTo>
                    <a:cubicBezTo>
                      <a:pt x="110" y="238"/>
                      <a:pt x="110" y="237"/>
                      <a:pt x="110" y="236"/>
                    </a:cubicBezTo>
                    <a:cubicBezTo>
                      <a:pt x="110" y="192"/>
                      <a:pt x="110" y="192"/>
                      <a:pt x="110" y="192"/>
                    </a:cubicBezTo>
                    <a:cubicBezTo>
                      <a:pt x="110" y="191"/>
                      <a:pt x="110" y="190"/>
                      <a:pt x="111" y="189"/>
                    </a:cubicBezTo>
                    <a:cubicBezTo>
                      <a:pt x="155" y="145"/>
                      <a:pt x="155" y="145"/>
                      <a:pt x="155" y="145"/>
                    </a:cubicBezTo>
                    <a:cubicBezTo>
                      <a:pt x="111" y="101"/>
                      <a:pt x="111" y="101"/>
                      <a:pt x="111" y="101"/>
                    </a:cubicBezTo>
                    <a:cubicBezTo>
                      <a:pt x="110" y="100"/>
                      <a:pt x="110" y="99"/>
                      <a:pt x="110" y="98"/>
                    </a:cubicBezTo>
                    <a:cubicBezTo>
                      <a:pt x="110" y="54"/>
                      <a:pt x="110" y="54"/>
                      <a:pt x="110" y="54"/>
                    </a:cubicBezTo>
                    <a:cubicBezTo>
                      <a:pt x="110" y="53"/>
                      <a:pt x="110" y="52"/>
                      <a:pt x="111" y="51"/>
                    </a:cubicBezTo>
                    <a:cubicBezTo>
                      <a:pt x="111" y="51"/>
                      <a:pt x="111" y="51"/>
                      <a:pt x="111" y="51"/>
                    </a:cubicBezTo>
                    <a:cubicBezTo>
                      <a:pt x="113" y="49"/>
                      <a:pt x="115" y="49"/>
                      <a:pt x="117" y="51"/>
                    </a:cubicBezTo>
                    <a:cubicBezTo>
                      <a:pt x="208" y="142"/>
                      <a:pt x="208" y="142"/>
                      <a:pt x="208" y="142"/>
                    </a:cubicBezTo>
                    <a:cubicBezTo>
                      <a:pt x="209" y="143"/>
                      <a:pt x="209" y="144"/>
                      <a:pt x="209" y="145"/>
                    </a:cubicBezTo>
                    <a:cubicBezTo>
                      <a:pt x="209" y="146"/>
                      <a:pt x="209" y="147"/>
                      <a:pt x="208" y="148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536901" y="303833"/>
                <a:ext cx="22883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400">
                    <a:solidFill>
                      <a:schemeClr val="bg1"/>
                    </a:solidFill>
                    <a:effectLst/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r>
                  <a:rPr lang="en-US" altLang="zh-CN" sz="1200" dirty="0">
                    <a:solidFill>
                      <a:srgbClr val="0066CC"/>
                    </a:solidFill>
                  </a:rPr>
                  <a:t>The core competitiveness analysis 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360437" y="189434"/>
              <a:ext cx="39154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zh-CN" sz="3600" dirty="0">
                  <a:solidFill>
                    <a:srgbClr val="0066CC"/>
                  </a:solidFill>
                </a:rPr>
                <a:t>核心竞争力分析</a:t>
              </a: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678844" y="3645818"/>
            <a:ext cx="2620431" cy="1109350"/>
            <a:chOff x="8641357" y="2133650"/>
            <a:chExt cx="2620431" cy="1109350"/>
          </a:xfrm>
        </p:grpSpPr>
        <p:sp>
          <p:nvSpPr>
            <p:cNvPr id="81" name="TextBox 80"/>
            <p:cNvSpPr txBox="1"/>
            <p:nvPr/>
          </p:nvSpPr>
          <p:spPr>
            <a:xfrm>
              <a:off x="8785373" y="2637706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2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784483" y="2133650"/>
              <a:ext cx="2477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点击输入小标题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5473005" y="1163483"/>
            <a:ext cx="2970922" cy="2970922"/>
            <a:chOff x="3482674" y="1701602"/>
            <a:chExt cx="1990331" cy="1990331"/>
          </a:xfrm>
        </p:grpSpPr>
        <p:sp>
          <p:nvSpPr>
            <p:cNvPr id="78" name="椭圆 77"/>
            <p:cNvSpPr/>
            <p:nvPr/>
          </p:nvSpPr>
          <p:spPr bwMode="auto">
            <a:xfrm>
              <a:off x="3482674" y="1701602"/>
              <a:ext cx="1990331" cy="199033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0" name="椭圆 89"/>
            <p:cNvSpPr/>
            <p:nvPr/>
          </p:nvSpPr>
          <p:spPr bwMode="auto">
            <a:xfrm>
              <a:off x="3529667" y="1731921"/>
              <a:ext cx="1896347" cy="18963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833045" y="1989634"/>
            <a:ext cx="227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0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zh-CN" sz="3600" dirty="0">
                <a:solidFill>
                  <a:srgbClr val="0066CC"/>
                </a:solidFill>
              </a:rPr>
              <a:t>强大的</a:t>
            </a:r>
            <a:endParaRPr lang="en-US" altLang="zh-CN" sz="3600" dirty="0">
              <a:solidFill>
                <a:srgbClr val="0066CC"/>
              </a:solidFill>
            </a:endParaRPr>
          </a:p>
          <a:p>
            <a:r>
              <a:rPr lang="zh-CN" altLang="zh-CN" sz="3600" dirty="0">
                <a:solidFill>
                  <a:srgbClr val="0066CC"/>
                </a:solidFill>
              </a:rPr>
              <a:t>成效团队</a:t>
            </a:r>
            <a:endParaRPr lang="zh-CN" altLang="en-US" sz="3600" dirty="0">
              <a:solidFill>
                <a:srgbClr val="0066CC"/>
              </a:solidFill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678844" y="4869954"/>
            <a:ext cx="2620431" cy="1109350"/>
            <a:chOff x="8641357" y="2133650"/>
            <a:chExt cx="2620431" cy="1109350"/>
          </a:xfrm>
        </p:grpSpPr>
        <p:sp>
          <p:nvSpPr>
            <p:cNvPr id="96" name="TextBox 95"/>
            <p:cNvSpPr txBox="1"/>
            <p:nvPr/>
          </p:nvSpPr>
          <p:spPr>
            <a:xfrm>
              <a:off x="8785373" y="2637706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7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784483" y="2133650"/>
              <a:ext cx="2477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点击输入小标题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37" name="直接连接符 36"/>
          <p:cNvCxnSpPr/>
          <p:nvPr/>
        </p:nvCxnSpPr>
        <p:spPr>
          <a:xfrm flipH="1" flipV="1">
            <a:off x="4536901" y="3332180"/>
            <a:ext cx="1440162" cy="1395912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H="1" flipV="1">
            <a:off x="1889832" y="2687565"/>
            <a:ext cx="1798210" cy="258009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组合 66"/>
          <p:cNvGrpSpPr/>
          <p:nvPr/>
        </p:nvGrpSpPr>
        <p:grpSpPr>
          <a:xfrm>
            <a:off x="5564513" y="4266381"/>
            <a:ext cx="1971725" cy="1971725"/>
            <a:chOff x="3482674" y="1701602"/>
            <a:chExt cx="1990331" cy="1990331"/>
          </a:xfrm>
        </p:grpSpPr>
        <p:sp>
          <p:nvSpPr>
            <p:cNvPr id="70" name="椭圆 69"/>
            <p:cNvSpPr/>
            <p:nvPr/>
          </p:nvSpPr>
          <p:spPr bwMode="auto">
            <a:xfrm>
              <a:off x="3482674" y="1701602"/>
              <a:ext cx="1990331" cy="199033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 bwMode="auto">
            <a:xfrm>
              <a:off x="3529668" y="1731922"/>
              <a:ext cx="1896348" cy="18963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5689029" y="4673766"/>
            <a:ext cx="1798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0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zh-CN" dirty="0">
                <a:solidFill>
                  <a:srgbClr val="0066CC"/>
                </a:solidFill>
              </a:rPr>
              <a:t>完善的</a:t>
            </a:r>
            <a:endParaRPr lang="en-US" altLang="zh-CN" dirty="0">
              <a:solidFill>
                <a:srgbClr val="0066CC"/>
              </a:solidFill>
            </a:endParaRPr>
          </a:p>
          <a:p>
            <a:r>
              <a:rPr lang="zh-CN" altLang="zh-CN" dirty="0">
                <a:solidFill>
                  <a:srgbClr val="0066CC"/>
                </a:solidFill>
              </a:rPr>
              <a:t>售后服务</a:t>
            </a:r>
          </a:p>
        </p:txBody>
      </p:sp>
      <p:cxnSp>
        <p:nvCxnSpPr>
          <p:cNvPr id="34" name="直接连接符 33"/>
          <p:cNvCxnSpPr/>
          <p:nvPr/>
        </p:nvCxnSpPr>
        <p:spPr>
          <a:xfrm flipH="1">
            <a:off x="7310166" y="4117680"/>
            <a:ext cx="1796741" cy="90302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组合 98"/>
          <p:cNvGrpSpPr/>
          <p:nvPr/>
        </p:nvGrpSpPr>
        <p:grpSpPr>
          <a:xfrm>
            <a:off x="1368549" y="2277666"/>
            <a:ext cx="819799" cy="819799"/>
            <a:chOff x="3482674" y="1701602"/>
            <a:chExt cx="1990331" cy="1990331"/>
          </a:xfrm>
        </p:grpSpPr>
        <p:sp>
          <p:nvSpPr>
            <p:cNvPr id="100" name="椭圆 99"/>
            <p:cNvSpPr/>
            <p:nvPr/>
          </p:nvSpPr>
          <p:spPr bwMode="auto">
            <a:xfrm>
              <a:off x="3482674" y="1701602"/>
              <a:ext cx="1990331" cy="199033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1" name="椭圆 100"/>
            <p:cNvSpPr/>
            <p:nvPr/>
          </p:nvSpPr>
          <p:spPr bwMode="auto">
            <a:xfrm>
              <a:off x="3529668" y="1731922"/>
              <a:ext cx="1896348" cy="18963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518349" y="2196746"/>
            <a:ext cx="1850745" cy="1850745"/>
            <a:chOff x="3482674" y="1701602"/>
            <a:chExt cx="1990331" cy="1990331"/>
          </a:xfrm>
        </p:grpSpPr>
        <p:sp>
          <p:nvSpPr>
            <p:cNvPr id="64" name="椭圆 63"/>
            <p:cNvSpPr/>
            <p:nvPr/>
          </p:nvSpPr>
          <p:spPr bwMode="auto">
            <a:xfrm>
              <a:off x="3482674" y="1701602"/>
              <a:ext cx="1990331" cy="199033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5" name="椭圆 64"/>
            <p:cNvSpPr/>
            <p:nvPr/>
          </p:nvSpPr>
          <p:spPr bwMode="auto">
            <a:xfrm>
              <a:off x="3529667" y="1731921"/>
              <a:ext cx="1896347" cy="18963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3688042" y="2653117"/>
            <a:ext cx="164094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zh-CN" sz="2600" dirty="0">
                <a:solidFill>
                  <a:srgbClr val="0066CC"/>
                </a:solidFill>
              </a:rPr>
              <a:t>独特的</a:t>
            </a:r>
            <a:endParaRPr lang="en-US" altLang="zh-CN" sz="2600" dirty="0">
              <a:solidFill>
                <a:srgbClr val="0066CC"/>
              </a:solidFill>
            </a:endParaRPr>
          </a:p>
          <a:p>
            <a:r>
              <a:rPr lang="zh-CN" altLang="zh-CN" sz="2600" dirty="0">
                <a:solidFill>
                  <a:srgbClr val="0066CC"/>
                </a:solidFill>
              </a:rPr>
              <a:t>专利技术</a:t>
            </a:r>
            <a:endParaRPr lang="zh-CN" altLang="en-US" sz="2600" dirty="0">
              <a:solidFill>
                <a:srgbClr val="0066CC"/>
              </a:solidFill>
            </a:endParaRPr>
          </a:p>
        </p:txBody>
      </p:sp>
      <p:cxnSp>
        <p:nvCxnSpPr>
          <p:cNvPr id="44" name="直接连接符 43"/>
          <p:cNvCxnSpPr>
            <a:stCxn id="94" idx="1"/>
          </p:cNvCxnSpPr>
          <p:nvPr/>
        </p:nvCxnSpPr>
        <p:spPr>
          <a:xfrm flipH="1" flipV="1">
            <a:off x="8327721" y="3141099"/>
            <a:ext cx="779186" cy="382163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组合 71"/>
          <p:cNvGrpSpPr/>
          <p:nvPr/>
        </p:nvGrpSpPr>
        <p:grpSpPr>
          <a:xfrm>
            <a:off x="8713364" y="2421681"/>
            <a:ext cx="2376265" cy="2376265"/>
            <a:chOff x="3482674" y="1701602"/>
            <a:chExt cx="1990331" cy="1990331"/>
          </a:xfrm>
        </p:grpSpPr>
        <p:sp>
          <p:nvSpPr>
            <p:cNvPr id="73" name="椭圆 72"/>
            <p:cNvSpPr/>
            <p:nvPr/>
          </p:nvSpPr>
          <p:spPr bwMode="auto">
            <a:xfrm>
              <a:off x="3482674" y="1701602"/>
              <a:ext cx="1990331" cy="199033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 bwMode="auto">
            <a:xfrm>
              <a:off x="3529667" y="1731921"/>
              <a:ext cx="1896347" cy="18963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9106907" y="3015430"/>
            <a:ext cx="1748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0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zh-CN" dirty="0">
                <a:solidFill>
                  <a:srgbClr val="0066CC"/>
                </a:solidFill>
              </a:rPr>
              <a:t>过硬的</a:t>
            </a:r>
            <a:endParaRPr lang="en-US" altLang="zh-CN" dirty="0">
              <a:solidFill>
                <a:srgbClr val="0066CC"/>
              </a:solidFill>
            </a:endParaRPr>
          </a:p>
          <a:p>
            <a:r>
              <a:rPr lang="zh-CN" altLang="zh-CN" dirty="0">
                <a:solidFill>
                  <a:srgbClr val="0066CC"/>
                </a:solidFill>
              </a:rPr>
              <a:t>产品质量</a:t>
            </a:r>
            <a:endParaRPr lang="zh-CN" altLang="en-US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3797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3" grpId="0"/>
      <p:bldP spid="92" grpId="0"/>
      <p:bldP spid="9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890181" y="1095888"/>
            <a:ext cx="9623384" cy="47849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656581" y="762728"/>
            <a:ext cx="1872208" cy="771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5"/>
          <p:cNvSpPr txBox="1"/>
          <p:nvPr/>
        </p:nvSpPr>
        <p:spPr>
          <a:xfrm>
            <a:off x="1803842" y="765498"/>
            <a:ext cx="1592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前 言</a:t>
            </a:r>
            <a:endParaRPr lang="zh-CN" altLang="en-US" sz="4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91495" y="1773610"/>
            <a:ext cx="80579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回首过去，激情满怀，展望未来，任重道远。站在新的历史起点上，我们必须清醒地看到前进中的困难与挑战，正视自身存在的差距与不足，以更加坚定的信念、更加饱满的热情、更加务实的作风、更加强大的合力，共同谱写公司发展的新篇章，为集团公司油气主业发展提供强有力的金融服务与支持。</a:t>
            </a:r>
            <a:endParaRPr lang="zh-CN" altLang="en-US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8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9276395" y="1417712"/>
            <a:ext cx="1031096" cy="711796"/>
            <a:chOff x="-1697769" y="10550768"/>
            <a:chExt cx="1031096" cy="711796"/>
          </a:xfrm>
        </p:grpSpPr>
        <p:sp>
          <p:nvSpPr>
            <p:cNvPr id="31" name="Oval 16"/>
            <p:cNvSpPr>
              <a:spLocks noChangeArrowheads="1"/>
            </p:cNvSpPr>
            <p:nvPr/>
          </p:nvSpPr>
          <p:spPr bwMode="auto">
            <a:xfrm>
              <a:off x="-1697769" y="10550768"/>
              <a:ext cx="295999" cy="295999"/>
            </a:xfrm>
            <a:prstGeom prst="fram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汉仪菱心体简" panose="02010609000101010101" pitchFamily="49" charset="-122"/>
                <a:ea typeface="汉仪菱心体简" panose="02010609000101010101" pitchFamily="49" charset="-122"/>
              </a:endParaRPr>
            </a:p>
          </p:txBody>
        </p:sp>
        <p:sp>
          <p:nvSpPr>
            <p:cNvPr id="32" name="Oval 17"/>
            <p:cNvSpPr>
              <a:spLocks noChangeArrowheads="1"/>
            </p:cNvSpPr>
            <p:nvPr/>
          </p:nvSpPr>
          <p:spPr bwMode="auto">
            <a:xfrm>
              <a:off x="-1277721" y="10808483"/>
              <a:ext cx="454081" cy="454081"/>
            </a:xfrm>
            <a:prstGeom prst="fram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汉仪菱心体简" panose="02010609000101010101" pitchFamily="49" charset="-122"/>
                <a:ea typeface="汉仪菱心体简" panose="02010609000101010101" pitchFamily="49" charset="-122"/>
              </a:endParaRPr>
            </a:p>
          </p:txBody>
        </p:sp>
        <p:sp>
          <p:nvSpPr>
            <p:cNvPr id="33" name="Oval 3"/>
            <p:cNvSpPr>
              <a:spLocks noChangeArrowheads="1"/>
            </p:cNvSpPr>
            <p:nvPr/>
          </p:nvSpPr>
          <p:spPr bwMode="auto">
            <a:xfrm>
              <a:off x="-987309" y="10632858"/>
              <a:ext cx="320636" cy="320636"/>
            </a:xfrm>
            <a:prstGeom prst="fram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zh-CN" altLang="en-US" sz="2400">
                <a:latin typeface="汉仪菱心体简" panose="02010609000101010101" pitchFamily="49" charset="-122"/>
                <a:ea typeface="汉仪菱心体简" panose="02010609000101010101" pitchFamily="49" charset="-122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5106615" y="4069486"/>
            <a:ext cx="1476948" cy="1338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66CC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537965" y="4092253"/>
            <a:ext cx="1917773" cy="1338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66CC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541489" y="4092253"/>
            <a:ext cx="1476948" cy="13380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66CC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692116" y="4092253"/>
            <a:ext cx="1025587" cy="13380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66CC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799447" y="4092253"/>
            <a:ext cx="1476948" cy="1338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066CC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9225087" y="3645818"/>
            <a:ext cx="730763" cy="4720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9662355" y="4761265"/>
            <a:ext cx="348934" cy="3465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940650" y="3881842"/>
            <a:ext cx="601671" cy="364354"/>
            <a:chOff x="940650" y="3924467"/>
            <a:chExt cx="601671" cy="364354"/>
          </a:xfrm>
        </p:grpSpPr>
        <p:sp>
          <p:nvSpPr>
            <p:cNvPr id="43" name="矩形 42"/>
            <p:cNvSpPr/>
            <p:nvPr/>
          </p:nvSpPr>
          <p:spPr>
            <a:xfrm>
              <a:off x="940650" y="4112111"/>
              <a:ext cx="231797" cy="1767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066CC"/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119921" y="3924467"/>
              <a:ext cx="422400" cy="24664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5" name="矩形 44"/>
          <p:cNvSpPr/>
          <p:nvPr/>
        </p:nvSpPr>
        <p:spPr>
          <a:xfrm>
            <a:off x="8726184" y="5083677"/>
            <a:ext cx="935603" cy="693198"/>
          </a:xfrm>
          <a:prstGeom prst="rect">
            <a:avLst/>
          </a:prstGeom>
          <a:solidFill>
            <a:schemeClr val="bg1">
              <a:lumMod val="8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4762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242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8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5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5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5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5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5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5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5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4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60438" y="189434"/>
            <a:ext cx="5240649" cy="646331"/>
            <a:chOff x="360438" y="189434"/>
            <a:chExt cx="5240649" cy="646331"/>
          </a:xfrm>
        </p:grpSpPr>
        <p:sp>
          <p:nvSpPr>
            <p:cNvPr id="35" name="Freeform 514"/>
            <p:cNvSpPr>
              <a:spLocks noEditPoints="1"/>
            </p:cNvSpPr>
            <p:nvPr/>
          </p:nvSpPr>
          <p:spPr bwMode="auto">
            <a:xfrm>
              <a:off x="2880717" y="368645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12765" y="386408"/>
              <a:ext cx="22883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effectLst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200" dirty="0">
                  <a:solidFill>
                    <a:srgbClr val="0066CC"/>
                  </a:solidFill>
                </a:rPr>
                <a:t>Brand strength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0438" y="189434"/>
              <a:ext cx="25202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zh-CN" sz="3600" dirty="0">
                  <a:solidFill>
                    <a:srgbClr val="0066CC"/>
                  </a:solidFill>
                </a:rPr>
                <a:t>品牌实力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921277" y="1817182"/>
            <a:ext cx="2620431" cy="1109350"/>
            <a:chOff x="8641357" y="2133650"/>
            <a:chExt cx="2620431" cy="1109350"/>
          </a:xfrm>
        </p:grpSpPr>
        <p:sp>
          <p:nvSpPr>
            <p:cNvPr id="39" name="TextBox 38"/>
            <p:cNvSpPr txBox="1"/>
            <p:nvPr/>
          </p:nvSpPr>
          <p:spPr>
            <a:xfrm>
              <a:off x="8785373" y="2637706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84483" y="2133650"/>
              <a:ext cx="2477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点击输入小标题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7921277" y="3041318"/>
            <a:ext cx="2620431" cy="1109350"/>
            <a:chOff x="8641357" y="2133650"/>
            <a:chExt cx="2620431" cy="1109350"/>
          </a:xfrm>
        </p:grpSpPr>
        <p:sp>
          <p:nvSpPr>
            <p:cNvPr id="43" name="TextBox 42"/>
            <p:cNvSpPr txBox="1"/>
            <p:nvPr/>
          </p:nvSpPr>
          <p:spPr>
            <a:xfrm>
              <a:off x="8785373" y="2637706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4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784483" y="2133650"/>
              <a:ext cx="2477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点击输入小标题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5122" name="Picture 2" descr="E:\企业文化\企业文化图片\A (16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477" y="1485578"/>
            <a:ext cx="6331255" cy="470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283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60438" y="189434"/>
            <a:ext cx="5312657" cy="646331"/>
            <a:chOff x="360438" y="189434"/>
            <a:chExt cx="5312657" cy="646331"/>
          </a:xfrm>
        </p:grpSpPr>
        <p:sp>
          <p:nvSpPr>
            <p:cNvPr id="35" name="Freeform 514"/>
            <p:cNvSpPr>
              <a:spLocks noEditPoints="1"/>
            </p:cNvSpPr>
            <p:nvPr/>
          </p:nvSpPr>
          <p:spPr bwMode="auto">
            <a:xfrm>
              <a:off x="2880717" y="368645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84773" y="416491"/>
              <a:ext cx="22883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effectLst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200" dirty="0">
                  <a:solidFill>
                    <a:srgbClr val="0066CC"/>
                  </a:solidFill>
                </a:rPr>
                <a:t>Strategy analysis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0438" y="189434"/>
              <a:ext cx="2736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zh-CN" sz="3600" dirty="0">
                  <a:solidFill>
                    <a:srgbClr val="0066CC"/>
                  </a:solidFill>
                </a:rPr>
                <a:t>策略分析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698762" y="2038227"/>
            <a:ext cx="1932039" cy="193203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37" name="矩形 36"/>
          <p:cNvSpPr/>
          <p:nvPr/>
        </p:nvSpPr>
        <p:spPr>
          <a:xfrm>
            <a:off x="2734359" y="2038227"/>
            <a:ext cx="1932039" cy="193203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38" name="矩形 37"/>
          <p:cNvSpPr/>
          <p:nvPr/>
        </p:nvSpPr>
        <p:spPr>
          <a:xfrm>
            <a:off x="4769956" y="2038227"/>
            <a:ext cx="1932039" cy="193203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39" name="矩形 38"/>
          <p:cNvSpPr/>
          <p:nvPr/>
        </p:nvSpPr>
        <p:spPr>
          <a:xfrm>
            <a:off x="6805553" y="2038227"/>
            <a:ext cx="1932039" cy="193203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40" name="矩形 39"/>
          <p:cNvSpPr/>
          <p:nvPr/>
        </p:nvSpPr>
        <p:spPr>
          <a:xfrm>
            <a:off x="8841150" y="2038227"/>
            <a:ext cx="1932039" cy="193203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4" name="组合 3"/>
          <p:cNvGrpSpPr/>
          <p:nvPr/>
        </p:nvGrpSpPr>
        <p:grpSpPr>
          <a:xfrm>
            <a:off x="606366" y="2504607"/>
            <a:ext cx="2130335" cy="1170828"/>
            <a:chOff x="606366" y="2504607"/>
            <a:chExt cx="2130335" cy="1170828"/>
          </a:xfrm>
        </p:grpSpPr>
        <p:sp>
          <p:nvSpPr>
            <p:cNvPr id="56" name="Freeform 114"/>
            <p:cNvSpPr>
              <a:spLocks noEditPoints="1"/>
            </p:cNvSpPr>
            <p:nvPr/>
          </p:nvSpPr>
          <p:spPr bwMode="auto">
            <a:xfrm>
              <a:off x="1442987" y="2504607"/>
              <a:ext cx="443589" cy="590107"/>
            </a:xfrm>
            <a:custGeom>
              <a:avLst/>
              <a:gdLst>
                <a:gd name="T0" fmla="*/ 680 w 680"/>
                <a:gd name="T1" fmla="*/ 527 h 904"/>
                <a:gd name="T2" fmla="*/ 680 w 680"/>
                <a:gd name="T3" fmla="*/ 803 h 904"/>
                <a:gd name="T4" fmla="*/ 340 w 680"/>
                <a:gd name="T5" fmla="*/ 904 h 904"/>
                <a:gd name="T6" fmla="*/ 0 w 680"/>
                <a:gd name="T7" fmla="*/ 803 h 904"/>
                <a:gd name="T8" fmla="*/ 0 w 680"/>
                <a:gd name="T9" fmla="*/ 527 h 904"/>
                <a:gd name="T10" fmla="*/ 340 w 680"/>
                <a:gd name="T11" fmla="*/ 591 h 904"/>
                <a:gd name="T12" fmla="*/ 680 w 680"/>
                <a:gd name="T13" fmla="*/ 527 h 904"/>
                <a:gd name="T14" fmla="*/ 299 w 680"/>
                <a:gd name="T15" fmla="*/ 398 h 904"/>
                <a:gd name="T16" fmla="*/ 381 w 680"/>
                <a:gd name="T17" fmla="*/ 398 h 904"/>
                <a:gd name="T18" fmla="*/ 550 w 680"/>
                <a:gd name="T19" fmla="*/ 217 h 904"/>
                <a:gd name="T20" fmla="*/ 531 w 680"/>
                <a:gd name="T21" fmla="*/ 174 h 904"/>
                <a:gd name="T22" fmla="*/ 444 w 680"/>
                <a:gd name="T23" fmla="*/ 174 h 904"/>
                <a:gd name="T24" fmla="*/ 444 w 680"/>
                <a:gd name="T25" fmla="*/ 59 h 904"/>
                <a:gd name="T26" fmla="*/ 385 w 680"/>
                <a:gd name="T27" fmla="*/ 0 h 904"/>
                <a:gd name="T28" fmla="*/ 295 w 680"/>
                <a:gd name="T29" fmla="*/ 0 h 904"/>
                <a:gd name="T30" fmla="*/ 236 w 680"/>
                <a:gd name="T31" fmla="*/ 59 h 904"/>
                <a:gd name="T32" fmla="*/ 236 w 680"/>
                <a:gd name="T33" fmla="*/ 174 h 904"/>
                <a:gd name="T34" fmla="*/ 149 w 680"/>
                <a:gd name="T35" fmla="*/ 174 h 904"/>
                <a:gd name="T36" fmla="*/ 130 w 680"/>
                <a:gd name="T37" fmla="*/ 217 h 904"/>
                <a:gd name="T38" fmla="*/ 299 w 680"/>
                <a:gd name="T39" fmla="*/ 398 h 904"/>
                <a:gd name="T40" fmla="*/ 477 w 680"/>
                <a:gd name="T41" fmla="*/ 356 h 904"/>
                <a:gd name="T42" fmla="*/ 411 w 680"/>
                <a:gd name="T43" fmla="*/ 426 h 904"/>
                <a:gd name="T44" fmla="*/ 340 w 680"/>
                <a:gd name="T45" fmla="*/ 457 h 904"/>
                <a:gd name="T46" fmla="*/ 269 w 680"/>
                <a:gd name="T47" fmla="*/ 426 h 904"/>
                <a:gd name="T48" fmla="*/ 203 w 680"/>
                <a:gd name="T49" fmla="*/ 356 h 904"/>
                <a:gd name="T50" fmla="*/ 0 w 680"/>
                <a:gd name="T51" fmla="*/ 448 h 904"/>
                <a:gd name="T52" fmla="*/ 340 w 680"/>
                <a:gd name="T53" fmla="*/ 550 h 904"/>
                <a:gd name="T54" fmla="*/ 680 w 680"/>
                <a:gd name="T55" fmla="*/ 448 h 904"/>
                <a:gd name="T56" fmla="*/ 477 w 680"/>
                <a:gd name="T57" fmla="*/ 356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0" h="904">
                  <a:moveTo>
                    <a:pt x="680" y="527"/>
                  </a:moveTo>
                  <a:cubicBezTo>
                    <a:pt x="680" y="803"/>
                    <a:pt x="680" y="803"/>
                    <a:pt x="680" y="803"/>
                  </a:cubicBezTo>
                  <a:cubicBezTo>
                    <a:pt x="680" y="859"/>
                    <a:pt x="528" y="904"/>
                    <a:pt x="340" y="904"/>
                  </a:cubicBezTo>
                  <a:cubicBezTo>
                    <a:pt x="152" y="904"/>
                    <a:pt x="0" y="859"/>
                    <a:pt x="0" y="803"/>
                  </a:cubicBezTo>
                  <a:cubicBezTo>
                    <a:pt x="0" y="527"/>
                    <a:pt x="0" y="527"/>
                    <a:pt x="0" y="527"/>
                  </a:cubicBezTo>
                  <a:cubicBezTo>
                    <a:pt x="109" y="587"/>
                    <a:pt x="291" y="591"/>
                    <a:pt x="340" y="591"/>
                  </a:cubicBezTo>
                  <a:cubicBezTo>
                    <a:pt x="389" y="591"/>
                    <a:pt x="571" y="587"/>
                    <a:pt x="680" y="527"/>
                  </a:cubicBezTo>
                  <a:close/>
                  <a:moveTo>
                    <a:pt x="299" y="398"/>
                  </a:moveTo>
                  <a:cubicBezTo>
                    <a:pt x="322" y="422"/>
                    <a:pt x="358" y="422"/>
                    <a:pt x="381" y="398"/>
                  </a:cubicBezTo>
                  <a:cubicBezTo>
                    <a:pt x="550" y="217"/>
                    <a:pt x="550" y="217"/>
                    <a:pt x="550" y="217"/>
                  </a:cubicBezTo>
                  <a:cubicBezTo>
                    <a:pt x="572" y="194"/>
                    <a:pt x="564" y="174"/>
                    <a:pt x="531" y="174"/>
                  </a:cubicBezTo>
                  <a:cubicBezTo>
                    <a:pt x="444" y="174"/>
                    <a:pt x="444" y="174"/>
                    <a:pt x="444" y="174"/>
                  </a:cubicBezTo>
                  <a:cubicBezTo>
                    <a:pt x="444" y="59"/>
                    <a:pt x="444" y="59"/>
                    <a:pt x="444" y="59"/>
                  </a:cubicBezTo>
                  <a:cubicBezTo>
                    <a:pt x="444" y="27"/>
                    <a:pt x="417" y="0"/>
                    <a:pt x="385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263" y="0"/>
                    <a:pt x="236" y="27"/>
                    <a:pt x="236" y="59"/>
                  </a:cubicBezTo>
                  <a:cubicBezTo>
                    <a:pt x="236" y="174"/>
                    <a:pt x="236" y="174"/>
                    <a:pt x="236" y="174"/>
                  </a:cubicBezTo>
                  <a:cubicBezTo>
                    <a:pt x="149" y="174"/>
                    <a:pt x="149" y="174"/>
                    <a:pt x="149" y="174"/>
                  </a:cubicBezTo>
                  <a:cubicBezTo>
                    <a:pt x="116" y="174"/>
                    <a:pt x="108" y="194"/>
                    <a:pt x="130" y="217"/>
                  </a:cubicBezTo>
                  <a:lnTo>
                    <a:pt x="299" y="398"/>
                  </a:lnTo>
                  <a:close/>
                  <a:moveTo>
                    <a:pt x="477" y="356"/>
                  </a:moveTo>
                  <a:cubicBezTo>
                    <a:pt x="411" y="426"/>
                    <a:pt x="411" y="426"/>
                    <a:pt x="411" y="426"/>
                  </a:cubicBezTo>
                  <a:cubicBezTo>
                    <a:pt x="392" y="446"/>
                    <a:pt x="367" y="457"/>
                    <a:pt x="340" y="457"/>
                  </a:cubicBezTo>
                  <a:cubicBezTo>
                    <a:pt x="313" y="457"/>
                    <a:pt x="288" y="446"/>
                    <a:pt x="269" y="426"/>
                  </a:cubicBezTo>
                  <a:cubicBezTo>
                    <a:pt x="203" y="356"/>
                    <a:pt x="203" y="356"/>
                    <a:pt x="203" y="356"/>
                  </a:cubicBezTo>
                  <a:cubicBezTo>
                    <a:pt x="83" y="371"/>
                    <a:pt x="0" y="407"/>
                    <a:pt x="0" y="448"/>
                  </a:cubicBezTo>
                  <a:cubicBezTo>
                    <a:pt x="0" y="504"/>
                    <a:pt x="152" y="550"/>
                    <a:pt x="340" y="550"/>
                  </a:cubicBezTo>
                  <a:cubicBezTo>
                    <a:pt x="528" y="550"/>
                    <a:pt x="680" y="504"/>
                    <a:pt x="680" y="448"/>
                  </a:cubicBezTo>
                  <a:cubicBezTo>
                    <a:pt x="680" y="407"/>
                    <a:pt x="597" y="371"/>
                    <a:pt x="477" y="356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vert="horz" wrap="square" lIns="91431" tIns="45716" rIns="91431" bIns="4571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中等线简体" panose="03000509000000000000" pitchFamily="65" charset="-122"/>
                <a:ea typeface="方正中等线简体" panose="03000509000000000000" pitchFamily="65" charset="-122"/>
              </a:endParaRPr>
            </a:p>
          </p:txBody>
        </p:sp>
        <p:sp>
          <p:nvSpPr>
            <p:cNvPr id="57" name="文本框 32"/>
            <p:cNvSpPr txBox="1"/>
            <p:nvPr/>
          </p:nvSpPr>
          <p:spPr>
            <a:xfrm>
              <a:off x="606366" y="3213770"/>
              <a:ext cx="2130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rgbClr val="FF0000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0066CC"/>
                  </a:solidFill>
                </a:rPr>
                <a:t>添加标题</a:t>
              </a:r>
              <a:endParaRPr lang="en-US" altLang="zh-CN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18619" y="4365898"/>
            <a:ext cx="1686034" cy="987618"/>
            <a:chOff x="8641357" y="2133650"/>
            <a:chExt cx="1686034" cy="987618"/>
          </a:xfrm>
        </p:grpSpPr>
        <p:sp>
          <p:nvSpPr>
            <p:cNvPr id="63" name="TextBox 62"/>
            <p:cNvSpPr txBox="1"/>
            <p:nvPr/>
          </p:nvSpPr>
          <p:spPr>
            <a:xfrm>
              <a:off x="8697503" y="2515974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6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714182" y="2133650"/>
              <a:ext cx="139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输入小标题</a:t>
              </a:r>
              <a:endParaRPr lang="zh-CN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958771" y="2550667"/>
            <a:ext cx="1506122" cy="1124768"/>
            <a:chOff x="2958771" y="2550667"/>
            <a:chExt cx="1506122" cy="1124768"/>
          </a:xfrm>
        </p:grpSpPr>
        <p:grpSp>
          <p:nvGrpSpPr>
            <p:cNvPr id="41" name="组合 40"/>
            <p:cNvGrpSpPr/>
            <p:nvPr/>
          </p:nvGrpSpPr>
          <p:grpSpPr>
            <a:xfrm>
              <a:off x="3433793" y="2550667"/>
              <a:ext cx="533171" cy="497987"/>
              <a:chOff x="1740921" y="2645461"/>
              <a:chExt cx="1408013" cy="1315096"/>
            </a:xfrm>
            <a:solidFill>
              <a:srgbClr val="FF0000"/>
            </a:solidFill>
          </p:grpSpPr>
          <p:sp>
            <p:nvSpPr>
              <p:cNvPr id="42" name="Freeform 329"/>
              <p:cNvSpPr>
                <a:spLocks/>
              </p:cNvSpPr>
              <p:nvPr/>
            </p:nvSpPr>
            <p:spPr bwMode="auto">
              <a:xfrm>
                <a:off x="1912456" y="3288715"/>
                <a:ext cx="257301" cy="464573"/>
              </a:xfrm>
              <a:custGeom>
                <a:avLst/>
                <a:gdLst>
                  <a:gd name="T0" fmla="*/ 9 w 36"/>
                  <a:gd name="T1" fmla="*/ 0 h 66"/>
                  <a:gd name="T2" fmla="*/ 0 w 36"/>
                  <a:gd name="T3" fmla="*/ 9 h 66"/>
                  <a:gd name="T4" fmla="*/ 0 w 36"/>
                  <a:gd name="T5" fmla="*/ 56 h 66"/>
                  <a:gd name="T6" fmla="*/ 9 w 36"/>
                  <a:gd name="T7" fmla="*/ 66 h 66"/>
                  <a:gd name="T8" fmla="*/ 26 w 36"/>
                  <a:gd name="T9" fmla="*/ 66 h 66"/>
                  <a:gd name="T10" fmla="*/ 36 w 36"/>
                  <a:gd name="T11" fmla="*/ 56 h 66"/>
                  <a:gd name="T12" fmla="*/ 36 w 36"/>
                  <a:gd name="T13" fmla="*/ 9 h 66"/>
                  <a:gd name="T14" fmla="*/ 26 w 36"/>
                  <a:gd name="T15" fmla="*/ 0 h 66"/>
                  <a:gd name="T16" fmla="*/ 9 w 36"/>
                  <a:gd name="T1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66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1"/>
                      <a:pt x="4" y="66"/>
                      <a:pt x="9" y="66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31" y="66"/>
                      <a:pt x="36" y="61"/>
                      <a:pt x="36" y="56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6" y="4"/>
                      <a:pt x="31" y="0"/>
                      <a:pt x="26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82305" tIns="41153" rIns="82305" bIns="411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43" name="Freeform 330"/>
              <p:cNvSpPr>
                <a:spLocks/>
              </p:cNvSpPr>
              <p:nvPr/>
            </p:nvSpPr>
            <p:spPr bwMode="auto">
              <a:xfrm>
                <a:off x="2305557" y="3460249"/>
                <a:ext cx="257301" cy="293041"/>
              </a:xfrm>
              <a:custGeom>
                <a:avLst/>
                <a:gdLst>
                  <a:gd name="T0" fmla="*/ 9 w 36"/>
                  <a:gd name="T1" fmla="*/ 0 h 42"/>
                  <a:gd name="T2" fmla="*/ 0 w 36"/>
                  <a:gd name="T3" fmla="*/ 9 h 42"/>
                  <a:gd name="T4" fmla="*/ 0 w 36"/>
                  <a:gd name="T5" fmla="*/ 32 h 42"/>
                  <a:gd name="T6" fmla="*/ 9 w 36"/>
                  <a:gd name="T7" fmla="*/ 42 h 42"/>
                  <a:gd name="T8" fmla="*/ 26 w 36"/>
                  <a:gd name="T9" fmla="*/ 42 h 42"/>
                  <a:gd name="T10" fmla="*/ 36 w 36"/>
                  <a:gd name="T11" fmla="*/ 32 h 42"/>
                  <a:gd name="T12" fmla="*/ 36 w 36"/>
                  <a:gd name="T13" fmla="*/ 9 h 42"/>
                  <a:gd name="T14" fmla="*/ 26 w 36"/>
                  <a:gd name="T15" fmla="*/ 0 h 42"/>
                  <a:gd name="T16" fmla="*/ 9 w 36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4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7"/>
                      <a:pt x="4" y="42"/>
                      <a:pt x="9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31" y="42"/>
                      <a:pt x="36" y="37"/>
                      <a:pt x="36" y="32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6" y="4"/>
                      <a:pt x="31" y="0"/>
                      <a:pt x="26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82305" tIns="41153" rIns="82305" bIns="411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44" name="Freeform 331"/>
              <p:cNvSpPr>
                <a:spLocks/>
              </p:cNvSpPr>
              <p:nvPr/>
            </p:nvSpPr>
            <p:spPr bwMode="auto">
              <a:xfrm>
                <a:off x="2705804" y="3088591"/>
                <a:ext cx="250157" cy="664697"/>
              </a:xfrm>
              <a:custGeom>
                <a:avLst/>
                <a:gdLst>
                  <a:gd name="T0" fmla="*/ 26 w 36"/>
                  <a:gd name="T1" fmla="*/ 0 h 94"/>
                  <a:gd name="T2" fmla="*/ 9 w 36"/>
                  <a:gd name="T3" fmla="*/ 0 h 94"/>
                  <a:gd name="T4" fmla="*/ 0 w 36"/>
                  <a:gd name="T5" fmla="*/ 9 h 94"/>
                  <a:gd name="T6" fmla="*/ 0 w 36"/>
                  <a:gd name="T7" fmla="*/ 84 h 94"/>
                  <a:gd name="T8" fmla="*/ 9 w 36"/>
                  <a:gd name="T9" fmla="*/ 94 h 94"/>
                  <a:gd name="T10" fmla="*/ 26 w 36"/>
                  <a:gd name="T11" fmla="*/ 94 h 94"/>
                  <a:gd name="T12" fmla="*/ 36 w 36"/>
                  <a:gd name="T13" fmla="*/ 84 h 94"/>
                  <a:gd name="T14" fmla="*/ 36 w 36"/>
                  <a:gd name="T15" fmla="*/ 9 h 94"/>
                  <a:gd name="T16" fmla="*/ 26 w 36"/>
                  <a:gd name="T17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94">
                    <a:moveTo>
                      <a:pt x="26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9"/>
                      <a:pt x="4" y="94"/>
                      <a:pt x="9" y="94"/>
                    </a:cubicBezTo>
                    <a:cubicBezTo>
                      <a:pt x="26" y="94"/>
                      <a:pt x="26" y="94"/>
                      <a:pt x="26" y="94"/>
                    </a:cubicBezTo>
                    <a:cubicBezTo>
                      <a:pt x="31" y="94"/>
                      <a:pt x="36" y="89"/>
                      <a:pt x="36" y="84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6" y="4"/>
                      <a:pt x="31" y="0"/>
                      <a:pt x="26" y="0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82305" tIns="41153" rIns="82305" bIns="411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45" name="Freeform 332"/>
              <p:cNvSpPr>
                <a:spLocks/>
              </p:cNvSpPr>
              <p:nvPr/>
            </p:nvSpPr>
            <p:spPr bwMode="auto">
              <a:xfrm>
                <a:off x="1740921" y="3846200"/>
                <a:ext cx="1408013" cy="114357"/>
              </a:xfrm>
              <a:custGeom>
                <a:avLst/>
                <a:gdLst>
                  <a:gd name="T0" fmla="*/ 191 w 199"/>
                  <a:gd name="T1" fmla="*/ 0 h 16"/>
                  <a:gd name="T2" fmla="*/ 8 w 199"/>
                  <a:gd name="T3" fmla="*/ 0 h 16"/>
                  <a:gd name="T4" fmla="*/ 0 w 199"/>
                  <a:gd name="T5" fmla="*/ 8 h 16"/>
                  <a:gd name="T6" fmla="*/ 0 w 199"/>
                  <a:gd name="T7" fmla="*/ 8 h 16"/>
                  <a:gd name="T8" fmla="*/ 8 w 199"/>
                  <a:gd name="T9" fmla="*/ 16 h 16"/>
                  <a:gd name="T10" fmla="*/ 191 w 199"/>
                  <a:gd name="T11" fmla="*/ 16 h 16"/>
                  <a:gd name="T12" fmla="*/ 199 w 199"/>
                  <a:gd name="T13" fmla="*/ 8 h 16"/>
                  <a:gd name="T14" fmla="*/ 199 w 199"/>
                  <a:gd name="T15" fmla="*/ 8 h 16"/>
                  <a:gd name="T16" fmla="*/ 191 w 199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9" h="16">
                    <a:moveTo>
                      <a:pt x="191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3"/>
                      <a:pt x="3" y="16"/>
                      <a:pt x="8" y="16"/>
                    </a:cubicBezTo>
                    <a:cubicBezTo>
                      <a:pt x="191" y="16"/>
                      <a:pt x="191" y="16"/>
                      <a:pt x="191" y="16"/>
                    </a:cubicBezTo>
                    <a:cubicBezTo>
                      <a:pt x="196" y="16"/>
                      <a:pt x="199" y="13"/>
                      <a:pt x="199" y="8"/>
                    </a:cubicBezTo>
                    <a:cubicBezTo>
                      <a:pt x="199" y="8"/>
                      <a:pt x="199" y="8"/>
                      <a:pt x="199" y="8"/>
                    </a:cubicBezTo>
                    <a:cubicBezTo>
                      <a:pt x="199" y="3"/>
                      <a:pt x="196" y="0"/>
                      <a:pt x="191" y="0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82305" tIns="41153" rIns="82305" bIns="411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46" name="Freeform 333"/>
              <p:cNvSpPr>
                <a:spLocks/>
              </p:cNvSpPr>
              <p:nvPr/>
            </p:nvSpPr>
            <p:spPr bwMode="auto">
              <a:xfrm>
                <a:off x="1833838" y="2645461"/>
                <a:ext cx="1179301" cy="550342"/>
              </a:xfrm>
              <a:custGeom>
                <a:avLst/>
                <a:gdLst>
                  <a:gd name="T0" fmla="*/ 8 w 167"/>
                  <a:gd name="T1" fmla="*/ 68 h 78"/>
                  <a:gd name="T2" fmla="*/ 28 w 167"/>
                  <a:gd name="T3" fmla="*/ 48 h 78"/>
                  <a:gd name="T4" fmla="*/ 82 w 167"/>
                  <a:gd name="T5" fmla="*/ 77 h 78"/>
                  <a:gd name="T6" fmla="*/ 84 w 167"/>
                  <a:gd name="T7" fmla="*/ 78 h 78"/>
                  <a:gd name="T8" fmla="*/ 87 w 167"/>
                  <a:gd name="T9" fmla="*/ 77 h 78"/>
                  <a:gd name="T10" fmla="*/ 148 w 167"/>
                  <a:gd name="T11" fmla="*/ 22 h 78"/>
                  <a:gd name="T12" fmla="*/ 154 w 167"/>
                  <a:gd name="T13" fmla="*/ 28 h 78"/>
                  <a:gd name="T14" fmla="*/ 155 w 167"/>
                  <a:gd name="T15" fmla="*/ 29 h 78"/>
                  <a:gd name="T16" fmla="*/ 156 w 167"/>
                  <a:gd name="T17" fmla="*/ 28 h 78"/>
                  <a:gd name="T18" fmla="*/ 158 w 167"/>
                  <a:gd name="T19" fmla="*/ 26 h 78"/>
                  <a:gd name="T20" fmla="*/ 166 w 167"/>
                  <a:gd name="T21" fmla="*/ 2 h 78"/>
                  <a:gd name="T22" fmla="*/ 166 w 167"/>
                  <a:gd name="T23" fmla="*/ 0 h 78"/>
                  <a:gd name="T24" fmla="*/ 165 w 167"/>
                  <a:gd name="T25" fmla="*/ 0 h 78"/>
                  <a:gd name="T26" fmla="*/ 164 w 167"/>
                  <a:gd name="T27" fmla="*/ 0 h 78"/>
                  <a:gd name="T28" fmla="*/ 140 w 167"/>
                  <a:gd name="T29" fmla="*/ 9 h 78"/>
                  <a:gd name="T30" fmla="*/ 139 w 167"/>
                  <a:gd name="T31" fmla="*/ 10 h 78"/>
                  <a:gd name="T32" fmla="*/ 138 w 167"/>
                  <a:gd name="T33" fmla="*/ 12 h 78"/>
                  <a:gd name="T34" fmla="*/ 138 w 167"/>
                  <a:gd name="T35" fmla="*/ 13 h 78"/>
                  <a:gd name="T36" fmla="*/ 142 w 167"/>
                  <a:gd name="T37" fmla="*/ 17 h 78"/>
                  <a:gd name="T38" fmla="*/ 83 w 167"/>
                  <a:gd name="T39" fmla="*/ 69 h 78"/>
                  <a:gd name="T40" fmla="*/ 29 w 167"/>
                  <a:gd name="T41" fmla="*/ 40 h 78"/>
                  <a:gd name="T42" fmla="*/ 25 w 167"/>
                  <a:gd name="T43" fmla="*/ 41 h 78"/>
                  <a:gd name="T44" fmla="*/ 2 w 167"/>
                  <a:gd name="T45" fmla="*/ 63 h 78"/>
                  <a:gd name="T46" fmla="*/ 2 w 167"/>
                  <a:gd name="T47" fmla="*/ 68 h 78"/>
                  <a:gd name="T48" fmla="*/ 8 w 167"/>
                  <a:gd name="T49" fmla="*/ 6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7" h="78">
                    <a:moveTo>
                      <a:pt x="8" y="68"/>
                    </a:moveTo>
                    <a:cubicBezTo>
                      <a:pt x="28" y="48"/>
                      <a:pt x="28" y="48"/>
                      <a:pt x="28" y="48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3" y="78"/>
                      <a:pt x="83" y="78"/>
                      <a:pt x="84" y="78"/>
                    </a:cubicBezTo>
                    <a:cubicBezTo>
                      <a:pt x="85" y="78"/>
                      <a:pt x="86" y="78"/>
                      <a:pt x="87" y="77"/>
                    </a:cubicBezTo>
                    <a:cubicBezTo>
                      <a:pt x="148" y="22"/>
                      <a:pt x="148" y="22"/>
                      <a:pt x="148" y="22"/>
                    </a:cubicBezTo>
                    <a:cubicBezTo>
                      <a:pt x="154" y="28"/>
                      <a:pt x="154" y="28"/>
                      <a:pt x="154" y="28"/>
                    </a:cubicBezTo>
                    <a:cubicBezTo>
                      <a:pt x="154" y="29"/>
                      <a:pt x="154" y="29"/>
                      <a:pt x="155" y="29"/>
                    </a:cubicBezTo>
                    <a:cubicBezTo>
                      <a:pt x="155" y="29"/>
                      <a:pt x="156" y="28"/>
                      <a:pt x="156" y="28"/>
                    </a:cubicBezTo>
                    <a:cubicBezTo>
                      <a:pt x="157" y="27"/>
                      <a:pt x="157" y="26"/>
                      <a:pt x="158" y="26"/>
                    </a:cubicBezTo>
                    <a:cubicBezTo>
                      <a:pt x="158" y="26"/>
                      <a:pt x="163" y="11"/>
                      <a:pt x="166" y="2"/>
                    </a:cubicBezTo>
                    <a:cubicBezTo>
                      <a:pt x="166" y="2"/>
                      <a:pt x="167" y="1"/>
                      <a:pt x="166" y="0"/>
                    </a:cubicBezTo>
                    <a:cubicBezTo>
                      <a:pt x="166" y="0"/>
                      <a:pt x="165" y="0"/>
                      <a:pt x="165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0" y="9"/>
                      <a:pt x="139" y="10"/>
                      <a:pt x="139" y="10"/>
                    </a:cubicBezTo>
                    <a:cubicBezTo>
                      <a:pt x="138" y="11"/>
                      <a:pt x="138" y="12"/>
                      <a:pt x="138" y="12"/>
                    </a:cubicBezTo>
                    <a:cubicBezTo>
                      <a:pt x="138" y="12"/>
                      <a:pt x="138" y="13"/>
                      <a:pt x="138" y="13"/>
                    </a:cubicBezTo>
                    <a:cubicBezTo>
                      <a:pt x="142" y="17"/>
                      <a:pt x="142" y="17"/>
                      <a:pt x="142" y="17"/>
                    </a:cubicBezTo>
                    <a:cubicBezTo>
                      <a:pt x="83" y="69"/>
                      <a:pt x="83" y="69"/>
                      <a:pt x="83" y="69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8" y="39"/>
                      <a:pt x="26" y="39"/>
                      <a:pt x="25" y="41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0" y="64"/>
                      <a:pt x="0" y="67"/>
                      <a:pt x="2" y="68"/>
                    </a:cubicBezTo>
                    <a:cubicBezTo>
                      <a:pt x="4" y="70"/>
                      <a:pt x="6" y="70"/>
                      <a:pt x="8" y="68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82305" tIns="41153" rIns="82305" bIns="411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</p:grpSp>
        <p:sp>
          <p:nvSpPr>
            <p:cNvPr id="75" name="文本框 32"/>
            <p:cNvSpPr txBox="1"/>
            <p:nvPr/>
          </p:nvSpPr>
          <p:spPr>
            <a:xfrm>
              <a:off x="2958771" y="3213770"/>
              <a:ext cx="1506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rgbClr val="FF0000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0066CC"/>
                  </a:solidFill>
                </a:rPr>
                <a:t>添加标题</a:t>
              </a:r>
              <a:endParaRPr lang="en-US" altLang="zh-CN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920034" y="2493690"/>
            <a:ext cx="1506122" cy="1181745"/>
            <a:chOff x="4920034" y="2493690"/>
            <a:chExt cx="1506122" cy="1181745"/>
          </a:xfrm>
        </p:grpSpPr>
        <p:grpSp>
          <p:nvGrpSpPr>
            <p:cNvPr id="47" name="组合 46"/>
            <p:cNvGrpSpPr/>
            <p:nvPr/>
          </p:nvGrpSpPr>
          <p:grpSpPr>
            <a:xfrm>
              <a:off x="5452251" y="2493690"/>
              <a:ext cx="567448" cy="611941"/>
              <a:chOff x="7549885" y="3739194"/>
              <a:chExt cx="1720118" cy="1854990"/>
            </a:xfrm>
            <a:solidFill>
              <a:srgbClr val="FF0000"/>
            </a:solidFill>
          </p:grpSpPr>
          <p:sp>
            <p:nvSpPr>
              <p:cNvPr id="48" name="Freeform 38"/>
              <p:cNvSpPr>
                <a:spLocks noEditPoints="1"/>
              </p:cNvSpPr>
              <p:nvPr/>
            </p:nvSpPr>
            <p:spPr bwMode="auto">
              <a:xfrm>
                <a:off x="7549885" y="3739194"/>
                <a:ext cx="1720118" cy="1278360"/>
              </a:xfrm>
              <a:custGeom>
                <a:avLst/>
                <a:gdLst>
                  <a:gd name="T0" fmla="*/ 83 w 489"/>
                  <a:gd name="T1" fmla="*/ 363 h 363"/>
                  <a:gd name="T2" fmla="*/ 0 w 489"/>
                  <a:gd name="T3" fmla="*/ 280 h 363"/>
                  <a:gd name="T4" fmla="*/ 0 w 489"/>
                  <a:gd name="T5" fmla="*/ 280 h 363"/>
                  <a:gd name="T6" fmla="*/ 0 w 489"/>
                  <a:gd name="T7" fmla="*/ 83 h 363"/>
                  <a:gd name="T8" fmla="*/ 83 w 489"/>
                  <a:gd name="T9" fmla="*/ 0 h 363"/>
                  <a:gd name="T10" fmla="*/ 83 w 489"/>
                  <a:gd name="T11" fmla="*/ 0 h 363"/>
                  <a:gd name="T12" fmla="*/ 406 w 489"/>
                  <a:gd name="T13" fmla="*/ 0 h 363"/>
                  <a:gd name="T14" fmla="*/ 489 w 489"/>
                  <a:gd name="T15" fmla="*/ 83 h 363"/>
                  <a:gd name="T16" fmla="*/ 489 w 489"/>
                  <a:gd name="T17" fmla="*/ 83 h 363"/>
                  <a:gd name="T18" fmla="*/ 489 w 489"/>
                  <a:gd name="T19" fmla="*/ 280 h 363"/>
                  <a:gd name="T20" fmla="*/ 406 w 489"/>
                  <a:gd name="T21" fmla="*/ 363 h 363"/>
                  <a:gd name="T22" fmla="*/ 406 w 489"/>
                  <a:gd name="T23" fmla="*/ 363 h 363"/>
                  <a:gd name="T24" fmla="*/ 83 w 489"/>
                  <a:gd name="T25" fmla="*/ 363 h 363"/>
                  <a:gd name="T26" fmla="*/ 43 w 489"/>
                  <a:gd name="T27" fmla="*/ 83 h 363"/>
                  <a:gd name="T28" fmla="*/ 43 w 489"/>
                  <a:gd name="T29" fmla="*/ 280 h 363"/>
                  <a:gd name="T30" fmla="*/ 83 w 489"/>
                  <a:gd name="T31" fmla="*/ 320 h 363"/>
                  <a:gd name="T32" fmla="*/ 83 w 489"/>
                  <a:gd name="T33" fmla="*/ 320 h 363"/>
                  <a:gd name="T34" fmla="*/ 406 w 489"/>
                  <a:gd name="T35" fmla="*/ 320 h 363"/>
                  <a:gd name="T36" fmla="*/ 446 w 489"/>
                  <a:gd name="T37" fmla="*/ 280 h 363"/>
                  <a:gd name="T38" fmla="*/ 446 w 489"/>
                  <a:gd name="T39" fmla="*/ 280 h 363"/>
                  <a:gd name="T40" fmla="*/ 446 w 489"/>
                  <a:gd name="T41" fmla="*/ 83 h 363"/>
                  <a:gd name="T42" fmla="*/ 406 w 489"/>
                  <a:gd name="T43" fmla="*/ 43 h 363"/>
                  <a:gd name="T44" fmla="*/ 406 w 489"/>
                  <a:gd name="T45" fmla="*/ 43 h 363"/>
                  <a:gd name="T46" fmla="*/ 83 w 489"/>
                  <a:gd name="T47" fmla="*/ 43 h 363"/>
                  <a:gd name="T48" fmla="*/ 43 w 489"/>
                  <a:gd name="T49" fmla="*/ 83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89" h="363">
                    <a:moveTo>
                      <a:pt x="83" y="363"/>
                    </a:moveTo>
                    <a:cubicBezTo>
                      <a:pt x="37" y="363"/>
                      <a:pt x="0" y="326"/>
                      <a:pt x="0" y="280"/>
                    </a:cubicBezTo>
                    <a:cubicBezTo>
                      <a:pt x="0" y="280"/>
                      <a:pt x="0" y="280"/>
                      <a:pt x="0" y="28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38"/>
                      <a:pt x="37" y="0"/>
                      <a:pt x="83" y="0"/>
                    </a:cubicBezTo>
                    <a:cubicBezTo>
                      <a:pt x="83" y="0"/>
                      <a:pt x="83" y="0"/>
                      <a:pt x="83" y="0"/>
                    </a:cubicBezTo>
                    <a:cubicBezTo>
                      <a:pt x="406" y="0"/>
                      <a:pt x="406" y="0"/>
                      <a:pt x="406" y="0"/>
                    </a:cubicBezTo>
                    <a:cubicBezTo>
                      <a:pt x="451" y="0"/>
                      <a:pt x="489" y="38"/>
                      <a:pt x="489" y="83"/>
                    </a:cubicBezTo>
                    <a:cubicBezTo>
                      <a:pt x="489" y="83"/>
                      <a:pt x="489" y="83"/>
                      <a:pt x="489" y="83"/>
                    </a:cubicBezTo>
                    <a:cubicBezTo>
                      <a:pt x="489" y="280"/>
                      <a:pt x="489" y="280"/>
                      <a:pt x="489" y="280"/>
                    </a:cubicBezTo>
                    <a:cubicBezTo>
                      <a:pt x="489" y="326"/>
                      <a:pt x="451" y="363"/>
                      <a:pt x="406" y="363"/>
                    </a:cubicBezTo>
                    <a:cubicBezTo>
                      <a:pt x="406" y="363"/>
                      <a:pt x="406" y="363"/>
                      <a:pt x="406" y="363"/>
                    </a:cubicBezTo>
                    <a:cubicBezTo>
                      <a:pt x="83" y="363"/>
                      <a:pt x="83" y="363"/>
                      <a:pt x="83" y="363"/>
                    </a:cubicBezTo>
                    <a:close/>
                    <a:moveTo>
                      <a:pt x="43" y="83"/>
                    </a:moveTo>
                    <a:cubicBezTo>
                      <a:pt x="43" y="280"/>
                      <a:pt x="43" y="280"/>
                      <a:pt x="43" y="280"/>
                    </a:cubicBezTo>
                    <a:cubicBezTo>
                      <a:pt x="43" y="302"/>
                      <a:pt x="61" y="320"/>
                      <a:pt x="83" y="320"/>
                    </a:cubicBezTo>
                    <a:cubicBezTo>
                      <a:pt x="83" y="320"/>
                      <a:pt x="83" y="320"/>
                      <a:pt x="83" y="320"/>
                    </a:cubicBezTo>
                    <a:cubicBezTo>
                      <a:pt x="406" y="320"/>
                      <a:pt x="406" y="320"/>
                      <a:pt x="406" y="320"/>
                    </a:cubicBezTo>
                    <a:cubicBezTo>
                      <a:pt x="428" y="320"/>
                      <a:pt x="446" y="302"/>
                      <a:pt x="446" y="280"/>
                    </a:cubicBezTo>
                    <a:cubicBezTo>
                      <a:pt x="446" y="280"/>
                      <a:pt x="446" y="280"/>
                      <a:pt x="446" y="280"/>
                    </a:cubicBezTo>
                    <a:cubicBezTo>
                      <a:pt x="446" y="83"/>
                      <a:pt x="446" y="83"/>
                      <a:pt x="446" y="83"/>
                    </a:cubicBezTo>
                    <a:cubicBezTo>
                      <a:pt x="446" y="61"/>
                      <a:pt x="428" y="43"/>
                      <a:pt x="406" y="43"/>
                    </a:cubicBezTo>
                    <a:cubicBezTo>
                      <a:pt x="406" y="43"/>
                      <a:pt x="406" y="43"/>
                      <a:pt x="406" y="43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61" y="43"/>
                      <a:pt x="43" y="61"/>
                      <a:pt x="43" y="83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82305" tIns="41153" rIns="82305" bIns="411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49" name="Freeform 39"/>
              <p:cNvSpPr>
                <a:spLocks/>
              </p:cNvSpPr>
              <p:nvPr/>
            </p:nvSpPr>
            <p:spPr bwMode="auto">
              <a:xfrm>
                <a:off x="8013143" y="5044918"/>
                <a:ext cx="787736" cy="549266"/>
              </a:xfrm>
              <a:custGeom>
                <a:avLst/>
                <a:gdLst>
                  <a:gd name="T0" fmla="*/ 219 w 224"/>
                  <a:gd name="T1" fmla="*/ 119 h 156"/>
                  <a:gd name="T2" fmla="*/ 130 w 224"/>
                  <a:gd name="T3" fmla="*/ 15 h 156"/>
                  <a:gd name="T4" fmla="*/ 112 w 224"/>
                  <a:gd name="T5" fmla="*/ 0 h 156"/>
                  <a:gd name="T6" fmla="*/ 95 w 224"/>
                  <a:gd name="T7" fmla="*/ 15 h 156"/>
                  <a:gd name="T8" fmla="*/ 6 w 224"/>
                  <a:gd name="T9" fmla="*/ 119 h 156"/>
                  <a:gd name="T10" fmla="*/ 8 w 224"/>
                  <a:gd name="T11" fmla="*/ 140 h 156"/>
                  <a:gd name="T12" fmla="*/ 30 w 224"/>
                  <a:gd name="T13" fmla="*/ 138 h 156"/>
                  <a:gd name="T14" fmla="*/ 96 w 224"/>
                  <a:gd name="T15" fmla="*/ 64 h 156"/>
                  <a:gd name="T16" fmla="*/ 96 w 224"/>
                  <a:gd name="T17" fmla="*/ 140 h 156"/>
                  <a:gd name="T18" fmla="*/ 112 w 224"/>
                  <a:gd name="T19" fmla="*/ 156 h 156"/>
                  <a:gd name="T20" fmla="*/ 129 w 224"/>
                  <a:gd name="T21" fmla="*/ 140 h 156"/>
                  <a:gd name="T22" fmla="*/ 129 w 224"/>
                  <a:gd name="T23" fmla="*/ 64 h 156"/>
                  <a:gd name="T24" fmla="*/ 195 w 224"/>
                  <a:gd name="T25" fmla="*/ 138 h 156"/>
                  <a:gd name="T26" fmla="*/ 216 w 224"/>
                  <a:gd name="T27" fmla="*/ 140 h 156"/>
                  <a:gd name="T28" fmla="*/ 219 w 224"/>
                  <a:gd name="T29" fmla="*/ 119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4" h="156">
                    <a:moveTo>
                      <a:pt x="219" y="119"/>
                    </a:moveTo>
                    <a:cubicBezTo>
                      <a:pt x="130" y="15"/>
                      <a:pt x="130" y="15"/>
                      <a:pt x="130" y="15"/>
                    </a:cubicBezTo>
                    <a:cubicBezTo>
                      <a:pt x="130" y="15"/>
                      <a:pt x="118" y="0"/>
                      <a:pt x="112" y="0"/>
                    </a:cubicBezTo>
                    <a:cubicBezTo>
                      <a:pt x="107" y="0"/>
                      <a:pt x="95" y="15"/>
                      <a:pt x="95" y="15"/>
                    </a:cubicBezTo>
                    <a:cubicBezTo>
                      <a:pt x="6" y="119"/>
                      <a:pt x="6" y="119"/>
                      <a:pt x="6" y="119"/>
                    </a:cubicBezTo>
                    <a:cubicBezTo>
                      <a:pt x="0" y="126"/>
                      <a:pt x="2" y="135"/>
                      <a:pt x="8" y="140"/>
                    </a:cubicBezTo>
                    <a:cubicBezTo>
                      <a:pt x="15" y="146"/>
                      <a:pt x="25" y="144"/>
                      <a:pt x="30" y="138"/>
                    </a:cubicBezTo>
                    <a:cubicBezTo>
                      <a:pt x="96" y="64"/>
                      <a:pt x="96" y="64"/>
                      <a:pt x="96" y="64"/>
                    </a:cubicBezTo>
                    <a:cubicBezTo>
                      <a:pt x="96" y="140"/>
                      <a:pt x="96" y="140"/>
                      <a:pt x="96" y="140"/>
                    </a:cubicBezTo>
                    <a:cubicBezTo>
                      <a:pt x="96" y="149"/>
                      <a:pt x="103" y="156"/>
                      <a:pt x="112" y="156"/>
                    </a:cubicBezTo>
                    <a:cubicBezTo>
                      <a:pt x="121" y="156"/>
                      <a:pt x="129" y="149"/>
                      <a:pt x="129" y="140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95" y="138"/>
                      <a:pt x="195" y="138"/>
                      <a:pt x="195" y="138"/>
                    </a:cubicBezTo>
                    <a:cubicBezTo>
                      <a:pt x="200" y="144"/>
                      <a:pt x="210" y="146"/>
                      <a:pt x="216" y="140"/>
                    </a:cubicBezTo>
                    <a:cubicBezTo>
                      <a:pt x="223" y="135"/>
                      <a:pt x="224" y="126"/>
                      <a:pt x="219" y="119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82305" tIns="41153" rIns="82305" bIns="411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50" name="Freeform 40"/>
              <p:cNvSpPr>
                <a:spLocks/>
              </p:cNvSpPr>
              <p:nvPr/>
            </p:nvSpPr>
            <p:spPr bwMode="auto">
              <a:xfrm>
                <a:off x="7813767" y="4073444"/>
                <a:ext cx="1192355" cy="619633"/>
              </a:xfrm>
              <a:custGeom>
                <a:avLst/>
                <a:gdLst>
                  <a:gd name="T0" fmla="*/ 3 w 339"/>
                  <a:gd name="T1" fmla="*/ 169 h 176"/>
                  <a:gd name="T2" fmla="*/ 4 w 339"/>
                  <a:gd name="T3" fmla="*/ 155 h 176"/>
                  <a:gd name="T4" fmla="*/ 4 w 339"/>
                  <a:gd name="T5" fmla="*/ 155 h 176"/>
                  <a:gd name="T6" fmla="*/ 57 w 339"/>
                  <a:gd name="T7" fmla="*/ 102 h 176"/>
                  <a:gd name="T8" fmla="*/ 66 w 339"/>
                  <a:gd name="T9" fmla="*/ 99 h 176"/>
                  <a:gd name="T10" fmla="*/ 66 w 339"/>
                  <a:gd name="T11" fmla="*/ 99 h 176"/>
                  <a:gd name="T12" fmla="*/ 72 w 339"/>
                  <a:gd name="T13" fmla="*/ 105 h 176"/>
                  <a:gd name="T14" fmla="*/ 72 w 339"/>
                  <a:gd name="T15" fmla="*/ 105 h 176"/>
                  <a:gd name="T16" fmla="*/ 83 w 339"/>
                  <a:gd name="T17" fmla="*/ 144 h 176"/>
                  <a:gd name="T18" fmla="*/ 166 w 339"/>
                  <a:gd name="T19" fmla="*/ 12 h 176"/>
                  <a:gd name="T20" fmla="*/ 176 w 339"/>
                  <a:gd name="T21" fmla="*/ 7 h 176"/>
                  <a:gd name="T22" fmla="*/ 176 w 339"/>
                  <a:gd name="T23" fmla="*/ 7 h 176"/>
                  <a:gd name="T24" fmla="*/ 182 w 339"/>
                  <a:gd name="T25" fmla="*/ 16 h 176"/>
                  <a:gd name="T26" fmla="*/ 182 w 339"/>
                  <a:gd name="T27" fmla="*/ 16 h 176"/>
                  <a:gd name="T28" fmla="*/ 181 w 339"/>
                  <a:gd name="T29" fmla="*/ 99 h 176"/>
                  <a:gd name="T30" fmla="*/ 221 w 339"/>
                  <a:gd name="T31" fmla="*/ 59 h 176"/>
                  <a:gd name="T32" fmla="*/ 228 w 339"/>
                  <a:gd name="T33" fmla="*/ 57 h 176"/>
                  <a:gd name="T34" fmla="*/ 228 w 339"/>
                  <a:gd name="T35" fmla="*/ 57 h 176"/>
                  <a:gd name="T36" fmla="*/ 234 w 339"/>
                  <a:gd name="T37" fmla="*/ 61 h 176"/>
                  <a:gd name="T38" fmla="*/ 234 w 339"/>
                  <a:gd name="T39" fmla="*/ 61 h 176"/>
                  <a:gd name="T40" fmla="*/ 246 w 339"/>
                  <a:gd name="T41" fmla="*/ 84 h 176"/>
                  <a:gd name="T42" fmla="*/ 322 w 339"/>
                  <a:gd name="T43" fmla="*/ 5 h 176"/>
                  <a:gd name="T44" fmla="*/ 335 w 339"/>
                  <a:gd name="T45" fmla="*/ 4 h 176"/>
                  <a:gd name="T46" fmla="*/ 335 w 339"/>
                  <a:gd name="T47" fmla="*/ 4 h 176"/>
                  <a:gd name="T48" fmla="*/ 335 w 339"/>
                  <a:gd name="T49" fmla="*/ 18 h 176"/>
                  <a:gd name="T50" fmla="*/ 335 w 339"/>
                  <a:gd name="T51" fmla="*/ 18 h 176"/>
                  <a:gd name="T52" fmla="*/ 251 w 339"/>
                  <a:gd name="T53" fmla="*/ 106 h 176"/>
                  <a:gd name="T54" fmla="*/ 243 w 339"/>
                  <a:gd name="T55" fmla="*/ 110 h 176"/>
                  <a:gd name="T56" fmla="*/ 243 w 339"/>
                  <a:gd name="T57" fmla="*/ 110 h 176"/>
                  <a:gd name="T58" fmla="*/ 236 w 339"/>
                  <a:gd name="T59" fmla="*/ 106 h 176"/>
                  <a:gd name="T60" fmla="*/ 236 w 339"/>
                  <a:gd name="T61" fmla="*/ 106 h 176"/>
                  <a:gd name="T62" fmla="*/ 224 w 339"/>
                  <a:gd name="T63" fmla="*/ 81 h 176"/>
                  <a:gd name="T64" fmla="*/ 177 w 339"/>
                  <a:gd name="T65" fmla="*/ 126 h 176"/>
                  <a:gd name="T66" fmla="*/ 168 w 339"/>
                  <a:gd name="T67" fmla="*/ 127 h 176"/>
                  <a:gd name="T68" fmla="*/ 168 w 339"/>
                  <a:gd name="T69" fmla="*/ 127 h 176"/>
                  <a:gd name="T70" fmla="*/ 163 w 339"/>
                  <a:gd name="T71" fmla="*/ 119 h 176"/>
                  <a:gd name="T72" fmla="*/ 163 w 339"/>
                  <a:gd name="T73" fmla="*/ 119 h 176"/>
                  <a:gd name="T74" fmla="*/ 164 w 339"/>
                  <a:gd name="T75" fmla="*/ 49 h 176"/>
                  <a:gd name="T76" fmla="*/ 88 w 339"/>
                  <a:gd name="T77" fmla="*/ 171 h 176"/>
                  <a:gd name="T78" fmla="*/ 79 w 339"/>
                  <a:gd name="T79" fmla="*/ 176 h 176"/>
                  <a:gd name="T80" fmla="*/ 79 w 339"/>
                  <a:gd name="T81" fmla="*/ 176 h 176"/>
                  <a:gd name="T82" fmla="*/ 71 w 339"/>
                  <a:gd name="T83" fmla="*/ 170 h 176"/>
                  <a:gd name="T84" fmla="*/ 71 w 339"/>
                  <a:gd name="T85" fmla="*/ 170 h 176"/>
                  <a:gd name="T86" fmla="*/ 59 w 339"/>
                  <a:gd name="T87" fmla="*/ 126 h 176"/>
                  <a:gd name="T88" fmla="*/ 16 w 339"/>
                  <a:gd name="T89" fmla="*/ 170 h 176"/>
                  <a:gd name="T90" fmla="*/ 16 w 339"/>
                  <a:gd name="T91" fmla="*/ 170 h 176"/>
                  <a:gd name="T92" fmla="*/ 7 w 339"/>
                  <a:gd name="T93" fmla="*/ 172 h 176"/>
                  <a:gd name="T94" fmla="*/ 7 w 339"/>
                  <a:gd name="T95" fmla="*/ 172 h 176"/>
                  <a:gd name="T96" fmla="*/ 3 w 339"/>
                  <a:gd name="T97" fmla="*/ 16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39" h="176">
                    <a:moveTo>
                      <a:pt x="3" y="169"/>
                    </a:moveTo>
                    <a:cubicBezTo>
                      <a:pt x="0" y="166"/>
                      <a:pt x="0" y="159"/>
                      <a:pt x="4" y="15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57" y="102"/>
                      <a:pt x="57" y="102"/>
                      <a:pt x="57" y="102"/>
                    </a:cubicBezTo>
                    <a:cubicBezTo>
                      <a:pt x="60" y="99"/>
                      <a:pt x="63" y="98"/>
                      <a:pt x="66" y="99"/>
                    </a:cubicBezTo>
                    <a:cubicBezTo>
                      <a:pt x="66" y="99"/>
                      <a:pt x="66" y="99"/>
                      <a:pt x="66" y="99"/>
                    </a:cubicBezTo>
                    <a:cubicBezTo>
                      <a:pt x="69" y="100"/>
                      <a:pt x="71" y="102"/>
                      <a:pt x="72" y="105"/>
                    </a:cubicBezTo>
                    <a:cubicBezTo>
                      <a:pt x="72" y="105"/>
                      <a:pt x="72" y="105"/>
                      <a:pt x="72" y="105"/>
                    </a:cubicBezTo>
                    <a:cubicBezTo>
                      <a:pt x="83" y="144"/>
                      <a:pt x="83" y="144"/>
                      <a:pt x="83" y="144"/>
                    </a:cubicBezTo>
                    <a:cubicBezTo>
                      <a:pt x="166" y="12"/>
                      <a:pt x="166" y="12"/>
                      <a:pt x="166" y="12"/>
                    </a:cubicBezTo>
                    <a:cubicBezTo>
                      <a:pt x="168" y="8"/>
                      <a:pt x="172" y="6"/>
                      <a:pt x="176" y="7"/>
                    </a:cubicBezTo>
                    <a:cubicBezTo>
                      <a:pt x="176" y="7"/>
                      <a:pt x="176" y="7"/>
                      <a:pt x="176" y="7"/>
                    </a:cubicBezTo>
                    <a:cubicBezTo>
                      <a:pt x="180" y="8"/>
                      <a:pt x="182" y="12"/>
                      <a:pt x="182" y="16"/>
                    </a:cubicBezTo>
                    <a:cubicBezTo>
                      <a:pt x="182" y="16"/>
                      <a:pt x="182" y="16"/>
                      <a:pt x="182" y="16"/>
                    </a:cubicBezTo>
                    <a:cubicBezTo>
                      <a:pt x="181" y="99"/>
                      <a:pt x="181" y="99"/>
                      <a:pt x="181" y="99"/>
                    </a:cubicBezTo>
                    <a:cubicBezTo>
                      <a:pt x="221" y="59"/>
                      <a:pt x="221" y="59"/>
                      <a:pt x="221" y="59"/>
                    </a:cubicBezTo>
                    <a:cubicBezTo>
                      <a:pt x="223" y="57"/>
                      <a:pt x="226" y="57"/>
                      <a:pt x="228" y="57"/>
                    </a:cubicBezTo>
                    <a:cubicBezTo>
                      <a:pt x="228" y="57"/>
                      <a:pt x="228" y="57"/>
                      <a:pt x="228" y="57"/>
                    </a:cubicBezTo>
                    <a:cubicBezTo>
                      <a:pt x="231" y="58"/>
                      <a:pt x="233" y="59"/>
                      <a:pt x="234" y="61"/>
                    </a:cubicBezTo>
                    <a:cubicBezTo>
                      <a:pt x="234" y="61"/>
                      <a:pt x="234" y="61"/>
                      <a:pt x="234" y="61"/>
                    </a:cubicBezTo>
                    <a:cubicBezTo>
                      <a:pt x="246" y="84"/>
                      <a:pt x="246" y="84"/>
                      <a:pt x="246" y="84"/>
                    </a:cubicBezTo>
                    <a:cubicBezTo>
                      <a:pt x="322" y="5"/>
                      <a:pt x="322" y="5"/>
                      <a:pt x="322" y="5"/>
                    </a:cubicBezTo>
                    <a:cubicBezTo>
                      <a:pt x="326" y="1"/>
                      <a:pt x="331" y="0"/>
                      <a:pt x="335" y="4"/>
                    </a:cubicBezTo>
                    <a:cubicBezTo>
                      <a:pt x="335" y="4"/>
                      <a:pt x="335" y="4"/>
                      <a:pt x="335" y="4"/>
                    </a:cubicBezTo>
                    <a:cubicBezTo>
                      <a:pt x="339" y="8"/>
                      <a:pt x="339" y="14"/>
                      <a:pt x="335" y="18"/>
                    </a:cubicBezTo>
                    <a:cubicBezTo>
                      <a:pt x="335" y="18"/>
                      <a:pt x="335" y="18"/>
                      <a:pt x="335" y="18"/>
                    </a:cubicBezTo>
                    <a:cubicBezTo>
                      <a:pt x="251" y="106"/>
                      <a:pt x="251" y="106"/>
                      <a:pt x="251" y="106"/>
                    </a:cubicBezTo>
                    <a:cubicBezTo>
                      <a:pt x="249" y="109"/>
                      <a:pt x="246" y="110"/>
                      <a:pt x="243" y="110"/>
                    </a:cubicBezTo>
                    <a:cubicBezTo>
                      <a:pt x="243" y="110"/>
                      <a:pt x="243" y="110"/>
                      <a:pt x="243" y="110"/>
                    </a:cubicBezTo>
                    <a:cubicBezTo>
                      <a:pt x="240" y="110"/>
                      <a:pt x="238" y="108"/>
                      <a:pt x="236" y="106"/>
                    </a:cubicBezTo>
                    <a:cubicBezTo>
                      <a:pt x="236" y="106"/>
                      <a:pt x="236" y="106"/>
                      <a:pt x="236" y="106"/>
                    </a:cubicBezTo>
                    <a:cubicBezTo>
                      <a:pt x="224" y="81"/>
                      <a:pt x="224" y="81"/>
                      <a:pt x="224" y="81"/>
                    </a:cubicBezTo>
                    <a:cubicBezTo>
                      <a:pt x="177" y="126"/>
                      <a:pt x="177" y="126"/>
                      <a:pt x="177" y="126"/>
                    </a:cubicBezTo>
                    <a:cubicBezTo>
                      <a:pt x="174" y="128"/>
                      <a:pt x="171" y="129"/>
                      <a:pt x="168" y="127"/>
                    </a:cubicBezTo>
                    <a:cubicBezTo>
                      <a:pt x="168" y="127"/>
                      <a:pt x="168" y="127"/>
                      <a:pt x="168" y="127"/>
                    </a:cubicBezTo>
                    <a:cubicBezTo>
                      <a:pt x="165" y="126"/>
                      <a:pt x="163" y="123"/>
                      <a:pt x="163" y="119"/>
                    </a:cubicBezTo>
                    <a:cubicBezTo>
                      <a:pt x="163" y="119"/>
                      <a:pt x="163" y="119"/>
                      <a:pt x="163" y="119"/>
                    </a:cubicBezTo>
                    <a:cubicBezTo>
                      <a:pt x="164" y="49"/>
                      <a:pt x="164" y="49"/>
                      <a:pt x="164" y="49"/>
                    </a:cubicBezTo>
                    <a:cubicBezTo>
                      <a:pt x="88" y="171"/>
                      <a:pt x="88" y="171"/>
                      <a:pt x="88" y="171"/>
                    </a:cubicBezTo>
                    <a:cubicBezTo>
                      <a:pt x="86" y="174"/>
                      <a:pt x="82" y="176"/>
                      <a:pt x="79" y="176"/>
                    </a:cubicBezTo>
                    <a:cubicBezTo>
                      <a:pt x="79" y="176"/>
                      <a:pt x="79" y="176"/>
                      <a:pt x="79" y="176"/>
                    </a:cubicBezTo>
                    <a:cubicBezTo>
                      <a:pt x="75" y="176"/>
                      <a:pt x="72" y="173"/>
                      <a:pt x="71" y="170"/>
                    </a:cubicBezTo>
                    <a:cubicBezTo>
                      <a:pt x="71" y="170"/>
                      <a:pt x="71" y="170"/>
                      <a:pt x="71" y="170"/>
                    </a:cubicBezTo>
                    <a:cubicBezTo>
                      <a:pt x="59" y="126"/>
                      <a:pt x="59" y="126"/>
                      <a:pt x="59" y="126"/>
                    </a:cubicBezTo>
                    <a:cubicBezTo>
                      <a:pt x="16" y="170"/>
                      <a:pt x="16" y="170"/>
                      <a:pt x="16" y="170"/>
                    </a:cubicBezTo>
                    <a:cubicBezTo>
                      <a:pt x="16" y="170"/>
                      <a:pt x="16" y="170"/>
                      <a:pt x="16" y="170"/>
                    </a:cubicBezTo>
                    <a:cubicBezTo>
                      <a:pt x="14" y="172"/>
                      <a:pt x="10" y="173"/>
                      <a:pt x="7" y="172"/>
                    </a:cubicBezTo>
                    <a:cubicBezTo>
                      <a:pt x="7" y="172"/>
                      <a:pt x="7" y="172"/>
                      <a:pt x="7" y="172"/>
                    </a:cubicBezTo>
                    <a:cubicBezTo>
                      <a:pt x="6" y="172"/>
                      <a:pt x="4" y="171"/>
                      <a:pt x="3" y="169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82305" tIns="41153" rIns="82305" bIns="411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</p:grpSp>
        <p:sp>
          <p:nvSpPr>
            <p:cNvPr id="76" name="文本框 32"/>
            <p:cNvSpPr txBox="1"/>
            <p:nvPr/>
          </p:nvSpPr>
          <p:spPr>
            <a:xfrm>
              <a:off x="4920034" y="3213770"/>
              <a:ext cx="1506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rgbClr val="FF0000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0066CC"/>
                  </a:solidFill>
                </a:rPr>
                <a:t>添加标题</a:t>
              </a:r>
              <a:endParaRPr lang="en-US" altLang="zh-CN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018511" y="2552038"/>
            <a:ext cx="1506122" cy="1123397"/>
            <a:chOff x="7018511" y="2552038"/>
            <a:chExt cx="1506122" cy="1123397"/>
          </a:xfrm>
        </p:grpSpPr>
        <p:grpSp>
          <p:nvGrpSpPr>
            <p:cNvPr id="51" name="组合 50"/>
            <p:cNvGrpSpPr/>
            <p:nvPr/>
          </p:nvGrpSpPr>
          <p:grpSpPr>
            <a:xfrm>
              <a:off x="7532439" y="2552038"/>
              <a:ext cx="478267" cy="495245"/>
              <a:chOff x="4571018" y="3941631"/>
              <a:chExt cx="1142820" cy="1183390"/>
            </a:xfrm>
            <a:solidFill>
              <a:srgbClr val="FF0000"/>
            </a:solidFill>
          </p:grpSpPr>
          <p:sp>
            <p:nvSpPr>
              <p:cNvPr id="52" name="Freeform 237"/>
              <p:cNvSpPr>
                <a:spLocks/>
              </p:cNvSpPr>
              <p:nvPr/>
            </p:nvSpPr>
            <p:spPr bwMode="auto">
              <a:xfrm>
                <a:off x="5030850" y="3941631"/>
                <a:ext cx="426023" cy="561264"/>
              </a:xfrm>
              <a:custGeom>
                <a:avLst/>
                <a:gdLst>
                  <a:gd name="T0" fmla="*/ 126 w 126"/>
                  <a:gd name="T1" fmla="*/ 28 h 166"/>
                  <a:gd name="T2" fmla="*/ 38 w 126"/>
                  <a:gd name="T3" fmla="*/ 166 h 166"/>
                  <a:gd name="T4" fmla="*/ 36 w 126"/>
                  <a:gd name="T5" fmla="*/ 166 h 166"/>
                  <a:gd name="T6" fmla="*/ 0 w 126"/>
                  <a:gd name="T7" fmla="*/ 3 h 166"/>
                  <a:gd name="T8" fmla="*/ 0 w 126"/>
                  <a:gd name="T9" fmla="*/ 3 h 166"/>
                  <a:gd name="T10" fmla="*/ 17 w 126"/>
                  <a:gd name="T11" fmla="*/ 1 h 166"/>
                  <a:gd name="T12" fmla="*/ 33 w 126"/>
                  <a:gd name="T13" fmla="*/ 0 h 166"/>
                  <a:gd name="T14" fmla="*/ 48 w 126"/>
                  <a:gd name="T15" fmla="*/ 0 h 166"/>
                  <a:gd name="T16" fmla="*/ 63 w 126"/>
                  <a:gd name="T17" fmla="*/ 2 h 166"/>
                  <a:gd name="T18" fmla="*/ 79 w 126"/>
                  <a:gd name="T19" fmla="*/ 5 h 166"/>
                  <a:gd name="T20" fmla="*/ 94 w 126"/>
                  <a:gd name="T21" fmla="*/ 10 h 166"/>
                  <a:gd name="T22" fmla="*/ 108 w 126"/>
                  <a:gd name="T23" fmla="*/ 17 h 166"/>
                  <a:gd name="T24" fmla="*/ 123 w 126"/>
                  <a:gd name="T25" fmla="*/ 25 h 166"/>
                  <a:gd name="T26" fmla="*/ 123 w 126"/>
                  <a:gd name="T27" fmla="*/ 25 h 166"/>
                  <a:gd name="T28" fmla="*/ 126 w 126"/>
                  <a:gd name="T29" fmla="*/ 28 h 166"/>
                  <a:gd name="T30" fmla="*/ 126 w 126"/>
                  <a:gd name="T31" fmla="*/ 28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" h="166">
                    <a:moveTo>
                      <a:pt x="126" y="28"/>
                    </a:moveTo>
                    <a:lnTo>
                      <a:pt x="38" y="166"/>
                    </a:lnTo>
                    <a:lnTo>
                      <a:pt x="36" y="166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7" y="1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3" y="2"/>
                    </a:lnTo>
                    <a:lnTo>
                      <a:pt x="79" y="5"/>
                    </a:lnTo>
                    <a:lnTo>
                      <a:pt x="94" y="10"/>
                    </a:lnTo>
                    <a:lnTo>
                      <a:pt x="108" y="17"/>
                    </a:lnTo>
                    <a:lnTo>
                      <a:pt x="123" y="25"/>
                    </a:lnTo>
                    <a:lnTo>
                      <a:pt x="123" y="25"/>
                    </a:lnTo>
                    <a:lnTo>
                      <a:pt x="126" y="28"/>
                    </a:lnTo>
                    <a:lnTo>
                      <a:pt x="126" y="28"/>
                    </a:ln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82305" tIns="41153" rIns="82305" bIns="411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53" name="Freeform 238"/>
              <p:cNvSpPr>
                <a:spLocks/>
              </p:cNvSpPr>
              <p:nvPr/>
            </p:nvSpPr>
            <p:spPr bwMode="auto">
              <a:xfrm>
                <a:off x="5172859" y="4103925"/>
                <a:ext cx="540979" cy="1000812"/>
              </a:xfrm>
              <a:custGeom>
                <a:avLst/>
                <a:gdLst>
                  <a:gd name="T0" fmla="*/ 155 w 159"/>
                  <a:gd name="T1" fmla="*/ 101 h 296"/>
                  <a:gd name="T2" fmla="*/ 155 w 159"/>
                  <a:gd name="T3" fmla="*/ 101 h 296"/>
                  <a:gd name="T4" fmla="*/ 156 w 159"/>
                  <a:gd name="T5" fmla="*/ 105 h 296"/>
                  <a:gd name="T6" fmla="*/ 156 w 159"/>
                  <a:gd name="T7" fmla="*/ 105 h 296"/>
                  <a:gd name="T8" fmla="*/ 156 w 159"/>
                  <a:gd name="T9" fmla="*/ 105 h 296"/>
                  <a:gd name="T10" fmla="*/ 158 w 159"/>
                  <a:gd name="T11" fmla="*/ 120 h 296"/>
                  <a:gd name="T12" fmla="*/ 159 w 159"/>
                  <a:gd name="T13" fmla="*/ 136 h 296"/>
                  <a:gd name="T14" fmla="*/ 158 w 159"/>
                  <a:gd name="T15" fmla="*/ 151 h 296"/>
                  <a:gd name="T16" fmla="*/ 157 w 159"/>
                  <a:gd name="T17" fmla="*/ 166 h 296"/>
                  <a:gd name="T18" fmla="*/ 153 w 159"/>
                  <a:gd name="T19" fmla="*/ 182 h 296"/>
                  <a:gd name="T20" fmla="*/ 149 w 159"/>
                  <a:gd name="T21" fmla="*/ 196 h 296"/>
                  <a:gd name="T22" fmla="*/ 141 w 159"/>
                  <a:gd name="T23" fmla="*/ 211 h 296"/>
                  <a:gd name="T24" fmla="*/ 133 w 159"/>
                  <a:gd name="T25" fmla="*/ 225 h 296"/>
                  <a:gd name="T26" fmla="*/ 133 w 159"/>
                  <a:gd name="T27" fmla="*/ 225 h 296"/>
                  <a:gd name="T28" fmla="*/ 124 w 159"/>
                  <a:gd name="T29" fmla="*/ 238 h 296"/>
                  <a:gd name="T30" fmla="*/ 114 w 159"/>
                  <a:gd name="T31" fmla="*/ 250 h 296"/>
                  <a:gd name="T32" fmla="*/ 103 w 159"/>
                  <a:gd name="T33" fmla="*/ 261 h 296"/>
                  <a:gd name="T34" fmla="*/ 91 w 159"/>
                  <a:gd name="T35" fmla="*/ 271 h 296"/>
                  <a:gd name="T36" fmla="*/ 78 w 159"/>
                  <a:gd name="T37" fmla="*/ 278 h 296"/>
                  <a:gd name="T38" fmla="*/ 64 w 159"/>
                  <a:gd name="T39" fmla="*/ 286 h 296"/>
                  <a:gd name="T40" fmla="*/ 50 w 159"/>
                  <a:gd name="T41" fmla="*/ 291 h 296"/>
                  <a:gd name="T42" fmla="*/ 34 w 159"/>
                  <a:gd name="T43" fmla="*/ 296 h 296"/>
                  <a:gd name="T44" fmla="*/ 0 w 159"/>
                  <a:gd name="T45" fmla="*/ 138 h 296"/>
                  <a:gd name="T46" fmla="*/ 88 w 159"/>
                  <a:gd name="T47" fmla="*/ 0 h 296"/>
                  <a:gd name="T48" fmla="*/ 88 w 159"/>
                  <a:gd name="T49" fmla="*/ 0 h 296"/>
                  <a:gd name="T50" fmla="*/ 101 w 159"/>
                  <a:gd name="T51" fmla="*/ 10 h 296"/>
                  <a:gd name="T52" fmla="*/ 112 w 159"/>
                  <a:gd name="T53" fmla="*/ 21 h 296"/>
                  <a:gd name="T54" fmla="*/ 122 w 159"/>
                  <a:gd name="T55" fmla="*/ 32 h 296"/>
                  <a:gd name="T56" fmla="*/ 131 w 159"/>
                  <a:gd name="T57" fmla="*/ 44 h 296"/>
                  <a:gd name="T58" fmla="*/ 139 w 159"/>
                  <a:gd name="T59" fmla="*/ 57 h 296"/>
                  <a:gd name="T60" fmla="*/ 146 w 159"/>
                  <a:gd name="T61" fmla="*/ 71 h 296"/>
                  <a:gd name="T62" fmla="*/ 151 w 159"/>
                  <a:gd name="T63" fmla="*/ 86 h 296"/>
                  <a:gd name="T64" fmla="*/ 155 w 159"/>
                  <a:gd name="T65" fmla="*/ 101 h 296"/>
                  <a:gd name="T66" fmla="*/ 155 w 159"/>
                  <a:gd name="T67" fmla="*/ 101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9" h="296">
                    <a:moveTo>
                      <a:pt x="155" y="101"/>
                    </a:moveTo>
                    <a:lnTo>
                      <a:pt x="155" y="101"/>
                    </a:lnTo>
                    <a:lnTo>
                      <a:pt x="156" y="105"/>
                    </a:lnTo>
                    <a:lnTo>
                      <a:pt x="156" y="105"/>
                    </a:lnTo>
                    <a:lnTo>
                      <a:pt x="156" y="105"/>
                    </a:lnTo>
                    <a:lnTo>
                      <a:pt x="158" y="120"/>
                    </a:lnTo>
                    <a:lnTo>
                      <a:pt x="159" y="136"/>
                    </a:lnTo>
                    <a:lnTo>
                      <a:pt x="158" y="151"/>
                    </a:lnTo>
                    <a:lnTo>
                      <a:pt x="157" y="166"/>
                    </a:lnTo>
                    <a:lnTo>
                      <a:pt x="153" y="182"/>
                    </a:lnTo>
                    <a:lnTo>
                      <a:pt x="149" y="196"/>
                    </a:lnTo>
                    <a:lnTo>
                      <a:pt x="141" y="211"/>
                    </a:lnTo>
                    <a:lnTo>
                      <a:pt x="133" y="225"/>
                    </a:lnTo>
                    <a:lnTo>
                      <a:pt x="133" y="225"/>
                    </a:lnTo>
                    <a:lnTo>
                      <a:pt x="124" y="238"/>
                    </a:lnTo>
                    <a:lnTo>
                      <a:pt x="114" y="250"/>
                    </a:lnTo>
                    <a:lnTo>
                      <a:pt x="103" y="261"/>
                    </a:lnTo>
                    <a:lnTo>
                      <a:pt x="91" y="271"/>
                    </a:lnTo>
                    <a:lnTo>
                      <a:pt x="78" y="278"/>
                    </a:lnTo>
                    <a:lnTo>
                      <a:pt x="64" y="286"/>
                    </a:lnTo>
                    <a:lnTo>
                      <a:pt x="50" y="291"/>
                    </a:lnTo>
                    <a:lnTo>
                      <a:pt x="34" y="296"/>
                    </a:lnTo>
                    <a:lnTo>
                      <a:pt x="0" y="138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101" y="10"/>
                    </a:lnTo>
                    <a:lnTo>
                      <a:pt x="112" y="21"/>
                    </a:lnTo>
                    <a:lnTo>
                      <a:pt x="122" y="32"/>
                    </a:lnTo>
                    <a:lnTo>
                      <a:pt x="131" y="44"/>
                    </a:lnTo>
                    <a:lnTo>
                      <a:pt x="139" y="57"/>
                    </a:lnTo>
                    <a:lnTo>
                      <a:pt x="146" y="71"/>
                    </a:lnTo>
                    <a:lnTo>
                      <a:pt x="151" y="86"/>
                    </a:lnTo>
                    <a:lnTo>
                      <a:pt x="155" y="101"/>
                    </a:lnTo>
                    <a:lnTo>
                      <a:pt x="155" y="101"/>
                    </a:ln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82305" tIns="41153" rIns="82305" bIns="411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54" name="Freeform 239"/>
              <p:cNvSpPr>
                <a:spLocks/>
              </p:cNvSpPr>
              <p:nvPr/>
            </p:nvSpPr>
            <p:spPr bwMode="auto">
              <a:xfrm>
                <a:off x="4571018" y="4029538"/>
                <a:ext cx="676224" cy="1095483"/>
              </a:xfrm>
              <a:custGeom>
                <a:avLst/>
                <a:gdLst>
                  <a:gd name="T0" fmla="*/ 131 w 201"/>
                  <a:gd name="T1" fmla="*/ 0 h 323"/>
                  <a:gd name="T2" fmla="*/ 201 w 201"/>
                  <a:gd name="T3" fmla="*/ 319 h 323"/>
                  <a:gd name="T4" fmla="*/ 201 w 201"/>
                  <a:gd name="T5" fmla="*/ 319 h 323"/>
                  <a:gd name="T6" fmla="*/ 200 w 201"/>
                  <a:gd name="T7" fmla="*/ 320 h 323"/>
                  <a:gd name="T8" fmla="*/ 200 w 201"/>
                  <a:gd name="T9" fmla="*/ 320 h 323"/>
                  <a:gd name="T10" fmla="*/ 184 w 201"/>
                  <a:gd name="T11" fmla="*/ 322 h 323"/>
                  <a:gd name="T12" fmla="*/ 168 w 201"/>
                  <a:gd name="T13" fmla="*/ 323 h 323"/>
                  <a:gd name="T14" fmla="*/ 152 w 201"/>
                  <a:gd name="T15" fmla="*/ 323 h 323"/>
                  <a:gd name="T16" fmla="*/ 136 w 201"/>
                  <a:gd name="T17" fmla="*/ 321 h 323"/>
                  <a:gd name="T18" fmla="*/ 121 w 201"/>
                  <a:gd name="T19" fmla="*/ 318 h 323"/>
                  <a:gd name="T20" fmla="*/ 106 w 201"/>
                  <a:gd name="T21" fmla="*/ 312 h 323"/>
                  <a:gd name="T22" fmla="*/ 91 w 201"/>
                  <a:gd name="T23" fmla="*/ 306 h 323"/>
                  <a:gd name="T24" fmla="*/ 77 w 201"/>
                  <a:gd name="T25" fmla="*/ 297 h 323"/>
                  <a:gd name="T26" fmla="*/ 77 w 201"/>
                  <a:gd name="T27" fmla="*/ 297 h 323"/>
                  <a:gd name="T28" fmla="*/ 63 w 201"/>
                  <a:gd name="T29" fmla="*/ 288 h 323"/>
                  <a:gd name="T30" fmla="*/ 50 w 201"/>
                  <a:gd name="T31" fmla="*/ 278 h 323"/>
                  <a:gd name="T32" fmla="*/ 40 w 201"/>
                  <a:gd name="T33" fmla="*/ 266 h 323"/>
                  <a:gd name="T34" fmla="*/ 30 w 201"/>
                  <a:gd name="T35" fmla="*/ 254 h 323"/>
                  <a:gd name="T36" fmla="*/ 22 w 201"/>
                  <a:gd name="T37" fmla="*/ 241 h 323"/>
                  <a:gd name="T38" fmla="*/ 15 w 201"/>
                  <a:gd name="T39" fmla="*/ 227 h 323"/>
                  <a:gd name="T40" fmla="*/ 9 w 201"/>
                  <a:gd name="T41" fmla="*/ 211 h 323"/>
                  <a:gd name="T42" fmla="*/ 5 w 201"/>
                  <a:gd name="T43" fmla="*/ 195 h 323"/>
                  <a:gd name="T44" fmla="*/ 5 w 201"/>
                  <a:gd name="T45" fmla="*/ 195 h 323"/>
                  <a:gd name="T46" fmla="*/ 2 w 201"/>
                  <a:gd name="T47" fmla="*/ 179 h 323"/>
                  <a:gd name="T48" fmla="*/ 0 w 201"/>
                  <a:gd name="T49" fmla="*/ 162 h 323"/>
                  <a:gd name="T50" fmla="*/ 2 w 201"/>
                  <a:gd name="T51" fmla="*/ 146 h 323"/>
                  <a:gd name="T52" fmla="*/ 3 w 201"/>
                  <a:gd name="T53" fmla="*/ 131 h 323"/>
                  <a:gd name="T54" fmla="*/ 7 w 201"/>
                  <a:gd name="T55" fmla="*/ 116 h 323"/>
                  <a:gd name="T56" fmla="*/ 11 w 201"/>
                  <a:gd name="T57" fmla="*/ 101 h 323"/>
                  <a:gd name="T58" fmla="*/ 18 w 201"/>
                  <a:gd name="T59" fmla="*/ 86 h 323"/>
                  <a:gd name="T60" fmla="*/ 27 w 201"/>
                  <a:gd name="T61" fmla="*/ 71 h 323"/>
                  <a:gd name="T62" fmla="*/ 27 w 201"/>
                  <a:gd name="T63" fmla="*/ 71 h 323"/>
                  <a:gd name="T64" fmla="*/ 36 w 201"/>
                  <a:gd name="T65" fmla="*/ 58 h 323"/>
                  <a:gd name="T66" fmla="*/ 47 w 201"/>
                  <a:gd name="T67" fmla="*/ 45 h 323"/>
                  <a:gd name="T68" fmla="*/ 58 w 201"/>
                  <a:gd name="T69" fmla="*/ 34 h 323"/>
                  <a:gd name="T70" fmla="*/ 71 w 201"/>
                  <a:gd name="T71" fmla="*/ 25 h 323"/>
                  <a:gd name="T72" fmla="*/ 84 w 201"/>
                  <a:gd name="T73" fmla="*/ 17 h 323"/>
                  <a:gd name="T74" fmla="*/ 98 w 201"/>
                  <a:gd name="T75" fmla="*/ 9 h 323"/>
                  <a:gd name="T76" fmla="*/ 113 w 201"/>
                  <a:gd name="T77" fmla="*/ 4 h 323"/>
                  <a:gd name="T78" fmla="*/ 130 w 201"/>
                  <a:gd name="T79" fmla="*/ 0 h 323"/>
                  <a:gd name="T80" fmla="*/ 130 w 201"/>
                  <a:gd name="T81" fmla="*/ 0 h 323"/>
                  <a:gd name="T82" fmla="*/ 131 w 201"/>
                  <a:gd name="T83" fmla="*/ 0 h 323"/>
                  <a:gd name="T84" fmla="*/ 131 w 201"/>
                  <a:gd name="T85" fmla="*/ 0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1" h="323">
                    <a:moveTo>
                      <a:pt x="131" y="0"/>
                    </a:moveTo>
                    <a:lnTo>
                      <a:pt x="201" y="319"/>
                    </a:lnTo>
                    <a:lnTo>
                      <a:pt x="201" y="319"/>
                    </a:lnTo>
                    <a:lnTo>
                      <a:pt x="200" y="320"/>
                    </a:lnTo>
                    <a:lnTo>
                      <a:pt x="200" y="320"/>
                    </a:lnTo>
                    <a:lnTo>
                      <a:pt x="184" y="322"/>
                    </a:lnTo>
                    <a:lnTo>
                      <a:pt x="168" y="323"/>
                    </a:lnTo>
                    <a:lnTo>
                      <a:pt x="152" y="323"/>
                    </a:lnTo>
                    <a:lnTo>
                      <a:pt x="136" y="321"/>
                    </a:lnTo>
                    <a:lnTo>
                      <a:pt x="121" y="318"/>
                    </a:lnTo>
                    <a:lnTo>
                      <a:pt x="106" y="312"/>
                    </a:lnTo>
                    <a:lnTo>
                      <a:pt x="91" y="306"/>
                    </a:lnTo>
                    <a:lnTo>
                      <a:pt x="77" y="297"/>
                    </a:lnTo>
                    <a:lnTo>
                      <a:pt x="77" y="297"/>
                    </a:lnTo>
                    <a:lnTo>
                      <a:pt x="63" y="288"/>
                    </a:lnTo>
                    <a:lnTo>
                      <a:pt x="50" y="278"/>
                    </a:lnTo>
                    <a:lnTo>
                      <a:pt x="40" y="266"/>
                    </a:lnTo>
                    <a:lnTo>
                      <a:pt x="30" y="254"/>
                    </a:lnTo>
                    <a:lnTo>
                      <a:pt x="22" y="241"/>
                    </a:lnTo>
                    <a:lnTo>
                      <a:pt x="15" y="227"/>
                    </a:lnTo>
                    <a:lnTo>
                      <a:pt x="9" y="211"/>
                    </a:lnTo>
                    <a:lnTo>
                      <a:pt x="5" y="195"/>
                    </a:lnTo>
                    <a:lnTo>
                      <a:pt x="5" y="195"/>
                    </a:lnTo>
                    <a:lnTo>
                      <a:pt x="2" y="179"/>
                    </a:lnTo>
                    <a:lnTo>
                      <a:pt x="0" y="162"/>
                    </a:lnTo>
                    <a:lnTo>
                      <a:pt x="2" y="146"/>
                    </a:lnTo>
                    <a:lnTo>
                      <a:pt x="3" y="131"/>
                    </a:lnTo>
                    <a:lnTo>
                      <a:pt x="7" y="116"/>
                    </a:lnTo>
                    <a:lnTo>
                      <a:pt x="11" y="101"/>
                    </a:lnTo>
                    <a:lnTo>
                      <a:pt x="18" y="86"/>
                    </a:lnTo>
                    <a:lnTo>
                      <a:pt x="27" y="71"/>
                    </a:lnTo>
                    <a:lnTo>
                      <a:pt x="27" y="71"/>
                    </a:lnTo>
                    <a:lnTo>
                      <a:pt x="36" y="58"/>
                    </a:lnTo>
                    <a:lnTo>
                      <a:pt x="47" y="45"/>
                    </a:lnTo>
                    <a:lnTo>
                      <a:pt x="58" y="34"/>
                    </a:lnTo>
                    <a:lnTo>
                      <a:pt x="71" y="25"/>
                    </a:lnTo>
                    <a:lnTo>
                      <a:pt x="84" y="17"/>
                    </a:lnTo>
                    <a:lnTo>
                      <a:pt x="98" y="9"/>
                    </a:lnTo>
                    <a:lnTo>
                      <a:pt x="113" y="4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82305" tIns="41153" rIns="82305" bIns="411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600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</p:grpSp>
        <p:sp>
          <p:nvSpPr>
            <p:cNvPr id="79" name="文本框 32"/>
            <p:cNvSpPr txBox="1"/>
            <p:nvPr/>
          </p:nvSpPr>
          <p:spPr>
            <a:xfrm>
              <a:off x="7018511" y="3213770"/>
              <a:ext cx="1506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rgbClr val="FF0000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0066CC"/>
                  </a:solidFill>
                </a:rPr>
                <a:t>添加标题</a:t>
              </a:r>
              <a:endParaRPr lang="en-US" altLang="zh-CN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054108" y="2607732"/>
            <a:ext cx="1506122" cy="1067703"/>
            <a:chOff x="9054108" y="2607732"/>
            <a:chExt cx="1506122" cy="1067703"/>
          </a:xfrm>
        </p:grpSpPr>
        <p:sp>
          <p:nvSpPr>
            <p:cNvPr id="55" name="Freeform 128"/>
            <p:cNvSpPr>
              <a:spLocks noEditPoints="1"/>
            </p:cNvSpPr>
            <p:nvPr/>
          </p:nvSpPr>
          <p:spPr bwMode="black">
            <a:xfrm>
              <a:off x="9532748" y="2607732"/>
              <a:ext cx="548843" cy="383857"/>
            </a:xfrm>
            <a:custGeom>
              <a:avLst/>
              <a:gdLst>
                <a:gd name="T0" fmla="*/ 7 w 300"/>
                <a:gd name="T1" fmla="*/ 0 h 210"/>
                <a:gd name="T2" fmla="*/ 293 w 300"/>
                <a:gd name="T3" fmla="*/ 0 h 210"/>
                <a:gd name="T4" fmla="*/ 150 w 300"/>
                <a:gd name="T5" fmla="*/ 120 h 210"/>
                <a:gd name="T6" fmla="*/ 7 w 300"/>
                <a:gd name="T7" fmla="*/ 0 h 210"/>
                <a:gd name="T8" fmla="*/ 153 w 300"/>
                <a:gd name="T9" fmla="*/ 130 h 210"/>
                <a:gd name="T10" fmla="*/ 153 w 300"/>
                <a:gd name="T11" fmla="*/ 130 h 210"/>
                <a:gd name="T12" fmla="*/ 153 w 300"/>
                <a:gd name="T13" fmla="*/ 131 h 210"/>
                <a:gd name="T14" fmla="*/ 152 w 300"/>
                <a:gd name="T15" fmla="*/ 131 h 210"/>
                <a:gd name="T16" fmla="*/ 152 w 300"/>
                <a:gd name="T17" fmla="*/ 131 h 210"/>
                <a:gd name="T18" fmla="*/ 151 w 300"/>
                <a:gd name="T19" fmla="*/ 131 h 210"/>
                <a:gd name="T20" fmla="*/ 151 w 300"/>
                <a:gd name="T21" fmla="*/ 131 h 210"/>
                <a:gd name="T22" fmla="*/ 150 w 300"/>
                <a:gd name="T23" fmla="*/ 131 h 210"/>
                <a:gd name="T24" fmla="*/ 150 w 300"/>
                <a:gd name="T25" fmla="*/ 131 h 210"/>
                <a:gd name="T26" fmla="*/ 150 w 300"/>
                <a:gd name="T27" fmla="*/ 131 h 210"/>
                <a:gd name="T28" fmla="*/ 149 w 300"/>
                <a:gd name="T29" fmla="*/ 131 h 210"/>
                <a:gd name="T30" fmla="*/ 149 w 300"/>
                <a:gd name="T31" fmla="*/ 131 h 210"/>
                <a:gd name="T32" fmla="*/ 148 w 300"/>
                <a:gd name="T33" fmla="*/ 131 h 210"/>
                <a:gd name="T34" fmla="*/ 148 w 300"/>
                <a:gd name="T35" fmla="*/ 131 h 210"/>
                <a:gd name="T36" fmla="*/ 147 w 300"/>
                <a:gd name="T37" fmla="*/ 131 h 210"/>
                <a:gd name="T38" fmla="*/ 147 w 300"/>
                <a:gd name="T39" fmla="*/ 130 h 210"/>
                <a:gd name="T40" fmla="*/ 147 w 300"/>
                <a:gd name="T41" fmla="*/ 130 h 210"/>
                <a:gd name="T42" fmla="*/ 125 w 300"/>
                <a:gd name="T43" fmla="*/ 112 h 210"/>
                <a:gd name="T44" fmla="*/ 8 w 300"/>
                <a:gd name="T45" fmla="*/ 210 h 210"/>
                <a:gd name="T46" fmla="*/ 293 w 300"/>
                <a:gd name="T47" fmla="*/ 210 h 210"/>
                <a:gd name="T48" fmla="*/ 175 w 300"/>
                <a:gd name="T49" fmla="*/ 112 h 210"/>
                <a:gd name="T50" fmla="*/ 153 w 300"/>
                <a:gd name="T51" fmla="*/ 130 h 210"/>
                <a:gd name="T52" fmla="*/ 0 w 300"/>
                <a:gd name="T53" fmla="*/ 6 h 210"/>
                <a:gd name="T54" fmla="*/ 0 w 300"/>
                <a:gd name="T55" fmla="*/ 204 h 210"/>
                <a:gd name="T56" fmla="*/ 118 w 300"/>
                <a:gd name="T57" fmla="*/ 106 h 210"/>
                <a:gd name="T58" fmla="*/ 0 w 300"/>
                <a:gd name="T59" fmla="*/ 6 h 210"/>
                <a:gd name="T60" fmla="*/ 182 w 300"/>
                <a:gd name="T61" fmla="*/ 106 h 210"/>
                <a:gd name="T62" fmla="*/ 300 w 300"/>
                <a:gd name="T63" fmla="*/ 204 h 210"/>
                <a:gd name="T64" fmla="*/ 300 w 300"/>
                <a:gd name="T65" fmla="*/ 6 h 210"/>
                <a:gd name="T66" fmla="*/ 182 w 300"/>
                <a:gd name="T67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0" h="210">
                  <a:moveTo>
                    <a:pt x="7" y="0"/>
                  </a:moveTo>
                  <a:cubicBezTo>
                    <a:pt x="293" y="0"/>
                    <a:pt x="293" y="0"/>
                    <a:pt x="293" y="0"/>
                  </a:cubicBezTo>
                  <a:cubicBezTo>
                    <a:pt x="150" y="120"/>
                    <a:pt x="150" y="120"/>
                    <a:pt x="150" y="120"/>
                  </a:cubicBezTo>
                  <a:lnTo>
                    <a:pt x="7" y="0"/>
                  </a:lnTo>
                  <a:close/>
                  <a:moveTo>
                    <a:pt x="153" y="130"/>
                  </a:moveTo>
                  <a:cubicBezTo>
                    <a:pt x="153" y="130"/>
                    <a:pt x="153" y="130"/>
                    <a:pt x="153" y="130"/>
                  </a:cubicBezTo>
                  <a:cubicBezTo>
                    <a:pt x="153" y="130"/>
                    <a:pt x="153" y="130"/>
                    <a:pt x="153" y="131"/>
                  </a:cubicBezTo>
                  <a:cubicBezTo>
                    <a:pt x="153" y="131"/>
                    <a:pt x="152" y="131"/>
                    <a:pt x="152" y="131"/>
                  </a:cubicBezTo>
                  <a:cubicBezTo>
                    <a:pt x="152" y="131"/>
                    <a:pt x="152" y="131"/>
                    <a:pt x="152" y="131"/>
                  </a:cubicBezTo>
                  <a:cubicBezTo>
                    <a:pt x="152" y="131"/>
                    <a:pt x="151" y="131"/>
                    <a:pt x="151" y="131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51" y="131"/>
                    <a:pt x="150" y="131"/>
                    <a:pt x="150" y="131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50" y="131"/>
                    <a:pt x="149" y="131"/>
                    <a:pt x="149" y="131"/>
                  </a:cubicBezTo>
                  <a:cubicBezTo>
                    <a:pt x="149" y="131"/>
                    <a:pt x="149" y="131"/>
                    <a:pt x="149" y="131"/>
                  </a:cubicBezTo>
                  <a:cubicBezTo>
                    <a:pt x="149" y="131"/>
                    <a:pt x="148" y="131"/>
                    <a:pt x="148" y="131"/>
                  </a:cubicBezTo>
                  <a:cubicBezTo>
                    <a:pt x="148" y="131"/>
                    <a:pt x="148" y="131"/>
                    <a:pt x="148" y="131"/>
                  </a:cubicBezTo>
                  <a:cubicBezTo>
                    <a:pt x="148" y="131"/>
                    <a:pt x="148" y="131"/>
                    <a:pt x="147" y="131"/>
                  </a:cubicBezTo>
                  <a:cubicBezTo>
                    <a:pt x="147" y="130"/>
                    <a:pt x="147" y="130"/>
                    <a:pt x="147" y="130"/>
                  </a:cubicBezTo>
                  <a:cubicBezTo>
                    <a:pt x="147" y="130"/>
                    <a:pt x="147" y="130"/>
                    <a:pt x="147" y="130"/>
                  </a:cubicBezTo>
                  <a:cubicBezTo>
                    <a:pt x="125" y="112"/>
                    <a:pt x="125" y="112"/>
                    <a:pt x="125" y="112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293" y="210"/>
                    <a:pt x="293" y="210"/>
                    <a:pt x="293" y="210"/>
                  </a:cubicBezTo>
                  <a:cubicBezTo>
                    <a:pt x="175" y="112"/>
                    <a:pt x="175" y="112"/>
                    <a:pt x="175" y="112"/>
                  </a:cubicBezTo>
                  <a:lnTo>
                    <a:pt x="153" y="130"/>
                  </a:lnTo>
                  <a:close/>
                  <a:moveTo>
                    <a:pt x="0" y="6"/>
                  </a:moveTo>
                  <a:cubicBezTo>
                    <a:pt x="0" y="204"/>
                    <a:pt x="0" y="204"/>
                    <a:pt x="0" y="204"/>
                  </a:cubicBezTo>
                  <a:cubicBezTo>
                    <a:pt x="118" y="106"/>
                    <a:pt x="118" y="106"/>
                    <a:pt x="118" y="106"/>
                  </a:cubicBezTo>
                  <a:lnTo>
                    <a:pt x="0" y="6"/>
                  </a:lnTo>
                  <a:close/>
                  <a:moveTo>
                    <a:pt x="182" y="106"/>
                  </a:moveTo>
                  <a:cubicBezTo>
                    <a:pt x="300" y="204"/>
                    <a:pt x="300" y="204"/>
                    <a:pt x="300" y="204"/>
                  </a:cubicBezTo>
                  <a:cubicBezTo>
                    <a:pt x="300" y="6"/>
                    <a:pt x="300" y="6"/>
                    <a:pt x="300" y="6"/>
                  </a:cubicBezTo>
                  <a:lnTo>
                    <a:pt x="182" y="106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82305" tIns="41153" rIns="82305" bIns="4115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i="0" u="none" strike="noStrike" kern="0" cap="none" spc="0" normalizeH="0" baseline="0" noProof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方正中等线简体" panose="03000509000000000000" pitchFamily="65" charset="-122"/>
                <a:ea typeface="方正中等线简体" panose="03000509000000000000" pitchFamily="65" charset="-122"/>
              </a:endParaRPr>
            </a:p>
          </p:txBody>
        </p:sp>
        <p:sp>
          <p:nvSpPr>
            <p:cNvPr id="84" name="文本框 32"/>
            <p:cNvSpPr txBox="1"/>
            <p:nvPr/>
          </p:nvSpPr>
          <p:spPr>
            <a:xfrm>
              <a:off x="9054108" y="3213770"/>
              <a:ext cx="1506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rgbClr val="FF0000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0066CC"/>
                  </a:solidFill>
                </a:rPr>
                <a:t>添加标题</a:t>
              </a:r>
              <a:endParaRPr lang="en-US" altLang="zh-CN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2753163" y="4365898"/>
            <a:ext cx="1686034" cy="1479163"/>
            <a:chOff x="8641357" y="2133650"/>
            <a:chExt cx="1686034" cy="1479163"/>
          </a:xfrm>
        </p:grpSpPr>
        <p:sp>
          <p:nvSpPr>
            <p:cNvPr id="86" name="TextBox 85"/>
            <p:cNvSpPr txBox="1"/>
            <p:nvPr/>
          </p:nvSpPr>
          <p:spPr>
            <a:xfrm>
              <a:off x="8697503" y="2515974"/>
              <a:ext cx="1629888" cy="1096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亮亮图文旗舰店</a:t>
              </a:r>
              <a:r>
                <a:rPr lang="en-US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https://liangliangtuwen.tmall.com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7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714182" y="2133650"/>
              <a:ext cx="139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输入小标题</a:t>
              </a:r>
              <a:endParaRPr lang="zh-CN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4762058" y="4365898"/>
            <a:ext cx="1686034" cy="987618"/>
            <a:chOff x="8641357" y="2133650"/>
            <a:chExt cx="1686034" cy="987618"/>
          </a:xfrm>
        </p:grpSpPr>
        <p:sp>
          <p:nvSpPr>
            <p:cNvPr id="91" name="TextBox 90"/>
            <p:cNvSpPr txBox="1"/>
            <p:nvPr/>
          </p:nvSpPr>
          <p:spPr>
            <a:xfrm>
              <a:off x="8697503" y="2515974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2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714182" y="2133650"/>
              <a:ext cx="139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输入小标题</a:t>
              </a:r>
              <a:endParaRPr lang="zh-CN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6808064" y="4365898"/>
            <a:ext cx="1686034" cy="987618"/>
            <a:chOff x="8641357" y="2133650"/>
            <a:chExt cx="1686034" cy="987618"/>
          </a:xfrm>
        </p:grpSpPr>
        <p:sp>
          <p:nvSpPr>
            <p:cNvPr id="105" name="TextBox 104"/>
            <p:cNvSpPr txBox="1"/>
            <p:nvPr/>
          </p:nvSpPr>
          <p:spPr>
            <a:xfrm>
              <a:off x="8697503" y="2515974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6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8714182" y="2133650"/>
              <a:ext cx="139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输入小标题</a:t>
              </a:r>
              <a:endParaRPr lang="zh-CN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8840876" y="4365898"/>
            <a:ext cx="1686034" cy="987618"/>
            <a:chOff x="8641357" y="2133650"/>
            <a:chExt cx="1686034" cy="987618"/>
          </a:xfrm>
        </p:grpSpPr>
        <p:sp>
          <p:nvSpPr>
            <p:cNvPr id="109" name="TextBox 108"/>
            <p:cNvSpPr txBox="1"/>
            <p:nvPr/>
          </p:nvSpPr>
          <p:spPr>
            <a:xfrm>
              <a:off x="8697503" y="2515974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0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8714182" y="2133650"/>
              <a:ext cx="139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输入小标题</a:t>
              </a:r>
              <a:endParaRPr lang="zh-CN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3939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8" name="组合 5"/>
          <p:cNvGrpSpPr>
            <a:grpSpLocks/>
          </p:cNvGrpSpPr>
          <p:nvPr/>
        </p:nvGrpSpPr>
        <p:grpSpPr bwMode="auto">
          <a:xfrm>
            <a:off x="5184973" y="1227366"/>
            <a:ext cx="4945567" cy="5007051"/>
            <a:chOff x="5778834" y="1081826"/>
            <a:chExt cx="5357095" cy="5424184"/>
          </a:xfrm>
        </p:grpSpPr>
        <p:sp>
          <p:nvSpPr>
            <p:cNvPr id="113" name="椭圆 4"/>
            <p:cNvSpPr/>
            <p:nvPr/>
          </p:nvSpPr>
          <p:spPr bwMode="auto">
            <a:xfrm rot="197558">
              <a:off x="5778834" y="1081826"/>
              <a:ext cx="5357095" cy="5424184"/>
            </a:xfrm>
            <a:custGeom>
              <a:avLst/>
              <a:gdLst/>
              <a:ahLst/>
              <a:cxnLst/>
              <a:rect l="l" t="t" r="r" b="b"/>
              <a:pathLst>
                <a:path w="6373853" h="6453678">
                  <a:moveTo>
                    <a:pt x="1748789" y="3781"/>
                  </a:moveTo>
                  <a:cubicBezTo>
                    <a:pt x="1773410" y="1281"/>
                    <a:pt x="1798391" y="0"/>
                    <a:pt x="1823671" y="0"/>
                  </a:cubicBezTo>
                  <a:cubicBezTo>
                    <a:pt x="2222376" y="0"/>
                    <a:pt x="2546668" y="318599"/>
                    <a:pt x="2555176" y="715114"/>
                  </a:cubicBezTo>
                  <a:cubicBezTo>
                    <a:pt x="2646063" y="945229"/>
                    <a:pt x="2815509" y="1149545"/>
                    <a:pt x="3050234" y="1286278"/>
                  </a:cubicBezTo>
                  <a:cubicBezTo>
                    <a:pt x="3277270" y="1418531"/>
                    <a:pt x="3529180" y="1466470"/>
                    <a:pt x="3767051" y="1437382"/>
                  </a:cubicBezTo>
                  <a:cubicBezTo>
                    <a:pt x="4043009" y="1173698"/>
                    <a:pt x="4417184" y="1012566"/>
                    <a:pt x="4828995" y="1012566"/>
                  </a:cubicBezTo>
                  <a:cubicBezTo>
                    <a:pt x="5682197" y="1012566"/>
                    <a:pt x="6373853" y="1704222"/>
                    <a:pt x="6373853" y="2557424"/>
                  </a:cubicBezTo>
                  <a:cubicBezTo>
                    <a:pt x="6373853" y="3315640"/>
                    <a:pt x="5827627" y="3946278"/>
                    <a:pt x="5106977" y="4075988"/>
                  </a:cubicBezTo>
                  <a:cubicBezTo>
                    <a:pt x="4860269" y="4198053"/>
                    <a:pt x="4655938" y="4415360"/>
                    <a:pt x="4548276" y="4699239"/>
                  </a:cubicBezTo>
                  <a:cubicBezTo>
                    <a:pt x="4488061" y="4858013"/>
                    <a:pt x="4464290" y="5021251"/>
                    <a:pt x="4473846" y="5178965"/>
                  </a:cubicBezTo>
                  <a:cubicBezTo>
                    <a:pt x="4624448" y="5311033"/>
                    <a:pt x="4718008" y="5505241"/>
                    <a:pt x="4718008" y="5721301"/>
                  </a:cubicBezTo>
                  <a:cubicBezTo>
                    <a:pt x="4718008" y="6125782"/>
                    <a:pt x="4390112" y="6453678"/>
                    <a:pt x="3985631" y="6453678"/>
                  </a:cubicBezTo>
                  <a:cubicBezTo>
                    <a:pt x="3581150" y="6453678"/>
                    <a:pt x="3253254" y="6125782"/>
                    <a:pt x="3253254" y="5721301"/>
                  </a:cubicBezTo>
                  <a:cubicBezTo>
                    <a:pt x="3253254" y="5342100"/>
                    <a:pt x="3541444" y="5030211"/>
                    <a:pt x="3910750" y="4992705"/>
                  </a:cubicBezTo>
                  <a:lnTo>
                    <a:pt x="3970068" y="4989710"/>
                  </a:lnTo>
                  <a:cubicBezTo>
                    <a:pt x="4089426" y="4874941"/>
                    <a:pt x="4186035" y="4731148"/>
                    <a:pt x="4249282" y="4564379"/>
                  </a:cubicBezTo>
                  <a:cubicBezTo>
                    <a:pt x="4318623" y="4381544"/>
                    <a:pt x="4339635" y="4192787"/>
                    <a:pt x="4317136" y="4013436"/>
                  </a:cubicBezTo>
                  <a:cubicBezTo>
                    <a:pt x="4256166" y="3992601"/>
                    <a:pt x="4197322" y="3967056"/>
                    <a:pt x="4140584" y="3937908"/>
                  </a:cubicBezTo>
                  <a:cubicBezTo>
                    <a:pt x="3785942" y="3880704"/>
                    <a:pt x="3361104" y="3968836"/>
                    <a:pt x="2972750" y="4207511"/>
                  </a:cubicBezTo>
                  <a:cubicBezTo>
                    <a:pt x="2649524" y="4406159"/>
                    <a:pt x="2407922" y="4674458"/>
                    <a:pt x="2273557" y="4956562"/>
                  </a:cubicBezTo>
                  <a:cubicBezTo>
                    <a:pt x="2243728" y="5333109"/>
                    <a:pt x="1928537" y="5629160"/>
                    <a:pt x="1544199" y="5629160"/>
                  </a:cubicBezTo>
                  <a:cubicBezTo>
                    <a:pt x="1139718" y="5629161"/>
                    <a:pt x="811822" y="5301265"/>
                    <a:pt x="811822" y="4896783"/>
                  </a:cubicBezTo>
                  <a:cubicBezTo>
                    <a:pt x="811822" y="4517582"/>
                    <a:pt x="1100012" y="4205693"/>
                    <a:pt x="1469317" y="4168187"/>
                  </a:cubicBezTo>
                  <a:cubicBezTo>
                    <a:pt x="1493938" y="4165687"/>
                    <a:pt x="1518919" y="4164406"/>
                    <a:pt x="1544199" y="4164406"/>
                  </a:cubicBezTo>
                  <a:cubicBezTo>
                    <a:pt x="1614188" y="4164406"/>
                    <a:pt x="1681885" y="4174224"/>
                    <a:pt x="1745054" y="4195817"/>
                  </a:cubicBezTo>
                  <a:cubicBezTo>
                    <a:pt x="2080595" y="4225945"/>
                    <a:pt x="2467608" y="4133688"/>
                    <a:pt x="2823912" y="3914711"/>
                  </a:cubicBezTo>
                  <a:cubicBezTo>
                    <a:pt x="3105509" y="3741648"/>
                    <a:pt x="3325152" y="3515718"/>
                    <a:pt x="3465145" y="3273270"/>
                  </a:cubicBezTo>
                  <a:cubicBezTo>
                    <a:pt x="3451578" y="3254462"/>
                    <a:pt x="3441393" y="3233849"/>
                    <a:pt x="3431663" y="3212981"/>
                  </a:cubicBezTo>
                  <a:cubicBezTo>
                    <a:pt x="3160269" y="2960984"/>
                    <a:pt x="2737001" y="2800878"/>
                    <a:pt x="2261862" y="2800878"/>
                  </a:cubicBezTo>
                  <a:cubicBezTo>
                    <a:pt x="1915427" y="2800878"/>
                    <a:pt x="1596569" y="2885993"/>
                    <a:pt x="1343736" y="3029603"/>
                  </a:cubicBezTo>
                  <a:cubicBezTo>
                    <a:pt x="1213416" y="3228799"/>
                    <a:pt x="988216" y="3359981"/>
                    <a:pt x="732377" y="3359981"/>
                  </a:cubicBezTo>
                  <a:cubicBezTo>
                    <a:pt x="327896" y="3359981"/>
                    <a:pt x="0" y="3032085"/>
                    <a:pt x="0" y="2627604"/>
                  </a:cubicBezTo>
                  <a:cubicBezTo>
                    <a:pt x="0" y="2248403"/>
                    <a:pt x="288190" y="1936513"/>
                    <a:pt x="657496" y="1899008"/>
                  </a:cubicBezTo>
                  <a:cubicBezTo>
                    <a:pt x="682116" y="1896508"/>
                    <a:pt x="707097" y="1895227"/>
                    <a:pt x="732377" y="1895227"/>
                  </a:cubicBezTo>
                  <a:cubicBezTo>
                    <a:pt x="990216" y="1895227"/>
                    <a:pt x="1216935" y="2028468"/>
                    <a:pt x="1346404" y="2230521"/>
                  </a:cubicBezTo>
                  <a:cubicBezTo>
                    <a:pt x="1602758" y="2382858"/>
                    <a:pt x="1930881" y="2473491"/>
                    <a:pt x="2288367" y="2473491"/>
                  </a:cubicBezTo>
                  <a:cubicBezTo>
                    <a:pt x="2697774" y="2473492"/>
                    <a:pt x="3068669" y="2354621"/>
                    <a:pt x="3337053" y="2160075"/>
                  </a:cubicBezTo>
                  <a:cubicBezTo>
                    <a:pt x="3340926" y="2141545"/>
                    <a:pt x="3346143" y="2123420"/>
                    <a:pt x="3351687" y="2105436"/>
                  </a:cubicBezTo>
                  <a:cubicBezTo>
                    <a:pt x="3259746" y="1885205"/>
                    <a:pt x="3094211" y="1690778"/>
                    <a:pt x="2868101" y="1559064"/>
                  </a:cubicBezTo>
                  <a:cubicBezTo>
                    <a:pt x="2612420" y="1410124"/>
                    <a:pt x="2325191" y="1368116"/>
                    <a:pt x="2062135" y="1421669"/>
                  </a:cubicBezTo>
                  <a:cubicBezTo>
                    <a:pt x="2020112" y="1439592"/>
                    <a:pt x="1975220" y="1450584"/>
                    <a:pt x="1928800" y="1456357"/>
                  </a:cubicBezTo>
                  <a:cubicBezTo>
                    <a:pt x="1920816" y="1457887"/>
                    <a:pt x="1913196" y="1460508"/>
                    <a:pt x="1905608" y="1463212"/>
                  </a:cubicBezTo>
                  <a:lnTo>
                    <a:pt x="1907728" y="1459572"/>
                  </a:lnTo>
                  <a:cubicBezTo>
                    <a:pt x="1880177" y="1463133"/>
                    <a:pt x="1852113" y="1464754"/>
                    <a:pt x="1823671" y="1464754"/>
                  </a:cubicBezTo>
                  <a:cubicBezTo>
                    <a:pt x="1419190" y="1464754"/>
                    <a:pt x="1091294" y="1136858"/>
                    <a:pt x="1091294" y="732377"/>
                  </a:cubicBezTo>
                  <a:cubicBezTo>
                    <a:pt x="1091294" y="353176"/>
                    <a:pt x="1379484" y="41286"/>
                    <a:pt x="1748789" y="378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innerShdw blurRad="381000">
                <a:schemeClr val="bg1">
                  <a:lumMod val="65000"/>
                </a:schemeClr>
              </a:innerShdw>
            </a:effectLst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" lastClr="FFFFFF"/>
                </a:solidFill>
                <a:latin typeface="Calibri"/>
              </a:endParaRPr>
            </a:p>
          </p:txBody>
        </p:sp>
        <p:grpSp>
          <p:nvGrpSpPr>
            <p:cNvPr id="99" name="组合 89"/>
            <p:cNvGrpSpPr>
              <a:grpSpLocks/>
            </p:cNvGrpSpPr>
            <p:nvPr/>
          </p:nvGrpSpPr>
          <p:grpSpPr bwMode="auto">
            <a:xfrm>
              <a:off x="8812786" y="2196009"/>
              <a:ext cx="2192123" cy="2192123"/>
              <a:chOff x="2848131" y="1860029"/>
              <a:chExt cx="3807502" cy="3807502"/>
            </a:xfrm>
          </p:grpSpPr>
          <p:sp>
            <p:nvSpPr>
              <p:cNvPr id="101" name="椭圆 100"/>
              <p:cNvSpPr/>
              <p:nvPr/>
            </p:nvSpPr>
            <p:spPr>
              <a:xfrm>
                <a:off x="2848071" y="1860373"/>
                <a:ext cx="3802162" cy="38084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2937674" y="1949985"/>
                <a:ext cx="3622956" cy="3629258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94" name="组合 109"/>
            <p:cNvGrpSpPr>
              <a:grpSpLocks/>
            </p:cNvGrpSpPr>
            <p:nvPr/>
          </p:nvGrpSpPr>
          <p:grpSpPr bwMode="auto">
            <a:xfrm>
              <a:off x="6962369" y="1155522"/>
              <a:ext cx="928601" cy="928602"/>
              <a:chOff x="2848131" y="1860029"/>
              <a:chExt cx="3807502" cy="3807502"/>
            </a:xfrm>
          </p:grpSpPr>
          <p:sp>
            <p:nvSpPr>
              <p:cNvPr id="97" name="椭圆 96"/>
              <p:cNvSpPr/>
              <p:nvPr/>
            </p:nvSpPr>
            <p:spPr>
              <a:xfrm>
                <a:off x="2848522" y="1860993"/>
                <a:ext cx="3807426" cy="38077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2940184" y="1952659"/>
                <a:ext cx="3624106" cy="36244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82" name="组合 123"/>
            <p:cNvGrpSpPr>
              <a:grpSpLocks/>
            </p:cNvGrpSpPr>
            <p:nvPr/>
          </p:nvGrpSpPr>
          <p:grpSpPr bwMode="auto">
            <a:xfrm>
              <a:off x="5967466" y="2701597"/>
              <a:ext cx="928601" cy="928602"/>
              <a:chOff x="2848131" y="1860029"/>
              <a:chExt cx="3807502" cy="3807502"/>
            </a:xfrm>
          </p:grpSpPr>
          <p:sp>
            <p:nvSpPr>
              <p:cNvPr id="92" name="椭圆 91"/>
              <p:cNvSpPr/>
              <p:nvPr/>
            </p:nvSpPr>
            <p:spPr>
              <a:xfrm>
                <a:off x="2845475" y="1860922"/>
                <a:ext cx="3821528" cy="38077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2937133" y="1952593"/>
                <a:ext cx="3638208" cy="36244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74" name="组合 129"/>
            <p:cNvGrpSpPr>
              <a:grpSpLocks/>
            </p:cNvGrpSpPr>
            <p:nvPr/>
          </p:nvGrpSpPr>
          <p:grpSpPr bwMode="auto">
            <a:xfrm>
              <a:off x="6541770" y="4645921"/>
              <a:ext cx="928601" cy="928602"/>
              <a:chOff x="2848131" y="1860029"/>
              <a:chExt cx="3807502" cy="3807502"/>
            </a:xfrm>
          </p:grpSpPr>
          <p:sp>
            <p:nvSpPr>
              <p:cNvPr id="80" name="椭圆 79"/>
              <p:cNvSpPr/>
              <p:nvPr/>
            </p:nvSpPr>
            <p:spPr>
              <a:xfrm>
                <a:off x="2845644" y="1856809"/>
                <a:ext cx="3821528" cy="38077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2937302" y="1948479"/>
                <a:ext cx="3638208" cy="36244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grpSp>
          <p:nvGrpSpPr>
            <p:cNvPr id="69" name="组合 135"/>
            <p:cNvGrpSpPr>
              <a:grpSpLocks/>
            </p:cNvGrpSpPr>
            <p:nvPr/>
          </p:nvGrpSpPr>
          <p:grpSpPr bwMode="auto">
            <a:xfrm>
              <a:off x="8540057" y="5468856"/>
              <a:ext cx="928601" cy="928602"/>
              <a:chOff x="2848131" y="1860029"/>
              <a:chExt cx="3807502" cy="3807502"/>
            </a:xfrm>
          </p:grpSpPr>
          <p:sp>
            <p:nvSpPr>
              <p:cNvPr id="72" name="椭圆 71"/>
              <p:cNvSpPr/>
              <p:nvPr/>
            </p:nvSpPr>
            <p:spPr>
              <a:xfrm>
                <a:off x="2845173" y="1860202"/>
                <a:ext cx="3821528" cy="3807769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2936831" y="1951869"/>
                <a:ext cx="3638208" cy="362443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</p:grpSp>
      <p:sp>
        <p:nvSpPr>
          <p:cNvPr id="118" name="文本框 29"/>
          <p:cNvSpPr txBox="1">
            <a:spLocks noChangeArrowheads="1"/>
          </p:cNvSpPr>
          <p:nvPr/>
        </p:nvSpPr>
        <p:spPr bwMode="auto">
          <a:xfrm>
            <a:off x="6334830" y="1341562"/>
            <a:ext cx="7873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/>
            <a:r>
              <a:rPr lang="en-US" altLang="zh-CN" sz="4000" dirty="0" smtClean="0">
                <a:solidFill>
                  <a:srgbClr val="0066CC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rPr>
              <a:t>01</a:t>
            </a:r>
            <a:endParaRPr lang="zh-CN" altLang="en-US" sz="4000" dirty="0">
              <a:solidFill>
                <a:srgbClr val="0066CC"/>
              </a:solidFill>
              <a:effectLst>
                <a:innerShdw blurRad="63500" dist="381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9" name="文本框 29"/>
          <p:cNvSpPr txBox="1">
            <a:spLocks noChangeArrowheads="1"/>
          </p:cNvSpPr>
          <p:nvPr/>
        </p:nvSpPr>
        <p:spPr bwMode="auto">
          <a:xfrm>
            <a:off x="5367340" y="2781722"/>
            <a:ext cx="7873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ctr" eaLnBrk="0" hangingPunct="0">
              <a:defRPr sz="40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altLang="zh-CN" dirty="0">
                <a:solidFill>
                  <a:srgbClr val="0066CC"/>
                </a:solidFill>
              </a:rPr>
              <a:t>02</a:t>
            </a:r>
            <a:endParaRPr lang="zh-CN" altLang="en-US" dirty="0">
              <a:solidFill>
                <a:srgbClr val="0066CC"/>
              </a:solidFill>
            </a:endParaRPr>
          </a:p>
        </p:txBody>
      </p:sp>
      <p:sp>
        <p:nvSpPr>
          <p:cNvPr id="120" name="文本框 29"/>
          <p:cNvSpPr txBox="1">
            <a:spLocks noChangeArrowheads="1"/>
          </p:cNvSpPr>
          <p:nvPr/>
        </p:nvSpPr>
        <p:spPr bwMode="auto">
          <a:xfrm>
            <a:off x="5925256" y="4581922"/>
            <a:ext cx="7873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ctr" eaLnBrk="0" hangingPunct="0">
              <a:defRPr sz="40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altLang="zh-CN" dirty="0">
                <a:solidFill>
                  <a:srgbClr val="0066CC"/>
                </a:solidFill>
              </a:rPr>
              <a:t>03</a:t>
            </a:r>
            <a:endParaRPr lang="zh-CN" altLang="en-US" dirty="0">
              <a:solidFill>
                <a:srgbClr val="0066CC"/>
              </a:solidFill>
            </a:endParaRPr>
          </a:p>
        </p:txBody>
      </p:sp>
      <p:sp>
        <p:nvSpPr>
          <p:cNvPr id="121" name="文本框 29"/>
          <p:cNvSpPr txBox="1">
            <a:spLocks noChangeArrowheads="1"/>
          </p:cNvSpPr>
          <p:nvPr/>
        </p:nvSpPr>
        <p:spPr bwMode="auto">
          <a:xfrm>
            <a:off x="7769930" y="5302002"/>
            <a:ext cx="7873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ctr" eaLnBrk="0" hangingPunct="0">
              <a:defRPr sz="40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altLang="zh-CN" dirty="0">
                <a:solidFill>
                  <a:srgbClr val="0066CC"/>
                </a:solidFill>
              </a:rPr>
              <a:t>04</a:t>
            </a:r>
            <a:endParaRPr lang="zh-CN" altLang="en-US" dirty="0">
              <a:solidFill>
                <a:srgbClr val="0066CC"/>
              </a:solidFill>
            </a:endParaRPr>
          </a:p>
        </p:txBody>
      </p:sp>
      <p:grpSp>
        <p:nvGrpSpPr>
          <p:cNvPr id="122" name="组合 121"/>
          <p:cNvGrpSpPr/>
          <p:nvPr/>
        </p:nvGrpSpPr>
        <p:grpSpPr>
          <a:xfrm>
            <a:off x="8425333" y="2709714"/>
            <a:ext cx="1312130" cy="1307371"/>
            <a:chOff x="3618897" y="2279040"/>
            <a:chExt cx="706229" cy="703668"/>
          </a:xfrm>
          <a:solidFill>
            <a:srgbClr val="FF0000"/>
          </a:solidFill>
        </p:grpSpPr>
        <p:sp>
          <p:nvSpPr>
            <p:cNvPr id="123" name="Freeform 9"/>
            <p:cNvSpPr>
              <a:spLocks noEditPoints="1"/>
            </p:cNvSpPr>
            <p:nvPr/>
          </p:nvSpPr>
          <p:spPr bwMode="auto">
            <a:xfrm>
              <a:off x="3713987" y="2279040"/>
              <a:ext cx="516048" cy="703668"/>
            </a:xfrm>
            <a:custGeom>
              <a:avLst/>
              <a:gdLst>
                <a:gd name="T0" fmla="*/ 222 w 597"/>
                <a:gd name="T1" fmla="*/ 575 h 814"/>
                <a:gd name="T2" fmla="*/ 253 w 597"/>
                <a:gd name="T3" fmla="*/ 598 h 814"/>
                <a:gd name="T4" fmla="*/ 344 w 597"/>
                <a:gd name="T5" fmla="*/ 598 h 814"/>
                <a:gd name="T6" fmla="*/ 375 w 597"/>
                <a:gd name="T7" fmla="*/ 575 h 814"/>
                <a:gd name="T8" fmla="*/ 414 w 597"/>
                <a:gd name="T9" fmla="*/ 509 h 814"/>
                <a:gd name="T10" fmla="*/ 539 w 597"/>
                <a:gd name="T11" fmla="*/ 298 h 814"/>
                <a:gd name="T12" fmla="*/ 298 w 597"/>
                <a:gd name="T13" fmla="*/ 57 h 814"/>
                <a:gd name="T14" fmla="*/ 57 w 597"/>
                <a:gd name="T15" fmla="*/ 298 h 814"/>
                <a:gd name="T16" fmla="*/ 183 w 597"/>
                <a:gd name="T17" fmla="*/ 509 h 814"/>
                <a:gd name="T18" fmla="*/ 222 w 597"/>
                <a:gd name="T19" fmla="*/ 575 h 814"/>
                <a:gd name="T20" fmla="*/ 354 w 597"/>
                <a:gd name="T21" fmla="*/ 782 h 814"/>
                <a:gd name="T22" fmla="*/ 314 w 597"/>
                <a:gd name="T23" fmla="*/ 814 h 814"/>
                <a:gd name="T24" fmla="*/ 282 w 597"/>
                <a:gd name="T25" fmla="*/ 814 h 814"/>
                <a:gd name="T26" fmla="*/ 242 w 597"/>
                <a:gd name="T27" fmla="*/ 782 h 814"/>
                <a:gd name="T28" fmla="*/ 226 w 597"/>
                <a:gd name="T29" fmla="*/ 782 h 814"/>
                <a:gd name="T30" fmla="*/ 165 w 597"/>
                <a:gd name="T31" fmla="*/ 722 h 814"/>
                <a:gd name="T32" fmla="*/ 165 w 597"/>
                <a:gd name="T33" fmla="*/ 576 h 814"/>
                <a:gd name="T34" fmla="*/ 155 w 597"/>
                <a:gd name="T35" fmla="*/ 559 h 814"/>
                <a:gd name="T36" fmla="*/ 0 w 597"/>
                <a:gd name="T37" fmla="*/ 298 h 814"/>
                <a:gd name="T38" fmla="*/ 298 w 597"/>
                <a:gd name="T39" fmla="*/ 0 h 814"/>
                <a:gd name="T40" fmla="*/ 597 w 597"/>
                <a:gd name="T41" fmla="*/ 298 h 814"/>
                <a:gd name="T42" fmla="*/ 441 w 597"/>
                <a:gd name="T43" fmla="*/ 559 h 814"/>
                <a:gd name="T44" fmla="*/ 431 w 597"/>
                <a:gd name="T45" fmla="*/ 576 h 814"/>
                <a:gd name="T46" fmla="*/ 432 w 597"/>
                <a:gd name="T47" fmla="*/ 722 h 814"/>
                <a:gd name="T48" fmla="*/ 371 w 597"/>
                <a:gd name="T49" fmla="*/ 782 h 814"/>
                <a:gd name="T50" fmla="*/ 354 w 597"/>
                <a:gd name="T51" fmla="*/ 782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7" h="814">
                  <a:moveTo>
                    <a:pt x="222" y="575"/>
                  </a:moveTo>
                  <a:cubicBezTo>
                    <a:pt x="224" y="589"/>
                    <a:pt x="238" y="598"/>
                    <a:pt x="253" y="598"/>
                  </a:cubicBezTo>
                  <a:cubicBezTo>
                    <a:pt x="344" y="598"/>
                    <a:pt x="344" y="598"/>
                    <a:pt x="344" y="598"/>
                  </a:cubicBezTo>
                  <a:cubicBezTo>
                    <a:pt x="358" y="598"/>
                    <a:pt x="373" y="589"/>
                    <a:pt x="375" y="575"/>
                  </a:cubicBezTo>
                  <a:cubicBezTo>
                    <a:pt x="377" y="547"/>
                    <a:pt x="390" y="523"/>
                    <a:pt x="414" y="509"/>
                  </a:cubicBezTo>
                  <a:cubicBezTo>
                    <a:pt x="491" y="467"/>
                    <a:pt x="539" y="386"/>
                    <a:pt x="539" y="298"/>
                  </a:cubicBezTo>
                  <a:cubicBezTo>
                    <a:pt x="539" y="165"/>
                    <a:pt x="431" y="57"/>
                    <a:pt x="298" y="57"/>
                  </a:cubicBezTo>
                  <a:cubicBezTo>
                    <a:pt x="165" y="57"/>
                    <a:pt x="57" y="165"/>
                    <a:pt x="57" y="298"/>
                  </a:cubicBezTo>
                  <a:cubicBezTo>
                    <a:pt x="57" y="386"/>
                    <a:pt x="105" y="467"/>
                    <a:pt x="183" y="509"/>
                  </a:cubicBezTo>
                  <a:cubicBezTo>
                    <a:pt x="207" y="523"/>
                    <a:pt x="219" y="547"/>
                    <a:pt x="222" y="575"/>
                  </a:cubicBezTo>
                  <a:close/>
                  <a:moveTo>
                    <a:pt x="354" y="782"/>
                  </a:moveTo>
                  <a:cubicBezTo>
                    <a:pt x="350" y="800"/>
                    <a:pt x="334" y="814"/>
                    <a:pt x="314" y="814"/>
                  </a:cubicBezTo>
                  <a:cubicBezTo>
                    <a:pt x="282" y="814"/>
                    <a:pt x="282" y="814"/>
                    <a:pt x="282" y="814"/>
                  </a:cubicBezTo>
                  <a:cubicBezTo>
                    <a:pt x="263" y="814"/>
                    <a:pt x="247" y="800"/>
                    <a:pt x="242" y="782"/>
                  </a:cubicBezTo>
                  <a:cubicBezTo>
                    <a:pt x="226" y="782"/>
                    <a:pt x="226" y="782"/>
                    <a:pt x="226" y="782"/>
                  </a:cubicBezTo>
                  <a:cubicBezTo>
                    <a:pt x="193" y="782"/>
                    <a:pt x="165" y="755"/>
                    <a:pt x="165" y="722"/>
                  </a:cubicBezTo>
                  <a:cubicBezTo>
                    <a:pt x="165" y="576"/>
                    <a:pt x="165" y="576"/>
                    <a:pt x="165" y="576"/>
                  </a:cubicBezTo>
                  <a:cubicBezTo>
                    <a:pt x="165" y="569"/>
                    <a:pt x="162" y="563"/>
                    <a:pt x="155" y="559"/>
                  </a:cubicBezTo>
                  <a:cubicBezTo>
                    <a:pt x="60" y="507"/>
                    <a:pt x="0" y="407"/>
                    <a:pt x="0" y="298"/>
                  </a:cubicBezTo>
                  <a:cubicBezTo>
                    <a:pt x="0" y="133"/>
                    <a:pt x="134" y="0"/>
                    <a:pt x="298" y="0"/>
                  </a:cubicBezTo>
                  <a:cubicBezTo>
                    <a:pt x="463" y="0"/>
                    <a:pt x="597" y="133"/>
                    <a:pt x="597" y="298"/>
                  </a:cubicBezTo>
                  <a:cubicBezTo>
                    <a:pt x="597" y="407"/>
                    <a:pt x="537" y="507"/>
                    <a:pt x="441" y="559"/>
                  </a:cubicBezTo>
                  <a:cubicBezTo>
                    <a:pt x="435" y="563"/>
                    <a:pt x="431" y="569"/>
                    <a:pt x="431" y="576"/>
                  </a:cubicBezTo>
                  <a:cubicBezTo>
                    <a:pt x="432" y="722"/>
                    <a:pt x="432" y="722"/>
                    <a:pt x="432" y="722"/>
                  </a:cubicBezTo>
                  <a:cubicBezTo>
                    <a:pt x="432" y="755"/>
                    <a:pt x="404" y="782"/>
                    <a:pt x="371" y="782"/>
                  </a:cubicBezTo>
                  <a:cubicBezTo>
                    <a:pt x="354" y="782"/>
                    <a:pt x="354" y="782"/>
                    <a:pt x="354" y="782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10"/>
            <p:cNvSpPr>
              <a:spLocks noEditPoints="1"/>
            </p:cNvSpPr>
            <p:nvPr/>
          </p:nvSpPr>
          <p:spPr bwMode="auto">
            <a:xfrm>
              <a:off x="3618897" y="2347432"/>
              <a:ext cx="706229" cy="373412"/>
            </a:xfrm>
            <a:custGeom>
              <a:avLst/>
              <a:gdLst>
                <a:gd name="T0" fmla="*/ 699 w 817"/>
                <a:gd name="T1" fmla="*/ 406 h 432"/>
                <a:gd name="T2" fmla="*/ 692 w 817"/>
                <a:gd name="T3" fmla="*/ 380 h 432"/>
                <a:gd name="T4" fmla="*/ 718 w 817"/>
                <a:gd name="T5" fmla="*/ 373 h 432"/>
                <a:gd name="T6" fmla="*/ 755 w 817"/>
                <a:gd name="T7" fmla="*/ 394 h 432"/>
                <a:gd name="T8" fmla="*/ 762 w 817"/>
                <a:gd name="T9" fmla="*/ 420 h 432"/>
                <a:gd name="T10" fmla="*/ 736 w 817"/>
                <a:gd name="T11" fmla="*/ 427 h 432"/>
                <a:gd name="T12" fmla="*/ 699 w 817"/>
                <a:gd name="T13" fmla="*/ 406 h 432"/>
                <a:gd name="T14" fmla="*/ 718 w 817"/>
                <a:gd name="T15" fmla="*/ 59 h 432"/>
                <a:gd name="T16" fmla="*/ 692 w 817"/>
                <a:gd name="T17" fmla="*/ 52 h 432"/>
                <a:gd name="T18" fmla="*/ 699 w 817"/>
                <a:gd name="T19" fmla="*/ 26 h 432"/>
                <a:gd name="T20" fmla="*/ 736 w 817"/>
                <a:gd name="T21" fmla="*/ 5 h 432"/>
                <a:gd name="T22" fmla="*/ 762 w 817"/>
                <a:gd name="T23" fmla="*/ 12 h 432"/>
                <a:gd name="T24" fmla="*/ 755 w 817"/>
                <a:gd name="T25" fmla="*/ 38 h 432"/>
                <a:gd name="T26" fmla="*/ 718 w 817"/>
                <a:gd name="T27" fmla="*/ 59 h 432"/>
                <a:gd name="T28" fmla="*/ 755 w 817"/>
                <a:gd name="T29" fmla="*/ 235 h 432"/>
                <a:gd name="T30" fmla="*/ 736 w 817"/>
                <a:gd name="T31" fmla="*/ 216 h 432"/>
                <a:gd name="T32" fmla="*/ 755 w 817"/>
                <a:gd name="T33" fmla="*/ 197 h 432"/>
                <a:gd name="T34" fmla="*/ 798 w 817"/>
                <a:gd name="T35" fmla="*/ 197 h 432"/>
                <a:gd name="T36" fmla="*/ 817 w 817"/>
                <a:gd name="T37" fmla="*/ 216 h 432"/>
                <a:gd name="T38" fmla="*/ 798 w 817"/>
                <a:gd name="T39" fmla="*/ 235 h 432"/>
                <a:gd name="T40" fmla="*/ 755 w 817"/>
                <a:gd name="T41" fmla="*/ 235 h 432"/>
                <a:gd name="T42" fmla="*/ 118 w 817"/>
                <a:gd name="T43" fmla="*/ 26 h 432"/>
                <a:gd name="T44" fmla="*/ 124 w 817"/>
                <a:gd name="T45" fmla="*/ 52 h 432"/>
                <a:gd name="T46" fmla="*/ 98 w 817"/>
                <a:gd name="T47" fmla="*/ 59 h 432"/>
                <a:gd name="T48" fmla="*/ 62 w 817"/>
                <a:gd name="T49" fmla="*/ 38 h 432"/>
                <a:gd name="T50" fmla="*/ 55 w 817"/>
                <a:gd name="T51" fmla="*/ 12 h 432"/>
                <a:gd name="T52" fmla="*/ 81 w 817"/>
                <a:gd name="T53" fmla="*/ 5 h 432"/>
                <a:gd name="T54" fmla="*/ 118 w 817"/>
                <a:gd name="T55" fmla="*/ 26 h 432"/>
                <a:gd name="T56" fmla="*/ 98 w 817"/>
                <a:gd name="T57" fmla="*/ 373 h 432"/>
                <a:gd name="T58" fmla="*/ 124 w 817"/>
                <a:gd name="T59" fmla="*/ 380 h 432"/>
                <a:gd name="T60" fmla="*/ 118 w 817"/>
                <a:gd name="T61" fmla="*/ 406 h 432"/>
                <a:gd name="T62" fmla="*/ 81 w 817"/>
                <a:gd name="T63" fmla="*/ 427 h 432"/>
                <a:gd name="T64" fmla="*/ 55 w 817"/>
                <a:gd name="T65" fmla="*/ 420 h 432"/>
                <a:gd name="T66" fmla="*/ 62 w 817"/>
                <a:gd name="T67" fmla="*/ 394 h 432"/>
                <a:gd name="T68" fmla="*/ 98 w 817"/>
                <a:gd name="T69" fmla="*/ 373 h 432"/>
                <a:gd name="T70" fmla="*/ 62 w 817"/>
                <a:gd name="T71" fmla="*/ 197 h 432"/>
                <a:gd name="T72" fmla="*/ 81 w 817"/>
                <a:gd name="T73" fmla="*/ 216 h 432"/>
                <a:gd name="T74" fmla="*/ 62 w 817"/>
                <a:gd name="T75" fmla="*/ 235 h 432"/>
                <a:gd name="T76" fmla="*/ 19 w 817"/>
                <a:gd name="T77" fmla="*/ 235 h 432"/>
                <a:gd name="T78" fmla="*/ 0 w 817"/>
                <a:gd name="T79" fmla="*/ 216 h 432"/>
                <a:gd name="T80" fmla="*/ 19 w 817"/>
                <a:gd name="T81" fmla="*/ 197 h 432"/>
                <a:gd name="T82" fmla="*/ 62 w 817"/>
                <a:gd name="T83" fmla="*/ 197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17" h="432">
                  <a:moveTo>
                    <a:pt x="699" y="406"/>
                  </a:moveTo>
                  <a:cubicBezTo>
                    <a:pt x="690" y="401"/>
                    <a:pt x="687" y="389"/>
                    <a:pt x="692" y="380"/>
                  </a:cubicBezTo>
                  <a:cubicBezTo>
                    <a:pt x="698" y="371"/>
                    <a:pt x="709" y="368"/>
                    <a:pt x="718" y="373"/>
                  </a:cubicBezTo>
                  <a:cubicBezTo>
                    <a:pt x="755" y="394"/>
                    <a:pt x="755" y="394"/>
                    <a:pt x="755" y="394"/>
                  </a:cubicBezTo>
                  <a:cubicBezTo>
                    <a:pt x="764" y="399"/>
                    <a:pt x="767" y="411"/>
                    <a:pt x="762" y="420"/>
                  </a:cubicBezTo>
                  <a:cubicBezTo>
                    <a:pt x="757" y="429"/>
                    <a:pt x="745" y="432"/>
                    <a:pt x="736" y="427"/>
                  </a:cubicBezTo>
                  <a:cubicBezTo>
                    <a:pt x="699" y="406"/>
                    <a:pt x="699" y="406"/>
                    <a:pt x="699" y="406"/>
                  </a:cubicBezTo>
                  <a:close/>
                  <a:moveTo>
                    <a:pt x="718" y="59"/>
                  </a:moveTo>
                  <a:cubicBezTo>
                    <a:pt x="709" y="64"/>
                    <a:pt x="698" y="61"/>
                    <a:pt x="692" y="52"/>
                  </a:cubicBezTo>
                  <a:cubicBezTo>
                    <a:pt x="687" y="43"/>
                    <a:pt x="690" y="31"/>
                    <a:pt x="699" y="26"/>
                  </a:cubicBezTo>
                  <a:cubicBezTo>
                    <a:pt x="736" y="5"/>
                    <a:pt x="736" y="5"/>
                    <a:pt x="736" y="5"/>
                  </a:cubicBezTo>
                  <a:cubicBezTo>
                    <a:pt x="745" y="0"/>
                    <a:pt x="757" y="3"/>
                    <a:pt x="762" y="12"/>
                  </a:cubicBezTo>
                  <a:cubicBezTo>
                    <a:pt x="767" y="21"/>
                    <a:pt x="764" y="32"/>
                    <a:pt x="755" y="38"/>
                  </a:cubicBezTo>
                  <a:cubicBezTo>
                    <a:pt x="718" y="59"/>
                    <a:pt x="718" y="59"/>
                    <a:pt x="718" y="59"/>
                  </a:cubicBezTo>
                  <a:close/>
                  <a:moveTo>
                    <a:pt x="755" y="235"/>
                  </a:moveTo>
                  <a:cubicBezTo>
                    <a:pt x="745" y="235"/>
                    <a:pt x="736" y="226"/>
                    <a:pt x="736" y="216"/>
                  </a:cubicBezTo>
                  <a:cubicBezTo>
                    <a:pt x="736" y="205"/>
                    <a:pt x="745" y="197"/>
                    <a:pt x="755" y="197"/>
                  </a:cubicBezTo>
                  <a:cubicBezTo>
                    <a:pt x="798" y="197"/>
                    <a:pt x="798" y="197"/>
                    <a:pt x="798" y="197"/>
                  </a:cubicBezTo>
                  <a:cubicBezTo>
                    <a:pt x="808" y="197"/>
                    <a:pt x="817" y="205"/>
                    <a:pt x="817" y="216"/>
                  </a:cubicBezTo>
                  <a:cubicBezTo>
                    <a:pt x="817" y="226"/>
                    <a:pt x="808" y="235"/>
                    <a:pt x="798" y="235"/>
                  </a:cubicBezTo>
                  <a:cubicBezTo>
                    <a:pt x="755" y="235"/>
                    <a:pt x="755" y="235"/>
                    <a:pt x="755" y="235"/>
                  </a:cubicBezTo>
                  <a:close/>
                  <a:moveTo>
                    <a:pt x="118" y="26"/>
                  </a:moveTo>
                  <a:cubicBezTo>
                    <a:pt x="127" y="31"/>
                    <a:pt x="130" y="43"/>
                    <a:pt x="124" y="52"/>
                  </a:cubicBezTo>
                  <a:cubicBezTo>
                    <a:pt x="119" y="61"/>
                    <a:pt x="108" y="64"/>
                    <a:pt x="98" y="59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53" y="32"/>
                    <a:pt x="49" y="21"/>
                    <a:pt x="55" y="12"/>
                  </a:cubicBezTo>
                  <a:cubicBezTo>
                    <a:pt x="60" y="3"/>
                    <a:pt x="72" y="0"/>
                    <a:pt x="81" y="5"/>
                  </a:cubicBezTo>
                  <a:cubicBezTo>
                    <a:pt x="118" y="26"/>
                    <a:pt x="118" y="26"/>
                    <a:pt x="118" y="26"/>
                  </a:cubicBezTo>
                  <a:close/>
                  <a:moveTo>
                    <a:pt x="98" y="373"/>
                  </a:moveTo>
                  <a:cubicBezTo>
                    <a:pt x="108" y="368"/>
                    <a:pt x="119" y="371"/>
                    <a:pt x="124" y="380"/>
                  </a:cubicBezTo>
                  <a:cubicBezTo>
                    <a:pt x="130" y="389"/>
                    <a:pt x="127" y="401"/>
                    <a:pt x="118" y="406"/>
                  </a:cubicBezTo>
                  <a:cubicBezTo>
                    <a:pt x="81" y="427"/>
                    <a:pt x="81" y="427"/>
                    <a:pt x="81" y="427"/>
                  </a:cubicBezTo>
                  <a:cubicBezTo>
                    <a:pt x="72" y="432"/>
                    <a:pt x="60" y="429"/>
                    <a:pt x="55" y="420"/>
                  </a:cubicBezTo>
                  <a:cubicBezTo>
                    <a:pt x="49" y="411"/>
                    <a:pt x="53" y="399"/>
                    <a:pt x="62" y="394"/>
                  </a:cubicBezTo>
                  <a:cubicBezTo>
                    <a:pt x="98" y="373"/>
                    <a:pt x="98" y="373"/>
                    <a:pt x="98" y="373"/>
                  </a:cubicBezTo>
                  <a:close/>
                  <a:moveTo>
                    <a:pt x="62" y="197"/>
                  </a:moveTo>
                  <a:cubicBezTo>
                    <a:pt x="72" y="197"/>
                    <a:pt x="81" y="205"/>
                    <a:pt x="81" y="216"/>
                  </a:cubicBezTo>
                  <a:cubicBezTo>
                    <a:pt x="81" y="226"/>
                    <a:pt x="72" y="235"/>
                    <a:pt x="62" y="235"/>
                  </a:cubicBezTo>
                  <a:cubicBezTo>
                    <a:pt x="19" y="235"/>
                    <a:pt x="19" y="235"/>
                    <a:pt x="19" y="235"/>
                  </a:cubicBezTo>
                  <a:cubicBezTo>
                    <a:pt x="9" y="235"/>
                    <a:pt x="0" y="226"/>
                    <a:pt x="0" y="216"/>
                  </a:cubicBezTo>
                  <a:cubicBezTo>
                    <a:pt x="0" y="205"/>
                    <a:pt x="9" y="197"/>
                    <a:pt x="19" y="197"/>
                  </a:cubicBezTo>
                  <a:cubicBezTo>
                    <a:pt x="62" y="197"/>
                    <a:pt x="62" y="197"/>
                    <a:pt x="62" y="197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11"/>
            <p:cNvSpPr>
              <a:spLocks/>
            </p:cNvSpPr>
            <p:nvPr/>
          </p:nvSpPr>
          <p:spPr bwMode="auto">
            <a:xfrm>
              <a:off x="3845651" y="2427528"/>
              <a:ext cx="253087" cy="253452"/>
            </a:xfrm>
            <a:custGeom>
              <a:avLst/>
              <a:gdLst>
                <a:gd name="T0" fmla="*/ 3 w 293"/>
                <a:gd name="T1" fmla="*/ 38 h 293"/>
                <a:gd name="T2" fmla="*/ 16 w 293"/>
                <a:gd name="T3" fmla="*/ 15 h 293"/>
                <a:gd name="T4" fmla="*/ 39 w 293"/>
                <a:gd name="T5" fmla="*/ 28 h 293"/>
                <a:gd name="T6" fmla="*/ 50 w 293"/>
                <a:gd name="T7" fmla="*/ 65 h 293"/>
                <a:gd name="T8" fmla="*/ 91 w 293"/>
                <a:gd name="T9" fmla="*/ 53 h 293"/>
                <a:gd name="T10" fmla="*/ 91 w 293"/>
                <a:gd name="T11" fmla="*/ 53 h 293"/>
                <a:gd name="T12" fmla="*/ 127 w 293"/>
                <a:gd name="T13" fmla="*/ 48 h 293"/>
                <a:gd name="T14" fmla="*/ 127 w 293"/>
                <a:gd name="T15" fmla="*/ 19 h 293"/>
                <a:gd name="T16" fmla="*/ 146 w 293"/>
                <a:gd name="T17" fmla="*/ 0 h 293"/>
                <a:gd name="T18" fmla="*/ 165 w 293"/>
                <a:gd name="T19" fmla="*/ 19 h 293"/>
                <a:gd name="T20" fmla="*/ 165 w 293"/>
                <a:gd name="T21" fmla="*/ 48 h 293"/>
                <a:gd name="T22" fmla="*/ 202 w 293"/>
                <a:gd name="T23" fmla="*/ 53 h 293"/>
                <a:gd name="T24" fmla="*/ 202 w 293"/>
                <a:gd name="T25" fmla="*/ 53 h 293"/>
                <a:gd name="T26" fmla="*/ 202 w 293"/>
                <a:gd name="T27" fmla="*/ 53 h 293"/>
                <a:gd name="T28" fmla="*/ 242 w 293"/>
                <a:gd name="T29" fmla="*/ 65 h 293"/>
                <a:gd name="T30" fmla="*/ 253 w 293"/>
                <a:gd name="T31" fmla="*/ 28 h 293"/>
                <a:gd name="T32" fmla="*/ 277 w 293"/>
                <a:gd name="T33" fmla="*/ 15 h 293"/>
                <a:gd name="T34" fmla="*/ 290 w 293"/>
                <a:gd name="T35" fmla="*/ 38 h 293"/>
                <a:gd name="T36" fmla="*/ 220 w 293"/>
                <a:gd name="T37" fmla="*/ 278 h 293"/>
                <a:gd name="T38" fmla="*/ 196 w 293"/>
                <a:gd name="T39" fmla="*/ 290 h 293"/>
                <a:gd name="T40" fmla="*/ 183 w 293"/>
                <a:gd name="T41" fmla="*/ 267 h 293"/>
                <a:gd name="T42" fmla="*/ 232 w 293"/>
                <a:gd name="T43" fmla="*/ 102 h 293"/>
                <a:gd name="T44" fmla="*/ 194 w 293"/>
                <a:gd name="T45" fmla="*/ 90 h 293"/>
                <a:gd name="T46" fmla="*/ 194 w 293"/>
                <a:gd name="T47" fmla="*/ 90 h 293"/>
                <a:gd name="T48" fmla="*/ 165 w 293"/>
                <a:gd name="T49" fmla="*/ 86 h 293"/>
                <a:gd name="T50" fmla="*/ 165 w 293"/>
                <a:gd name="T51" fmla="*/ 132 h 293"/>
                <a:gd name="T52" fmla="*/ 146 w 293"/>
                <a:gd name="T53" fmla="*/ 151 h 293"/>
                <a:gd name="T54" fmla="*/ 127 w 293"/>
                <a:gd name="T55" fmla="*/ 132 h 293"/>
                <a:gd name="T56" fmla="*/ 127 w 293"/>
                <a:gd name="T57" fmla="*/ 86 h 293"/>
                <a:gd name="T58" fmla="*/ 99 w 293"/>
                <a:gd name="T59" fmla="*/ 90 h 293"/>
                <a:gd name="T60" fmla="*/ 99 w 293"/>
                <a:gd name="T61" fmla="*/ 90 h 293"/>
                <a:gd name="T62" fmla="*/ 61 w 293"/>
                <a:gd name="T63" fmla="*/ 102 h 293"/>
                <a:gd name="T64" fmla="*/ 109 w 293"/>
                <a:gd name="T65" fmla="*/ 267 h 293"/>
                <a:gd name="T66" fmla="*/ 96 w 293"/>
                <a:gd name="T67" fmla="*/ 290 h 293"/>
                <a:gd name="T68" fmla="*/ 73 w 293"/>
                <a:gd name="T69" fmla="*/ 278 h 293"/>
                <a:gd name="T70" fmla="*/ 3 w 293"/>
                <a:gd name="T71" fmla="*/ 3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93" h="293">
                  <a:moveTo>
                    <a:pt x="3" y="38"/>
                  </a:moveTo>
                  <a:cubicBezTo>
                    <a:pt x="0" y="28"/>
                    <a:pt x="6" y="18"/>
                    <a:pt x="16" y="15"/>
                  </a:cubicBezTo>
                  <a:cubicBezTo>
                    <a:pt x="26" y="12"/>
                    <a:pt x="37" y="18"/>
                    <a:pt x="39" y="28"/>
                  </a:cubicBezTo>
                  <a:cubicBezTo>
                    <a:pt x="50" y="65"/>
                    <a:pt x="50" y="65"/>
                    <a:pt x="50" y="65"/>
                  </a:cubicBezTo>
                  <a:cubicBezTo>
                    <a:pt x="63" y="60"/>
                    <a:pt x="77" y="56"/>
                    <a:pt x="91" y="53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103" y="50"/>
                    <a:pt x="115" y="49"/>
                    <a:pt x="127" y="48"/>
                  </a:cubicBezTo>
                  <a:cubicBezTo>
                    <a:pt x="127" y="19"/>
                    <a:pt x="127" y="19"/>
                    <a:pt x="127" y="19"/>
                  </a:cubicBezTo>
                  <a:cubicBezTo>
                    <a:pt x="127" y="8"/>
                    <a:pt x="136" y="0"/>
                    <a:pt x="146" y="0"/>
                  </a:cubicBezTo>
                  <a:cubicBezTo>
                    <a:pt x="157" y="0"/>
                    <a:pt x="165" y="8"/>
                    <a:pt x="165" y="19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78" y="49"/>
                    <a:pt x="190" y="50"/>
                    <a:pt x="202" y="53"/>
                  </a:cubicBezTo>
                  <a:cubicBezTo>
                    <a:pt x="202" y="53"/>
                    <a:pt x="202" y="53"/>
                    <a:pt x="202" y="53"/>
                  </a:cubicBezTo>
                  <a:cubicBezTo>
                    <a:pt x="202" y="53"/>
                    <a:pt x="202" y="53"/>
                    <a:pt x="202" y="53"/>
                  </a:cubicBezTo>
                  <a:cubicBezTo>
                    <a:pt x="216" y="56"/>
                    <a:pt x="229" y="60"/>
                    <a:pt x="242" y="65"/>
                  </a:cubicBezTo>
                  <a:cubicBezTo>
                    <a:pt x="253" y="28"/>
                    <a:pt x="253" y="28"/>
                    <a:pt x="253" y="28"/>
                  </a:cubicBezTo>
                  <a:cubicBezTo>
                    <a:pt x="256" y="18"/>
                    <a:pt x="267" y="12"/>
                    <a:pt x="277" y="15"/>
                  </a:cubicBezTo>
                  <a:cubicBezTo>
                    <a:pt x="287" y="18"/>
                    <a:pt x="293" y="28"/>
                    <a:pt x="290" y="38"/>
                  </a:cubicBezTo>
                  <a:cubicBezTo>
                    <a:pt x="220" y="278"/>
                    <a:pt x="220" y="278"/>
                    <a:pt x="220" y="278"/>
                  </a:cubicBezTo>
                  <a:cubicBezTo>
                    <a:pt x="217" y="288"/>
                    <a:pt x="206" y="293"/>
                    <a:pt x="196" y="290"/>
                  </a:cubicBezTo>
                  <a:cubicBezTo>
                    <a:pt x="186" y="288"/>
                    <a:pt x="180" y="277"/>
                    <a:pt x="183" y="267"/>
                  </a:cubicBezTo>
                  <a:cubicBezTo>
                    <a:pt x="232" y="102"/>
                    <a:pt x="232" y="102"/>
                    <a:pt x="232" y="102"/>
                  </a:cubicBezTo>
                  <a:cubicBezTo>
                    <a:pt x="220" y="97"/>
                    <a:pt x="207" y="93"/>
                    <a:pt x="194" y="90"/>
                  </a:cubicBezTo>
                  <a:cubicBezTo>
                    <a:pt x="194" y="90"/>
                    <a:pt x="194" y="90"/>
                    <a:pt x="194" y="90"/>
                  </a:cubicBezTo>
                  <a:cubicBezTo>
                    <a:pt x="185" y="88"/>
                    <a:pt x="175" y="87"/>
                    <a:pt x="165" y="86"/>
                  </a:cubicBezTo>
                  <a:cubicBezTo>
                    <a:pt x="165" y="132"/>
                    <a:pt x="165" y="132"/>
                    <a:pt x="165" y="132"/>
                  </a:cubicBezTo>
                  <a:cubicBezTo>
                    <a:pt x="165" y="143"/>
                    <a:pt x="157" y="151"/>
                    <a:pt x="146" y="151"/>
                  </a:cubicBezTo>
                  <a:cubicBezTo>
                    <a:pt x="136" y="151"/>
                    <a:pt x="127" y="143"/>
                    <a:pt x="127" y="132"/>
                  </a:cubicBezTo>
                  <a:cubicBezTo>
                    <a:pt x="127" y="86"/>
                    <a:pt x="127" y="86"/>
                    <a:pt x="127" y="86"/>
                  </a:cubicBezTo>
                  <a:cubicBezTo>
                    <a:pt x="118" y="87"/>
                    <a:pt x="108" y="88"/>
                    <a:pt x="99" y="90"/>
                  </a:cubicBezTo>
                  <a:cubicBezTo>
                    <a:pt x="99" y="90"/>
                    <a:pt x="99" y="90"/>
                    <a:pt x="99" y="90"/>
                  </a:cubicBezTo>
                  <a:cubicBezTo>
                    <a:pt x="85" y="93"/>
                    <a:pt x="73" y="97"/>
                    <a:pt x="61" y="102"/>
                  </a:cubicBezTo>
                  <a:cubicBezTo>
                    <a:pt x="109" y="267"/>
                    <a:pt x="109" y="267"/>
                    <a:pt x="109" y="267"/>
                  </a:cubicBezTo>
                  <a:cubicBezTo>
                    <a:pt x="112" y="277"/>
                    <a:pt x="106" y="288"/>
                    <a:pt x="96" y="290"/>
                  </a:cubicBezTo>
                  <a:cubicBezTo>
                    <a:pt x="86" y="293"/>
                    <a:pt x="76" y="288"/>
                    <a:pt x="73" y="278"/>
                  </a:cubicBezTo>
                  <a:cubicBezTo>
                    <a:pt x="3" y="38"/>
                    <a:pt x="3" y="38"/>
                    <a:pt x="3" y="3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60438" y="189434"/>
            <a:ext cx="5744705" cy="646331"/>
            <a:chOff x="360438" y="189434"/>
            <a:chExt cx="5744705" cy="646331"/>
          </a:xfrm>
        </p:grpSpPr>
        <p:sp>
          <p:nvSpPr>
            <p:cNvPr id="35" name="Freeform 514"/>
            <p:cNvSpPr>
              <a:spLocks noEditPoints="1"/>
            </p:cNvSpPr>
            <p:nvPr/>
          </p:nvSpPr>
          <p:spPr bwMode="auto">
            <a:xfrm>
              <a:off x="3458488" y="368645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816821" y="333450"/>
              <a:ext cx="2288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effectLst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200" dirty="0">
                  <a:solidFill>
                    <a:srgbClr val="0066CC"/>
                  </a:solidFill>
                </a:rPr>
                <a:t>Source of creative technology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0438" y="189434"/>
              <a:ext cx="31383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zh-CN" sz="3600" dirty="0">
                  <a:solidFill>
                    <a:srgbClr val="0066CC"/>
                  </a:solidFill>
                </a:rPr>
                <a:t>创意技术来源</a:t>
              </a:r>
            </a:p>
          </p:txBody>
        </p:sp>
      </p:grpSp>
      <p:cxnSp>
        <p:nvCxnSpPr>
          <p:cNvPr id="126" name="直接连接符 125"/>
          <p:cNvCxnSpPr/>
          <p:nvPr/>
        </p:nvCxnSpPr>
        <p:spPr>
          <a:xfrm flipH="1">
            <a:off x="3458488" y="1629594"/>
            <a:ext cx="2662589" cy="7404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tailEnd type="oval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/>
          <p:cNvCxnSpPr/>
          <p:nvPr/>
        </p:nvCxnSpPr>
        <p:spPr>
          <a:xfrm flipH="1">
            <a:off x="3458488" y="3151399"/>
            <a:ext cx="1874027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tailEnd type="oval" w="lg" len="lg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连接符 128"/>
          <p:cNvCxnSpPr/>
          <p:nvPr/>
        </p:nvCxnSpPr>
        <p:spPr>
          <a:xfrm flipH="1">
            <a:off x="3458488" y="5781383"/>
            <a:ext cx="4178283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tailEnd type="oval" w="lg" len="lg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3458488" y="4437906"/>
            <a:ext cx="2430253" cy="507367"/>
            <a:chOff x="3458488" y="4437906"/>
            <a:chExt cx="2430253" cy="507367"/>
          </a:xfrm>
        </p:grpSpPr>
        <p:cxnSp>
          <p:nvCxnSpPr>
            <p:cNvPr id="128" name="直接连接符 127"/>
            <p:cNvCxnSpPr/>
            <p:nvPr/>
          </p:nvCxnSpPr>
          <p:spPr>
            <a:xfrm flipH="1">
              <a:off x="3458488" y="4437906"/>
              <a:ext cx="1920665" cy="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oval" w="lg" len="lg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>
              <a:stCxn id="80" idx="2"/>
            </p:cNvCxnSpPr>
            <p:nvPr/>
          </p:nvCxnSpPr>
          <p:spPr>
            <a:xfrm flipH="1" flipV="1">
              <a:off x="5379153" y="4437906"/>
              <a:ext cx="509588" cy="507367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  <a:tailEnd type="none" w="lg" len="lg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组合 130"/>
          <p:cNvGrpSpPr/>
          <p:nvPr/>
        </p:nvGrpSpPr>
        <p:grpSpPr>
          <a:xfrm>
            <a:off x="1196390" y="1557586"/>
            <a:ext cx="2620431" cy="893326"/>
            <a:chOff x="8641357" y="2133650"/>
            <a:chExt cx="2620431" cy="893326"/>
          </a:xfrm>
        </p:grpSpPr>
        <p:sp>
          <p:nvSpPr>
            <p:cNvPr id="132" name="TextBox 131"/>
            <p:cNvSpPr txBox="1"/>
            <p:nvPr/>
          </p:nvSpPr>
          <p:spPr>
            <a:xfrm>
              <a:off x="8785373" y="2421682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3" name="Freeform 512"/>
            <p:cNvSpPr>
              <a:spLocks/>
            </p:cNvSpPr>
            <p:nvPr/>
          </p:nvSpPr>
          <p:spPr bwMode="auto">
            <a:xfrm>
              <a:off x="8641357" y="2191370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784483" y="2133650"/>
              <a:ext cx="24773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点击输入小标题</a:t>
              </a:r>
              <a:endParaRPr lang="zh-CN" altLang="zh-CN" sz="16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1196390" y="2637706"/>
            <a:ext cx="2620431" cy="893326"/>
            <a:chOff x="8641357" y="2133650"/>
            <a:chExt cx="2620431" cy="893326"/>
          </a:xfrm>
        </p:grpSpPr>
        <p:sp>
          <p:nvSpPr>
            <p:cNvPr id="136" name="TextBox 135"/>
            <p:cNvSpPr txBox="1"/>
            <p:nvPr/>
          </p:nvSpPr>
          <p:spPr>
            <a:xfrm>
              <a:off x="8785373" y="2421682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7" name="Freeform 512"/>
            <p:cNvSpPr>
              <a:spLocks/>
            </p:cNvSpPr>
            <p:nvPr/>
          </p:nvSpPr>
          <p:spPr bwMode="auto">
            <a:xfrm>
              <a:off x="8641357" y="217708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8784483" y="2133650"/>
              <a:ext cx="24773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0066CC"/>
                  </a:solidFill>
                </a:rPr>
                <a:t>点击输入小标题</a:t>
              </a:r>
              <a:endParaRPr lang="zh-CN" altLang="zh-CN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139" name="组合 138"/>
          <p:cNvGrpSpPr/>
          <p:nvPr/>
        </p:nvGrpSpPr>
        <p:grpSpPr>
          <a:xfrm>
            <a:off x="1196390" y="3789834"/>
            <a:ext cx="2620431" cy="893326"/>
            <a:chOff x="8641357" y="2133650"/>
            <a:chExt cx="2620431" cy="893326"/>
          </a:xfrm>
        </p:grpSpPr>
        <p:sp>
          <p:nvSpPr>
            <p:cNvPr id="140" name="TextBox 139"/>
            <p:cNvSpPr txBox="1"/>
            <p:nvPr/>
          </p:nvSpPr>
          <p:spPr>
            <a:xfrm>
              <a:off x="8785373" y="2421682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1" name="Freeform 512"/>
            <p:cNvSpPr>
              <a:spLocks/>
            </p:cNvSpPr>
            <p:nvPr/>
          </p:nvSpPr>
          <p:spPr bwMode="auto">
            <a:xfrm>
              <a:off x="8641357" y="2158368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784483" y="2133650"/>
              <a:ext cx="24773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0066CC"/>
                  </a:solidFill>
                </a:rPr>
                <a:t>点击输入小标题</a:t>
              </a:r>
              <a:endParaRPr lang="zh-CN" altLang="zh-CN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1196390" y="5085978"/>
            <a:ext cx="2620431" cy="893326"/>
            <a:chOff x="8641357" y="2133650"/>
            <a:chExt cx="2620431" cy="893326"/>
          </a:xfrm>
        </p:grpSpPr>
        <p:sp>
          <p:nvSpPr>
            <p:cNvPr id="144" name="TextBox 143"/>
            <p:cNvSpPr txBox="1"/>
            <p:nvPr/>
          </p:nvSpPr>
          <p:spPr>
            <a:xfrm>
              <a:off x="8785373" y="2421682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5" name="Freeform 512"/>
            <p:cNvSpPr>
              <a:spLocks/>
            </p:cNvSpPr>
            <p:nvPr/>
          </p:nvSpPr>
          <p:spPr bwMode="auto">
            <a:xfrm>
              <a:off x="8641357" y="2186944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784483" y="2133650"/>
              <a:ext cx="24773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>
                  <a:solidFill>
                    <a:srgbClr val="0066CC"/>
                  </a:solidFill>
                </a:rPr>
                <a:t>点击输入小标题</a:t>
              </a:r>
              <a:endParaRPr lang="zh-CN" altLang="zh-CN" dirty="0">
                <a:solidFill>
                  <a:srgbClr val="0066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76659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19" grpId="0"/>
      <p:bldP spid="120" grpId="0"/>
      <p:bldP spid="1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15231677" y="765498"/>
            <a:ext cx="4680520" cy="3137954"/>
            <a:chOff x="5303118" y="929193"/>
            <a:chExt cx="4680520" cy="3137954"/>
          </a:xfrm>
        </p:grpSpPr>
        <p:cxnSp>
          <p:nvCxnSpPr>
            <p:cNvPr id="39" name="直接连接符 38"/>
            <p:cNvCxnSpPr/>
            <p:nvPr/>
          </p:nvCxnSpPr>
          <p:spPr>
            <a:xfrm>
              <a:off x="5303118" y="929193"/>
              <a:ext cx="0" cy="3137954"/>
            </a:xfrm>
            <a:prstGeom prst="line">
              <a:avLst/>
            </a:prstGeom>
            <a:noFill/>
            <a:ln w="952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</p:cxnSp>
        <p:sp>
          <p:nvSpPr>
            <p:cNvPr id="40" name="Text Box 28"/>
            <p:cNvSpPr txBox="1">
              <a:spLocks noChangeArrowheads="1"/>
            </p:cNvSpPr>
            <p:nvPr/>
          </p:nvSpPr>
          <p:spPr bwMode="auto">
            <a:xfrm>
              <a:off x="5447134" y="1266647"/>
              <a:ext cx="4536504" cy="203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核心竞争力放心</a:t>
              </a:r>
            </a:p>
            <a:p>
              <a:pPr>
                <a:lnSpc>
                  <a:spcPct val="150000"/>
                </a:lnSpc>
              </a:pPr>
              <a:r>
                <a:rPr lang="zh-CN" altLang="zh-CN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创意</a:t>
              </a:r>
              <a:r>
                <a:rPr lang="zh-CN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来源</a:t>
              </a:r>
            </a:p>
            <a:p>
              <a:pPr>
                <a:lnSpc>
                  <a:spcPct val="150000"/>
                </a:lnSpc>
              </a:pPr>
              <a:r>
                <a:rPr lang="zh-CN" altLang="zh-CN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品牌</a:t>
              </a:r>
              <a:r>
                <a:rPr lang="zh-CN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竞争力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63242" y="2809178"/>
            <a:ext cx="1641411" cy="2952193"/>
            <a:chOff x="406574" y="1514107"/>
            <a:chExt cx="2520000" cy="4532397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406574" y="1514107"/>
              <a:ext cx="2520000" cy="3360000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组合 43"/>
            <p:cNvGrpSpPr/>
            <p:nvPr/>
          </p:nvGrpSpPr>
          <p:grpSpPr>
            <a:xfrm>
              <a:off x="406574" y="5374011"/>
              <a:ext cx="2520000" cy="672493"/>
              <a:chOff x="406574" y="5374011"/>
              <a:chExt cx="2520000" cy="672493"/>
            </a:xfrm>
          </p:grpSpPr>
          <p:sp>
            <p:nvSpPr>
              <p:cNvPr id="45" name="TextBox 44">
                <a:hlinkClick r:id="" action="ppaction://hlinkshowjump?jump=nextslide"/>
              </p:cNvPr>
              <p:cNvSpPr txBox="1"/>
              <p:nvPr/>
            </p:nvSpPr>
            <p:spPr>
              <a:xfrm>
                <a:off x="406574" y="5479481"/>
                <a:ext cx="2520000" cy="567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800" dirty="0">
                    <a:solidFill>
                      <a:srgbClr val="0066CC"/>
                    </a:solidFill>
                    <a:latin typeface="微软雅黑" pitchFamily="34" charset="-122"/>
                    <a:ea typeface="微软雅黑" pitchFamily="34" charset="-122"/>
                  </a:rPr>
                  <a:t>年度工作概述</a:t>
                </a:r>
              </a:p>
            </p:txBody>
          </p:sp>
          <p:cxnSp>
            <p:nvCxnSpPr>
              <p:cNvPr id="46" name="直接连接符 45"/>
              <p:cNvCxnSpPr/>
              <p:nvPr/>
            </p:nvCxnSpPr>
            <p:spPr>
              <a:xfrm flipV="1">
                <a:off x="419041" y="5374011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grpSp>
        <p:nvGrpSpPr>
          <p:cNvPr id="47" name="组合 46"/>
          <p:cNvGrpSpPr/>
          <p:nvPr/>
        </p:nvGrpSpPr>
        <p:grpSpPr>
          <a:xfrm>
            <a:off x="2736701" y="2809178"/>
            <a:ext cx="1641593" cy="2954395"/>
            <a:chOff x="3358902" y="1510725"/>
            <a:chExt cx="2520280" cy="4535779"/>
          </a:xfrm>
        </p:grpSpPr>
        <p:pic>
          <p:nvPicPr>
            <p:cNvPr id="4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3423471" y="1510725"/>
              <a:ext cx="2390863" cy="3462922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9" name="组合 48"/>
            <p:cNvGrpSpPr/>
            <p:nvPr/>
          </p:nvGrpSpPr>
          <p:grpSpPr>
            <a:xfrm>
              <a:off x="3358902" y="5374010"/>
              <a:ext cx="2520280" cy="672494"/>
              <a:chOff x="3358902" y="5374010"/>
              <a:chExt cx="2520280" cy="672494"/>
            </a:xfrm>
          </p:grpSpPr>
          <p:sp>
            <p:nvSpPr>
              <p:cNvPr id="50" name="TextBox 49">
                <a:hlinkClick r:id="" action="ppaction://hlinkshowjump?jump=nextslide"/>
              </p:cNvPr>
              <p:cNvSpPr txBox="1"/>
              <p:nvPr/>
            </p:nvSpPr>
            <p:spPr>
              <a:xfrm>
                <a:off x="3358902" y="5479481"/>
                <a:ext cx="2520001" cy="567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zh-CN" sz="1800" dirty="0">
                    <a:solidFill>
                      <a:srgbClr val="0066CC"/>
                    </a:solidFill>
                    <a:latin typeface="微软雅黑" pitchFamily="34" charset="-122"/>
                    <a:ea typeface="微软雅黑" pitchFamily="34" charset="-122"/>
                  </a:rPr>
                  <a:t>工作完成情况</a:t>
                </a:r>
                <a:endParaRPr lang="zh-CN" altLang="en-US" sz="180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51" name="直接连接符 50"/>
              <p:cNvCxnSpPr/>
              <p:nvPr/>
            </p:nvCxnSpPr>
            <p:spPr>
              <a:xfrm flipV="1">
                <a:off x="3371649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grpSp>
        <p:nvGrpSpPr>
          <p:cNvPr id="52" name="组合 51"/>
          <p:cNvGrpSpPr/>
          <p:nvPr/>
        </p:nvGrpSpPr>
        <p:grpSpPr>
          <a:xfrm>
            <a:off x="4752925" y="2809178"/>
            <a:ext cx="1659948" cy="2952239"/>
            <a:chOff x="6282770" y="1514104"/>
            <a:chExt cx="2548460" cy="4532469"/>
          </a:xfrm>
        </p:grpSpPr>
        <p:pic>
          <p:nvPicPr>
            <p:cNvPr id="53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6311231" y="1514104"/>
              <a:ext cx="2519999" cy="3451871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4" name="组合 53"/>
            <p:cNvGrpSpPr/>
            <p:nvPr/>
          </p:nvGrpSpPr>
          <p:grpSpPr>
            <a:xfrm>
              <a:off x="6282770" y="5374010"/>
              <a:ext cx="2548460" cy="672563"/>
              <a:chOff x="6282770" y="5374010"/>
              <a:chExt cx="2548460" cy="672563"/>
            </a:xfrm>
          </p:grpSpPr>
          <p:sp>
            <p:nvSpPr>
              <p:cNvPr id="55" name="TextBox 54">
                <a:hlinkClick r:id="" action="ppaction://hlinkshowjump?jump=nextslide"/>
              </p:cNvPr>
              <p:cNvSpPr txBox="1"/>
              <p:nvPr/>
            </p:nvSpPr>
            <p:spPr>
              <a:xfrm>
                <a:off x="6282770" y="5479550"/>
                <a:ext cx="2548460" cy="567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800" dirty="0">
                    <a:solidFill>
                      <a:srgbClr val="0066CC"/>
                    </a:solidFill>
                    <a:latin typeface="微软雅黑" pitchFamily="34" charset="-122"/>
                    <a:ea typeface="微软雅黑" pitchFamily="34" charset="-122"/>
                  </a:rPr>
                  <a:t>项目成果展示</a:t>
                </a:r>
              </a:p>
            </p:txBody>
          </p:sp>
          <p:cxnSp>
            <p:nvCxnSpPr>
              <p:cNvPr id="56" name="直接连接符 55"/>
              <p:cNvCxnSpPr/>
              <p:nvPr/>
            </p:nvCxnSpPr>
            <p:spPr>
              <a:xfrm flipV="1">
                <a:off x="6323697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grpSp>
        <p:nvGrpSpPr>
          <p:cNvPr id="58" name="组合 57"/>
          <p:cNvGrpSpPr/>
          <p:nvPr/>
        </p:nvGrpSpPr>
        <p:grpSpPr>
          <a:xfrm>
            <a:off x="6697141" y="2809177"/>
            <a:ext cx="2103005" cy="2952194"/>
            <a:chOff x="9042458" y="1514103"/>
            <a:chExt cx="3228669" cy="4532399"/>
          </a:xfrm>
        </p:grpSpPr>
        <p:pic>
          <p:nvPicPr>
            <p:cNvPr id="5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9263558" y="1514103"/>
              <a:ext cx="2520000" cy="3462923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" name="组合 59"/>
            <p:cNvGrpSpPr/>
            <p:nvPr/>
          </p:nvGrpSpPr>
          <p:grpSpPr>
            <a:xfrm>
              <a:off x="9042458" y="5374010"/>
              <a:ext cx="3228669" cy="672492"/>
              <a:chOff x="9042458" y="5374010"/>
              <a:chExt cx="3228669" cy="672492"/>
            </a:xfrm>
          </p:grpSpPr>
          <p:sp>
            <p:nvSpPr>
              <p:cNvPr id="61" name="TextBox 60">
                <a:hlinkClick r:id="" action="ppaction://hlinkshowjump?jump=nextslide"/>
              </p:cNvPr>
              <p:cNvSpPr txBox="1"/>
              <p:nvPr/>
            </p:nvSpPr>
            <p:spPr>
              <a:xfrm>
                <a:off x="9042458" y="5479480"/>
                <a:ext cx="3228669" cy="5670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zh-CN" sz="1800" dirty="0">
                    <a:solidFill>
                      <a:srgbClr val="0066CC"/>
                    </a:solidFill>
                    <a:latin typeface="微软雅黑" pitchFamily="34" charset="-122"/>
                    <a:ea typeface="微软雅黑" pitchFamily="34" charset="-122"/>
                  </a:rPr>
                  <a:t>工作中存在的不足</a:t>
                </a:r>
                <a:endParaRPr lang="zh-CN" altLang="en-US" sz="180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62" name="直接连接符 61"/>
              <p:cNvCxnSpPr/>
              <p:nvPr/>
            </p:nvCxnSpPr>
            <p:spPr>
              <a:xfrm flipV="1">
                <a:off x="9276025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pic>
        <p:nvPicPr>
          <p:cNvPr id="64" name="Picture 3" descr="C:\Documents and Settings\tdz\桌面\未标题-1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744172" y="2243212"/>
            <a:ext cx="2634931" cy="464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组合 64"/>
          <p:cNvGrpSpPr/>
          <p:nvPr/>
        </p:nvGrpSpPr>
        <p:grpSpPr>
          <a:xfrm>
            <a:off x="8944161" y="2743576"/>
            <a:ext cx="1857436" cy="3017795"/>
            <a:chOff x="9263558" y="1413389"/>
            <a:chExt cx="2851655" cy="4633113"/>
          </a:xfrm>
        </p:grpSpPr>
        <p:pic>
          <p:nvPicPr>
            <p:cNvPr id="66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9263558" y="1413389"/>
              <a:ext cx="2452758" cy="3563636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7" name="组合 66"/>
            <p:cNvGrpSpPr/>
            <p:nvPr/>
          </p:nvGrpSpPr>
          <p:grpSpPr>
            <a:xfrm>
              <a:off x="9263558" y="5374010"/>
              <a:ext cx="2851655" cy="672492"/>
              <a:chOff x="9263558" y="5374010"/>
              <a:chExt cx="2851655" cy="672492"/>
            </a:xfrm>
          </p:grpSpPr>
          <p:sp>
            <p:nvSpPr>
              <p:cNvPr id="68" name="TextBox 67">
                <a:hlinkClick r:id="" action="ppaction://hlinkshowjump?jump=nextslide"/>
              </p:cNvPr>
              <p:cNvSpPr txBox="1"/>
              <p:nvPr/>
            </p:nvSpPr>
            <p:spPr>
              <a:xfrm>
                <a:off x="9263558" y="5479480"/>
                <a:ext cx="2851655" cy="5670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>
                    <a:solidFill>
                      <a:srgbClr val="0066CC"/>
                    </a:solidFill>
                  </a:rPr>
                  <a:t>2016</a:t>
                </a:r>
                <a:r>
                  <a:rPr lang="zh-CN" altLang="zh-CN" sz="1800" dirty="0">
                    <a:solidFill>
                      <a:srgbClr val="0066CC"/>
                    </a:solidFill>
                  </a:rPr>
                  <a:t>年工作计划</a:t>
                </a:r>
                <a:endParaRPr lang="zh-CN" altLang="en-US" sz="1800" dirty="0">
                  <a:solidFill>
                    <a:srgbClr val="0066CC"/>
                  </a:solidFill>
                </a:endParaRPr>
              </a:p>
            </p:txBody>
          </p:sp>
          <p:cxnSp>
            <p:nvCxnSpPr>
              <p:cNvPr id="69" name="直接连接符 68"/>
              <p:cNvCxnSpPr/>
              <p:nvPr/>
            </p:nvCxnSpPr>
            <p:spPr>
              <a:xfrm flipV="1">
                <a:off x="9276025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grpSp>
        <p:nvGrpSpPr>
          <p:cNvPr id="71" name="组合 70"/>
          <p:cNvGrpSpPr/>
          <p:nvPr/>
        </p:nvGrpSpPr>
        <p:grpSpPr>
          <a:xfrm>
            <a:off x="4680917" y="1646419"/>
            <a:ext cx="802098" cy="802096"/>
            <a:chOff x="7414667" y="3750265"/>
            <a:chExt cx="871129" cy="871129"/>
          </a:xfrm>
        </p:grpSpPr>
        <p:sp>
          <p:nvSpPr>
            <p:cNvPr id="72" name="椭圆 71"/>
            <p:cNvSpPr/>
            <p:nvPr/>
          </p:nvSpPr>
          <p:spPr>
            <a:xfrm>
              <a:off x="7414667" y="3750265"/>
              <a:ext cx="871129" cy="87112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3" name="文本框 20"/>
            <p:cNvSpPr txBox="1"/>
            <p:nvPr/>
          </p:nvSpPr>
          <p:spPr>
            <a:xfrm>
              <a:off x="7468849" y="3843910"/>
              <a:ext cx="792991" cy="701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smtClean="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04</a:t>
              </a:r>
              <a:endParaRPr lang="zh-CN" altLang="en-US" sz="3600" dirty="0">
                <a:solidFill>
                  <a:srgbClr val="0066CC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74" name="s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62244" y="3809854"/>
            <a:ext cx="1835871" cy="489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981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4643E-7 7.40741E-7 L 1.00896 0.59051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41" y="2951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">
                                      <p:cBhvr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4.03915E-6 3.33333E-6 L 0.1901 0.6037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8" y="3018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1.25828E-6 1.11022E-16 L 0.75469 0.6520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35" y="3259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2.69316E-6 1.48148E-6 L 0.56622 0.6523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11" y="3261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-1.10375E-6 1.48148E-6 L 0.92867 0.6419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27" y="3208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6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10"/>
                            </p:stCondLst>
                            <p:childTnLst>
                              <p:par>
                                <p:cTn id="78" presetID="35" presetClass="path" presetSubtype="0" accel="12000" decel="1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367E-6 1.48148E-6 L -0.23408 -0.013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4" y="-67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5" presetClass="path" presetSubtype="0" accel="12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897E-6 2.22222E-6 L -0.22636 -0.01852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8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710"/>
                            </p:stCondLst>
                            <p:childTnLst>
                              <p:par>
                                <p:cTn id="8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210"/>
                            </p:stCondLst>
                            <p:childTnLst>
                              <p:par>
                                <p:cTn id="8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9 0.1244 L -0.77504 0.21203 " pathEditMode="relative" rAng="0" ptsTypes="AA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01" y="437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60437" y="189434"/>
            <a:ext cx="5456674" cy="646331"/>
            <a:chOff x="360437" y="189434"/>
            <a:chExt cx="5456674" cy="646331"/>
          </a:xfrm>
        </p:grpSpPr>
        <p:sp>
          <p:nvSpPr>
            <p:cNvPr id="35" name="Freeform 514"/>
            <p:cNvSpPr>
              <a:spLocks noEditPoints="1"/>
            </p:cNvSpPr>
            <p:nvPr/>
          </p:nvSpPr>
          <p:spPr bwMode="auto">
            <a:xfrm>
              <a:off x="3098448" y="368645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28789" y="416491"/>
              <a:ext cx="22883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effectLst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200" dirty="0">
                  <a:solidFill>
                    <a:srgbClr val="0066CC"/>
                  </a:solidFill>
                </a:rPr>
                <a:t>The problems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0437" y="189434"/>
              <a:ext cx="28083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zh-CN" sz="3600" dirty="0">
                  <a:solidFill>
                    <a:srgbClr val="0066CC"/>
                  </a:solidFill>
                </a:rPr>
                <a:t>出现的问题</a:t>
              </a:r>
            </a:p>
          </p:txBody>
        </p:sp>
      </p:grpSp>
      <p:cxnSp>
        <p:nvCxnSpPr>
          <p:cNvPr id="76" name="直接连接符 75"/>
          <p:cNvCxnSpPr/>
          <p:nvPr/>
        </p:nvCxnSpPr>
        <p:spPr>
          <a:xfrm flipH="1" flipV="1">
            <a:off x="2047975" y="3335261"/>
            <a:ext cx="1408806" cy="709473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/>
        </p:nvCxnSpPr>
        <p:spPr>
          <a:xfrm flipH="1">
            <a:off x="4672950" y="3332328"/>
            <a:ext cx="1563580" cy="70515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/>
          <p:cNvCxnSpPr/>
          <p:nvPr/>
        </p:nvCxnSpPr>
        <p:spPr>
          <a:xfrm flipH="1" flipV="1">
            <a:off x="7333861" y="3332328"/>
            <a:ext cx="1675052" cy="930548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277614" y="3393168"/>
            <a:ext cx="1540932" cy="1540932"/>
            <a:chOff x="737111" y="3703254"/>
            <a:chExt cx="1540932" cy="1540932"/>
          </a:xfrm>
        </p:grpSpPr>
        <p:sp>
          <p:nvSpPr>
            <p:cNvPr id="59" name="椭圆 58"/>
            <p:cNvSpPr/>
            <p:nvPr/>
          </p:nvSpPr>
          <p:spPr>
            <a:xfrm>
              <a:off x="737111" y="3703254"/>
              <a:ext cx="1540932" cy="154093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/>
            </a:p>
          </p:txBody>
        </p:sp>
        <p:grpSp>
          <p:nvGrpSpPr>
            <p:cNvPr id="60" name="组合 59"/>
            <p:cNvGrpSpPr/>
            <p:nvPr/>
          </p:nvGrpSpPr>
          <p:grpSpPr>
            <a:xfrm>
              <a:off x="1265629" y="4108093"/>
              <a:ext cx="565666" cy="768263"/>
              <a:chOff x="5649913" y="2824163"/>
              <a:chExt cx="895350" cy="1216025"/>
            </a:xfrm>
            <a:solidFill>
              <a:srgbClr val="FF0000"/>
            </a:solidFill>
          </p:grpSpPr>
          <p:sp>
            <p:nvSpPr>
              <p:cNvPr id="61" name="Freeform 39"/>
              <p:cNvSpPr>
                <a:spLocks noEditPoints="1"/>
              </p:cNvSpPr>
              <p:nvPr/>
            </p:nvSpPr>
            <p:spPr bwMode="auto">
              <a:xfrm>
                <a:off x="5649913" y="2824163"/>
                <a:ext cx="728663" cy="1212850"/>
              </a:xfrm>
              <a:custGeom>
                <a:avLst/>
                <a:gdLst>
                  <a:gd name="T0" fmla="*/ 170 w 192"/>
                  <a:gd name="T1" fmla="*/ 0 h 320"/>
                  <a:gd name="T2" fmla="*/ 23 w 192"/>
                  <a:gd name="T3" fmla="*/ 0 h 320"/>
                  <a:gd name="T4" fmla="*/ 0 w 192"/>
                  <a:gd name="T5" fmla="*/ 21 h 320"/>
                  <a:gd name="T6" fmla="*/ 0 w 192"/>
                  <a:gd name="T7" fmla="*/ 299 h 320"/>
                  <a:gd name="T8" fmla="*/ 23 w 192"/>
                  <a:gd name="T9" fmla="*/ 320 h 320"/>
                  <a:gd name="T10" fmla="*/ 170 w 192"/>
                  <a:gd name="T11" fmla="*/ 320 h 320"/>
                  <a:gd name="T12" fmla="*/ 192 w 192"/>
                  <a:gd name="T13" fmla="*/ 299 h 320"/>
                  <a:gd name="T14" fmla="*/ 192 w 192"/>
                  <a:gd name="T15" fmla="*/ 21 h 320"/>
                  <a:gd name="T16" fmla="*/ 170 w 192"/>
                  <a:gd name="T17" fmla="*/ 0 h 320"/>
                  <a:gd name="T18" fmla="*/ 62 w 192"/>
                  <a:gd name="T19" fmla="*/ 297 h 320"/>
                  <a:gd name="T20" fmla="*/ 18 w 192"/>
                  <a:gd name="T21" fmla="*/ 297 h 320"/>
                  <a:gd name="T22" fmla="*/ 18 w 192"/>
                  <a:gd name="T23" fmla="*/ 280 h 320"/>
                  <a:gd name="T24" fmla="*/ 62 w 192"/>
                  <a:gd name="T25" fmla="*/ 280 h 320"/>
                  <a:gd name="T26" fmla="*/ 62 w 192"/>
                  <a:gd name="T27" fmla="*/ 297 h 320"/>
                  <a:gd name="T28" fmla="*/ 175 w 192"/>
                  <a:gd name="T29" fmla="*/ 297 h 320"/>
                  <a:gd name="T30" fmla="*/ 130 w 192"/>
                  <a:gd name="T31" fmla="*/ 297 h 320"/>
                  <a:gd name="T32" fmla="*/ 130 w 192"/>
                  <a:gd name="T33" fmla="*/ 280 h 320"/>
                  <a:gd name="T34" fmla="*/ 175 w 192"/>
                  <a:gd name="T35" fmla="*/ 280 h 320"/>
                  <a:gd name="T36" fmla="*/ 175 w 192"/>
                  <a:gd name="T37" fmla="*/ 297 h 320"/>
                  <a:gd name="T38" fmla="*/ 175 w 192"/>
                  <a:gd name="T39" fmla="*/ 252 h 320"/>
                  <a:gd name="T40" fmla="*/ 18 w 192"/>
                  <a:gd name="T41" fmla="*/ 252 h 320"/>
                  <a:gd name="T42" fmla="*/ 18 w 192"/>
                  <a:gd name="T43" fmla="*/ 29 h 320"/>
                  <a:gd name="T44" fmla="*/ 175 w 192"/>
                  <a:gd name="T45" fmla="*/ 29 h 320"/>
                  <a:gd name="T46" fmla="*/ 175 w 192"/>
                  <a:gd name="T47" fmla="*/ 252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2" h="320">
                    <a:moveTo>
                      <a:pt x="170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11" y="0"/>
                      <a:pt x="0" y="10"/>
                      <a:pt x="0" y="21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0" y="311"/>
                      <a:pt x="11" y="320"/>
                      <a:pt x="23" y="320"/>
                    </a:cubicBezTo>
                    <a:cubicBezTo>
                      <a:pt x="170" y="320"/>
                      <a:pt x="170" y="320"/>
                      <a:pt x="170" y="320"/>
                    </a:cubicBezTo>
                    <a:cubicBezTo>
                      <a:pt x="182" y="320"/>
                      <a:pt x="192" y="311"/>
                      <a:pt x="192" y="299"/>
                    </a:cubicBezTo>
                    <a:cubicBezTo>
                      <a:pt x="192" y="21"/>
                      <a:pt x="192" y="21"/>
                      <a:pt x="192" y="21"/>
                    </a:cubicBezTo>
                    <a:cubicBezTo>
                      <a:pt x="192" y="10"/>
                      <a:pt x="182" y="0"/>
                      <a:pt x="170" y="0"/>
                    </a:cubicBezTo>
                    <a:close/>
                    <a:moveTo>
                      <a:pt x="62" y="297"/>
                    </a:moveTo>
                    <a:cubicBezTo>
                      <a:pt x="18" y="297"/>
                      <a:pt x="18" y="297"/>
                      <a:pt x="18" y="297"/>
                    </a:cubicBezTo>
                    <a:cubicBezTo>
                      <a:pt x="18" y="280"/>
                      <a:pt x="18" y="280"/>
                      <a:pt x="18" y="280"/>
                    </a:cubicBezTo>
                    <a:cubicBezTo>
                      <a:pt x="62" y="280"/>
                      <a:pt x="62" y="280"/>
                      <a:pt x="62" y="280"/>
                    </a:cubicBezTo>
                    <a:lnTo>
                      <a:pt x="62" y="297"/>
                    </a:lnTo>
                    <a:close/>
                    <a:moveTo>
                      <a:pt x="175" y="297"/>
                    </a:moveTo>
                    <a:cubicBezTo>
                      <a:pt x="130" y="297"/>
                      <a:pt x="130" y="297"/>
                      <a:pt x="130" y="297"/>
                    </a:cubicBezTo>
                    <a:cubicBezTo>
                      <a:pt x="130" y="280"/>
                      <a:pt x="130" y="280"/>
                      <a:pt x="130" y="280"/>
                    </a:cubicBezTo>
                    <a:cubicBezTo>
                      <a:pt x="175" y="280"/>
                      <a:pt x="175" y="280"/>
                      <a:pt x="175" y="280"/>
                    </a:cubicBezTo>
                    <a:lnTo>
                      <a:pt x="175" y="297"/>
                    </a:lnTo>
                    <a:close/>
                    <a:moveTo>
                      <a:pt x="175" y="252"/>
                    </a:moveTo>
                    <a:cubicBezTo>
                      <a:pt x="18" y="252"/>
                      <a:pt x="18" y="252"/>
                      <a:pt x="18" y="252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75" y="29"/>
                      <a:pt x="175" y="29"/>
                      <a:pt x="175" y="29"/>
                    </a:cubicBezTo>
                    <a:lnTo>
                      <a:pt x="175" y="252"/>
                    </a:ln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62" name="Freeform 40"/>
              <p:cNvSpPr>
                <a:spLocks/>
              </p:cNvSpPr>
              <p:nvPr/>
            </p:nvSpPr>
            <p:spPr bwMode="auto">
              <a:xfrm>
                <a:off x="6450013" y="3082926"/>
                <a:ext cx="95250" cy="106363"/>
              </a:xfrm>
              <a:custGeom>
                <a:avLst/>
                <a:gdLst>
                  <a:gd name="T0" fmla="*/ 24 w 25"/>
                  <a:gd name="T1" fmla="*/ 12 h 28"/>
                  <a:gd name="T2" fmla="*/ 13 w 25"/>
                  <a:gd name="T3" fmla="*/ 0 h 28"/>
                  <a:gd name="T4" fmla="*/ 1 w 25"/>
                  <a:gd name="T5" fmla="*/ 12 h 28"/>
                  <a:gd name="T6" fmla="*/ 0 w 25"/>
                  <a:gd name="T7" fmla="*/ 16 h 28"/>
                  <a:gd name="T8" fmla="*/ 0 w 25"/>
                  <a:gd name="T9" fmla="*/ 28 h 28"/>
                  <a:gd name="T10" fmla="*/ 25 w 25"/>
                  <a:gd name="T11" fmla="*/ 28 h 28"/>
                  <a:gd name="T12" fmla="*/ 25 w 25"/>
                  <a:gd name="T13" fmla="*/ 16 h 28"/>
                  <a:gd name="T14" fmla="*/ 24 w 25"/>
                  <a:gd name="T15" fmla="*/ 1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28">
                    <a:moveTo>
                      <a:pt x="24" y="12"/>
                    </a:moveTo>
                    <a:cubicBezTo>
                      <a:pt x="22" y="2"/>
                      <a:pt x="18" y="0"/>
                      <a:pt x="13" y="0"/>
                    </a:cubicBezTo>
                    <a:cubicBezTo>
                      <a:pt x="7" y="0"/>
                      <a:pt x="3" y="2"/>
                      <a:pt x="1" y="12"/>
                    </a:cubicBezTo>
                    <a:cubicBezTo>
                      <a:pt x="1" y="14"/>
                      <a:pt x="0" y="14"/>
                      <a:pt x="0" y="1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4"/>
                      <a:pt x="25" y="14"/>
                      <a:pt x="24" y="12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63" name="Freeform 41"/>
              <p:cNvSpPr>
                <a:spLocks/>
              </p:cNvSpPr>
              <p:nvPr/>
            </p:nvSpPr>
            <p:spPr bwMode="auto">
              <a:xfrm>
                <a:off x="6450013" y="3578226"/>
                <a:ext cx="95250" cy="341313"/>
              </a:xfrm>
              <a:custGeom>
                <a:avLst/>
                <a:gdLst>
                  <a:gd name="T0" fmla="*/ 0 w 25"/>
                  <a:gd name="T1" fmla="*/ 76 h 90"/>
                  <a:gd name="T2" fmla="*/ 2 w 25"/>
                  <a:gd name="T3" fmla="*/ 84 h 90"/>
                  <a:gd name="T4" fmla="*/ 2 w 25"/>
                  <a:gd name="T5" fmla="*/ 84 h 90"/>
                  <a:gd name="T6" fmla="*/ 3 w 25"/>
                  <a:gd name="T7" fmla="*/ 90 h 90"/>
                  <a:gd name="T8" fmla="*/ 22 w 25"/>
                  <a:gd name="T9" fmla="*/ 90 h 90"/>
                  <a:gd name="T10" fmla="*/ 24 w 25"/>
                  <a:gd name="T11" fmla="*/ 84 h 90"/>
                  <a:gd name="T12" fmla="*/ 24 w 25"/>
                  <a:gd name="T13" fmla="*/ 84 h 90"/>
                  <a:gd name="T14" fmla="*/ 25 w 25"/>
                  <a:gd name="T15" fmla="*/ 76 h 90"/>
                  <a:gd name="T16" fmla="*/ 25 w 25"/>
                  <a:gd name="T17" fmla="*/ 0 h 90"/>
                  <a:gd name="T18" fmla="*/ 0 w 25"/>
                  <a:gd name="T19" fmla="*/ 0 h 90"/>
                  <a:gd name="T20" fmla="*/ 0 w 25"/>
                  <a:gd name="T21" fmla="*/ 7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90">
                    <a:moveTo>
                      <a:pt x="0" y="76"/>
                    </a:moveTo>
                    <a:cubicBezTo>
                      <a:pt x="0" y="79"/>
                      <a:pt x="1" y="82"/>
                      <a:pt x="2" y="84"/>
                    </a:cubicBezTo>
                    <a:cubicBezTo>
                      <a:pt x="2" y="84"/>
                      <a:pt x="2" y="84"/>
                      <a:pt x="2" y="84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5" y="82"/>
                      <a:pt x="25" y="79"/>
                      <a:pt x="25" y="76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64" name="Rectangle 42"/>
              <p:cNvSpPr>
                <a:spLocks noChangeArrowheads="1"/>
              </p:cNvSpPr>
              <p:nvPr/>
            </p:nvSpPr>
            <p:spPr bwMode="auto">
              <a:xfrm>
                <a:off x="6450013" y="3214688"/>
                <a:ext cx="95250" cy="338138"/>
              </a:xfrm>
              <a:prstGeom prst="rect">
                <a:avLst/>
              </a:pr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65" name="Freeform 43"/>
              <p:cNvSpPr>
                <a:spLocks/>
              </p:cNvSpPr>
              <p:nvPr/>
            </p:nvSpPr>
            <p:spPr bwMode="auto">
              <a:xfrm>
                <a:off x="6469063" y="3941763"/>
                <a:ext cx="60325" cy="98425"/>
              </a:xfrm>
              <a:custGeom>
                <a:avLst/>
                <a:gdLst>
                  <a:gd name="T0" fmla="*/ 6 w 16"/>
                  <a:gd name="T1" fmla="*/ 24 h 26"/>
                  <a:gd name="T2" fmla="*/ 9 w 16"/>
                  <a:gd name="T3" fmla="*/ 24 h 26"/>
                  <a:gd name="T4" fmla="*/ 16 w 16"/>
                  <a:gd name="T5" fmla="*/ 0 h 26"/>
                  <a:gd name="T6" fmla="*/ 0 w 16"/>
                  <a:gd name="T7" fmla="*/ 0 h 26"/>
                  <a:gd name="T8" fmla="*/ 6 w 16"/>
                  <a:gd name="T9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6">
                    <a:moveTo>
                      <a:pt x="6" y="24"/>
                    </a:moveTo>
                    <a:cubicBezTo>
                      <a:pt x="6" y="25"/>
                      <a:pt x="8" y="26"/>
                      <a:pt x="9" y="2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66" name="Freeform 44"/>
              <p:cNvSpPr>
                <a:spLocks/>
              </p:cNvSpPr>
              <p:nvPr/>
            </p:nvSpPr>
            <p:spPr bwMode="auto">
              <a:xfrm>
                <a:off x="5802313" y="3484563"/>
                <a:ext cx="109538" cy="150813"/>
              </a:xfrm>
              <a:custGeom>
                <a:avLst/>
                <a:gdLst>
                  <a:gd name="T0" fmla="*/ 3 w 29"/>
                  <a:gd name="T1" fmla="*/ 40 h 40"/>
                  <a:gd name="T2" fmla="*/ 26 w 29"/>
                  <a:gd name="T3" fmla="*/ 40 h 40"/>
                  <a:gd name="T4" fmla="*/ 29 w 29"/>
                  <a:gd name="T5" fmla="*/ 37 h 40"/>
                  <a:gd name="T6" fmla="*/ 29 w 29"/>
                  <a:gd name="T7" fmla="*/ 3 h 40"/>
                  <a:gd name="T8" fmla="*/ 26 w 29"/>
                  <a:gd name="T9" fmla="*/ 0 h 40"/>
                  <a:gd name="T10" fmla="*/ 3 w 29"/>
                  <a:gd name="T11" fmla="*/ 0 h 40"/>
                  <a:gd name="T12" fmla="*/ 0 w 29"/>
                  <a:gd name="T13" fmla="*/ 3 h 40"/>
                  <a:gd name="T14" fmla="*/ 0 w 29"/>
                  <a:gd name="T15" fmla="*/ 37 h 40"/>
                  <a:gd name="T16" fmla="*/ 3 w 29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40">
                    <a:moveTo>
                      <a:pt x="3" y="40"/>
                    </a:moveTo>
                    <a:cubicBezTo>
                      <a:pt x="26" y="40"/>
                      <a:pt x="26" y="40"/>
                      <a:pt x="26" y="40"/>
                    </a:cubicBezTo>
                    <a:cubicBezTo>
                      <a:pt x="28" y="40"/>
                      <a:pt x="29" y="39"/>
                      <a:pt x="29" y="37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2"/>
                      <a:pt x="28" y="0"/>
                      <a:pt x="2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9"/>
                      <a:pt x="1" y="40"/>
                      <a:pt x="3" y="40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67" name="Freeform 45"/>
              <p:cNvSpPr>
                <a:spLocks/>
              </p:cNvSpPr>
              <p:nvPr/>
            </p:nvSpPr>
            <p:spPr bwMode="auto">
              <a:xfrm>
                <a:off x="5961063" y="3441701"/>
                <a:ext cx="106363" cy="193675"/>
              </a:xfrm>
              <a:custGeom>
                <a:avLst/>
                <a:gdLst>
                  <a:gd name="T0" fmla="*/ 2 w 28"/>
                  <a:gd name="T1" fmla="*/ 51 h 51"/>
                  <a:gd name="T2" fmla="*/ 26 w 28"/>
                  <a:gd name="T3" fmla="*/ 51 h 51"/>
                  <a:gd name="T4" fmla="*/ 28 w 28"/>
                  <a:gd name="T5" fmla="*/ 48 h 51"/>
                  <a:gd name="T6" fmla="*/ 28 w 28"/>
                  <a:gd name="T7" fmla="*/ 2 h 51"/>
                  <a:gd name="T8" fmla="*/ 26 w 28"/>
                  <a:gd name="T9" fmla="*/ 0 h 51"/>
                  <a:gd name="T10" fmla="*/ 2 w 28"/>
                  <a:gd name="T11" fmla="*/ 0 h 51"/>
                  <a:gd name="T12" fmla="*/ 0 w 28"/>
                  <a:gd name="T13" fmla="*/ 2 h 51"/>
                  <a:gd name="T14" fmla="*/ 0 w 28"/>
                  <a:gd name="T15" fmla="*/ 48 h 51"/>
                  <a:gd name="T16" fmla="*/ 2 w 28"/>
                  <a:gd name="T1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51">
                    <a:moveTo>
                      <a:pt x="2" y="51"/>
                    </a:moveTo>
                    <a:cubicBezTo>
                      <a:pt x="26" y="51"/>
                      <a:pt x="26" y="51"/>
                      <a:pt x="26" y="51"/>
                    </a:cubicBezTo>
                    <a:cubicBezTo>
                      <a:pt x="27" y="51"/>
                      <a:pt x="28" y="50"/>
                      <a:pt x="28" y="48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1"/>
                      <a:pt x="27" y="0"/>
                      <a:pt x="2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50"/>
                      <a:pt x="1" y="51"/>
                      <a:pt x="2" y="51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68" name="Freeform 46"/>
              <p:cNvSpPr>
                <a:spLocks/>
              </p:cNvSpPr>
              <p:nvPr/>
            </p:nvSpPr>
            <p:spPr bwMode="auto">
              <a:xfrm>
                <a:off x="6116638" y="3348038"/>
                <a:ext cx="109538" cy="287338"/>
              </a:xfrm>
              <a:custGeom>
                <a:avLst/>
                <a:gdLst>
                  <a:gd name="T0" fmla="*/ 3 w 29"/>
                  <a:gd name="T1" fmla="*/ 76 h 76"/>
                  <a:gd name="T2" fmla="*/ 26 w 29"/>
                  <a:gd name="T3" fmla="*/ 76 h 76"/>
                  <a:gd name="T4" fmla="*/ 29 w 29"/>
                  <a:gd name="T5" fmla="*/ 73 h 76"/>
                  <a:gd name="T6" fmla="*/ 29 w 29"/>
                  <a:gd name="T7" fmla="*/ 2 h 76"/>
                  <a:gd name="T8" fmla="*/ 26 w 29"/>
                  <a:gd name="T9" fmla="*/ 0 h 76"/>
                  <a:gd name="T10" fmla="*/ 3 w 29"/>
                  <a:gd name="T11" fmla="*/ 0 h 76"/>
                  <a:gd name="T12" fmla="*/ 0 w 29"/>
                  <a:gd name="T13" fmla="*/ 2 h 76"/>
                  <a:gd name="T14" fmla="*/ 0 w 29"/>
                  <a:gd name="T15" fmla="*/ 73 h 76"/>
                  <a:gd name="T16" fmla="*/ 3 w 29"/>
                  <a:gd name="T17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76">
                    <a:moveTo>
                      <a:pt x="3" y="76"/>
                    </a:moveTo>
                    <a:cubicBezTo>
                      <a:pt x="26" y="76"/>
                      <a:pt x="26" y="76"/>
                      <a:pt x="26" y="76"/>
                    </a:cubicBezTo>
                    <a:cubicBezTo>
                      <a:pt x="28" y="76"/>
                      <a:pt x="29" y="75"/>
                      <a:pt x="29" y="73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8" y="0"/>
                      <a:pt x="2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5"/>
                      <a:pt x="1" y="76"/>
                      <a:pt x="3" y="76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69" name="Freeform 47"/>
              <p:cNvSpPr>
                <a:spLocks/>
              </p:cNvSpPr>
              <p:nvPr/>
            </p:nvSpPr>
            <p:spPr bwMode="auto">
              <a:xfrm>
                <a:off x="5802313" y="3101976"/>
                <a:ext cx="450850" cy="336550"/>
              </a:xfrm>
              <a:custGeom>
                <a:avLst/>
                <a:gdLst>
                  <a:gd name="T0" fmla="*/ 114 w 119"/>
                  <a:gd name="T1" fmla="*/ 8 h 89"/>
                  <a:gd name="T2" fmla="*/ 112 w 119"/>
                  <a:gd name="T3" fmla="*/ 0 h 89"/>
                  <a:gd name="T4" fmla="*/ 104 w 119"/>
                  <a:gd name="T5" fmla="*/ 3 h 89"/>
                  <a:gd name="T6" fmla="*/ 69 w 119"/>
                  <a:gd name="T7" fmla="*/ 17 h 89"/>
                  <a:gd name="T8" fmla="*/ 74 w 119"/>
                  <a:gd name="T9" fmla="*/ 30 h 89"/>
                  <a:gd name="T10" fmla="*/ 90 w 119"/>
                  <a:gd name="T11" fmla="*/ 23 h 89"/>
                  <a:gd name="T12" fmla="*/ 73 w 119"/>
                  <a:gd name="T13" fmla="*/ 48 h 89"/>
                  <a:gd name="T14" fmla="*/ 36 w 119"/>
                  <a:gd name="T15" fmla="*/ 71 h 89"/>
                  <a:gd name="T16" fmla="*/ 5 w 119"/>
                  <a:gd name="T17" fmla="*/ 75 h 89"/>
                  <a:gd name="T18" fmla="*/ 1 w 119"/>
                  <a:gd name="T19" fmla="*/ 75 h 89"/>
                  <a:gd name="T20" fmla="*/ 0 w 119"/>
                  <a:gd name="T21" fmla="*/ 75 h 89"/>
                  <a:gd name="T22" fmla="*/ 0 w 119"/>
                  <a:gd name="T23" fmla="*/ 75 h 89"/>
                  <a:gd name="T24" fmla="*/ 0 w 119"/>
                  <a:gd name="T25" fmla="*/ 88 h 89"/>
                  <a:gd name="T26" fmla="*/ 5 w 119"/>
                  <a:gd name="T27" fmla="*/ 89 h 89"/>
                  <a:gd name="T28" fmla="*/ 54 w 119"/>
                  <a:gd name="T29" fmla="*/ 78 h 89"/>
                  <a:gd name="T30" fmla="*/ 83 w 119"/>
                  <a:gd name="T31" fmla="*/ 58 h 89"/>
                  <a:gd name="T32" fmla="*/ 103 w 119"/>
                  <a:gd name="T33" fmla="*/ 29 h 89"/>
                  <a:gd name="T34" fmla="*/ 106 w 119"/>
                  <a:gd name="T35" fmla="*/ 46 h 89"/>
                  <a:gd name="T36" fmla="*/ 119 w 119"/>
                  <a:gd name="T37" fmla="*/ 44 h 89"/>
                  <a:gd name="T38" fmla="*/ 114 w 119"/>
                  <a:gd name="T39" fmla="*/ 8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9" h="89">
                    <a:moveTo>
                      <a:pt x="114" y="8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4" y="3"/>
                      <a:pt x="104" y="3"/>
                      <a:pt x="104" y="3"/>
                    </a:cubicBezTo>
                    <a:cubicBezTo>
                      <a:pt x="93" y="8"/>
                      <a:pt x="81" y="12"/>
                      <a:pt x="69" y="17"/>
                    </a:cubicBezTo>
                    <a:cubicBezTo>
                      <a:pt x="74" y="30"/>
                      <a:pt x="74" y="30"/>
                      <a:pt x="74" y="30"/>
                    </a:cubicBezTo>
                    <a:cubicBezTo>
                      <a:pt x="80" y="27"/>
                      <a:pt x="85" y="25"/>
                      <a:pt x="90" y="23"/>
                    </a:cubicBezTo>
                    <a:cubicBezTo>
                      <a:pt x="86" y="33"/>
                      <a:pt x="80" y="42"/>
                      <a:pt x="73" y="48"/>
                    </a:cubicBezTo>
                    <a:cubicBezTo>
                      <a:pt x="62" y="60"/>
                      <a:pt x="48" y="67"/>
                      <a:pt x="36" y="71"/>
                    </a:cubicBezTo>
                    <a:cubicBezTo>
                      <a:pt x="23" y="74"/>
                      <a:pt x="12" y="75"/>
                      <a:pt x="5" y="75"/>
                    </a:cubicBezTo>
                    <a:cubicBezTo>
                      <a:pt x="4" y="75"/>
                      <a:pt x="2" y="75"/>
                      <a:pt x="1" y="75"/>
                    </a:cubicBezTo>
                    <a:cubicBezTo>
                      <a:pt x="1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1" y="89"/>
                      <a:pt x="3" y="89"/>
                      <a:pt x="5" y="89"/>
                    </a:cubicBezTo>
                    <a:cubicBezTo>
                      <a:pt x="15" y="89"/>
                      <a:pt x="34" y="87"/>
                      <a:pt x="54" y="78"/>
                    </a:cubicBezTo>
                    <a:cubicBezTo>
                      <a:pt x="64" y="74"/>
                      <a:pt x="74" y="67"/>
                      <a:pt x="83" y="58"/>
                    </a:cubicBezTo>
                    <a:cubicBezTo>
                      <a:pt x="91" y="50"/>
                      <a:pt x="98" y="40"/>
                      <a:pt x="103" y="29"/>
                    </a:cubicBezTo>
                    <a:cubicBezTo>
                      <a:pt x="104" y="34"/>
                      <a:pt x="105" y="40"/>
                      <a:pt x="106" y="46"/>
                    </a:cubicBezTo>
                    <a:cubicBezTo>
                      <a:pt x="119" y="44"/>
                      <a:pt x="119" y="44"/>
                      <a:pt x="119" y="44"/>
                    </a:cubicBezTo>
                    <a:cubicBezTo>
                      <a:pt x="117" y="32"/>
                      <a:pt x="116" y="20"/>
                      <a:pt x="114" y="8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70" name="Freeform 48"/>
              <p:cNvSpPr>
                <a:spLocks/>
              </p:cNvSpPr>
              <p:nvPr/>
            </p:nvSpPr>
            <p:spPr bwMode="auto">
              <a:xfrm>
                <a:off x="6184901" y="31734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777996" y="2165368"/>
            <a:ext cx="1540932" cy="1540932"/>
            <a:chOff x="737111" y="1722497"/>
            <a:chExt cx="1540932" cy="1540932"/>
          </a:xfrm>
        </p:grpSpPr>
        <p:sp>
          <p:nvSpPr>
            <p:cNvPr id="52" name="椭圆 51"/>
            <p:cNvSpPr/>
            <p:nvPr/>
          </p:nvSpPr>
          <p:spPr>
            <a:xfrm>
              <a:off x="737111" y="1722497"/>
              <a:ext cx="1540932" cy="154093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/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1186496" y="2157579"/>
              <a:ext cx="666450" cy="628129"/>
              <a:chOff x="5461000" y="2828925"/>
              <a:chExt cx="1270000" cy="1196975"/>
            </a:xfrm>
            <a:solidFill>
              <a:schemeClr val="bg1"/>
            </a:solidFill>
          </p:grpSpPr>
          <p:sp>
            <p:nvSpPr>
              <p:cNvPr id="54" name="Freeform 5"/>
              <p:cNvSpPr>
                <a:spLocks/>
              </p:cNvSpPr>
              <p:nvPr/>
            </p:nvSpPr>
            <p:spPr bwMode="auto">
              <a:xfrm>
                <a:off x="5926138" y="3643313"/>
                <a:ext cx="449263" cy="268288"/>
              </a:xfrm>
              <a:custGeom>
                <a:avLst/>
                <a:gdLst>
                  <a:gd name="T0" fmla="*/ 109 w 119"/>
                  <a:gd name="T1" fmla="*/ 12 h 71"/>
                  <a:gd name="T2" fmla="*/ 79 w 119"/>
                  <a:gd name="T3" fmla="*/ 1 h 71"/>
                  <a:gd name="T4" fmla="*/ 78 w 119"/>
                  <a:gd name="T5" fmla="*/ 1 h 71"/>
                  <a:gd name="T6" fmla="*/ 78 w 119"/>
                  <a:gd name="T7" fmla="*/ 0 h 71"/>
                  <a:gd name="T8" fmla="*/ 69 w 119"/>
                  <a:gd name="T9" fmla="*/ 45 h 71"/>
                  <a:gd name="T10" fmla="*/ 63 w 119"/>
                  <a:gd name="T11" fmla="*/ 15 h 71"/>
                  <a:gd name="T12" fmla="*/ 67 w 119"/>
                  <a:gd name="T13" fmla="*/ 8 h 71"/>
                  <a:gd name="T14" fmla="*/ 62 w 119"/>
                  <a:gd name="T15" fmla="*/ 3 h 71"/>
                  <a:gd name="T16" fmla="*/ 60 w 119"/>
                  <a:gd name="T17" fmla="*/ 3 h 71"/>
                  <a:gd name="T18" fmla="*/ 60 w 119"/>
                  <a:gd name="T19" fmla="*/ 3 h 71"/>
                  <a:gd name="T20" fmla="*/ 58 w 119"/>
                  <a:gd name="T21" fmla="*/ 3 h 71"/>
                  <a:gd name="T22" fmla="*/ 53 w 119"/>
                  <a:gd name="T23" fmla="*/ 8 h 71"/>
                  <a:gd name="T24" fmla="*/ 56 w 119"/>
                  <a:gd name="T25" fmla="*/ 15 h 71"/>
                  <a:gd name="T26" fmla="*/ 51 w 119"/>
                  <a:gd name="T27" fmla="*/ 45 h 71"/>
                  <a:gd name="T28" fmla="*/ 41 w 119"/>
                  <a:gd name="T29" fmla="*/ 0 h 71"/>
                  <a:gd name="T30" fmla="*/ 41 w 119"/>
                  <a:gd name="T31" fmla="*/ 1 h 71"/>
                  <a:gd name="T32" fmla="*/ 41 w 119"/>
                  <a:gd name="T33" fmla="*/ 1 h 71"/>
                  <a:gd name="T34" fmla="*/ 10 w 119"/>
                  <a:gd name="T35" fmla="*/ 12 h 71"/>
                  <a:gd name="T36" fmla="*/ 1 w 119"/>
                  <a:gd name="T37" fmla="*/ 39 h 71"/>
                  <a:gd name="T38" fmla="*/ 0 w 119"/>
                  <a:gd name="T39" fmla="*/ 67 h 71"/>
                  <a:gd name="T40" fmla="*/ 21 w 119"/>
                  <a:gd name="T41" fmla="*/ 69 h 71"/>
                  <a:gd name="T42" fmla="*/ 21 w 119"/>
                  <a:gd name="T43" fmla="*/ 45 h 71"/>
                  <a:gd name="T44" fmla="*/ 24 w 119"/>
                  <a:gd name="T45" fmla="*/ 36 h 71"/>
                  <a:gd name="T46" fmla="*/ 24 w 119"/>
                  <a:gd name="T47" fmla="*/ 70 h 71"/>
                  <a:gd name="T48" fmla="*/ 60 w 119"/>
                  <a:gd name="T49" fmla="*/ 71 h 71"/>
                  <a:gd name="T50" fmla="*/ 95 w 119"/>
                  <a:gd name="T51" fmla="*/ 70 h 71"/>
                  <a:gd name="T52" fmla="*/ 95 w 119"/>
                  <a:gd name="T53" fmla="*/ 36 h 71"/>
                  <a:gd name="T54" fmla="*/ 97 w 119"/>
                  <a:gd name="T55" fmla="*/ 45 h 71"/>
                  <a:gd name="T56" fmla="*/ 97 w 119"/>
                  <a:gd name="T57" fmla="*/ 69 h 71"/>
                  <a:gd name="T58" fmla="*/ 119 w 119"/>
                  <a:gd name="T59" fmla="*/ 67 h 71"/>
                  <a:gd name="T60" fmla="*/ 119 w 119"/>
                  <a:gd name="T61" fmla="*/ 39 h 71"/>
                  <a:gd name="T62" fmla="*/ 109 w 119"/>
                  <a:gd name="T63" fmla="*/ 1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9" h="71">
                    <a:moveTo>
                      <a:pt x="109" y="12"/>
                    </a:moveTo>
                    <a:cubicBezTo>
                      <a:pt x="101" y="8"/>
                      <a:pt x="85" y="3"/>
                      <a:pt x="79" y="1"/>
                    </a:cubicBezTo>
                    <a:cubicBezTo>
                      <a:pt x="79" y="1"/>
                      <a:pt x="79" y="1"/>
                      <a:pt x="78" y="1"/>
                    </a:cubicBezTo>
                    <a:cubicBezTo>
                      <a:pt x="78" y="1"/>
                      <a:pt x="78" y="0"/>
                      <a:pt x="78" y="0"/>
                    </a:cubicBezTo>
                    <a:cubicBezTo>
                      <a:pt x="77" y="7"/>
                      <a:pt x="69" y="45"/>
                      <a:pt x="69" y="45"/>
                    </a:cubicBezTo>
                    <a:cubicBezTo>
                      <a:pt x="69" y="45"/>
                      <a:pt x="64" y="15"/>
                      <a:pt x="63" y="15"/>
                    </a:cubicBezTo>
                    <a:cubicBezTo>
                      <a:pt x="63" y="15"/>
                      <a:pt x="67" y="8"/>
                      <a:pt x="67" y="8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1" y="45"/>
                      <a:pt x="51" y="45"/>
                      <a:pt x="51" y="45"/>
                    </a:cubicBezTo>
                    <a:cubicBezTo>
                      <a:pt x="51" y="45"/>
                      <a:pt x="42" y="7"/>
                      <a:pt x="41" y="0"/>
                    </a:cubicBezTo>
                    <a:cubicBezTo>
                      <a:pt x="41" y="0"/>
                      <a:pt x="41" y="1"/>
                      <a:pt x="41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35" y="3"/>
                      <a:pt x="18" y="8"/>
                      <a:pt x="10" y="12"/>
                    </a:cubicBezTo>
                    <a:cubicBezTo>
                      <a:pt x="8" y="15"/>
                      <a:pt x="2" y="20"/>
                      <a:pt x="1" y="39"/>
                    </a:cubicBezTo>
                    <a:cubicBezTo>
                      <a:pt x="0" y="40"/>
                      <a:pt x="0" y="55"/>
                      <a:pt x="0" y="67"/>
                    </a:cubicBezTo>
                    <a:cubicBezTo>
                      <a:pt x="7" y="68"/>
                      <a:pt x="13" y="69"/>
                      <a:pt x="21" y="69"/>
                    </a:cubicBezTo>
                    <a:cubicBezTo>
                      <a:pt x="21" y="61"/>
                      <a:pt x="21" y="48"/>
                      <a:pt x="21" y="45"/>
                    </a:cubicBezTo>
                    <a:cubicBezTo>
                      <a:pt x="21" y="41"/>
                      <a:pt x="23" y="38"/>
                      <a:pt x="24" y="36"/>
                    </a:cubicBezTo>
                    <a:cubicBezTo>
                      <a:pt x="24" y="70"/>
                      <a:pt x="24" y="70"/>
                      <a:pt x="24" y="70"/>
                    </a:cubicBezTo>
                    <a:cubicBezTo>
                      <a:pt x="35" y="70"/>
                      <a:pt x="48" y="71"/>
                      <a:pt x="60" y="71"/>
                    </a:cubicBezTo>
                    <a:cubicBezTo>
                      <a:pt x="71" y="71"/>
                      <a:pt x="84" y="70"/>
                      <a:pt x="95" y="70"/>
                    </a:cubicBezTo>
                    <a:cubicBezTo>
                      <a:pt x="95" y="36"/>
                      <a:pt x="95" y="36"/>
                      <a:pt x="95" y="36"/>
                    </a:cubicBezTo>
                    <a:cubicBezTo>
                      <a:pt x="96" y="38"/>
                      <a:pt x="97" y="41"/>
                      <a:pt x="97" y="45"/>
                    </a:cubicBezTo>
                    <a:cubicBezTo>
                      <a:pt x="97" y="48"/>
                      <a:pt x="97" y="61"/>
                      <a:pt x="97" y="69"/>
                    </a:cubicBezTo>
                    <a:cubicBezTo>
                      <a:pt x="106" y="68"/>
                      <a:pt x="112" y="68"/>
                      <a:pt x="119" y="67"/>
                    </a:cubicBezTo>
                    <a:cubicBezTo>
                      <a:pt x="119" y="55"/>
                      <a:pt x="119" y="40"/>
                      <a:pt x="119" y="39"/>
                    </a:cubicBezTo>
                    <a:cubicBezTo>
                      <a:pt x="117" y="20"/>
                      <a:pt x="112" y="15"/>
                      <a:pt x="109" y="12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55" name="Freeform 6"/>
              <p:cNvSpPr>
                <a:spLocks/>
              </p:cNvSpPr>
              <p:nvPr/>
            </p:nvSpPr>
            <p:spPr bwMode="auto">
              <a:xfrm>
                <a:off x="6035675" y="3359150"/>
                <a:ext cx="230188" cy="268288"/>
              </a:xfrm>
              <a:custGeom>
                <a:avLst/>
                <a:gdLst>
                  <a:gd name="T0" fmla="*/ 7 w 61"/>
                  <a:gd name="T1" fmla="*/ 46 h 71"/>
                  <a:gd name="T2" fmla="*/ 31 w 61"/>
                  <a:gd name="T3" fmla="*/ 71 h 71"/>
                  <a:gd name="T4" fmla="*/ 55 w 61"/>
                  <a:gd name="T5" fmla="*/ 46 h 71"/>
                  <a:gd name="T6" fmla="*/ 61 w 61"/>
                  <a:gd name="T7" fmla="*/ 34 h 71"/>
                  <a:gd name="T8" fmla="*/ 57 w 61"/>
                  <a:gd name="T9" fmla="*/ 29 h 71"/>
                  <a:gd name="T10" fmla="*/ 31 w 61"/>
                  <a:gd name="T11" fmla="*/ 0 h 71"/>
                  <a:gd name="T12" fmla="*/ 5 w 61"/>
                  <a:gd name="T13" fmla="*/ 29 h 71"/>
                  <a:gd name="T14" fmla="*/ 1 w 61"/>
                  <a:gd name="T15" fmla="*/ 34 h 71"/>
                  <a:gd name="T16" fmla="*/ 7 w 61"/>
                  <a:gd name="T17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71">
                    <a:moveTo>
                      <a:pt x="7" y="46"/>
                    </a:moveTo>
                    <a:cubicBezTo>
                      <a:pt x="10" y="59"/>
                      <a:pt x="18" y="71"/>
                      <a:pt x="31" y="71"/>
                    </a:cubicBezTo>
                    <a:cubicBezTo>
                      <a:pt x="44" y="71"/>
                      <a:pt x="52" y="59"/>
                      <a:pt x="55" y="46"/>
                    </a:cubicBezTo>
                    <a:cubicBezTo>
                      <a:pt x="59" y="44"/>
                      <a:pt x="61" y="39"/>
                      <a:pt x="61" y="34"/>
                    </a:cubicBezTo>
                    <a:cubicBezTo>
                      <a:pt x="60" y="32"/>
                      <a:pt x="59" y="30"/>
                      <a:pt x="57" y="29"/>
                    </a:cubicBezTo>
                    <a:cubicBezTo>
                      <a:pt x="56" y="13"/>
                      <a:pt x="46" y="0"/>
                      <a:pt x="31" y="0"/>
                    </a:cubicBezTo>
                    <a:cubicBezTo>
                      <a:pt x="16" y="0"/>
                      <a:pt x="6" y="13"/>
                      <a:pt x="5" y="29"/>
                    </a:cubicBezTo>
                    <a:cubicBezTo>
                      <a:pt x="3" y="30"/>
                      <a:pt x="1" y="31"/>
                      <a:pt x="1" y="34"/>
                    </a:cubicBezTo>
                    <a:cubicBezTo>
                      <a:pt x="0" y="39"/>
                      <a:pt x="3" y="45"/>
                      <a:pt x="7" y="46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56" name="Freeform 7"/>
              <p:cNvSpPr>
                <a:spLocks/>
              </p:cNvSpPr>
              <p:nvPr/>
            </p:nvSpPr>
            <p:spPr bwMode="auto">
              <a:xfrm>
                <a:off x="6043613" y="3063875"/>
                <a:ext cx="260350" cy="49213"/>
              </a:xfrm>
              <a:custGeom>
                <a:avLst/>
                <a:gdLst>
                  <a:gd name="T0" fmla="*/ 6 w 69"/>
                  <a:gd name="T1" fmla="*/ 13 h 13"/>
                  <a:gd name="T2" fmla="*/ 63 w 69"/>
                  <a:gd name="T3" fmla="*/ 13 h 13"/>
                  <a:gd name="T4" fmla="*/ 69 w 69"/>
                  <a:gd name="T5" fmla="*/ 6 h 13"/>
                  <a:gd name="T6" fmla="*/ 63 w 69"/>
                  <a:gd name="T7" fmla="*/ 0 h 13"/>
                  <a:gd name="T8" fmla="*/ 6 w 69"/>
                  <a:gd name="T9" fmla="*/ 0 h 13"/>
                  <a:gd name="T10" fmla="*/ 0 w 69"/>
                  <a:gd name="T11" fmla="*/ 6 h 13"/>
                  <a:gd name="T12" fmla="*/ 6 w 69"/>
                  <a:gd name="T1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13">
                    <a:moveTo>
                      <a:pt x="6" y="13"/>
                    </a:moveTo>
                    <a:cubicBezTo>
                      <a:pt x="63" y="13"/>
                      <a:pt x="63" y="13"/>
                      <a:pt x="63" y="13"/>
                    </a:cubicBezTo>
                    <a:cubicBezTo>
                      <a:pt x="66" y="13"/>
                      <a:pt x="69" y="10"/>
                      <a:pt x="69" y="6"/>
                    </a:cubicBezTo>
                    <a:cubicBezTo>
                      <a:pt x="69" y="3"/>
                      <a:pt x="66" y="0"/>
                      <a:pt x="63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3"/>
                      <a:pt x="6" y="13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57" name="Freeform 8"/>
              <p:cNvSpPr>
                <a:spLocks/>
              </p:cNvSpPr>
              <p:nvPr/>
            </p:nvSpPr>
            <p:spPr bwMode="auto">
              <a:xfrm>
                <a:off x="6043613" y="3162300"/>
                <a:ext cx="487363" cy="44450"/>
              </a:xfrm>
              <a:custGeom>
                <a:avLst/>
                <a:gdLst>
                  <a:gd name="T0" fmla="*/ 122 w 129"/>
                  <a:gd name="T1" fmla="*/ 0 h 12"/>
                  <a:gd name="T2" fmla="*/ 6 w 129"/>
                  <a:gd name="T3" fmla="*/ 0 h 12"/>
                  <a:gd name="T4" fmla="*/ 0 w 129"/>
                  <a:gd name="T5" fmla="*/ 6 h 12"/>
                  <a:gd name="T6" fmla="*/ 6 w 129"/>
                  <a:gd name="T7" fmla="*/ 12 h 12"/>
                  <a:gd name="T8" fmla="*/ 122 w 129"/>
                  <a:gd name="T9" fmla="*/ 12 h 12"/>
                  <a:gd name="T10" fmla="*/ 129 w 129"/>
                  <a:gd name="T11" fmla="*/ 6 h 12"/>
                  <a:gd name="T12" fmla="*/ 122 w 129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9" h="12">
                    <a:moveTo>
                      <a:pt x="122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6" y="12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26" y="12"/>
                      <a:pt x="129" y="10"/>
                      <a:pt x="129" y="6"/>
                    </a:cubicBezTo>
                    <a:cubicBezTo>
                      <a:pt x="129" y="3"/>
                      <a:pt x="126" y="0"/>
                      <a:pt x="122" y="0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58" name="Freeform 9"/>
              <p:cNvSpPr>
                <a:spLocks noEditPoints="1"/>
              </p:cNvSpPr>
              <p:nvPr/>
            </p:nvSpPr>
            <p:spPr bwMode="auto">
              <a:xfrm>
                <a:off x="5461000" y="2828925"/>
                <a:ext cx="1270000" cy="1196975"/>
              </a:xfrm>
              <a:custGeom>
                <a:avLst/>
                <a:gdLst>
                  <a:gd name="T0" fmla="*/ 315 w 336"/>
                  <a:gd name="T1" fmla="*/ 80 h 316"/>
                  <a:gd name="T2" fmla="*/ 315 w 336"/>
                  <a:gd name="T3" fmla="*/ 79 h 316"/>
                  <a:gd name="T4" fmla="*/ 312 w 336"/>
                  <a:gd name="T5" fmla="*/ 72 h 316"/>
                  <a:gd name="T6" fmla="*/ 264 w 336"/>
                  <a:gd name="T7" fmla="*/ 20 h 316"/>
                  <a:gd name="T8" fmla="*/ 243 w 336"/>
                  <a:gd name="T9" fmla="*/ 3 h 316"/>
                  <a:gd name="T10" fmla="*/ 236 w 336"/>
                  <a:gd name="T11" fmla="*/ 0 h 316"/>
                  <a:gd name="T12" fmla="*/ 236 w 336"/>
                  <a:gd name="T13" fmla="*/ 0 h 316"/>
                  <a:gd name="T14" fmla="*/ 123 w 336"/>
                  <a:gd name="T15" fmla="*/ 26 h 316"/>
                  <a:gd name="T16" fmla="*/ 83 w 336"/>
                  <a:gd name="T17" fmla="*/ 107 h 316"/>
                  <a:gd name="T18" fmla="*/ 38 w 336"/>
                  <a:gd name="T19" fmla="*/ 273 h 316"/>
                  <a:gd name="T20" fmla="*/ 27 w 336"/>
                  <a:gd name="T21" fmla="*/ 298 h 316"/>
                  <a:gd name="T22" fmla="*/ 14 w 336"/>
                  <a:gd name="T23" fmla="*/ 73 h 316"/>
                  <a:gd name="T24" fmla="*/ 112 w 336"/>
                  <a:gd name="T25" fmla="*/ 56 h 316"/>
                  <a:gd name="T26" fmla="*/ 31 w 336"/>
                  <a:gd name="T27" fmla="*/ 42 h 316"/>
                  <a:gd name="T28" fmla="*/ 0 w 336"/>
                  <a:gd name="T29" fmla="*/ 73 h 316"/>
                  <a:gd name="T30" fmla="*/ 9 w 336"/>
                  <a:gd name="T31" fmla="*/ 306 h 316"/>
                  <a:gd name="T32" fmla="*/ 31 w 336"/>
                  <a:gd name="T33" fmla="*/ 316 h 316"/>
                  <a:gd name="T34" fmla="*/ 321 w 336"/>
                  <a:gd name="T35" fmla="*/ 285 h 316"/>
                  <a:gd name="T36" fmla="*/ 315 w 336"/>
                  <a:gd name="T37" fmla="*/ 108 h 316"/>
                  <a:gd name="T38" fmla="*/ 279 w 336"/>
                  <a:gd name="T39" fmla="*/ 53 h 316"/>
                  <a:gd name="T40" fmla="*/ 297 w 336"/>
                  <a:gd name="T41" fmla="*/ 73 h 316"/>
                  <a:gd name="T42" fmla="*/ 242 w 336"/>
                  <a:gd name="T43" fmla="*/ 61 h 316"/>
                  <a:gd name="T44" fmla="*/ 134 w 336"/>
                  <a:gd name="T45" fmla="*/ 26 h 316"/>
                  <a:gd name="T46" fmla="*/ 231 w 336"/>
                  <a:gd name="T47" fmla="*/ 11 h 316"/>
                  <a:gd name="T48" fmla="*/ 254 w 336"/>
                  <a:gd name="T49" fmla="*/ 83 h 316"/>
                  <a:gd name="T50" fmla="*/ 303 w 336"/>
                  <a:gd name="T51" fmla="*/ 107 h 316"/>
                  <a:gd name="T52" fmla="*/ 134 w 336"/>
                  <a:gd name="T53" fmla="*/ 26 h 316"/>
                  <a:gd name="T54" fmla="*/ 304 w 336"/>
                  <a:gd name="T55" fmla="*/ 297 h 316"/>
                  <a:gd name="T56" fmla="*/ 46 w 336"/>
                  <a:gd name="T57" fmla="*/ 301 h 316"/>
                  <a:gd name="T58" fmla="*/ 66 w 336"/>
                  <a:gd name="T59" fmla="*/ 134 h 316"/>
                  <a:gd name="T60" fmla="*/ 79 w 336"/>
                  <a:gd name="T61" fmla="*/ 122 h 316"/>
                  <a:gd name="T62" fmla="*/ 319 w 336"/>
                  <a:gd name="T63" fmla="*/ 125 h 316"/>
                  <a:gd name="T64" fmla="*/ 308 w 336"/>
                  <a:gd name="T65" fmla="*/ 288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36" h="316">
                    <a:moveTo>
                      <a:pt x="315" y="108"/>
                    </a:moveTo>
                    <a:cubicBezTo>
                      <a:pt x="315" y="80"/>
                      <a:pt x="315" y="80"/>
                      <a:pt x="315" y="80"/>
                    </a:cubicBezTo>
                    <a:cubicBezTo>
                      <a:pt x="315" y="80"/>
                      <a:pt x="315" y="80"/>
                      <a:pt x="315" y="80"/>
                    </a:cubicBezTo>
                    <a:cubicBezTo>
                      <a:pt x="315" y="79"/>
                      <a:pt x="315" y="79"/>
                      <a:pt x="315" y="79"/>
                    </a:cubicBezTo>
                    <a:cubicBezTo>
                      <a:pt x="315" y="77"/>
                      <a:pt x="315" y="77"/>
                      <a:pt x="314" y="76"/>
                    </a:cubicBezTo>
                    <a:cubicBezTo>
                      <a:pt x="314" y="74"/>
                      <a:pt x="313" y="73"/>
                      <a:pt x="312" y="72"/>
                    </a:cubicBezTo>
                    <a:cubicBezTo>
                      <a:pt x="310" y="67"/>
                      <a:pt x="304" y="61"/>
                      <a:pt x="298" y="54"/>
                    </a:cubicBezTo>
                    <a:cubicBezTo>
                      <a:pt x="288" y="43"/>
                      <a:pt x="275" y="30"/>
                      <a:pt x="264" y="20"/>
                    </a:cubicBezTo>
                    <a:cubicBezTo>
                      <a:pt x="258" y="14"/>
                      <a:pt x="253" y="10"/>
                      <a:pt x="249" y="7"/>
                    </a:cubicBezTo>
                    <a:cubicBezTo>
                      <a:pt x="247" y="5"/>
                      <a:pt x="245" y="4"/>
                      <a:pt x="243" y="3"/>
                    </a:cubicBezTo>
                    <a:cubicBezTo>
                      <a:pt x="242" y="2"/>
                      <a:pt x="241" y="2"/>
                      <a:pt x="240" y="1"/>
                    </a:cubicBezTo>
                    <a:cubicBezTo>
                      <a:pt x="239" y="1"/>
                      <a:pt x="238" y="0"/>
                      <a:pt x="236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34" y="0"/>
                      <a:pt x="123" y="12"/>
                      <a:pt x="123" y="26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83" y="107"/>
                      <a:pt x="83" y="107"/>
                      <a:pt x="83" y="107"/>
                    </a:cubicBezTo>
                    <a:cubicBezTo>
                      <a:pt x="66" y="107"/>
                      <a:pt x="53" y="120"/>
                      <a:pt x="53" y="137"/>
                    </a:cubicBezTo>
                    <a:cubicBezTo>
                      <a:pt x="38" y="273"/>
                      <a:pt x="38" y="273"/>
                      <a:pt x="38" y="273"/>
                    </a:cubicBezTo>
                    <a:cubicBezTo>
                      <a:pt x="36" y="284"/>
                      <a:pt x="36" y="288"/>
                      <a:pt x="34" y="292"/>
                    </a:cubicBezTo>
                    <a:cubicBezTo>
                      <a:pt x="32" y="294"/>
                      <a:pt x="29" y="297"/>
                      <a:pt x="27" y="298"/>
                    </a:cubicBezTo>
                    <a:cubicBezTo>
                      <a:pt x="15" y="298"/>
                      <a:pt x="14" y="286"/>
                      <a:pt x="14" y="282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4" y="69"/>
                      <a:pt x="19" y="56"/>
                      <a:pt x="31" y="56"/>
                    </a:cubicBezTo>
                    <a:cubicBezTo>
                      <a:pt x="112" y="56"/>
                      <a:pt x="112" y="56"/>
                      <a:pt x="112" y="56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22" y="42"/>
                      <a:pt x="15" y="45"/>
                      <a:pt x="9" y="51"/>
                    </a:cubicBezTo>
                    <a:cubicBezTo>
                      <a:pt x="4" y="57"/>
                      <a:pt x="0" y="64"/>
                      <a:pt x="0" y="73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293"/>
                      <a:pt x="4" y="301"/>
                      <a:pt x="9" y="306"/>
                    </a:cubicBezTo>
                    <a:cubicBezTo>
                      <a:pt x="14" y="312"/>
                      <a:pt x="22" y="315"/>
                      <a:pt x="30" y="316"/>
                    </a:cubicBezTo>
                    <a:cubicBezTo>
                      <a:pt x="30" y="316"/>
                      <a:pt x="30" y="316"/>
                      <a:pt x="31" y="316"/>
                    </a:cubicBezTo>
                    <a:cubicBezTo>
                      <a:pt x="291" y="316"/>
                      <a:pt x="291" y="316"/>
                      <a:pt x="291" y="316"/>
                    </a:cubicBezTo>
                    <a:cubicBezTo>
                      <a:pt x="308" y="316"/>
                      <a:pt x="321" y="302"/>
                      <a:pt x="321" y="285"/>
                    </a:cubicBezTo>
                    <a:cubicBezTo>
                      <a:pt x="336" y="137"/>
                      <a:pt x="336" y="137"/>
                      <a:pt x="336" y="137"/>
                    </a:cubicBezTo>
                    <a:cubicBezTo>
                      <a:pt x="336" y="124"/>
                      <a:pt x="327" y="112"/>
                      <a:pt x="315" y="108"/>
                    </a:cubicBezTo>
                    <a:close/>
                    <a:moveTo>
                      <a:pt x="242" y="18"/>
                    </a:moveTo>
                    <a:cubicBezTo>
                      <a:pt x="252" y="26"/>
                      <a:pt x="266" y="40"/>
                      <a:pt x="279" y="53"/>
                    </a:cubicBezTo>
                    <a:cubicBezTo>
                      <a:pt x="285" y="60"/>
                      <a:pt x="292" y="66"/>
                      <a:pt x="296" y="72"/>
                    </a:cubicBezTo>
                    <a:cubicBezTo>
                      <a:pt x="296" y="72"/>
                      <a:pt x="297" y="73"/>
                      <a:pt x="297" y="73"/>
                    </a:cubicBezTo>
                    <a:cubicBezTo>
                      <a:pt x="254" y="73"/>
                      <a:pt x="254" y="73"/>
                      <a:pt x="254" y="73"/>
                    </a:cubicBezTo>
                    <a:cubicBezTo>
                      <a:pt x="248" y="73"/>
                      <a:pt x="242" y="68"/>
                      <a:pt x="242" y="61"/>
                    </a:cubicBezTo>
                    <a:lnTo>
                      <a:pt x="242" y="18"/>
                    </a:lnTo>
                    <a:close/>
                    <a:moveTo>
                      <a:pt x="134" y="26"/>
                    </a:moveTo>
                    <a:cubicBezTo>
                      <a:pt x="134" y="19"/>
                      <a:pt x="141" y="11"/>
                      <a:pt x="148" y="11"/>
                    </a:cubicBezTo>
                    <a:cubicBezTo>
                      <a:pt x="231" y="11"/>
                      <a:pt x="231" y="11"/>
                      <a:pt x="231" y="11"/>
                    </a:cubicBezTo>
                    <a:cubicBezTo>
                      <a:pt x="231" y="61"/>
                      <a:pt x="231" y="61"/>
                      <a:pt x="231" y="61"/>
                    </a:cubicBezTo>
                    <a:cubicBezTo>
                      <a:pt x="231" y="75"/>
                      <a:pt x="240" y="83"/>
                      <a:pt x="254" y="83"/>
                    </a:cubicBezTo>
                    <a:cubicBezTo>
                      <a:pt x="303" y="83"/>
                      <a:pt x="303" y="83"/>
                      <a:pt x="303" y="83"/>
                    </a:cubicBezTo>
                    <a:cubicBezTo>
                      <a:pt x="303" y="107"/>
                      <a:pt x="303" y="107"/>
                      <a:pt x="303" y="107"/>
                    </a:cubicBezTo>
                    <a:cubicBezTo>
                      <a:pt x="134" y="107"/>
                      <a:pt x="134" y="107"/>
                      <a:pt x="134" y="107"/>
                    </a:cubicBezTo>
                    <a:lnTo>
                      <a:pt x="134" y="26"/>
                    </a:lnTo>
                    <a:close/>
                    <a:moveTo>
                      <a:pt x="308" y="288"/>
                    </a:moveTo>
                    <a:cubicBezTo>
                      <a:pt x="308" y="292"/>
                      <a:pt x="307" y="295"/>
                      <a:pt x="304" y="297"/>
                    </a:cubicBezTo>
                    <a:cubicBezTo>
                      <a:pt x="302" y="299"/>
                      <a:pt x="299" y="301"/>
                      <a:pt x="295" y="301"/>
                    </a:cubicBezTo>
                    <a:cubicBezTo>
                      <a:pt x="46" y="301"/>
                      <a:pt x="46" y="301"/>
                      <a:pt x="46" y="301"/>
                    </a:cubicBezTo>
                    <a:cubicBezTo>
                      <a:pt x="49" y="294"/>
                      <a:pt x="51" y="286"/>
                      <a:pt x="51" y="276"/>
                    </a:cubicBezTo>
                    <a:cubicBezTo>
                      <a:pt x="66" y="134"/>
                      <a:pt x="66" y="134"/>
                      <a:pt x="66" y="134"/>
                    </a:cubicBezTo>
                    <a:cubicBezTo>
                      <a:pt x="66" y="131"/>
                      <a:pt x="68" y="128"/>
                      <a:pt x="70" y="125"/>
                    </a:cubicBezTo>
                    <a:cubicBezTo>
                      <a:pt x="72" y="123"/>
                      <a:pt x="76" y="122"/>
                      <a:pt x="79" y="122"/>
                    </a:cubicBezTo>
                    <a:cubicBezTo>
                      <a:pt x="311" y="122"/>
                      <a:pt x="311" y="122"/>
                      <a:pt x="311" y="122"/>
                    </a:cubicBezTo>
                    <a:cubicBezTo>
                      <a:pt x="314" y="122"/>
                      <a:pt x="317" y="123"/>
                      <a:pt x="319" y="125"/>
                    </a:cubicBezTo>
                    <a:cubicBezTo>
                      <a:pt x="322" y="128"/>
                      <a:pt x="323" y="131"/>
                      <a:pt x="323" y="134"/>
                    </a:cubicBezTo>
                    <a:lnTo>
                      <a:pt x="308" y="288"/>
                    </a:ln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8688735" y="3706300"/>
            <a:ext cx="1540932" cy="1540932"/>
            <a:chOff x="6087724" y="1722497"/>
            <a:chExt cx="1540932" cy="1540932"/>
          </a:xfrm>
        </p:grpSpPr>
        <p:sp>
          <p:nvSpPr>
            <p:cNvPr id="27" name="椭圆 26"/>
            <p:cNvSpPr/>
            <p:nvPr/>
          </p:nvSpPr>
          <p:spPr>
            <a:xfrm>
              <a:off x="6087724" y="1722497"/>
              <a:ext cx="1540932" cy="154093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6407901" y="2053679"/>
              <a:ext cx="1032714" cy="882155"/>
              <a:chOff x="5322888" y="2767013"/>
              <a:chExt cx="1546225" cy="1320801"/>
            </a:xfrm>
            <a:solidFill>
              <a:srgbClr val="FF0000"/>
            </a:solidFill>
          </p:grpSpPr>
          <p:sp>
            <p:nvSpPr>
              <p:cNvPr id="29" name="Rectangle 24"/>
              <p:cNvSpPr>
                <a:spLocks noChangeArrowheads="1"/>
              </p:cNvSpPr>
              <p:nvPr/>
            </p:nvSpPr>
            <p:spPr bwMode="auto">
              <a:xfrm>
                <a:off x="6092826" y="3098801"/>
                <a:ext cx="71438" cy="390525"/>
              </a:xfrm>
              <a:prstGeom prst="rect">
                <a:avLst/>
              </a:pr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30" name="Rectangle 25"/>
              <p:cNvSpPr>
                <a:spLocks noChangeArrowheads="1"/>
              </p:cNvSpPr>
              <p:nvPr/>
            </p:nvSpPr>
            <p:spPr bwMode="auto">
              <a:xfrm>
                <a:off x="5899151" y="4041776"/>
                <a:ext cx="457200" cy="46038"/>
              </a:xfrm>
              <a:prstGeom prst="rect">
                <a:avLst/>
              </a:pr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31" name="Freeform 26"/>
              <p:cNvSpPr>
                <a:spLocks noEditPoints="1"/>
              </p:cNvSpPr>
              <p:nvPr/>
            </p:nvSpPr>
            <p:spPr bwMode="auto">
              <a:xfrm>
                <a:off x="5322888" y="2871788"/>
                <a:ext cx="739775" cy="723900"/>
              </a:xfrm>
              <a:custGeom>
                <a:avLst/>
                <a:gdLst>
                  <a:gd name="T0" fmla="*/ 125 w 196"/>
                  <a:gd name="T1" fmla="*/ 165 h 191"/>
                  <a:gd name="T2" fmla="*/ 125 w 196"/>
                  <a:gd name="T3" fmla="*/ 165 h 191"/>
                  <a:gd name="T4" fmla="*/ 125 w 196"/>
                  <a:gd name="T5" fmla="*/ 163 h 191"/>
                  <a:gd name="T6" fmla="*/ 68 w 196"/>
                  <a:gd name="T7" fmla="*/ 24 h 191"/>
                  <a:gd name="T8" fmla="*/ 68 w 196"/>
                  <a:gd name="T9" fmla="*/ 22 h 191"/>
                  <a:gd name="T10" fmla="*/ 80 w 196"/>
                  <a:gd name="T11" fmla="*/ 17 h 191"/>
                  <a:gd name="T12" fmla="*/ 196 w 196"/>
                  <a:gd name="T13" fmla="*/ 37 h 191"/>
                  <a:gd name="T14" fmla="*/ 196 w 196"/>
                  <a:gd name="T15" fmla="*/ 14 h 191"/>
                  <a:gd name="T16" fmla="*/ 78 w 196"/>
                  <a:gd name="T17" fmla="*/ 8 h 191"/>
                  <a:gd name="T18" fmla="*/ 68 w 196"/>
                  <a:gd name="T19" fmla="*/ 15 h 191"/>
                  <a:gd name="T20" fmla="*/ 68 w 196"/>
                  <a:gd name="T21" fmla="*/ 14 h 191"/>
                  <a:gd name="T22" fmla="*/ 64 w 196"/>
                  <a:gd name="T23" fmla="*/ 11 h 191"/>
                  <a:gd name="T24" fmla="*/ 61 w 196"/>
                  <a:gd name="T25" fmla="*/ 14 h 191"/>
                  <a:gd name="T26" fmla="*/ 55 w 196"/>
                  <a:gd name="T27" fmla="*/ 3 h 191"/>
                  <a:gd name="T28" fmla="*/ 51 w 196"/>
                  <a:gd name="T29" fmla="*/ 3 h 191"/>
                  <a:gd name="T30" fmla="*/ 61 w 196"/>
                  <a:gd name="T31" fmla="*/ 21 h 191"/>
                  <a:gd name="T32" fmla="*/ 61 w 196"/>
                  <a:gd name="T33" fmla="*/ 24 h 191"/>
                  <a:gd name="T34" fmla="*/ 4 w 196"/>
                  <a:gd name="T35" fmla="*/ 163 h 191"/>
                  <a:gd name="T36" fmla="*/ 4 w 196"/>
                  <a:gd name="T37" fmla="*/ 165 h 191"/>
                  <a:gd name="T38" fmla="*/ 4 w 196"/>
                  <a:gd name="T39" fmla="*/ 165 h 191"/>
                  <a:gd name="T40" fmla="*/ 2 w 196"/>
                  <a:gd name="T41" fmla="*/ 168 h 191"/>
                  <a:gd name="T42" fmla="*/ 20 w 196"/>
                  <a:gd name="T43" fmla="*/ 186 h 191"/>
                  <a:gd name="T44" fmla="*/ 65 w 196"/>
                  <a:gd name="T45" fmla="*/ 191 h 191"/>
                  <a:gd name="T46" fmla="*/ 109 w 196"/>
                  <a:gd name="T47" fmla="*/ 186 h 191"/>
                  <a:gd name="T48" fmla="*/ 127 w 196"/>
                  <a:gd name="T49" fmla="*/ 168 h 191"/>
                  <a:gd name="T50" fmla="*/ 125 w 196"/>
                  <a:gd name="T51" fmla="*/ 165 h 191"/>
                  <a:gd name="T52" fmla="*/ 71 w 196"/>
                  <a:gd name="T53" fmla="*/ 165 h 191"/>
                  <a:gd name="T54" fmla="*/ 64 w 196"/>
                  <a:gd name="T55" fmla="*/ 165 h 191"/>
                  <a:gd name="T56" fmla="*/ 58 w 196"/>
                  <a:gd name="T57" fmla="*/ 165 h 191"/>
                  <a:gd name="T58" fmla="*/ 11 w 196"/>
                  <a:gd name="T59" fmla="*/ 165 h 191"/>
                  <a:gd name="T60" fmla="*/ 64 w 196"/>
                  <a:gd name="T61" fmla="*/ 36 h 191"/>
                  <a:gd name="T62" fmla="*/ 64 w 196"/>
                  <a:gd name="T63" fmla="*/ 36 h 191"/>
                  <a:gd name="T64" fmla="*/ 65 w 196"/>
                  <a:gd name="T65" fmla="*/ 36 h 191"/>
                  <a:gd name="T66" fmla="*/ 118 w 196"/>
                  <a:gd name="T67" fmla="*/ 165 h 191"/>
                  <a:gd name="T68" fmla="*/ 71 w 196"/>
                  <a:gd name="T69" fmla="*/ 165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6" h="191">
                    <a:moveTo>
                      <a:pt x="125" y="165"/>
                    </a:moveTo>
                    <a:cubicBezTo>
                      <a:pt x="125" y="165"/>
                      <a:pt x="125" y="165"/>
                      <a:pt x="125" y="165"/>
                    </a:cubicBezTo>
                    <a:cubicBezTo>
                      <a:pt x="125" y="164"/>
                      <a:pt x="125" y="163"/>
                      <a:pt x="125" y="163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2"/>
                      <a:pt x="68" y="22"/>
                      <a:pt x="68" y="22"/>
                    </a:cubicBezTo>
                    <a:cubicBezTo>
                      <a:pt x="76" y="22"/>
                      <a:pt x="80" y="17"/>
                      <a:pt x="80" y="17"/>
                    </a:cubicBezTo>
                    <a:cubicBezTo>
                      <a:pt x="80" y="17"/>
                      <a:pt x="94" y="6"/>
                      <a:pt x="196" y="37"/>
                    </a:cubicBezTo>
                    <a:cubicBezTo>
                      <a:pt x="196" y="14"/>
                      <a:pt x="196" y="14"/>
                      <a:pt x="196" y="14"/>
                    </a:cubicBezTo>
                    <a:cubicBezTo>
                      <a:pt x="172" y="8"/>
                      <a:pt x="127" y="1"/>
                      <a:pt x="78" y="8"/>
                    </a:cubicBezTo>
                    <a:cubicBezTo>
                      <a:pt x="78" y="8"/>
                      <a:pt x="74" y="14"/>
                      <a:pt x="68" y="15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8" y="12"/>
                      <a:pt x="66" y="11"/>
                      <a:pt x="64" y="11"/>
                    </a:cubicBezTo>
                    <a:cubicBezTo>
                      <a:pt x="62" y="11"/>
                      <a:pt x="61" y="12"/>
                      <a:pt x="61" y="14"/>
                    </a:cubicBezTo>
                    <a:cubicBezTo>
                      <a:pt x="52" y="11"/>
                      <a:pt x="55" y="3"/>
                      <a:pt x="55" y="3"/>
                    </a:cubicBezTo>
                    <a:cubicBezTo>
                      <a:pt x="55" y="3"/>
                      <a:pt x="52" y="0"/>
                      <a:pt x="51" y="3"/>
                    </a:cubicBezTo>
                    <a:cubicBezTo>
                      <a:pt x="50" y="5"/>
                      <a:pt x="49" y="17"/>
                      <a:pt x="61" y="21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4" y="163"/>
                      <a:pt x="4" y="163"/>
                      <a:pt x="4" y="163"/>
                    </a:cubicBezTo>
                    <a:cubicBezTo>
                      <a:pt x="4" y="163"/>
                      <a:pt x="4" y="164"/>
                      <a:pt x="4" y="165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1" y="165"/>
                      <a:pt x="0" y="167"/>
                      <a:pt x="2" y="168"/>
                    </a:cubicBezTo>
                    <a:cubicBezTo>
                      <a:pt x="2" y="168"/>
                      <a:pt x="18" y="184"/>
                      <a:pt x="20" y="186"/>
                    </a:cubicBezTo>
                    <a:cubicBezTo>
                      <a:pt x="20" y="186"/>
                      <a:pt x="25" y="191"/>
                      <a:pt x="65" y="191"/>
                    </a:cubicBezTo>
                    <a:cubicBezTo>
                      <a:pt x="104" y="191"/>
                      <a:pt x="109" y="186"/>
                      <a:pt x="109" y="186"/>
                    </a:cubicBezTo>
                    <a:cubicBezTo>
                      <a:pt x="111" y="184"/>
                      <a:pt x="127" y="168"/>
                      <a:pt x="127" y="168"/>
                    </a:cubicBezTo>
                    <a:cubicBezTo>
                      <a:pt x="129" y="167"/>
                      <a:pt x="128" y="165"/>
                      <a:pt x="125" y="165"/>
                    </a:cubicBezTo>
                    <a:close/>
                    <a:moveTo>
                      <a:pt x="71" y="165"/>
                    </a:moveTo>
                    <a:cubicBezTo>
                      <a:pt x="68" y="165"/>
                      <a:pt x="65" y="165"/>
                      <a:pt x="64" y="165"/>
                    </a:cubicBezTo>
                    <a:cubicBezTo>
                      <a:pt x="64" y="165"/>
                      <a:pt x="61" y="165"/>
                      <a:pt x="58" y="165"/>
                    </a:cubicBezTo>
                    <a:cubicBezTo>
                      <a:pt x="11" y="165"/>
                      <a:pt x="11" y="165"/>
                      <a:pt x="11" y="165"/>
                    </a:cubicBezTo>
                    <a:cubicBezTo>
                      <a:pt x="64" y="36"/>
                      <a:pt x="64" y="36"/>
                      <a:pt x="64" y="36"/>
                    </a:cubicBezTo>
                    <a:cubicBezTo>
                      <a:pt x="64" y="36"/>
                      <a:pt x="64" y="36"/>
                      <a:pt x="64" y="36"/>
                    </a:cubicBezTo>
                    <a:cubicBezTo>
                      <a:pt x="65" y="36"/>
                      <a:pt x="65" y="36"/>
                      <a:pt x="65" y="36"/>
                    </a:cubicBezTo>
                    <a:cubicBezTo>
                      <a:pt x="118" y="165"/>
                      <a:pt x="118" y="165"/>
                      <a:pt x="118" y="165"/>
                    </a:cubicBezTo>
                    <a:lnTo>
                      <a:pt x="71" y="165"/>
                    </a:ln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32" name="Freeform 27"/>
              <p:cNvSpPr>
                <a:spLocks noEditPoints="1"/>
              </p:cNvSpPr>
              <p:nvPr/>
            </p:nvSpPr>
            <p:spPr bwMode="auto">
              <a:xfrm>
                <a:off x="6073776" y="2906713"/>
                <a:ext cx="109538" cy="177800"/>
              </a:xfrm>
              <a:custGeom>
                <a:avLst/>
                <a:gdLst>
                  <a:gd name="T0" fmla="*/ 29 w 29"/>
                  <a:gd name="T1" fmla="*/ 0 h 47"/>
                  <a:gd name="T2" fmla="*/ 0 w 29"/>
                  <a:gd name="T3" fmla="*/ 0 h 47"/>
                  <a:gd name="T4" fmla="*/ 0 w 29"/>
                  <a:gd name="T5" fmla="*/ 47 h 47"/>
                  <a:gd name="T6" fmla="*/ 29 w 29"/>
                  <a:gd name="T7" fmla="*/ 47 h 47"/>
                  <a:gd name="T8" fmla="*/ 29 w 29"/>
                  <a:gd name="T9" fmla="*/ 0 h 47"/>
                  <a:gd name="T10" fmla="*/ 14 w 29"/>
                  <a:gd name="T11" fmla="*/ 28 h 47"/>
                  <a:gd name="T12" fmla="*/ 8 w 29"/>
                  <a:gd name="T13" fmla="*/ 21 h 47"/>
                  <a:gd name="T14" fmla="*/ 14 w 29"/>
                  <a:gd name="T15" fmla="*/ 14 h 47"/>
                  <a:gd name="T16" fmla="*/ 21 w 29"/>
                  <a:gd name="T17" fmla="*/ 21 h 47"/>
                  <a:gd name="T18" fmla="*/ 14 w 29"/>
                  <a:gd name="T19" fmla="*/ 2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47"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29" y="47"/>
                      <a:pt x="29" y="47"/>
                      <a:pt x="29" y="47"/>
                    </a:cubicBezTo>
                    <a:lnTo>
                      <a:pt x="29" y="0"/>
                    </a:lnTo>
                    <a:close/>
                    <a:moveTo>
                      <a:pt x="14" y="28"/>
                    </a:moveTo>
                    <a:cubicBezTo>
                      <a:pt x="11" y="28"/>
                      <a:pt x="8" y="25"/>
                      <a:pt x="8" y="21"/>
                    </a:cubicBezTo>
                    <a:cubicBezTo>
                      <a:pt x="8" y="17"/>
                      <a:pt x="11" y="14"/>
                      <a:pt x="14" y="14"/>
                    </a:cubicBezTo>
                    <a:cubicBezTo>
                      <a:pt x="18" y="14"/>
                      <a:pt x="21" y="17"/>
                      <a:pt x="21" y="21"/>
                    </a:cubicBezTo>
                    <a:cubicBezTo>
                      <a:pt x="21" y="25"/>
                      <a:pt x="18" y="28"/>
                      <a:pt x="14" y="28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33" name="Freeform 28"/>
              <p:cNvSpPr>
                <a:spLocks/>
              </p:cNvSpPr>
              <p:nvPr/>
            </p:nvSpPr>
            <p:spPr bwMode="auto">
              <a:xfrm>
                <a:off x="5959476" y="3917951"/>
                <a:ext cx="336550" cy="101600"/>
              </a:xfrm>
              <a:custGeom>
                <a:avLst/>
                <a:gdLst>
                  <a:gd name="T0" fmla="*/ 0 w 89"/>
                  <a:gd name="T1" fmla="*/ 27 h 27"/>
                  <a:gd name="T2" fmla="*/ 89 w 89"/>
                  <a:gd name="T3" fmla="*/ 27 h 27"/>
                  <a:gd name="T4" fmla="*/ 89 w 89"/>
                  <a:gd name="T5" fmla="*/ 19 h 27"/>
                  <a:gd name="T6" fmla="*/ 58 w 89"/>
                  <a:gd name="T7" fmla="*/ 0 h 27"/>
                  <a:gd name="T8" fmla="*/ 31 w 89"/>
                  <a:gd name="T9" fmla="*/ 0 h 27"/>
                  <a:gd name="T10" fmla="*/ 0 w 89"/>
                  <a:gd name="T11" fmla="*/ 19 h 27"/>
                  <a:gd name="T12" fmla="*/ 0 w 89"/>
                  <a:gd name="T1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27">
                    <a:moveTo>
                      <a:pt x="0" y="27"/>
                    </a:moveTo>
                    <a:cubicBezTo>
                      <a:pt x="89" y="27"/>
                      <a:pt x="89" y="27"/>
                      <a:pt x="89" y="27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89" y="19"/>
                      <a:pt x="73" y="12"/>
                      <a:pt x="58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6" y="12"/>
                      <a:pt x="0" y="19"/>
                      <a:pt x="0" y="19"/>
                    </a:cubicBez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34" name="Freeform 29"/>
              <p:cNvSpPr>
                <a:spLocks/>
              </p:cNvSpPr>
              <p:nvPr/>
            </p:nvSpPr>
            <p:spPr bwMode="auto">
              <a:xfrm>
                <a:off x="6076951" y="3508376"/>
                <a:ext cx="101600" cy="390525"/>
              </a:xfrm>
              <a:custGeom>
                <a:avLst/>
                <a:gdLst>
                  <a:gd name="T0" fmla="*/ 0 w 27"/>
                  <a:gd name="T1" fmla="*/ 9 h 103"/>
                  <a:gd name="T2" fmla="*/ 0 w 27"/>
                  <a:gd name="T3" fmla="*/ 11 h 103"/>
                  <a:gd name="T4" fmla="*/ 0 w 27"/>
                  <a:gd name="T5" fmla="*/ 11 h 103"/>
                  <a:gd name="T6" fmla="*/ 2 w 27"/>
                  <a:gd name="T7" fmla="*/ 103 h 103"/>
                  <a:gd name="T8" fmla="*/ 25 w 27"/>
                  <a:gd name="T9" fmla="*/ 103 h 103"/>
                  <a:gd name="T10" fmla="*/ 27 w 27"/>
                  <a:gd name="T11" fmla="*/ 11 h 103"/>
                  <a:gd name="T12" fmla="*/ 27 w 27"/>
                  <a:gd name="T13" fmla="*/ 11 h 103"/>
                  <a:gd name="T14" fmla="*/ 27 w 27"/>
                  <a:gd name="T15" fmla="*/ 9 h 103"/>
                  <a:gd name="T16" fmla="*/ 24 w 27"/>
                  <a:gd name="T17" fmla="*/ 0 h 103"/>
                  <a:gd name="T18" fmla="*/ 3 w 27"/>
                  <a:gd name="T19" fmla="*/ 0 h 103"/>
                  <a:gd name="T20" fmla="*/ 0 w 27"/>
                  <a:gd name="T21" fmla="*/ 9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103">
                    <a:moveTo>
                      <a:pt x="0" y="9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5" y="103"/>
                      <a:pt x="25" y="103"/>
                      <a:pt x="25" y="103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7" y="9"/>
                      <a:pt x="27" y="5"/>
                      <a:pt x="2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5"/>
                      <a:pt x="0" y="9"/>
                      <a:pt x="0" y="9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46" name="Freeform 30"/>
              <p:cNvSpPr>
                <a:spLocks/>
              </p:cNvSpPr>
              <p:nvPr/>
            </p:nvSpPr>
            <p:spPr bwMode="auto">
              <a:xfrm>
                <a:off x="6076951" y="2767013"/>
                <a:ext cx="98425" cy="120650"/>
              </a:xfrm>
              <a:custGeom>
                <a:avLst/>
                <a:gdLst>
                  <a:gd name="T0" fmla="*/ 5 w 26"/>
                  <a:gd name="T1" fmla="*/ 32 h 32"/>
                  <a:gd name="T2" fmla="*/ 12 w 26"/>
                  <a:gd name="T3" fmla="*/ 32 h 32"/>
                  <a:gd name="T4" fmla="*/ 13 w 26"/>
                  <a:gd name="T5" fmla="*/ 32 h 32"/>
                  <a:gd name="T6" fmla="*/ 21 w 26"/>
                  <a:gd name="T7" fmla="*/ 32 h 32"/>
                  <a:gd name="T8" fmla="*/ 26 w 26"/>
                  <a:gd name="T9" fmla="*/ 10 h 32"/>
                  <a:gd name="T10" fmla="*/ 26 w 26"/>
                  <a:gd name="T11" fmla="*/ 4 h 32"/>
                  <a:gd name="T12" fmla="*/ 26 w 26"/>
                  <a:gd name="T13" fmla="*/ 4 h 32"/>
                  <a:gd name="T14" fmla="*/ 19 w 26"/>
                  <a:gd name="T15" fmla="*/ 0 h 32"/>
                  <a:gd name="T16" fmla="*/ 13 w 26"/>
                  <a:gd name="T17" fmla="*/ 0 h 32"/>
                  <a:gd name="T18" fmla="*/ 12 w 26"/>
                  <a:gd name="T19" fmla="*/ 0 h 32"/>
                  <a:gd name="T20" fmla="*/ 7 w 26"/>
                  <a:gd name="T21" fmla="*/ 0 h 32"/>
                  <a:gd name="T22" fmla="*/ 0 w 26"/>
                  <a:gd name="T23" fmla="*/ 4 h 32"/>
                  <a:gd name="T24" fmla="*/ 0 w 26"/>
                  <a:gd name="T25" fmla="*/ 4 h 32"/>
                  <a:gd name="T26" fmla="*/ 0 w 26"/>
                  <a:gd name="T27" fmla="*/ 10 h 32"/>
                  <a:gd name="T28" fmla="*/ 5 w 26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32">
                    <a:moveTo>
                      <a:pt x="5" y="32"/>
                    </a:moveTo>
                    <a:cubicBezTo>
                      <a:pt x="12" y="32"/>
                      <a:pt x="12" y="32"/>
                      <a:pt x="12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13"/>
                      <a:pt x="26" y="10"/>
                      <a:pt x="26" y="10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5" y="13"/>
                      <a:pt x="5" y="32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47" name="Freeform 31"/>
              <p:cNvSpPr>
                <a:spLocks/>
              </p:cNvSpPr>
              <p:nvPr/>
            </p:nvSpPr>
            <p:spPr bwMode="auto">
              <a:xfrm>
                <a:off x="6556376" y="3538538"/>
                <a:ext cx="142875" cy="30163"/>
              </a:xfrm>
              <a:custGeom>
                <a:avLst/>
                <a:gdLst>
                  <a:gd name="T0" fmla="*/ 35 w 38"/>
                  <a:gd name="T1" fmla="*/ 8 h 8"/>
                  <a:gd name="T2" fmla="*/ 38 w 38"/>
                  <a:gd name="T3" fmla="*/ 4 h 8"/>
                  <a:gd name="T4" fmla="*/ 35 w 38"/>
                  <a:gd name="T5" fmla="*/ 0 h 8"/>
                  <a:gd name="T6" fmla="*/ 4 w 38"/>
                  <a:gd name="T7" fmla="*/ 0 h 8"/>
                  <a:gd name="T8" fmla="*/ 0 w 38"/>
                  <a:gd name="T9" fmla="*/ 4 h 8"/>
                  <a:gd name="T10" fmla="*/ 4 w 38"/>
                  <a:gd name="T11" fmla="*/ 8 h 8"/>
                  <a:gd name="T12" fmla="*/ 35 w 38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8">
                    <a:moveTo>
                      <a:pt x="35" y="8"/>
                    </a:moveTo>
                    <a:cubicBezTo>
                      <a:pt x="36" y="8"/>
                      <a:pt x="38" y="6"/>
                      <a:pt x="38" y="4"/>
                    </a:cubicBezTo>
                    <a:cubicBezTo>
                      <a:pt x="38" y="2"/>
                      <a:pt x="36" y="0"/>
                      <a:pt x="3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8"/>
                      <a:pt x="4" y="8"/>
                    </a:cubicBezTo>
                    <a:lnTo>
                      <a:pt x="35" y="8"/>
                    </a:ln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48" name="Freeform 32"/>
              <p:cNvSpPr>
                <a:spLocks/>
              </p:cNvSpPr>
              <p:nvPr/>
            </p:nvSpPr>
            <p:spPr bwMode="auto">
              <a:xfrm>
                <a:off x="6503988" y="3417887"/>
                <a:ext cx="260350" cy="106363"/>
              </a:xfrm>
              <a:custGeom>
                <a:avLst/>
                <a:gdLst>
                  <a:gd name="T0" fmla="*/ 40 w 69"/>
                  <a:gd name="T1" fmla="*/ 18 h 28"/>
                  <a:gd name="T2" fmla="*/ 44 w 69"/>
                  <a:gd name="T3" fmla="*/ 3 h 28"/>
                  <a:gd name="T4" fmla="*/ 33 w 69"/>
                  <a:gd name="T5" fmla="*/ 0 h 28"/>
                  <a:gd name="T6" fmla="*/ 23 w 69"/>
                  <a:gd name="T7" fmla="*/ 3 h 28"/>
                  <a:gd name="T8" fmla="*/ 27 w 69"/>
                  <a:gd name="T9" fmla="*/ 18 h 28"/>
                  <a:gd name="T10" fmla="*/ 18 w 69"/>
                  <a:gd name="T11" fmla="*/ 5 h 28"/>
                  <a:gd name="T12" fmla="*/ 7 w 69"/>
                  <a:gd name="T13" fmla="*/ 7 h 28"/>
                  <a:gd name="T14" fmla="*/ 16 w 69"/>
                  <a:gd name="T15" fmla="*/ 28 h 28"/>
                  <a:gd name="T16" fmla="*/ 33 w 69"/>
                  <a:gd name="T17" fmla="*/ 28 h 28"/>
                  <a:gd name="T18" fmla="*/ 34 w 69"/>
                  <a:gd name="T19" fmla="*/ 28 h 28"/>
                  <a:gd name="T20" fmla="*/ 51 w 69"/>
                  <a:gd name="T21" fmla="*/ 28 h 28"/>
                  <a:gd name="T22" fmla="*/ 59 w 69"/>
                  <a:gd name="T23" fmla="*/ 7 h 28"/>
                  <a:gd name="T24" fmla="*/ 49 w 69"/>
                  <a:gd name="T25" fmla="*/ 5 h 28"/>
                  <a:gd name="T26" fmla="*/ 40 w 69"/>
                  <a:gd name="T27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" h="28">
                    <a:moveTo>
                      <a:pt x="40" y="18"/>
                    </a:moveTo>
                    <a:cubicBezTo>
                      <a:pt x="40" y="15"/>
                      <a:pt x="46" y="6"/>
                      <a:pt x="44" y="3"/>
                    </a:cubicBezTo>
                    <a:cubicBezTo>
                      <a:pt x="42" y="0"/>
                      <a:pt x="35" y="0"/>
                      <a:pt x="33" y="0"/>
                    </a:cubicBezTo>
                    <a:cubicBezTo>
                      <a:pt x="32" y="0"/>
                      <a:pt x="24" y="0"/>
                      <a:pt x="23" y="3"/>
                    </a:cubicBezTo>
                    <a:cubicBezTo>
                      <a:pt x="21" y="6"/>
                      <a:pt x="27" y="15"/>
                      <a:pt x="27" y="18"/>
                    </a:cubicBezTo>
                    <a:cubicBezTo>
                      <a:pt x="22" y="17"/>
                      <a:pt x="20" y="7"/>
                      <a:pt x="18" y="5"/>
                    </a:cubicBezTo>
                    <a:cubicBezTo>
                      <a:pt x="16" y="3"/>
                      <a:pt x="10" y="5"/>
                      <a:pt x="7" y="7"/>
                    </a:cubicBezTo>
                    <a:cubicBezTo>
                      <a:pt x="0" y="16"/>
                      <a:pt x="11" y="10"/>
                      <a:pt x="16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51" y="28"/>
                      <a:pt x="51" y="28"/>
                      <a:pt x="51" y="28"/>
                    </a:cubicBezTo>
                    <a:cubicBezTo>
                      <a:pt x="56" y="10"/>
                      <a:pt x="69" y="12"/>
                      <a:pt x="59" y="7"/>
                    </a:cubicBezTo>
                    <a:cubicBezTo>
                      <a:pt x="57" y="6"/>
                      <a:pt x="51" y="3"/>
                      <a:pt x="49" y="5"/>
                    </a:cubicBezTo>
                    <a:cubicBezTo>
                      <a:pt x="47" y="7"/>
                      <a:pt x="45" y="17"/>
                      <a:pt x="40" y="18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49" name="Freeform 33"/>
              <p:cNvSpPr>
                <a:spLocks noEditPoints="1"/>
              </p:cNvSpPr>
              <p:nvPr/>
            </p:nvSpPr>
            <p:spPr bwMode="auto">
              <a:xfrm>
                <a:off x="6432551" y="3579813"/>
                <a:ext cx="395288" cy="250825"/>
              </a:xfrm>
              <a:custGeom>
                <a:avLst/>
                <a:gdLst>
                  <a:gd name="T0" fmla="*/ 0 w 105"/>
                  <a:gd name="T1" fmla="*/ 66 h 66"/>
                  <a:gd name="T2" fmla="*/ 44 w 105"/>
                  <a:gd name="T3" fmla="*/ 66 h 66"/>
                  <a:gd name="T4" fmla="*/ 52 w 105"/>
                  <a:gd name="T5" fmla="*/ 66 h 66"/>
                  <a:gd name="T6" fmla="*/ 60 w 105"/>
                  <a:gd name="T7" fmla="*/ 66 h 66"/>
                  <a:gd name="T8" fmla="*/ 104 w 105"/>
                  <a:gd name="T9" fmla="*/ 66 h 66"/>
                  <a:gd name="T10" fmla="*/ 104 w 105"/>
                  <a:gd name="T11" fmla="*/ 62 h 66"/>
                  <a:gd name="T12" fmla="*/ 70 w 105"/>
                  <a:gd name="T13" fmla="*/ 0 h 66"/>
                  <a:gd name="T14" fmla="*/ 53 w 105"/>
                  <a:gd name="T15" fmla="*/ 0 h 66"/>
                  <a:gd name="T16" fmla="*/ 51 w 105"/>
                  <a:gd name="T17" fmla="*/ 0 h 66"/>
                  <a:gd name="T18" fmla="*/ 34 w 105"/>
                  <a:gd name="T19" fmla="*/ 0 h 66"/>
                  <a:gd name="T20" fmla="*/ 0 w 105"/>
                  <a:gd name="T21" fmla="*/ 62 h 66"/>
                  <a:gd name="T22" fmla="*/ 0 w 105"/>
                  <a:gd name="T23" fmla="*/ 66 h 66"/>
                  <a:gd name="T24" fmla="*/ 60 w 105"/>
                  <a:gd name="T25" fmla="*/ 44 h 66"/>
                  <a:gd name="T26" fmla="*/ 56 w 105"/>
                  <a:gd name="T27" fmla="*/ 41 h 66"/>
                  <a:gd name="T28" fmla="*/ 54 w 105"/>
                  <a:gd name="T29" fmla="*/ 41 h 66"/>
                  <a:gd name="T30" fmla="*/ 40 w 105"/>
                  <a:gd name="T31" fmla="*/ 35 h 66"/>
                  <a:gd name="T32" fmla="*/ 35 w 105"/>
                  <a:gd name="T33" fmla="*/ 30 h 66"/>
                  <a:gd name="T34" fmla="*/ 38 w 105"/>
                  <a:gd name="T35" fmla="*/ 17 h 66"/>
                  <a:gd name="T36" fmla="*/ 47 w 105"/>
                  <a:gd name="T37" fmla="*/ 13 h 66"/>
                  <a:gd name="T38" fmla="*/ 47 w 105"/>
                  <a:gd name="T39" fmla="*/ 9 h 66"/>
                  <a:gd name="T40" fmla="*/ 49 w 105"/>
                  <a:gd name="T41" fmla="*/ 8 h 66"/>
                  <a:gd name="T42" fmla="*/ 54 w 105"/>
                  <a:gd name="T43" fmla="*/ 8 h 66"/>
                  <a:gd name="T44" fmla="*/ 55 w 105"/>
                  <a:gd name="T45" fmla="*/ 9 h 66"/>
                  <a:gd name="T46" fmla="*/ 55 w 105"/>
                  <a:gd name="T47" fmla="*/ 13 h 66"/>
                  <a:gd name="T48" fmla="*/ 58 w 105"/>
                  <a:gd name="T49" fmla="*/ 13 h 66"/>
                  <a:gd name="T50" fmla="*/ 69 w 105"/>
                  <a:gd name="T51" fmla="*/ 19 h 66"/>
                  <a:gd name="T52" fmla="*/ 68 w 105"/>
                  <a:gd name="T53" fmla="*/ 22 h 66"/>
                  <a:gd name="T54" fmla="*/ 64 w 105"/>
                  <a:gd name="T55" fmla="*/ 25 h 66"/>
                  <a:gd name="T56" fmla="*/ 61 w 105"/>
                  <a:gd name="T57" fmla="*/ 24 h 66"/>
                  <a:gd name="T58" fmla="*/ 61 w 105"/>
                  <a:gd name="T59" fmla="*/ 23 h 66"/>
                  <a:gd name="T60" fmla="*/ 61 w 105"/>
                  <a:gd name="T61" fmla="*/ 23 h 66"/>
                  <a:gd name="T62" fmla="*/ 60 w 105"/>
                  <a:gd name="T63" fmla="*/ 23 h 66"/>
                  <a:gd name="T64" fmla="*/ 56 w 105"/>
                  <a:gd name="T65" fmla="*/ 20 h 66"/>
                  <a:gd name="T66" fmla="*/ 51 w 105"/>
                  <a:gd name="T67" fmla="*/ 20 h 66"/>
                  <a:gd name="T68" fmla="*/ 45 w 105"/>
                  <a:gd name="T69" fmla="*/ 22 h 66"/>
                  <a:gd name="T70" fmla="*/ 44 w 105"/>
                  <a:gd name="T71" fmla="*/ 27 h 66"/>
                  <a:gd name="T72" fmla="*/ 48 w 105"/>
                  <a:gd name="T73" fmla="*/ 30 h 66"/>
                  <a:gd name="T74" fmla="*/ 48 w 105"/>
                  <a:gd name="T75" fmla="*/ 30 h 66"/>
                  <a:gd name="T76" fmla="*/ 54 w 105"/>
                  <a:gd name="T77" fmla="*/ 32 h 66"/>
                  <a:gd name="T78" fmla="*/ 55 w 105"/>
                  <a:gd name="T79" fmla="*/ 32 h 66"/>
                  <a:gd name="T80" fmla="*/ 70 w 105"/>
                  <a:gd name="T81" fmla="*/ 42 h 66"/>
                  <a:gd name="T82" fmla="*/ 66 w 105"/>
                  <a:gd name="T83" fmla="*/ 54 h 66"/>
                  <a:gd name="T84" fmla="*/ 55 w 105"/>
                  <a:gd name="T85" fmla="*/ 58 h 66"/>
                  <a:gd name="T86" fmla="*/ 55 w 105"/>
                  <a:gd name="T87" fmla="*/ 62 h 66"/>
                  <a:gd name="T88" fmla="*/ 54 w 105"/>
                  <a:gd name="T89" fmla="*/ 63 h 66"/>
                  <a:gd name="T90" fmla="*/ 49 w 105"/>
                  <a:gd name="T91" fmla="*/ 63 h 66"/>
                  <a:gd name="T92" fmla="*/ 47 w 105"/>
                  <a:gd name="T93" fmla="*/ 62 h 66"/>
                  <a:gd name="T94" fmla="*/ 47 w 105"/>
                  <a:gd name="T95" fmla="*/ 57 h 66"/>
                  <a:gd name="T96" fmla="*/ 33 w 105"/>
                  <a:gd name="T97" fmla="*/ 51 h 66"/>
                  <a:gd name="T98" fmla="*/ 33 w 105"/>
                  <a:gd name="T99" fmla="*/ 48 h 66"/>
                  <a:gd name="T100" fmla="*/ 38 w 105"/>
                  <a:gd name="T101" fmla="*/ 45 h 66"/>
                  <a:gd name="T102" fmla="*/ 41 w 105"/>
                  <a:gd name="T103" fmla="*/ 46 h 66"/>
                  <a:gd name="T104" fmla="*/ 41 w 105"/>
                  <a:gd name="T105" fmla="*/ 47 h 66"/>
                  <a:gd name="T106" fmla="*/ 41 w 105"/>
                  <a:gd name="T107" fmla="*/ 47 h 66"/>
                  <a:gd name="T108" fmla="*/ 41 w 105"/>
                  <a:gd name="T109" fmla="*/ 47 h 66"/>
                  <a:gd name="T110" fmla="*/ 42 w 105"/>
                  <a:gd name="T111" fmla="*/ 47 h 66"/>
                  <a:gd name="T112" fmla="*/ 46 w 105"/>
                  <a:gd name="T113" fmla="*/ 49 h 66"/>
                  <a:gd name="T114" fmla="*/ 53 w 105"/>
                  <a:gd name="T115" fmla="*/ 51 h 66"/>
                  <a:gd name="T116" fmla="*/ 59 w 105"/>
                  <a:gd name="T117" fmla="*/ 49 h 66"/>
                  <a:gd name="T118" fmla="*/ 60 w 105"/>
                  <a:gd name="T119" fmla="*/ 4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5" h="66">
                    <a:moveTo>
                      <a:pt x="0" y="66"/>
                    </a:moveTo>
                    <a:cubicBezTo>
                      <a:pt x="44" y="66"/>
                      <a:pt x="44" y="66"/>
                      <a:pt x="44" y="66"/>
                    </a:cubicBezTo>
                    <a:cubicBezTo>
                      <a:pt x="48" y="66"/>
                      <a:pt x="51" y="66"/>
                      <a:pt x="52" y="66"/>
                    </a:cubicBezTo>
                    <a:cubicBezTo>
                      <a:pt x="53" y="66"/>
                      <a:pt x="57" y="66"/>
                      <a:pt x="60" y="66"/>
                    </a:cubicBezTo>
                    <a:cubicBezTo>
                      <a:pt x="104" y="66"/>
                      <a:pt x="104" y="66"/>
                      <a:pt x="104" y="66"/>
                    </a:cubicBezTo>
                    <a:cubicBezTo>
                      <a:pt x="104" y="65"/>
                      <a:pt x="104" y="63"/>
                      <a:pt x="104" y="62"/>
                    </a:cubicBezTo>
                    <a:cubicBezTo>
                      <a:pt x="105" y="27"/>
                      <a:pt x="75" y="12"/>
                      <a:pt x="70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9" y="12"/>
                      <a:pt x="0" y="27"/>
                      <a:pt x="0" y="62"/>
                    </a:cubicBezTo>
                    <a:cubicBezTo>
                      <a:pt x="0" y="63"/>
                      <a:pt x="0" y="65"/>
                      <a:pt x="0" y="66"/>
                    </a:cubicBezTo>
                    <a:close/>
                    <a:moveTo>
                      <a:pt x="60" y="44"/>
                    </a:moveTo>
                    <a:cubicBezTo>
                      <a:pt x="59" y="43"/>
                      <a:pt x="58" y="42"/>
                      <a:pt x="56" y="41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50" y="39"/>
                      <a:pt x="42" y="36"/>
                      <a:pt x="40" y="35"/>
                    </a:cubicBezTo>
                    <a:cubicBezTo>
                      <a:pt x="38" y="34"/>
                      <a:pt x="36" y="32"/>
                      <a:pt x="35" y="30"/>
                    </a:cubicBezTo>
                    <a:cubicBezTo>
                      <a:pt x="32" y="26"/>
                      <a:pt x="33" y="20"/>
                      <a:pt x="38" y="17"/>
                    </a:cubicBezTo>
                    <a:cubicBezTo>
                      <a:pt x="40" y="15"/>
                      <a:pt x="43" y="13"/>
                      <a:pt x="47" y="13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8"/>
                      <a:pt x="48" y="8"/>
                      <a:pt x="49" y="8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4" y="8"/>
                      <a:pt x="55" y="8"/>
                      <a:pt x="55" y="9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6" y="13"/>
                      <a:pt x="57" y="13"/>
                      <a:pt x="58" y="13"/>
                    </a:cubicBezTo>
                    <a:cubicBezTo>
                      <a:pt x="62" y="14"/>
                      <a:pt x="66" y="16"/>
                      <a:pt x="69" y="19"/>
                    </a:cubicBezTo>
                    <a:cubicBezTo>
                      <a:pt x="69" y="20"/>
                      <a:pt x="69" y="21"/>
                      <a:pt x="68" y="22"/>
                    </a:cubicBezTo>
                    <a:cubicBezTo>
                      <a:pt x="68" y="24"/>
                      <a:pt x="66" y="25"/>
                      <a:pt x="64" y="25"/>
                    </a:cubicBezTo>
                    <a:cubicBezTo>
                      <a:pt x="63" y="25"/>
                      <a:pt x="62" y="25"/>
                      <a:pt x="61" y="24"/>
                    </a:cubicBezTo>
                    <a:cubicBezTo>
                      <a:pt x="61" y="24"/>
                      <a:pt x="61" y="24"/>
                      <a:pt x="61" y="23"/>
                    </a:cubicBezTo>
                    <a:cubicBezTo>
                      <a:pt x="61" y="23"/>
                      <a:pt x="61" y="23"/>
                      <a:pt x="61" y="23"/>
                    </a:cubicBezTo>
                    <a:cubicBezTo>
                      <a:pt x="61" y="23"/>
                      <a:pt x="60" y="23"/>
                      <a:pt x="60" y="23"/>
                    </a:cubicBezTo>
                    <a:cubicBezTo>
                      <a:pt x="59" y="22"/>
                      <a:pt x="57" y="21"/>
                      <a:pt x="56" y="20"/>
                    </a:cubicBezTo>
                    <a:cubicBezTo>
                      <a:pt x="54" y="20"/>
                      <a:pt x="53" y="20"/>
                      <a:pt x="51" y="20"/>
                    </a:cubicBezTo>
                    <a:cubicBezTo>
                      <a:pt x="49" y="20"/>
                      <a:pt x="47" y="20"/>
                      <a:pt x="45" y="22"/>
                    </a:cubicBezTo>
                    <a:cubicBezTo>
                      <a:pt x="43" y="23"/>
                      <a:pt x="43" y="25"/>
                      <a:pt x="44" y="27"/>
                    </a:cubicBezTo>
                    <a:cubicBezTo>
                      <a:pt x="45" y="28"/>
                      <a:pt x="46" y="29"/>
                      <a:pt x="48" y="30"/>
                    </a:cubicBezTo>
                    <a:cubicBezTo>
                      <a:pt x="48" y="30"/>
                      <a:pt x="48" y="30"/>
                      <a:pt x="48" y="30"/>
                    </a:cubicBezTo>
                    <a:cubicBezTo>
                      <a:pt x="49" y="30"/>
                      <a:pt x="52" y="31"/>
                      <a:pt x="54" y="32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60" y="34"/>
                      <a:pt x="68" y="37"/>
                      <a:pt x="70" y="42"/>
                    </a:cubicBezTo>
                    <a:cubicBezTo>
                      <a:pt x="72" y="46"/>
                      <a:pt x="70" y="51"/>
                      <a:pt x="66" y="54"/>
                    </a:cubicBezTo>
                    <a:cubicBezTo>
                      <a:pt x="63" y="56"/>
                      <a:pt x="59" y="57"/>
                      <a:pt x="55" y="58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5" y="62"/>
                      <a:pt x="54" y="63"/>
                      <a:pt x="54" y="63"/>
                    </a:cubicBezTo>
                    <a:cubicBezTo>
                      <a:pt x="49" y="63"/>
                      <a:pt x="49" y="63"/>
                      <a:pt x="49" y="63"/>
                    </a:cubicBezTo>
                    <a:cubicBezTo>
                      <a:pt x="48" y="63"/>
                      <a:pt x="47" y="62"/>
                      <a:pt x="47" y="62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2" y="57"/>
                      <a:pt x="36" y="55"/>
                      <a:pt x="33" y="51"/>
                    </a:cubicBezTo>
                    <a:cubicBezTo>
                      <a:pt x="33" y="50"/>
                      <a:pt x="33" y="49"/>
                      <a:pt x="33" y="48"/>
                    </a:cubicBezTo>
                    <a:cubicBezTo>
                      <a:pt x="34" y="46"/>
                      <a:pt x="36" y="45"/>
                      <a:pt x="38" y="45"/>
                    </a:cubicBezTo>
                    <a:cubicBezTo>
                      <a:pt x="39" y="45"/>
                      <a:pt x="40" y="46"/>
                      <a:pt x="41" y="46"/>
                    </a:cubicBezTo>
                    <a:cubicBezTo>
                      <a:pt x="41" y="46"/>
                      <a:pt x="41" y="47"/>
                      <a:pt x="41" y="47"/>
                    </a:cubicBezTo>
                    <a:cubicBezTo>
                      <a:pt x="41" y="47"/>
                      <a:pt x="41" y="47"/>
                      <a:pt x="41" y="47"/>
                    </a:cubicBezTo>
                    <a:cubicBezTo>
                      <a:pt x="41" y="47"/>
                      <a:pt x="41" y="47"/>
                      <a:pt x="41" y="47"/>
                    </a:cubicBezTo>
                    <a:cubicBezTo>
                      <a:pt x="41" y="47"/>
                      <a:pt x="41" y="47"/>
                      <a:pt x="42" y="47"/>
                    </a:cubicBezTo>
                    <a:cubicBezTo>
                      <a:pt x="43" y="48"/>
                      <a:pt x="45" y="49"/>
                      <a:pt x="46" y="49"/>
                    </a:cubicBezTo>
                    <a:cubicBezTo>
                      <a:pt x="48" y="50"/>
                      <a:pt x="51" y="51"/>
                      <a:pt x="53" y="51"/>
                    </a:cubicBezTo>
                    <a:cubicBezTo>
                      <a:pt x="55" y="51"/>
                      <a:pt x="57" y="50"/>
                      <a:pt x="59" y="49"/>
                    </a:cubicBezTo>
                    <a:cubicBezTo>
                      <a:pt x="60" y="48"/>
                      <a:pt x="61" y="46"/>
                      <a:pt x="60" y="44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50" name="Freeform 34"/>
              <p:cNvSpPr>
                <a:spLocks/>
              </p:cNvSpPr>
              <p:nvPr/>
            </p:nvSpPr>
            <p:spPr bwMode="auto">
              <a:xfrm>
                <a:off x="6386513" y="3841751"/>
                <a:ext cx="482600" cy="101600"/>
              </a:xfrm>
              <a:custGeom>
                <a:avLst/>
                <a:gdLst>
                  <a:gd name="T0" fmla="*/ 125 w 128"/>
                  <a:gd name="T1" fmla="*/ 0 h 27"/>
                  <a:gd name="T2" fmla="*/ 70 w 128"/>
                  <a:gd name="T3" fmla="*/ 0 h 27"/>
                  <a:gd name="T4" fmla="*/ 64 w 128"/>
                  <a:gd name="T5" fmla="*/ 0 h 27"/>
                  <a:gd name="T6" fmla="*/ 58 w 128"/>
                  <a:gd name="T7" fmla="*/ 0 h 27"/>
                  <a:gd name="T8" fmla="*/ 3 w 128"/>
                  <a:gd name="T9" fmla="*/ 0 h 27"/>
                  <a:gd name="T10" fmla="*/ 2 w 128"/>
                  <a:gd name="T11" fmla="*/ 4 h 27"/>
                  <a:gd name="T12" fmla="*/ 19 w 128"/>
                  <a:gd name="T13" fmla="*/ 21 h 27"/>
                  <a:gd name="T14" fmla="*/ 64 w 128"/>
                  <a:gd name="T15" fmla="*/ 27 h 27"/>
                  <a:gd name="T16" fmla="*/ 109 w 128"/>
                  <a:gd name="T17" fmla="*/ 21 h 27"/>
                  <a:gd name="T18" fmla="*/ 126 w 128"/>
                  <a:gd name="T19" fmla="*/ 4 h 27"/>
                  <a:gd name="T20" fmla="*/ 125 w 128"/>
                  <a:gd name="T2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8" h="27">
                    <a:moveTo>
                      <a:pt x="125" y="0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68" y="0"/>
                      <a:pt x="65" y="0"/>
                      <a:pt x="64" y="0"/>
                    </a:cubicBezTo>
                    <a:cubicBezTo>
                      <a:pt x="63" y="0"/>
                      <a:pt x="61" y="0"/>
                      <a:pt x="58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2" y="4"/>
                    </a:cubicBezTo>
                    <a:cubicBezTo>
                      <a:pt x="2" y="4"/>
                      <a:pt x="17" y="19"/>
                      <a:pt x="19" y="21"/>
                    </a:cubicBezTo>
                    <a:cubicBezTo>
                      <a:pt x="19" y="21"/>
                      <a:pt x="24" y="27"/>
                      <a:pt x="64" y="27"/>
                    </a:cubicBezTo>
                    <a:cubicBezTo>
                      <a:pt x="103" y="27"/>
                      <a:pt x="109" y="21"/>
                      <a:pt x="109" y="21"/>
                    </a:cubicBezTo>
                    <a:cubicBezTo>
                      <a:pt x="111" y="19"/>
                      <a:pt x="126" y="4"/>
                      <a:pt x="126" y="4"/>
                    </a:cubicBezTo>
                    <a:cubicBezTo>
                      <a:pt x="128" y="2"/>
                      <a:pt x="127" y="0"/>
                      <a:pt x="125" y="0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51" name="Freeform 35"/>
              <p:cNvSpPr>
                <a:spLocks/>
              </p:cNvSpPr>
              <p:nvPr/>
            </p:nvSpPr>
            <p:spPr bwMode="auto">
              <a:xfrm>
                <a:off x="6194426" y="2967038"/>
                <a:ext cx="498475" cy="458788"/>
              </a:xfrm>
              <a:custGeom>
                <a:avLst/>
                <a:gdLst>
                  <a:gd name="T0" fmla="*/ 99 w 132"/>
                  <a:gd name="T1" fmla="*/ 72 h 121"/>
                  <a:gd name="T2" fmla="*/ 110 w 132"/>
                  <a:gd name="T3" fmla="*/ 86 h 121"/>
                  <a:gd name="T4" fmla="*/ 111 w 132"/>
                  <a:gd name="T5" fmla="*/ 87 h 121"/>
                  <a:gd name="T6" fmla="*/ 111 w 132"/>
                  <a:gd name="T7" fmla="*/ 90 h 121"/>
                  <a:gd name="T8" fmla="*/ 99 w 132"/>
                  <a:gd name="T9" fmla="*/ 120 h 121"/>
                  <a:gd name="T10" fmla="*/ 100 w 132"/>
                  <a:gd name="T11" fmla="*/ 120 h 121"/>
                  <a:gd name="T12" fmla="*/ 101 w 132"/>
                  <a:gd name="T13" fmla="*/ 121 h 121"/>
                  <a:gd name="T14" fmla="*/ 102 w 132"/>
                  <a:gd name="T15" fmla="*/ 120 h 121"/>
                  <a:gd name="T16" fmla="*/ 108 w 132"/>
                  <a:gd name="T17" fmla="*/ 117 h 121"/>
                  <a:gd name="T18" fmla="*/ 114 w 132"/>
                  <a:gd name="T19" fmla="*/ 102 h 121"/>
                  <a:gd name="T20" fmla="*/ 115 w 132"/>
                  <a:gd name="T21" fmla="*/ 102 h 121"/>
                  <a:gd name="T22" fmla="*/ 116 w 132"/>
                  <a:gd name="T23" fmla="*/ 102 h 121"/>
                  <a:gd name="T24" fmla="*/ 121 w 132"/>
                  <a:gd name="T25" fmla="*/ 114 h 121"/>
                  <a:gd name="T26" fmla="*/ 123 w 132"/>
                  <a:gd name="T27" fmla="*/ 117 h 121"/>
                  <a:gd name="T28" fmla="*/ 128 w 132"/>
                  <a:gd name="T29" fmla="*/ 120 h 121"/>
                  <a:gd name="T30" fmla="*/ 130 w 132"/>
                  <a:gd name="T31" fmla="*/ 121 h 121"/>
                  <a:gd name="T32" fmla="*/ 131 w 132"/>
                  <a:gd name="T33" fmla="*/ 121 h 121"/>
                  <a:gd name="T34" fmla="*/ 132 w 132"/>
                  <a:gd name="T35" fmla="*/ 120 h 121"/>
                  <a:gd name="T36" fmla="*/ 128 w 132"/>
                  <a:gd name="T37" fmla="*/ 111 h 121"/>
                  <a:gd name="T38" fmla="*/ 119 w 132"/>
                  <a:gd name="T39" fmla="*/ 90 h 121"/>
                  <a:gd name="T40" fmla="*/ 119 w 132"/>
                  <a:gd name="T41" fmla="*/ 88 h 121"/>
                  <a:gd name="T42" fmla="*/ 131 w 132"/>
                  <a:gd name="T43" fmla="*/ 78 h 121"/>
                  <a:gd name="T44" fmla="*/ 128 w 132"/>
                  <a:gd name="T45" fmla="*/ 76 h 121"/>
                  <a:gd name="T46" fmla="*/ 119 w 132"/>
                  <a:gd name="T47" fmla="*/ 82 h 121"/>
                  <a:gd name="T48" fmla="*/ 119 w 132"/>
                  <a:gd name="T49" fmla="*/ 81 h 121"/>
                  <a:gd name="T50" fmla="*/ 115 w 132"/>
                  <a:gd name="T51" fmla="*/ 77 h 121"/>
                  <a:gd name="T52" fmla="*/ 112 w 132"/>
                  <a:gd name="T53" fmla="*/ 80 h 121"/>
                  <a:gd name="T54" fmla="*/ 106 w 132"/>
                  <a:gd name="T55" fmla="*/ 66 h 121"/>
                  <a:gd name="T56" fmla="*/ 0 w 132"/>
                  <a:gd name="T57" fmla="*/ 0 h 121"/>
                  <a:gd name="T58" fmla="*/ 0 w 132"/>
                  <a:gd name="T59" fmla="*/ 23 h 121"/>
                  <a:gd name="T60" fmla="*/ 99 w 132"/>
                  <a:gd name="T61" fmla="*/ 72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2" h="121">
                    <a:moveTo>
                      <a:pt x="99" y="72"/>
                    </a:moveTo>
                    <a:cubicBezTo>
                      <a:pt x="99" y="72"/>
                      <a:pt x="100" y="81"/>
                      <a:pt x="110" y="86"/>
                    </a:cubicBezTo>
                    <a:cubicBezTo>
                      <a:pt x="110" y="86"/>
                      <a:pt x="111" y="86"/>
                      <a:pt x="111" y="87"/>
                    </a:cubicBezTo>
                    <a:cubicBezTo>
                      <a:pt x="111" y="90"/>
                      <a:pt x="111" y="90"/>
                      <a:pt x="111" y="90"/>
                    </a:cubicBezTo>
                    <a:cubicBezTo>
                      <a:pt x="107" y="100"/>
                      <a:pt x="103" y="110"/>
                      <a:pt x="99" y="120"/>
                    </a:cubicBezTo>
                    <a:cubicBezTo>
                      <a:pt x="99" y="120"/>
                      <a:pt x="100" y="120"/>
                      <a:pt x="100" y="120"/>
                    </a:cubicBezTo>
                    <a:cubicBezTo>
                      <a:pt x="100" y="121"/>
                      <a:pt x="101" y="121"/>
                      <a:pt x="101" y="121"/>
                    </a:cubicBezTo>
                    <a:cubicBezTo>
                      <a:pt x="101" y="121"/>
                      <a:pt x="102" y="120"/>
                      <a:pt x="102" y="120"/>
                    </a:cubicBezTo>
                    <a:cubicBezTo>
                      <a:pt x="103" y="119"/>
                      <a:pt x="104" y="117"/>
                      <a:pt x="108" y="117"/>
                    </a:cubicBezTo>
                    <a:cubicBezTo>
                      <a:pt x="110" y="112"/>
                      <a:pt x="112" y="107"/>
                      <a:pt x="114" y="102"/>
                    </a:cubicBezTo>
                    <a:cubicBezTo>
                      <a:pt x="114" y="102"/>
                      <a:pt x="115" y="102"/>
                      <a:pt x="115" y="102"/>
                    </a:cubicBezTo>
                    <a:cubicBezTo>
                      <a:pt x="115" y="102"/>
                      <a:pt x="116" y="102"/>
                      <a:pt x="116" y="102"/>
                    </a:cubicBezTo>
                    <a:cubicBezTo>
                      <a:pt x="118" y="106"/>
                      <a:pt x="120" y="110"/>
                      <a:pt x="121" y="114"/>
                    </a:cubicBezTo>
                    <a:cubicBezTo>
                      <a:pt x="122" y="115"/>
                      <a:pt x="122" y="116"/>
                      <a:pt x="123" y="117"/>
                    </a:cubicBezTo>
                    <a:cubicBezTo>
                      <a:pt x="127" y="117"/>
                      <a:pt x="128" y="119"/>
                      <a:pt x="128" y="120"/>
                    </a:cubicBezTo>
                    <a:cubicBezTo>
                      <a:pt x="129" y="120"/>
                      <a:pt x="129" y="121"/>
                      <a:pt x="130" y="121"/>
                    </a:cubicBezTo>
                    <a:cubicBezTo>
                      <a:pt x="130" y="121"/>
                      <a:pt x="130" y="121"/>
                      <a:pt x="131" y="121"/>
                    </a:cubicBezTo>
                    <a:cubicBezTo>
                      <a:pt x="131" y="120"/>
                      <a:pt x="132" y="120"/>
                      <a:pt x="132" y="120"/>
                    </a:cubicBezTo>
                    <a:cubicBezTo>
                      <a:pt x="131" y="117"/>
                      <a:pt x="129" y="114"/>
                      <a:pt x="128" y="111"/>
                    </a:cubicBezTo>
                    <a:cubicBezTo>
                      <a:pt x="124" y="102"/>
                      <a:pt x="120" y="94"/>
                      <a:pt x="119" y="90"/>
                    </a:cubicBezTo>
                    <a:cubicBezTo>
                      <a:pt x="119" y="88"/>
                      <a:pt x="119" y="88"/>
                      <a:pt x="119" y="88"/>
                    </a:cubicBezTo>
                    <a:cubicBezTo>
                      <a:pt x="127" y="87"/>
                      <a:pt x="131" y="80"/>
                      <a:pt x="131" y="78"/>
                    </a:cubicBezTo>
                    <a:cubicBezTo>
                      <a:pt x="132" y="75"/>
                      <a:pt x="128" y="76"/>
                      <a:pt x="128" y="76"/>
                    </a:cubicBezTo>
                    <a:cubicBezTo>
                      <a:pt x="128" y="76"/>
                      <a:pt x="126" y="82"/>
                      <a:pt x="119" y="82"/>
                    </a:cubicBezTo>
                    <a:cubicBezTo>
                      <a:pt x="119" y="81"/>
                      <a:pt x="119" y="81"/>
                      <a:pt x="119" y="81"/>
                    </a:cubicBezTo>
                    <a:cubicBezTo>
                      <a:pt x="119" y="79"/>
                      <a:pt x="117" y="77"/>
                      <a:pt x="115" y="77"/>
                    </a:cubicBezTo>
                    <a:cubicBezTo>
                      <a:pt x="113" y="77"/>
                      <a:pt x="112" y="78"/>
                      <a:pt x="112" y="80"/>
                    </a:cubicBezTo>
                    <a:cubicBezTo>
                      <a:pt x="105" y="75"/>
                      <a:pt x="106" y="66"/>
                      <a:pt x="106" y="66"/>
                    </a:cubicBezTo>
                    <a:cubicBezTo>
                      <a:pt x="67" y="28"/>
                      <a:pt x="21" y="8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94" y="56"/>
                      <a:pt x="99" y="72"/>
                      <a:pt x="99" y="72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6089292" y="2362094"/>
            <a:ext cx="1540932" cy="1540932"/>
            <a:chOff x="6087724" y="3703254"/>
            <a:chExt cx="1540932" cy="1540932"/>
          </a:xfrm>
        </p:grpSpPr>
        <p:sp>
          <p:nvSpPr>
            <p:cNvPr id="16" name="椭圆 15"/>
            <p:cNvSpPr/>
            <p:nvPr/>
          </p:nvSpPr>
          <p:spPr>
            <a:xfrm>
              <a:off x="6087724" y="3703254"/>
              <a:ext cx="1540932" cy="154093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/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6540561" y="4013339"/>
              <a:ext cx="728091" cy="920761"/>
              <a:chOff x="5527675" y="2708275"/>
              <a:chExt cx="1139825" cy="1441450"/>
            </a:xfrm>
            <a:solidFill>
              <a:srgbClr val="FF0000"/>
            </a:solidFill>
          </p:grpSpPr>
          <p:sp>
            <p:nvSpPr>
              <p:cNvPr id="18" name="Freeform 13"/>
              <p:cNvSpPr>
                <a:spLocks/>
              </p:cNvSpPr>
              <p:nvPr/>
            </p:nvSpPr>
            <p:spPr bwMode="auto">
              <a:xfrm>
                <a:off x="6194425" y="3665538"/>
                <a:ext cx="207963" cy="295275"/>
              </a:xfrm>
              <a:custGeom>
                <a:avLst/>
                <a:gdLst>
                  <a:gd name="T0" fmla="*/ 31 w 55"/>
                  <a:gd name="T1" fmla="*/ 35 h 78"/>
                  <a:gd name="T2" fmla="*/ 30 w 55"/>
                  <a:gd name="T3" fmla="*/ 34 h 78"/>
                  <a:gd name="T4" fmla="*/ 22 w 55"/>
                  <a:gd name="T5" fmla="*/ 32 h 78"/>
                  <a:gd name="T6" fmla="*/ 22 w 55"/>
                  <a:gd name="T7" fmla="*/ 31 h 78"/>
                  <a:gd name="T8" fmla="*/ 16 w 55"/>
                  <a:gd name="T9" fmla="*/ 28 h 78"/>
                  <a:gd name="T10" fmla="*/ 17 w 55"/>
                  <a:gd name="T11" fmla="*/ 20 h 78"/>
                  <a:gd name="T12" fmla="*/ 26 w 55"/>
                  <a:gd name="T13" fmla="*/ 18 h 78"/>
                  <a:gd name="T14" fmla="*/ 33 w 55"/>
                  <a:gd name="T15" fmla="*/ 18 h 78"/>
                  <a:gd name="T16" fmla="*/ 39 w 55"/>
                  <a:gd name="T17" fmla="*/ 22 h 78"/>
                  <a:gd name="T18" fmla="*/ 40 w 55"/>
                  <a:gd name="T19" fmla="*/ 23 h 78"/>
                  <a:gd name="T20" fmla="*/ 40 w 55"/>
                  <a:gd name="T21" fmla="*/ 23 h 78"/>
                  <a:gd name="T22" fmla="*/ 40 w 55"/>
                  <a:gd name="T23" fmla="*/ 23 h 78"/>
                  <a:gd name="T24" fmla="*/ 44 w 55"/>
                  <a:gd name="T25" fmla="*/ 25 h 78"/>
                  <a:gd name="T26" fmla="*/ 50 w 55"/>
                  <a:gd name="T27" fmla="*/ 21 h 78"/>
                  <a:gd name="T28" fmla="*/ 50 w 55"/>
                  <a:gd name="T29" fmla="*/ 17 h 78"/>
                  <a:gd name="T30" fmla="*/ 36 w 55"/>
                  <a:gd name="T31" fmla="*/ 8 h 78"/>
                  <a:gd name="T32" fmla="*/ 31 w 55"/>
                  <a:gd name="T33" fmla="*/ 8 h 78"/>
                  <a:gd name="T34" fmla="*/ 31 w 55"/>
                  <a:gd name="T35" fmla="*/ 2 h 78"/>
                  <a:gd name="T36" fmla="*/ 29 w 55"/>
                  <a:gd name="T37" fmla="*/ 0 h 78"/>
                  <a:gd name="T38" fmla="*/ 23 w 55"/>
                  <a:gd name="T39" fmla="*/ 0 h 78"/>
                  <a:gd name="T40" fmla="*/ 21 w 55"/>
                  <a:gd name="T41" fmla="*/ 2 h 78"/>
                  <a:gd name="T42" fmla="*/ 21 w 55"/>
                  <a:gd name="T43" fmla="*/ 8 h 78"/>
                  <a:gd name="T44" fmla="*/ 7 w 55"/>
                  <a:gd name="T45" fmla="*/ 13 h 78"/>
                  <a:gd name="T46" fmla="*/ 3 w 55"/>
                  <a:gd name="T47" fmla="*/ 32 h 78"/>
                  <a:gd name="T48" fmla="*/ 10 w 55"/>
                  <a:gd name="T49" fmla="*/ 38 h 78"/>
                  <a:gd name="T50" fmla="*/ 30 w 55"/>
                  <a:gd name="T51" fmla="*/ 47 h 78"/>
                  <a:gd name="T52" fmla="*/ 33 w 55"/>
                  <a:gd name="T53" fmla="*/ 48 h 78"/>
                  <a:gd name="T54" fmla="*/ 38 w 55"/>
                  <a:gd name="T55" fmla="*/ 51 h 78"/>
                  <a:gd name="T56" fmla="*/ 36 w 55"/>
                  <a:gd name="T57" fmla="*/ 59 h 78"/>
                  <a:gd name="T58" fmla="*/ 29 w 55"/>
                  <a:gd name="T59" fmla="*/ 61 h 78"/>
                  <a:gd name="T60" fmla="*/ 19 w 55"/>
                  <a:gd name="T61" fmla="*/ 59 h 78"/>
                  <a:gd name="T62" fmla="*/ 13 w 55"/>
                  <a:gd name="T63" fmla="*/ 56 h 78"/>
                  <a:gd name="T64" fmla="*/ 12 w 55"/>
                  <a:gd name="T65" fmla="*/ 55 h 78"/>
                  <a:gd name="T66" fmla="*/ 12 w 55"/>
                  <a:gd name="T67" fmla="*/ 55 h 78"/>
                  <a:gd name="T68" fmla="*/ 12 w 55"/>
                  <a:gd name="T69" fmla="*/ 55 h 78"/>
                  <a:gd name="T70" fmla="*/ 12 w 55"/>
                  <a:gd name="T71" fmla="*/ 55 h 78"/>
                  <a:gd name="T72" fmla="*/ 8 w 55"/>
                  <a:gd name="T73" fmla="*/ 53 h 78"/>
                  <a:gd name="T74" fmla="*/ 1 w 55"/>
                  <a:gd name="T75" fmla="*/ 57 h 78"/>
                  <a:gd name="T76" fmla="*/ 1 w 55"/>
                  <a:gd name="T77" fmla="*/ 61 h 78"/>
                  <a:gd name="T78" fmla="*/ 21 w 55"/>
                  <a:gd name="T79" fmla="*/ 70 h 78"/>
                  <a:gd name="T80" fmla="*/ 21 w 55"/>
                  <a:gd name="T81" fmla="*/ 76 h 78"/>
                  <a:gd name="T82" fmla="*/ 23 w 55"/>
                  <a:gd name="T83" fmla="*/ 78 h 78"/>
                  <a:gd name="T84" fmla="*/ 29 w 55"/>
                  <a:gd name="T85" fmla="*/ 78 h 78"/>
                  <a:gd name="T86" fmla="*/ 31 w 55"/>
                  <a:gd name="T87" fmla="*/ 76 h 78"/>
                  <a:gd name="T88" fmla="*/ 31 w 55"/>
                  <a:gd name="T89" fmla="*/ 71 h 78"/>
                  <a:gd name="T90" fmla="*/ 46 w 55"/>
                  <a:gd name="T91" fmla="*/ 66 h 78"/>
                  <a:gd name="T92" fmla="*/ 52 w 55"/>
                  <a:gd name="T93" fmla="*/ 48 h 78"/>
                  <a:gd name="T94" fmla="*/ 31 w 55"/>
                  <a:gd name="T95" fmla="*/ 3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5" h="78">
                    <a:moveTo>
                      <a:pt x="31" y="35"/>
                    </a:moveTo>
                    <a:cubicBezTo>
                      <a:pt x="30" y="34"/>
                      <a:pt x="30" y="34"/>
                      <a:pt x="30" y="34"/>
                    </a:cubicBezTo>
                    <a:cubicBezTo>
                      <a:pt x="27" y="33"/>
                      <a:pt x="23" y="32"/>
                      <a:pt x="22" y="32"/>
                    </a:cubicBezTo>
                    <a:cubicBezTo>
                      <a:pt x="22" y="32"/>
                      <a:pt x="22" y="31"/>
                      <a:pt x="22" y="31"/>
                    </a:cubicBezTo>
                    <a:cubicBezTo>
                      <a:pt x="19" y="30"/>
                      <a:pt x="17" y="30"/>
                      <a:pt x="16" y="28"/>
                    </a:cubicBezTo>
                    <a:cubicBezTo>
                      <a:pt x="14" y="25"/>
                      <a:pt x="15" y="22"/>
                      <a:pt x="17" y="20"/>
                    </a:cubicBezTo>
                    <a:cubicBezTo>
                      <a:pt x="20" y="18"/>
                      <a:pt x="24" y="18"/>
                      <a:pt x="26" y="18"/>
                    </a:cubicBezTo>
                    <a:cubicBezTo>
                      <a:pt x="28" y="18"/>
                      <a:pt x="30" y="18"/>
                      <a:pt x="33" y="18"/>
                    </a:cubicBezTo>
                    <a:cubicBezTo>
                      <a:pt x="34" y="19"/>
                      <a:pt x="37" y="21"/>
                      <a:pt x="39" y="22"/>
                    </a:cubicBezTo>
                    <a:cubicBezTo>
                      <a:pt x="39" y="22"/>
                      <a:pt x="39" y="22"/>
                      <a:pt x="40" y="23"/>
                    </a:cubicBezTo>
                    <a:cubicBezTo>
                      <a:pt x="40" y="23"/>
                      <a:pt x="40" y="23"/>
                      <a:pt x="40" y="23"/>
                    </a:cubicBezTo>
                    <a:cubicBezTo>
                      <a:pt x="40" y="23"/>
                      <a:pt x="40" y="23"/>
                      <a:pt x="40" y="23"/>
                    </a:cubicBezTo>
                    <a:cubicBezTo>
                      <a:pt x="41" y="24"/>
                      <a:pt x="42" y="25"/>
                      <a:pt x="44" y="25"/>
                    </a:cubicBezTo>
                    <a:cubicBezTo>
                      <a:pt x="47" y="25"/>
                      <a:pt x="49" y="23"/>
                      <a:pt x="50" y="21"/>
                    </a:cubicBezTo>
                    <a:cubicBezTo>
                      <a:pt x="51" y="20"/>
                      <a:pt x="51" y="18"/>
                      <a:pt x="50" y="17"/>
                    </a:cubicBezTo>
                    <a:cubicBezTo>
                      <a:pt x="48" y="13"/>
                      <a:pt x="41" y="10"/>
                      <a:pt x="36" y="8"/>
                    </a:cubicBezTo>
                    <a:cubicBezTo>
                      <a:pt x="35" y="8"/>
                      <a:pt x="33" y="8"/>
                      <a:pt x="31" y="8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1"/>
                      <a:pt x="31" y="0"/>
                      <a:pt x="29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1" y="0"/>
                      <a:pt x="21" y="1"/>
                      <a:pt x="21" y="2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15" y="9"/>
                      <a:pt x="11" y="11"/>
                      <a:pt x="7" y="13"/>
                    </a:cubicBezTo>
                    <a:cubicBezTo>
                      <a:pt x="1" y="18"/>
                      <a:pt x="0" y="26"/>
                      <a:pt x="3" y="32"/>
                    </a:cubicBezTo>
                    <a:cubicBezTo>
                      <a:pt x="5" y="35"/>
                      <a:pt x="7" y="37"/>
                      <a:pt x="10" y="38"/>
                    </a:cubicBezTo>
                    <a:cubicBezTo>
                      <a:pt x="13" y="40"/>
                      <a:pt x="24" y="44"/>
                      <a:pt x="30" y="47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5" y="49"/>
                      <a:pt x="37" y="50"/>
                      <a:pt x="38" y="51"/>
                    </a:cubicBezTo>
                    <a:cubicBezTo>
                      <a:pt x="39" y="54"/>
                      <a:pt x="39" y="57"/>
                      <a:pt x="36" y="59"/>
                    </a:cubicBezTo>
                    <a:cubicBezTo>
                      <a:pt x="35" y="60"/>
                      <a:pt x="32" y="61"/>
                      <a:pt x="29" y="61"/>
                    </a:cubicBezTo>
                    <a:cubicBezTo>
                      <a:pt x="26" y="61"/>
                      <a:pt x="22" y="60"/>
                      <a:pt x="19" y="59"/>
                    </a:cubicBezTo>
                    <a:cubicBezTo>
                      <a:pt x="17" y="59"/>
                      <a:pt x="14" y="57"/>
                      <a:pt x="13" y="56"/>
                    </a:cubicBezTo>
                    <a:cubicBezTo>
                      <a:pt x="13" y="56"/>
                      <a:pt x="12" y="56"/>
                      <a:pt x="1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1" y="54"/>
                      <a:pt x="9" y="53"/>
                      <a:pt x="8" y="53"/>
                    </a:cubicBezTo>
                    <a:cubicBezTo>
                      <a:pt x="5" y="53"/>
                      <a:pt x="2" y="55"/>
                      <a:pt x="1" y="57"/>
                    </a:cubicBezTo>
                    <a:cubicBezTo>
                      <a:pt x="0" y="58"/>
                      <a:pt x="0" y="60"/>
                      <a:pt x="1" y="61"/>
                    </a:cubicBezTo>
                    <a:cubicBezTo>
                      <a:pt x="5" y="66"/>
                      <a:pt x="13" y="69"/>
                      <a:pt x="21" y="70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21" y="77"/>
                      <a:pt x="21" y="78"/>
                      <a:pt x="23" y="78"/>
                    </a:cubicBezTo>
                    <a:cubicBezTo>
                      <a:pt x="29" y="78"/>
                      <a:pt x="29" y="78"/>
                      <a:pt x="29" y="78"/>
                    </a:cubicBezTo>
                    <a:cubicBezTo>
                      <a:pt x="31" y="78"/>
                      <a:pt x="31" y="77"/>
                      <a:pt x="31" y="76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38" y="70"/>
                      <a:pt x="43" y="69"/>
                      <a:pt x="46" y="66"/>
                    </a:cubicBezTo>
                    <a:cubicBezTo>
                      <a:pt x="52" y="61"/>
                      <a:pt x="55" y="55"/>
                      <a:pt x="52" y="48"/>
                    </a:cubicBezTo>
                    <a:cubicBezTo>
                      <a:pt x="50" y="41"/>
                      <a:pt x="39" y="38"/>
                      <a:pt x="31" y="35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19" name="Freeform 14"/>
              <p:cNvSpPr>
                <a:spLocks/>
              </p:cNvSpPr>
              <p:nvPr/>
            </p:nvSpPr>
            <p:spPr bwMode="auto">
              <a:xfrm>
                <a:off x="5549900" y="3348038"/>
                <a:ext cx="277813" cy="393700"/>
              </a:xfrm>
              <a:custGeom>
                <a:avLst/>
                <a:gdLst>
                  <a:gd name="T0" fmla="*/ 52 w 73"/>
                  <a:gd name="T1" fmla="*/ 0 h 104"/>
                  <a:gd name="T2" fmla="*/ 44 w 73"/>
                  <a:gd name="T3" fmla="*/ 39 h 104"/>
                  <a:gd name="T4" fmla="*/ 5 w 73"/>
                  <a:gd name="T5" fmla="*/ 82 h 104"/>
                  <a:gd name="T6" fmla="*/ 5 w 73"/>
                  <a:gd name="T7" fmla="*/ 100 h 104"/>
                  <a:gd name="T8" fmla="*/ 23 w 73"/>
                  <a:gd name="T9" fmla="*/ 99 h 104"/>
                  <a:gd name="T10" fmla="*/ 64 w 73"/>
                  <a:gd name="T11" fmla="*/ 53 h 104"/>
                  <a:gd name="T12" fmla="*/ 67 w 73"/>
                  <a:gd name="T13" fmla="*/ 47 h 104"/>
                  <a:gd name="T14" fmla="*/ 73 w 73"/>
                  <a:gd name="T15" fmla="*/ 19 h 104"/>
                  <a:gd name="T16" fmla="*/ 65 w 73"/>
                  <a:gd name="T17" fmla="*/ 10 h 104"/>
                  <a:gd name="T18" fmla="*/ 52 w 73"/>
                  <a:gd name="T19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3" h="104">
                    <a:moveTo>
                      <a:pt x="52" y="0"/>
                    </a:moveTo>
                    <a:cubicBezTo>
                      <a:pt x="44" y="39"/>
                      <a:pt x="44" y="39"/>
                      <a:pt x="44" y="39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0" y="87"/>
                      <a:pt x="0" y="95"/>
                      <a:pt x="5" y="100"/>
                    </a:cubicBezTo>
                    <a:cubicBezTo>
                      <a:pt x="11" y="104"/>
                      <a:pt x="19" y="104"/>
                      <a:pt x="23" y="99"/>
                    </a:cubicBezTo>
                    <a:cubicBezTo>
                      <a:pt x="64" y="53"/>
                      <a:pt x="64" y="53"/>
                      <a:pt x="64" y="53"/>
                    </a:cubicBezTo>
                    <a:cubicBezTo>
                      <a:pt x="66" y="51"/>
                      <a:pt x="67" y="49"/>
                      <a:pt x="67" y="47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1" y="16"/>
                      <a:pt x="68" y="13"/>
                      <a:pt x="65" y="10"/>
                    </a:cubicBezTo>
                    <a:cubicBezTo>
                      <a:pt x="60" y="8"/>
                      <a:pt x="55" y="3"/>
                      <a:pt x="52" y="0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20" name="Freeform 15"/>
              <p:cNvSpPr>
                <a:spLocks/>
              </p:cNvSpPr>
              <p:nvPr/>
            </p:nvSpPr>
            <p:spPr bwMode="auto">
              <a:xfrm>
                <a:off x="5964238" y="2954338"/>
                <a:ext cx="257175" cy="169863"/>
              </a:xfrm>
              <a:custGeom>
                <a:avLst/>
                <a:gdLst>
                  <a:gd name="T0" fmla="*/ 3 w 68"/>
                  <a:gd name="T1" fmla="*/ 26 h 45"/>
                  <a:gd name="T2" fmla="*/ 0 w 68"/>
                  <a:gd name="T3" fmla="*/ 36 h 45"/>
                  <a:gd name="T4" fmla="*/ 23 w 68"/>
                  <a:gd name="T5" fmla="*/ 44 h 45"/>
                  <a:gd name="T6" fmla="*/ 32 w 68"/>
                  <a:gd name="T7" fmla="*/ 42 h 45"/>
                  <a:gd name="T8" fmla="*/ 62 w 68"/>
                  <a:gd name="T9" fmla="*/ 20 h 45"/>
                  <a:gd name="T10" fmla="*/ 65 w 68"/>
                  <a:gd name="T11" fmla="*/ 6 h 45"/>
                  <a:gd name="T12" fmla="*/ 50 w 68"/>
                  <a:gd name="T13" fmla="*/ 4 h 45"/>
                  <a:gd name="T14" fmla="*/ 24 w 68"/>
                  <a:gd name="T15" fmla="*/ 22 h 45"/>
                  <a:gd name="T16" fmla="*/ 1 w 68"/>
                  <a:gd name="T17" fmla="*/ 15 h 45"/>
                  <a:gd name="T18" fmla="*/ 3 w 68"/>
                  <a:gd name="T19" fmla="*/ 2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45">
                    <a:moveTo>
                      <a:pt x="3" y="26"/>
                    </a:moveTo>
                    <a:cubicBezTo>
                      <a:pt x="2" y="30"/>
                      <a:pt x="0" y="36"/>
                      <a:pt x="0" y="36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6" y="45"/>
                      <a:pt x="30" y="44"/>
                      <a:pt x="32" y="42"/>
                    </a:cubicBezTo>
                    <a:cubicBezTo>
                      <a:pt x="62" y="20"/>
                      <a:pt x="62" y="20"/>
                      <a:pt x="62" y="20"/>
                    </a:cubicBezTo>
                    <a:cubicBezTo>
                      <a:pt x="67" y="17"/>
                      <a:pt x="68" y="11"/>
                      <a:pt x="65" y="6"/>
                    </a:cubicBezTo>
                    <a:cubicBezTo>
                      <a:pt x="61" y="1"/>
                      <a:pt x="55" y="0"/>
                      <a:pt x="50" y="4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3" y="21"/>
                      <a:pt x="3" y="26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21" name="Freeform 16"/>
              <p:cNvSpPr>
                <a:spLocks/>
              </p:cNvSpPr>
              <p:nvPr/>
            </p:nvSpPr>
            <p:spPr bwMode="auto">
              <a:xfrm>
                <a:off x="5838825" y="2708275"/>
                <a:ext cx="169863" cy="230188"/>
              </a:xfrm>
              <a:custGeom>
                <a:avLst/>
                <a:gdLst>
                  <a:gd name="T0" fmla="*/ 28 w 45"/>
                  <a:gd name="T1" fmla="*/ 59 h 61"/>
                  <a:gd name="T2" fmla="*/ 45 w 45"/>
                  <a:gd name="T3" fmla="*/ 25 h 61"/>
                  <a:gd name="T4" fmla="*/ 25 w 45"/>
                  <a:gd name="T5" fmla="*/ 0 h 61"/>
                  <a:gd name="T6" fmla="*/ 0 w 45"/>
                  <a:gd name="T7" fmla="*/ 25 h 61"/>
                  <a:gd name="T8" fmla="*/ 28 w 45"/>
                  <a:gd name="T9" fmla="*/ 5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61">
                    <a:moveTo>
                      <a:pt x="28" y="59"/>
                    </a:moveTo>
                    <a:cubicBezTo>
                      <a:pt x="41" y="57"/>
                      <a:pt x="44" y="40"/>
                      <a:pt x="45" y="25"/>
                    </a:cubicBezTo>
                    <a:cubicBezTo>
                      <a:pt x="45" y="11"/>
                      <a:pt x="35" y="1"/>
                      <a:pt x="25" y="0"/>
                    </a:cubicBezTo>
                    <a:cubicBezTo>
                      <a:pt x="11" y="0"/>
                      <a:pt x="1" y="11"/>
                      <a:pt x="0" y="25"/>
                    </a:cubicBezTo>
                    <a:cubicBezTo>
                      <a:pt x="2" y="49"/>
                      <a:pt x="18" y="61"/>
                      <a:pt x="28" y="59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5527675" y="2938463"/>
                <a:ext cx="477838" cy="768350"/>
              </a:xfrm>
              <a:custGeom>
                <a:avLst/>
                <a:gdLst>
                  <a:gd name="T0" fmla="*/ 19 w 126"/>
                  <a:gd name="T1" fmla="*/ 47 h 203"/>
                  <a:gd name="T2" fmla="*/ 19 w 126"/>
                  <a:gd name="T3" fmla="*/ 46 h 203"/>
                  <a:gd name="T4" fmla="*/ 48 w 126"/>
                  <a:gd name="T5" fmla="*/ 24 h 203"/>
                  <a:gd name="T6" fmla="*/ 71 w 126"/>
                  <a:gd name="T7" fmla="*/ 24 h 203"/>
                  <a:gd name="T8" fmla="*/ 64 w 126"/>
                  <a:gd name="T9" fmla="*/ 27 h 203"/>
                  <a:gd name="T10" fmla="*/ 49 w 126"/>
                  <a:gd name="T11" fmla="*/ 87 h 203"/>
                  <a:gd name="T12" fmla="*/ 53 w 126"/>
                  <a:gd name="T13" fmla="*/ 91 h 203"/>
                  <a:gd name="T14" fmla="*/ 73 w 126"/>
                  <a:gd name="T15" fmla="*/ 113 h 203"/>
                  <a:gd name="T16" fmla="*/ 99 w 126"/>
                  <a:gd name="T17" fmla="*/ 140 h 203"/>
                  <a:gd name="T18" fmla="*/ 92 w 126"/>
                  <a:gd name="T19" fmla="*/ 187 h 203"/>
                  <a:gd name="T20" fmla="*/ 102 w 126"/>
                  <a:gd name="T21" fmla="*/ 202 h 203"/>
                  <a:gd name="T22" fmla="*/ 117 w 126"/>
                  <a:gd name="T23" fmla="*/ 190 h 203"/>
                  <a:gd name="T24" fmla="*/ 124 w 126"/>
                  <a:gd name="T25" fmla="*/ 140 h 203"/>
                  <a:gd name="T26" fmla="*/ 121 w 126"/>
                  <a:gd name="T27" fmla="*/ 127 h 203"/>
                  <a:gd name="T28" fmla="*/ 96 w 126"/>
                  <a:gd name="T29" fmla="*/ 96 h 203"/>
                  <a:gd name="T30" fmla="*/ 115 w 126"/>
                  <a:gd name="T31" fmla="*/ 28 h 203"/>
                  <a:gd name="T32" fmla="*/ 110 w 126"/>
                  <a:gd name="T33" fmla="*/ 12 h 203"/>
                  <a:gd name="T34" fmla="*/ 110 w 126"/>
                  <a:gd name="T35" fmla="*/ 15 h 203"/>
                  <a:gd name="T36" fmla="*/ 105 w 126"/>
                  <a:gd name="T37" fmla="*/ 43 h 203"/>
                  <a:gd name="T38" fmla="*/ 105 w 126"/>
                  <a:gd name="T39" fmla="*/ 18 h 203"/>
                  <a:gd name="T40" fmla="*/ 107 w 126"/>
                  <a:gd name="T41" fmla="*/ 14 h 203"/>
                  <a:gd name="T42" fmla="*/ 105 w 126"/>
                  <a:gd name="T43" fmla="*/ 9 h 203"/>
                  <a:gd name="T44" fmla="*/ 103 w 126"/>
                  <a:gd name="T45" fmla="*/ 8 h 203"/>
                  <a:gd name="T46" fmla="*/ 99 w 126"/>
                  <a:gd name="T47" fmla="*/ 12 h 203"/>
                  <a:gd name="T48" fmla="*/ 101 w 126"/>
                  <a:gd name="T49" fmla="*/ 17 h 203"/>
                  <a:gd name="T50" fmla="*/ 96 w 126"/>
                  <a:gd name="T51" fmla="*/ 36 h 203"/>
                  <a:gd name="T52" fmla="*/ 89 w 126"/>
                  <a:gd name="T53" fmla="*/ 1 h 203"/>
                  <a:gd name="T54" fmla="*/ 89 w 126"/>
                  <a:gd name="T55" fmla="*/ 1 h 203"/>
                  <a:gd name="T56" fmla="*/ 89 w 126"/>
                  <a:gd name="T57" fmla="*/ 1 h 203"/>
                  <a:gd name="T58" fmla="*/ 79 w 126"/>
                  <a:gd name="T59" fmla="*/ 0 h 203"/>
                  <a:gd name="T60" fmla="*/ 41 w 126"/>
                  <a:gd name="T61" fmla="*/ 4 h 203"/>
                  <a:gd name="T62" fmla="*/ 5 w 126"/>
                  <a:gd name="T63" fmla="*/ 31 h 203"/>
                  <a:gd name="T64" fmla="*/ 4 w 126"/>
                  <a:gd name="T65" fmla="*/ 46 h 203"/>
                  <a:gd name="T66" fmla="*/ 19 w 126"/>
                  <a:gd name="T67" fmla="*/ 47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6" h="203">
                    <a:moveTo>
                      <a:pt x="19" y="47"/>
                    </a:move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46" y="24"/>
                      <a:pt x="48" y="24"/>
                    </a:cubicBezTo>
                    <a:cubicBezTo>
                      <a:pt x="49" y="23"/>
                      <a:pt x="71" y="24"/>
                      <a:pt x="71" y="24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60" y="42"/>
                      <a:pt x="50" y="73"/>
                      <a:pt x="49" y="87"/>
                    </a:cubicBezTo>
                    <a:cubicBezTo>
                      <a:pt x="49" y="89"/>
                      <a:pt x="53" y="90"/>
                      <a:pt x="53" y="91"/>
                    </a:cubicBezTo>
                    <a:cubicBezTo>
                      <a:pt x="53" y="94"/>
                      <a:pt x="57" y="105"/>
                      <a:pt x="73" y="113"/>
                    </a:cubicBezTo>
                    <a:cubicBezTo>
                      <a:pt x="77" y="118"/>
                      <a:pt x="98" y="139"/>
                      <a:pt x="99" y="140"/>
                    </a:cubicBezTo>
                    <a:cubicBezTo>
                      <a:pt x="99" y="140"/>
                      <a:pt x="92" y="187"/>
                      <a:pt x="92" y="187"/>
                    </a:cubicBezTo>
                    <a:cubicBezTo>
                      <a:pt x="91" y="195"/>
                      <a:pt x="95" y="201"/>
                      <a:pt x="102" y="202"/>
                    </a:cubicBezTo>
                    <a:cubicBezTo>
                      <a:pt x="109" y="203"/>
                      <a:pt x="115" y="198"/>
                      <a:pt x="117" y="190"/>
                    </a:cubicBezTo>
                    <a:cubicBezTo>
                      <a:pt x="117" y="190"/>
                      <a:pt x="123" y="141"/>
                      <a:pt x="124" y="140"/>
                    </a:cubicBezTo>
                    <a:cubicBezTo>
                      <a:pt x="126" y="132"/>
                      <a:pt x="123" y="129"/>
                      <a:pt x="121" y="127"/>
                    </a:cubicBezTo>
                    <a:cubicBezTo>
                      <a:pt x="120" y="124"/>
                      <a:pt x="96" y="97"/>
                      <a:pt x="96" y="96"/>
                    </a:cubicBezTo>
                    <a:cubicBezTo>
                      <a:pt x="100" y="59"/>
                      <a:pt x="115" y="34"/>
                      <a:pt x="115" y="28"/>
                    </a:cubicBezTo>
                    <a:cubicBezTo>
                      <a:pt x="114" y="17"/>
                      <a:pt x="110" y="12"/>
                      <a:pt x="110" y="12"/>
                    </a:cubicBezTo>
                    <a:cubicBezTo>
                      <a:pt x="110" y="15"/>
                      <a:pt x="110" y="15"/>
                      <a:pt x="110" y="15"/>
                    </a:cubicBezTo>
                    <a:cubicBezTo>
                      <a:pt x="110" y="31"/>
                      <a:pt x="105" y="43"/>
                      <a:pt x="105" y="43"/>
                    </a:cubicBezTo>
                    <a:cubicBezTo>
                      <a:pt x="105" y="43"/>
                      <a:pt x="106" y="24"/>
                      <a:pt x="105" y="18"/>
                    </a:cubicBezTo>
                    <a:cubicBezTo>
                      <a:pt x="106" y="16"/>
                      <a:pt x="107" y="14"/>
                      <a:pt x="107" y="14"/>
                    </a:cubicBezTo>
                    <a:cubicBezTo>
                      <a:pt x="105" y="9"/>
                      <a:pt x="105" y="9"/>
                      <a:pt x="105" y="9"/>
                    </a:cubicBezTo>
                    <a:cubicBezTo>
                      <a:pt x="105" y="9"/>
                      <a:pt x="104" y="9"/>
                      <a:pt x="103" y="8"/>
                    </a:cubicBezTo>
                    <a:cubicBezTo>
                      <a:pt x="101" y="9"/>
                      <a:pt x="99" y="12"/>
                      <a:pt x="99" y="12"/>
                    </a:cubicBezTo>
                    <a:cubicBezTo>
                      <a:pt x="99" y="12"/>
                      <a:pt x="99" y="14"/>
                      <a:pt x="101" y="17"/>
                    </a:cubicBezTo>
                    <a:cubicBezTo>
                      <a:pt x="100" y="18"/>
                      <a:pt x="99" y="26"/>
                      <a:pt x="96" y="36"/>
                    </a:cubicBezTo>
                    <a:cubicBezTo>
                      <a:pt x="96" y="9"/>
                      <a:pt x="91" y="3"/>
                      <a:pt x="89" y="1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87" y="0"/>
                      <a:pt x="79" y="0"/>
                      <a:pt x="79" y="0"/>
                    </a:cubicBezTo>
                    <a:cubicBezTo>
                      <a:pt x="72" y="1"/>
                      <a:pt x="58" y="2"/>
                      <a:pt x="41" y="4"/>
                    </a:cubicBezTo>
                    <a:cubicBezTo>
                      <a:pt x="40" y="4"/>
                      <a:pt x="5" y="31"/>
                      <a:pt x="5" y="31"/>
                    </a:cubicBezTo>
                    <a:cubicBezTo>
                      <a:pt x="0" y="35"/>
                      <a:pt x="0" y="41"/>
                      <a:pt x="4" y="46"/>
                    </a:cubicBezTo>
                    <a:cubicBezTo>
                      <a:pt x="8" y="50"/>
                      <a:pt x="14" y="50"/>
                      <a:pt x="19" y="47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24" name="Freeform 18"/>
              <p:cNvSpPr>
                <a:spLocks noEditPoints="1"/>
              </p:cNvSpPr>
              <p:nvPr/>
            </p:nvSpPr>
            <p:spPr bwMode="auto">
              <a:xfrm>
                <a:off x="5964238" y="3468688"/>
                <a:ext cx="673100" cy="677863"/>
              </a:xfrm>
              <a:custGeom>
                <a:avLst/>
                <a:gdLst>
                  <a:gd name="T0" fmla="*/ 152 w 178"/>
                  <a:gd name="T1" fmla="*/ 51 h 179"/>
                  <a:gd name="T2" fmla="*/ 164 w 178"/>
                  <a:gd name="T3" fmla="*/ 40 h 179"/>
                  <a:gd name="T4" fmla="*/ 144 w 178"/>
                  <a:gd name="T5" fmla="*/ 18 h 179"/>
                  <a:gd name="T6" fmla="*/ 132 w 178"/>
                  <a:gd name="T7" fmla="*/ 30 h 179"/>
                  <a:gd name="T8" fmla="*/ 106 w 178"/>
                  <a:gd name="T9" fmla="*/ 18 h 179"/>
                  <a:gd name="T10" fmla="*/ 107 w 178"/>
                  <a:gd name="T11" fmla="*/ 1 h 179"/>
                  <a:gd name="T12" fmla="*/ 78 w 178"/>
                  <a:gd name="T13" fmla="*/ 0 h 179"/>
                  <a:gd name="T14" fmla="*/ 77 w 178"/>
                  <a:gd name="T15" fmla="*/ 17 h 179"/>
                  <a:gd name="T16" fmla="*/ 51 w 178"/>
                  <a:gd name="T17" fmla="*/ 27 h 179"/>
                  <a:gd name="T18" fmla="*/ 39 w 178"/>
                  <a:gd name="T19" fmla="*/ 15 h 179"/>
                  <a:gd name="T20" fmla="*/ 18 w 178"/>
                  <a:gd name="T21" fmla="*/ 34 h 179"/>
                  <a:gd name="T22" fmla="*/ 30 w 178"/>
                  <a:gd name="T23" fmla="*/ 47 h 179"/>
                  <a:gd name="T24" fmla="*/ 18 w 178"/>
                  <a:gd name="T25" fmla="*/ 72 h 179"/>
                  <a:gd name="T26" fmla="*/ 1 w 178"/>
                  <a:gd name="T27" fmla="*/ 72 h 179"/>
                  <a:gd name="T28" fmla="*/ 0 w 178"/>
                  <a:gd name="T29" fmla="*/ 101 h 179"/>
                  <a:gd name="T30" fmla="*/ 17 w 178"/>
                  <a:gd name="T31" fmla="*/ 101 h 179"/>
                  <a:gd name="T32" fmla="*/ 27 w 178"/>
                  <a:gd name="T33" fmla="*/ 128 h 179"/>
                  <a:gd name="T34" fmla="*/ 14 w 178"/>
                  <a:gd name="T35" fmla="*/ 139 h 179"/>
                  <a:gd name="T36" fmla="*/ 34 w 178"/>
                  <a:gd name="T37" fmla="*/ 160 h 179"/>
                  <a:gd name="T38" fmla="*/ 46 w 178"/>
                  <a:gd name="T39" fmla="*/ 149 h 179"/>
                  <a:gd name="T40" fmla="*/ 72 w 178"/>
                  <a:gd name="T41" fmla="*/ 161 h 179"/>
                  <a:gd name="T42" fmla="*/ 71 w 178"/>
                  <a:gd name="T43" fmla="*/ 178 h 179"/>
                  <a:gd name="T44" fmla="*/ 100 w 178"/>
                  <a:gd name="T45" fmla="*/ 179 h 179"/>
                  <a:gd name="T46" fmla="*/ 101 w 178"/>
                  <a:gd name="T47" fmla="*/ 162 h 179"/>
                  <a:gd name="T48" fmla="*/ 128 w 178"/>
                  <a:gd name="T49" fmla="*/ 152 h 179"/>
                  <a:gd name="T50" fmla="*/ 139 w 178"/>
                  <a:gd name="T51" fmla="*/ 164 h 179"/>
                  <a:gd name="T52" fmla="*/ 160 w 178"/>
                  <a:gd name="T53" fmla="*/ 145 h 179"/>
                  <a:gd name="T54" fmla="*/ 149 w 178"/>
                  <a:gd name="T55" fmla="*/ 132 h 179"/>
                  <a:gd name="T56" fmla="*/ 161 w 178"/>
                  <a:gd name="T57" fmla="*/ 107 h 179"/>
                  <a:gd name="T58" fmla="*/ 177 w 178"/>
                  <a:gd name="T59" fmla="*/ 107 h 179"/>
                  <a:gd name="T60" fmla="*/ 178 w 178"/>
                  <a:gd name="T61" fmla="*/ 78 h 179"/>
                  <a:gd name="T62" fmla="*/ 162 w 178"/>
                  <a:gd name="T63" fmla="*/ 78 h 179"/>
                  <a:gd name="T64" fmla="*/ 152 w 178"/>
                  <a:gd name="T65" fmla="*/ 51 h 179"/>
                  <a:gd name="T66" fmla="*/ 121 w 178"/>
                  <a:gd name="T67" fmla="*/ 124 h 179"/>
                  <a:gd name="T68" fmla="*/ 87 w 178"/>
                  <a:gd name="T69" fmla="*/ 137 h 179"/>
                  <a:gd name="T70" fmla="*/ 55 w 178"/>
                  <a:gd name="T71" fmla="*/ 122 h 179"/>
                  <a:gd name="T72" fmla="*/ 42 w 178"/>
                  <a:gd name="T73" fmla="*/ 88 h 179"/>
                  <a:gd name="T74" fmla="*/ 57 w 178"/>
                  <a:gd name="T75" fmla="*/ 55 h 179"/>
                  <a:gd name="T76" fmla="*/ 91 w 178"/>
                  <a:gd name="T77" fmla="*/ 43 h 179"/>
                  <a:gd name="T78" fmla="*/ 124 w 178"/>
                  <a:gd name="T79" fmla="*/ 58 h 179"/>
                  <a:gd name="T80" fmla="*/ 136 w 178"/>
                  <a:gd name="T81" fmla="*/ 92 h 179"/>
                  <a:gd name="T82" fmla="*/ 121 w 178"/>
                  <a:gd name="T83" fmla="*/ 124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78" h="179">
                    <a:moveTo>
                      <a:pt x="152" y="51"/>
                    </a:moveTo>
                    <a:cubicBezTo>
                      <a:pt x="164" y="40"/>
                      <a:pt x="164" y="40"/>
                      <a:pt x="164" y="40"/>
                    </a:cubicBezTo>
                    <a:cubicBezTo>
                      <a:pt x="144" y="18"/>
                      <a:pt x="144" y="18"/>
                      <a:pt x="144" y="18"/>
                    </a:cubicBezTo>
                    <a:cubicBezTo>
                      <a:pt x="132" y="30"/>
                      <a:pt x="132" y="30"/>
                      <a:pt x="132" y="30"/>
                    </a:cubicBezTo>
                    <a:cubicBezTo>
                      <a:pt x="124" y="25"/>
                      <a:pt x="116" y="21"/>
                      <a:pt x="106" y="18"/>
                    </a:cubicBezTo>
                    <a:cubicBezTo>
                      <a:pt x="107" y="1"/>
                      <a:pt x="107" y="1"/>
                      <a:pt x="107" y="1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68" y="19"/>
                      <a:pt x="59" y="22"/>
                      <a:pt x="51" y="27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24" y="54"/>
                      <a:pt x="20" y="63"/>
                      <a:pt x="18" y="72"/>
                    </a:cubicBezTo>
                    <a:cubicBezTo>
                      <a:pt x="1" y="72"/>
                      <a:pt x="1" y="72"/>
                      <a:pt x="1" y="72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7" y="101"/>
                      <a:pt x="17" y="101"/>
                      <a:pt x="17" y="101"/>
                    </a:cubicBezTo>
                    <a:cubicBezTo>
                      <a:pt x="18" y="111"/>
                      <a:pt x="22" y="120"/>
                      <a:pt x="27" y="128"/>
                    </a:cubicBezTo>
                    <a:cubicBezTo>
                      <a:pt x="14" y="139"/>
                      <a:pt x="14" y="139"/>
                      <a:pt x="14" y="139"/>
                    </a:cubicBezTo>
                    <a:cubicBezTo>
                      <a:pt x="34" y="160"/>
                      <a:pt x="34" y="160"/>
                      <a:pt x="34" y="160"/>
                    </a:cubicBezTo>
                    <a:cubicBezTo>
                      <a:pt x="46" y="149"/>
                      <a:pt x="46" y="149"/>
                      <a:pt x="46" y="149"/>
                    </a:cubicBezTo>
                    <a:cubicBezTo>
                      <a:pt x="54" y="155"/>
                      <a:pt x="63" y="159"/>
                      <a:pt x="72" y="161"/>
                    </a:cubicBezTo>
                    <a:cubicBezTo>
                      <a:pt x="71" y="178"/>
                      <a:pt x="71" y="178"/>
                      <a:pt x="71" y="178"/>
                    </a:cubicBezTo>
                    <a:cubicBezTo>
                      <a:pt x="100" y="179"/>
                      <a:pt x="100" y="179"/>
                      <a:pt x="100" y="179"/>
                    </a:cubicBezTo>
                    <a:cubicBezTo>
                      <a:pt x="101" y="162"/>
                      <a:pt x="101" y="162"/>
                      <a:pt x="101" y="162"/>
                    </a:cubicBezTo>
                    <a:cubicBezTo>
                      <a:pt x="111" y="161"/>
                      <a:pt x="120" y="157"/>
                      <a:pt x="128" y="152"/>
                    </a:cubicBezTo>
                    <a:cubicBezTo>
                      <a:pt x="139" y="164"/>
                      <a:pt x="139" y="164"/>
                      <a:pt x="139" y="164"/>
                    </a:cubicBezTo>
                    <a:cubicBezTo>
                      <a:pt x="160" y="145"/>
                      <a:pt x="160" y="145"/>
                      <a:pt x="160" y="145"/>
                    </a:cubicBezTo>
                    <a:cubicBezTo>
                      <a:pt x="149" y="132"/>
                      <a:pt x="149" y="132"/>
                      <a:pt x="149" y="132"/>
                    </a:cubicBezTo>
                    <a:cubicBezTo>
                      <a:pt x="154" y="125"/>
                      <a:pt x="158" y="116"/>
                      <a:pt x="161" y="107"/>
                    </a:cubicBezTo>
                    <a:cubicBezTo>
                      <a:pt x="177" y="107"/>
                      <a:pt x="177" y="107"/>
                      <a:pt x="177" y="107"/>
                    </a:cubicBezTo>
                    <a:cubicBezTo>
                      <a:pt x="178" y="78"/>
                      <a:pt x="178" y="78"/>
                      <a:pt x="178" y="78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0" y="68"/>
                      <a:pt x="157" y="59"/>
                      <a:pt x="152" y="51"/>
                    </a:cubicBezTo>
                    <a:close/>
                    <a:moveTo>
                      <a:pt x="121" y="124"/>
                    </a:moveTo>
                    <a:cubicBezTo>
                      <a:pt x="112" y="133"/>
                      <a:pt x="101" y="138"/>
                      <a:pt x="87" y="137"/>
                    </a:cubicBezTo>
                    <a:cubicBezTo>
                      <a:pt x="74" y="137"/>
                      <a:pt x="63" y="131"/>
                      <a:pt x="55" y="122"/>
                    </a:cubicBezTo>
                    <a:cubicBezTo>
                      <a:pt x="46" y="113"/>
                      <a:pt x="41" y="101"/>
                      <a:pt x="42" y="88"/>
                    </a:cubicBezTo>
                    <a:cubicBezTo>
                      <a:pt x="42" y="75"/>
                      <a:pt x="48" y="63"/>
                      <a:pt x="57" y="55"/>
                    </a:cubicBezTo>
                    <a:cubicBezTo>
                      <a:pt x="66" y="47"/>
                      <a:pt x="78" y="42"/>
                      <a:pt x="91" y="43"/>
                    </a:cubicBezTo>
                    <a:cubicBezTo>
                      <a:pt x="104" y="43"/>
                      <a:pt x="116" y="49"/>
                      <a:pt x="124" y="58"/>
                    </a:cubicBezTo>
                    <a:cubicBezTo>
                      <a:pt x="132" y="67"/>
                      <a:pt x="137" y="78"/>
                      <a:pt x="136" y="92"/>
                    </a:cubicBezTo>
                    <a:cubicBezTo>
                      <a:pt x="136" y="105"/>
                      <a:pt x="130" y="116"/>
                      <a:pt x="121" y="124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25" name="Freeform 19"/>
              <p:cNvSpPr>
                <a:spLocks noEditPoints="1"/>
              </p:cNvSpPr>
              <p:nvPr/>
            </p:nvSpPr>
            <p:spPr bwMode="auto">
              <a:xfrm>
                <a:off x="5546725" y="3736975"/>
                <a:ext cx="412750" cy="412750"/>
              </a:xfrm>
              <a:custGeom>
                <a:avLst/>
                <a:gdLst>
                  <a:gd name="T0" fmla="*/ 109 w 109"/>
                  <a:gd name="T1" fmla="*/ 59 h 109"/>
                  <a:gd name="T2" fmla="*/ 107 w 109"/>
                  <a:gd name="T3" fmla="*/ 41 h 109"/>
                  <a:gd name="T4" fmla="*/ 97 w 109"/>
                  <a:gd name="T5" fmla="*/ 42 h 109"/>
                  <a:gd name="T6" fmla="*/ 89 w 109"/>
                  <a:gd name="T7" fmla="*/ 27 h 109"/>
                  <a:gd name="T8" fmla="*/ 96 w 109"/>
                  <a:gd name="T9" fmla="*/ 19 h 109"/>
                  <a:gd name="T10" fmla="*/ 82 w 109"/>
                  <a:gd name="T11" fmla="*/ 8 h 109"/>
                  <a:gd name="T12" fmla="*/ 76 w 109"/>
                  <a:gd name="T13" fmla="*/ 16 h 109"/>
                  <a:gd name="T14" fmla="*/ 59 w 109"/>
                  <a:gd name="T15" fmla="*/ 10 h 109"/>
                  <a:gd name="T16" fmla="*/ 58 w 109"/>
                  <a:gd name="T17" fmla="*/ 0 h 109"/>
                  <a:gd name="T18" fmla="*/ 41 w 109"/>
                  <a:gd name="T19" fmla="*/ 1 h 109"/>
                  <a:gd name="T20" fmla="*/ 42 w 109"/>
                  <a:gd name="T21" fmla="*/ 12 h 109"/>
                  <a:gd name="T22" fmla="*/ 27 w 109"/>
                  <a:gd name="T23" fmla="*/ 20 h 109"/>
                  <a:gd name="T24" fmla="*/ 19 w 109"/>
                  <a:gd name="T25" fmla="*/ 13 h 109"/>
                  <a:gd name="T26" fmla="*/ 7 w 109"/>
                  <a:gd name="T27" fmla="*/ 27 h 109"/>
                  <a:gd name="T28" fmla="*/ 15 w 109"/>
                  <a:gd name="T29" fmla="*/ 33 h 109"/>
                  <a:gd name="T30" fmla="*/ 10 w 109"/>
                  <a:gd name="T31" fmla="*/ 50 h 109"/>
                  <a:gd name="T32" fmla="*/ 0 w 109"/>
                  <a:gd name="T33" fmla="*/ 50 h 109"/>
                  <a:gd name="T34" fmla="*/ 1 w 109"/>
                  <a:gd name="T35" fmla="*/ 68 h 109"/>
                  <a:gd name="T36" fmla="*/ 11 w 109"/>
                  <a:gd name="T37" fmla="*/ 67 h 109"/>
                  <a:gd name="T38" fmla="*/ 19 w 109"/>
                  <a:gd name="T39" fmla="*/ 83 h 109"/>
                  <a:gd name="T40" fmla="*/ 13 w 109"/>
                  <a:gd name="T41" fmla="*/ 90 h 109"/>
                  <a:gd name="T42" fmla="*/ 26 w 109"/>
                  <a:gd name="T43" fmla="*/ 102 h 109"/>
                  <a:gd name="T44" fmla="*/ 33 w 109"/>
                  <a:gd name="T45" fmla="*/ 94 h 109"/>
                  <a:gd name="T46" fmla="*/ 49 w 109"/>
                  <a:gd name="T47" fmla="*/ 99 h 109"/>
                  <a:gd name="T48" fmla="*/ 50 w 109"/>
                  <a:gd name="T49" fmla="*/ 109 h 109"/>
                  <a:gd name="T50" fmla="*/ 68 w 109"/>
                  <a:gd name="T51" fmla="*/ 108 h 109"/>
                  <a:gd name="T52" fmla="*/ 67 w 109"/>
                  <a:gd name="T53" fmla="*/ 98 h 109"/>
                  <a:gd name="T54" fmla="*/ 82 w 109"/>
                  <a:gd name="T55" fmla="*/ 90 h 109"/>
                  <a:gd name="T56" fmla="*/ 90 w 109"/>
                  <a:gd name="T57" fmla="*/ 96 h 109"/>
                  <a:gd name="T58" fmla="*/ 101 w 109"/>
                  <a:gd name="T59" fmla="*/ 83 h 109"/>
                  <a:gd name="T60" fmla="*/ 94 w 109"/>
                  <a:gd name="T61" fmla="*/ 76 h 109"/>
                  <a:gd name="T62" fmla="*/ 99 w 109"/>
                  <a:gd name="T63" fmla="*/ 60 h 109"/>
                  <a:gd name="T64" fmla="*/ 109 w 109"/>
                  <a:gd name="T65" fmla="*/ 59 h 109"/>
                  <a:gd name="T66" fmla="*/ 76 w 109"/>
                  <a:gd name="T67" fmla="*/ 73 h 109"/>
                  <a:gd name="T68" fmla="*/ 57 w 109"/>
                  <a:gd name="T69" fmla="*/ 84 h 109"/>
                  <a:gd name="T70" fmla="*/ 36 w 109"/>
                  <a:gd name="T71" fmla="*/ 77 h 109"/>
                  <a:gd name="T72" fmla="*/ 26 w 109"/>
                  <a:gd name="T73" fmla="*/ 57 h 109"/>
                  <a:gd name="T74" fmla="*/ 32 w 109"/>
                  <a:gd name="T75" fmla="*/ 36 h 109"/>
                  <a:gd name="T76" fmla="*/ 52 w 109"/>
                  <a:gd name="T77" fmla="*/ 26 h 109"/>
                  <a:gd name="T78" fmla="*/ 73 w 109"/>
                  <a:gd name="T79" fmla="*/ 33 h 109"/>
                  <a:gd name="T80" fmla="*/ 83 w 109"/>
                  <a:gd name="T81" fmla="*/ 52 h 109"/>
                  <a:gd name="T82" fmla="*/ 76 w 109"/>
                  <a:gd name="T83" fmla="*/ 7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9" h="109">
                    <a:moveTo>
                      <a:pt x="109" y="59"/>
                    </a:moveTo>
                    <a:cubicBezTo>
                      <a:pt x="107" y="41"/>
                      <a:pt x="107" y="41"/>
                      <a:pt x="107" y="41"/>
                    </a:cubicBezTo>
                    <a:cubicBezTo>
                      <a:pt x="97" y="42"/>
                      <a:pt x="97" y="42"/>
                      <a:pt x="97" y="42"/>
                    </a:cubicBezTo>
                    <a:cubicBezTo>
                      <a:pt x="96" y="36"/>
                      <a:pt x="93" y="31"/>
                      <a:pt x="89" y="27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1" y="13"/>
                      <a:pt x="65" y="11"/>
                      <a:pt x="59" y="1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2" y="12"/>
                      <a:pt x="42" y="12"/>
                      <a:pt x="42" y="12"/>
                    </a:cubicBezTo>
                    <a:cubicBezTo>
                      <a:pt x="36" y="14"/>
                      <a:pt x="31" y="16"/>
                      <a:pt x="27" y="20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2" y="38"/>
                      <a:pt x="11" y="44"/>
                      <a:pt x="10" y="5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3" y="73"/>
                      <a:pt x="16" y="78"/>
                      <a:pt x="19" y="83"/>
                    </a:cubicBezTo>
                    <a:cubicBezTo>
                      <a:pt x="13" y="90"/>
                      <a:pt x="13" y="90"/>
                      <a:pt x="13" y="90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33" y="94"/>
                      <a:pt x="33" y="94"/>
                      <a:pt x="33" y="94"/>
                    </a:cubicBezTo>
                    <a:cubicBezTo>
                      <a:pt x="38" y="97"/>
                      <a:pt x="43" y="99"/>
                      <a:pt x="49" y="99"/>
                    </a:cubicBezTo>
                    <a:cubicBezTo>
                      <a:pt x="50" y="109"/>
                      <a:pt x="50" y="109"/>
                      <a:pt x="50" y="109"/>
                    </a:cubicBezTo>
                    <a:cubicBezTo>
                      <a:pt x="68" y="108"/>
                      <a:pt x="68" y="108"/>
                      <a:pt x="68" y="108"/>
                    </a:cubicBezTo>
                    <a:cubicBezTo>
                      <a:pt x="67" y="98"/>
                      <a:pt x="67" y="98"/>
                      <a:pt x="67" y="98"/>
                    </a:cubicBezTo>
                    <a:cubicBezTo>
                      <a:pt x="73" y="96"/>
                      <a:pt x="78" y="93"/>
                      <a:pt x="82" y="90"/>
                    </a:cubicBezTo>
                    <a:cubicBezTo>
                      <a:pt x="90" y="96"/>
                      <a:pt x="90" y="96"/>
                      <a:pt x="90" y="96"/>
                    </a:cubicBezTo>
                    <a:cubicBezTo>
                      <a:pt x="101" y="83"/>
                      <a:pt x="101" y="83"/>
                      <a:pt x="101" y="83"/>
                    </a:cubicBezTo>
                    <a:cubicBezTo>
                      <a:pt x="94" y="76"/>
                      <a:pt x="94" y="76"/>
                      <a:pt x="94" y="76"/>
                    </a:cubicBezTo>
                    <a:cubicBezTo>
                      <a:pt x="96" y="71"/>
                      <a:pt x="98" y="66"/>
                      <a:pt x="99" y="60"/>
                    </a:cubicBezTo>
                    <a:lnTo>
                      <a:pt x="109" y="59"/>
                    </a:lnTo>
                    <a:close/>
                    <a:moveTo>
                      <a:pt x="76" y="73"/>
                    </a:moveTo>
                    <a:cubicBezTo>
                      <a:pt x="72" y="79"/>
                      <a:pt x="65" y="83"/>
                      <a:pt x="57" y="84"/>
                    </a:cubicBezTo>
                    <a:cubicBezTo>
                      <a:pt x="49" y="84"/>
                      <a:pt x="41" y="82"/>
                      <a:pt x="36" y="77"/>
                    </a:cubicBezTo>
                    <a:cubicBezTo>
                      <a:pt x="30" y="72"/>
                      <a:pt x="26" y="65"/>
                      <a:pt x="26" y="57"/>
                    </a:cubicBezTo>
                    <a:cubicBezTo>
                      <a:pt x="25" y="49"/>
                      <a:pt x="28" y="42"/>
                      <a:pt x="32" y="36"/>
                    </a:cubicBezTo>
                    <a:cubicBezTo>
                      <a:pt x="37" y="31"/>
                      <a:pt x="44" y="27"/>
                      <a:pt x="52" y="26"/>
                    </a:cubicBezTo>
                    <a:cubicBezTo>
                      <a:pt x="60" y="25"/>
                      <a:pt x="67" y="28"/>
                      <a:pt x="73" y="33"/>
                    </a:cubicBezTo>
                    <a:cubicBezTo>
                      <a:pt x="79" y="38"/>
                      <a:pt x="82" y="44"/>
                      <a:pt x="83" y="52"/>
                    </a:cubicBezTo>
                    <a:cubicBezTo>
                      <a:pt x="84" y="60"/>
                      <a:pt x="81" y="68"/>
                      <a:pt x="76" y="73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  <p:sp>
            <p:nvSpPr>
              <p:cNvPr id="26" name="Freeform 20"/>
              <p:cNvSpPr>
                <a:spLocks noEditPoints="1"/>
              </p:cNvSpPr>
              <p:nvPr/>
            </p:nvSpPr>
            <p:spPr bwMode="auto">
              <a:xfrm>
                <a:off x="6254750" y="3060700"/>
                <a:ext cx="412750" cy="415925"/>
              </a:xfrm>
              <a:custGeom>
                <a:avLst/>
                <a:gdLst>
                  <a:gd name="T0" fmla="*/ 99 w 109"/>
                  <a:gd name="T1" fmla="*/ 50 h 110"/>
                  <a:gd name="T2" fmla="*/ 94 w 109"/>
                  <a:gd name="T3" fmla="*/ 34 h 110"/>
                  <a:gd name="T4" fmla="*/ 102 w 109"/>
                  <a:gd name="T5" fmla="*/ 27 h 110"/>
                  <a:gd name="T6" fmla="*/ 91 w 109"/>
                  <a:gd name="T7" fmla="*/ 13 h 110"/>
                  <a:gd name="T8" fmla="*/ 83 w 109"/>
                  <a:gd name="T9" fmla="*/ 20 h 110"/>
                  <a:gd name="T10" fmla="*/ 67 w 109"/>
                  <a:gd name="T11" fmla="*/ 12 h 110"/>
                  <a:gd name="T12" fmla="*/ 68 w 109"/>
                  <a:gd name="T13" fmla="*/ 2 h 110"/>
                  <a:gd name="T14" fmla="*/ 51 w 109"/>
                  <a:gd name="T15" fmla="*/ 0 h 110"/>
                  <a:gd name="T16" fmla="*/ 50 w 109"/>
                  <a:gd name="T17" fmla="*/ 10 h 110"/>
                  <a:gd name="T18" fmla="*/ 33 w 109"/>
                  <a:gd name="T19" fmla="*/ 16 h 110"/>
                  <a:gd name="T20" fmla="*/ 27 w 109"/>
                  <a:gd name="T21" fmla="*/ 7 h 110"/>
                  <a:gd name="T22" fmla="*/ 13 w 109"/>
                  <a:gd name="T23" fmla="*/ 19 h 110"/>
                  <a:gd name="T24" fmla="*/ 20 w 109"/>
                  <a:gd name="T25" fmla="*/ 27 h 110"/>
                  <a:gd name="T26" fmla="*/ 12 w 109"/>
                  <a:gd name="T27" fmla="*/ 42 h 110"/>
                  <a:gd name="T28" fmla="*/ 1 w 109"/>
                  <a:gd name="T29" fmla="*/ 41 h 110"/>
                  <a:gd name="T30" fmla="*/ 0 w 109"/>
                  <a:gd name="T31" fmla="*/ 59 h 110"/>
                  <a:gd name="T32" fmla="*/ 10 w 109"/>
                  <a:gd name="T33" fmla="*/ 60 h 110"/>
                  <a:gd name="T34" fmla="*/ 15 w 109"/>
                  <a:gd name="T35" fmla="*/ 76 h 110"/>
                  <a:gd name="T36" fmla="*/ 7 w 109"/>
                  <a:gd name="T37" fmla="*/ 83 h 110"/>
                  <a:gd name="T38" fmla="*/ 18 w 109"/>
                  <a:gd name="T39" fmla="*/ 96 h 110"/>
                  <a:gd name="T40" fmla="*/ 26 w 109"/>
                  <a:gd name="T41" fmla="*/ 90 h 110"/>
                  <a:gd name="T42" fmla="*/ 42 w 109"/>
                  <a:gd name="T43" fmla="*/ 98 h 110"/>
                  <a:gd name="T44" fmla="*/ 41 w 109"/>
                  <a:gd name="T45" fmla="*/ 108 h 110"/>
                  <a:gd name="T46" fmla="*/ 58 w 109"/>
                  <a:gd name="T47" fmla="*/ 110 h 110"/>
                  <a:gd name="T48" fmla="*/ 59 w 109"/>
                  <a:gd name="T49" fmla="*/ 100 h 110"/>
                  <a:gd name="T50" fmla="*/ 76 w 109"/>
                  <a:gd name="T51" fmla="*/ 94 h 110"/>
                  <a:gd name="T52" fmla="*/ 82 w 109"/>
                  <a:gd name="T53" fmla="*/ 102 h 110"/>
                  <a:gd name="T54" fmla="*/ 96 w 109"/>
                  <a:gd name="T55" fmla="*/ 91 h 110"/>
                  <a:gd name="T56" fmla="*/ 89 w 109"/>
                  <a:gd name="T57" fmla="*/ 83 h 110"/>
                  <a:gd name="T58" fmla="*/ 98 w 109"/>
                  <a:gd name="T59" fmla="*/ 68 h 110"/>
                  <a:gd name="T60" fmla="*/ 108 w 109"/>
                  <a:gd name="T61" fmla="*/ 69 h 110"/>
                  <a:gd name="T62" fmla="*/ 109 w 109"/>
                  <a:gd name="T63" fmla="*/ 51 h 110"/>
                  <a:gd name="T64" fmla="*/ 99 w 109"/>
                  <a:gd name="T65" fmla="*/ 50 h 110"/>
                  <a:gd name="T66" fmla="*/ 83 w 109"/>
                  <a:gd name="T67" fmla="*/ 58 h 110"/>
                  <a:gd name="T68" fmla="*/ 73 w 109"/>
                  <a:gd name="T69" fmla="*/ 77 h 110"/>
                  <a:gd name="T70" fmla="*/ 52 w 109"/>
                  <a:gd name="T71" fmla="*/ 84 h 110"/>
                  <a:gd name="T72" fmla="*/ 32 w 109"/>
                  <a:gd name="T73" fmla="*/ 73 h 110"/>
                  <a:gd name="T74" fmla="*/ 26 w 109"/>
                  <a:gd name="T75" fmla="*/ 52 h 110"/>
                  <a:gd name="T76" fmla="*/ 36 w 109"/>
                  <a:gd name="T77" fmla="*/ 33 h 110"/>
                  <a:gd name="T78" fmla="*/ 57 w 109"/>
                  <a:gd name="T79" fmla="*/ 26 h 110"/>
                  <a:gd name="T80" fmla="*/ 77 w 109"/>
                  <a:gd name="T81" fmla="*/ 37 h 110"/>
                  <a:gd name="T82" fmla="*/ 83 w 109"/>
                  <a:gd name="T83" fmla="*/ 5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9" h="110">
                    <a:moveTo>
                      <a:pt x="99" y="50"/>
                    </a:moveTo>
                    <a:cubicBezTo>
                      <a:pt x="99" y="44"/>
                      <a:pt x="97" y="39"/>
                      <a:pt x="94" y="34"/>
                    </a:cubicBezTo>
                    <a:cubicBezTo>
                      <a:pt x="102" y="27"/>
                      <a:pt x="102" y="27"/>
                      <a:pt x="102" y="27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83" y="20"/>
                      <a:pt x="83" y="20"/>
                      <a:pt x="83" y="20"/>
                    </a:cubicBezTo>
                    <a:cubicBezTo>
                      <a:pt x="78" y="16"/>
                      <a:pt x="73" y="14"/>
                      <a:pt x="67" y="12"/>
                    </a:cubicBezTo>
                    <a:cubicBezTo>
                      <a:pt x="68" y="2"/>
                      <a:pt x="68" y="2"/>
                      <a:pt x="68" y="2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4" y="11"/>
                      <a:pt x="39" y="13"/>
                      <a:pt x="33" y="16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6" y="31"/>
                      <a:pt x="13" y="37"/>
                      <a:pt x="12" y="42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11" y="65"/>
                      <a:pt x="12" y="71"/>
                      <a:pt x="15" y="76"/>
                    </a:cubicBezTo>
                    <a:cubicBezTo>
                      <a:pt x="7" y="83"/>
                      <a:pt x="7" y="83"/>
                      <a:pt x="7" y="83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31" y="93"/>
                      <a:pt x="36" y="96"/>
                      <a:pt x="42" y="98"/>
                    </a:cubicBezTo>
                    <a:cubicBezTo>
                      <a:pt x="41" y="108"/>
                      <a:pt x="41" y="108"/>
                      <a:pt x="41" y="108"/>
                    </a:cubicBezTo>
                    <a:cubicBezTo>
                      <a:pt x="58" y="110"/>
                      <a:pt x="58" y="110"/>
                      <a:pt x="58" y="110"/>
                    </a:cubicBezTo>
                    <a:cubicBezTo>
                      <a:pt x="59" y="100"/>
                      <a:pt x="59" y="100"/>
                      <a:pt x="59" y="100"/>
                    </a:cubicBezTo>
                    <a:cubicBezTo>
                      <a:pt x="65" y="99"/>
                      <a:pt x="71" y="97"/>
                      <a:pt x="76" y="94"/>
                    </a:cubicBezTo>
                    <a:cubicBezTo>
                      <a:pt x="82" y="102"/>
                      <a:pt x="82" y="102"/>
                      <a:pt x="82" y="102"/>
                    </a:cubicBezTo>
                    <a:cubicBezTo>
                      <a:pt x="96" y="91"/>
                      <a:pt x="96" y="91"/>
                      <a:pt x="96" y="91"/>
                    </a:cubicBezTo>
                    <a:cubicBezTo>
                      <a:pt x="89" y="83"/>
                      <a:pt x="89" y="83"/>
                      <a:pt x="89" y="83"/>
                    </a:cubicBezTo>
                    <a:cubicBezTo>
                      <a:pt x="93" y="79"/>
                      <a:pt x="96" y="73"/>
                      <a:pt x="98" y="68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9" y="51"/>
                      <a:pt x="109" y="51"/>
                      <a:pt x="109" y="51"/>
                    </a:cubicBezTo>
                    <a:lnTo>
                      <a:pt x="99" y="50"/>
                    </a:lnTo>
                    <a:close/>
                    <a:moveTo>
                      <a:pt x="83" y="58"/>
                    </a:moveTo>
                    <a:cubicBezTo>
                      <a:pt x="83" y="65"/>
                      <a:pt x="79" y="72"/>
                      <a:pt x="73" y="77"/>
                    </a:cubicBezTo>
                    <a:cubicBezTo>
                      <a:pt x="67" y="82"/>
                      <a:pt x="59" y="84"/>
                      <a:pt x="52" y="84"/>
                    </a:cubicBezTo>
                    <a:cubicBezTo>
                      <a:pt x="45" y="83"/>
                      <a:pt x="37" y="80"/>
                      <a:pt x="32" y="73"/>
                    </a:cubicBezTo>
                    <a:cubicBezTo>
                      <a:pt x="27" y="67"/>
                      <a:pt x="25" y="60"/>
                      <a:pt x="26" y="52"/>
                    </a:cubicBezTo>
                    <a:cubicBezTo>
                      <a:pt x="27" y="45"/>
                      <a:pt x="30" y="38"/>
                      <a:pt x="36" y="33"/>
                    </a:cubicBezTo>
                    <a:cubicBezTo>
                      <a:pt x="42" y="28"/>
                      <a:pt x="50" y="26"/>
                      <a:pt x="57" y="26"/>
                    </a:cubicBezTo>
                    <a:cubicBezTo>
                      <a:pt x="65" y="27"/>
                      <a:pt x="72" y="30"/>
                      <a:pt x="77" y="37"/>
                    </a:cubicBezTo>
                    <a:cubicBezTo>
                      <a:pt x="82" y="43"/>
                      <a:pt x="84" y="50"/>
                      <a:pt x="83" y="58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31" tIns="45716" rIns="91431" bIns="45716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kern="0">
                  <a:solidFill>
                    <a:schemeClr val="bg1"/>
                  </a:solidFill>
                  <a:latin typeface="方正中等线简体" panose="03000509000000000000" pitchFamily="65" charset="-122"/>
                  <a:ea typeface="方正中等线简体" panose="03000509000000000000" pitchFamily="65" charset="-122"/>
                </a:endParaRPr>
              </a:p>
            </p:txBody>
          </p:sp>
        </p:grpSp>
      </p:grpSp>
      <p:grpSp>
        <p:nvGrpSpPr>
          <p:cNvPr id="91" name="组合 90"/>
          <p:cNvGrpSpPr/>
          <p:nvPr/>
        </p:nvGrpSpPr>
        <p:grpSpPr>
          <a:xfrm>
            <a:off x="728211" y="3933850"/>
            <a:ext cx="2620431" cy="965334"/>
            <a:chOff x="8641357" y="2133650"/>
            <a:chExt cx="2620431" cy="965334"/>
          </a:xfrm>
        </p:grpSpPr>
        <p:sp>
          <p:nvSpPr>
            <p:cNvPr id="92" name="TextBox 91"/>
            <p:cNvSpPr txBox="1"/>
            <p:nvPr/>
          </p:nvSpPr>
          <p:spPr>
            <a:xfrm>
              <a:off x="8785373" y="2493690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3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8784483" y="2133650"/>
              <a:ext cx="24773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点击输入小标题</a:t>
              </a:r>
              <a:endParaRPr lang="zh-CN" altLang="zh-CN" sz="20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3100671" y="2253988"/>
            <a:ext cx="2620431" cy="965334"/>
            <a:chOff x="8641357" y="2133650"/>
            <a:chExt cx="2620431" cy="965334"/>
          </a:xfrm>
        </p:grpSpPr>
        <p:sp>
          <p:nvSpPr>
            <p:cNvPr id="96" name="TextBox 95"/>
            <p:cNvSpPr txBox="1"/>
            <p:nvPr/>
          </p:nvSpPr>
          <p:spPr>
            <a:xfrm>
              <a:off x="8785373" y="2493690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7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784483" y="2133650"/>
              <a:ext cx="24773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点击输入小标题</a:t>
              </a:r>
              <a:endParaRPr lang="zh-CN" altLang="zh-CN" sz="20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6023645" y="4163634"/>
            <a:ext cx="2620431" cy="965334"/>
            <a:chOff x="8641357" y="2133650"/>
            <a:chExt cx="2620431" cy="965334"/>
          </a:xfrm>
        </p:grpSpPr>
        <p:sp>
          <p:nvSpPr>
            <p:cNvPr id="100" name="TextBox 99"/>
            <p:cNvSpPr txBox="1"/>
            <p:nvPr/>
          </p:nvSpPr>
          <p:spPr>
            <a:xfrm>
              <a:off x="8785373" y="2493690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1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8784483" y="2133650"/>
              <a:ext cx="24773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点击输入小标题</a:t>
              </a:r>
              <a:endParaRPr lang="zh-CN" altLang="zh-CN" sz="20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8487545" y="2354078"/>
            <a:ext cx="2620431" cy="965334"/>
            <a:chOff x="8641357" y="2133650"/>
            <a:chExt cx="2620431" cy="965334"/>
          </a:xfrm>
        </p:grpSpPr>
        <p:sp>
          <p:nvSpPr>
            <p:cNvPr id="104" name="TextBox 103"/>
            <p:cNvSpPr txBox="1"/>
            <p:nvPr/>
          </p:nvSpPr>
          <p:spPr>
            <a:xfrm>
              <a:off x="8785373" y="2493690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5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8784483" y="2133650"/>
              <a:ext cx="24773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点击输入小标题</a:t>
              </a:r>
              <a:endParaRPr lang="zh-CN" altLang="zh-CN" sz="20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6940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60437" y="189434"/>
            <a:ext cx="5456674" cy="646331"/>
            <a:chOff x="360437" y="189434"/>
            <a:chExt cx="5456674" cy="646331"/>
          </a:xfrm>
        </p:grpSpPr>
        <p:sp>
          <p:nvSpPr>
            <p:cNvPr id="35" name="Freeform 514"/>
            <p:cNvSpPr>
              <a:spLocks noEditPoints="1"/>
            </p:cNvSpPr>
            <p:nvPr/>
          </p:nvSpPr>
          <p:spPr bwMode="auto">
            <a:xfrm>
              <a:off x="3098448" y="368645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28789" y="416491"/>
              <a:ext cx="22883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effectLst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200" dirty="0">
                  <a:solidFill>
                    <a:srgbClr val="0066CC"/>
                  </a:solidFill>
                </a:rPr>
                <a:t>The problems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0437" y="189434"/>
              <a:ext cx="28083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zh-CN" sz="3600" dirty="0">
                  <a:solidFill>
                    <a:srgbClr val="0066CC"/>
                  </a:solidFill>
                </a:rPr>
                <a:t>出现的问题</a:t>
              </a: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8541206" y="2561592"/>
            <a:ext cx="2620431" cy="965334"/>
            <a:chOff x="8641357" y="2133650"/>
            <a:chExt cx="2620431" cy="965334"/>
          </a:xfrm>
        </p:grpSpPr>
        <p:sp>
          <p:nvSpPr>
            <p:cNvPr id="104" name="TextBox 103"/>
            <p:cNvSpPr txBox="1"/>
            <p:nvPr/>
          </p:nvSpPr>
          <p:spPr>
            <a:xfrm>
              <a:off x="8785373" y="2493690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5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8784483" y="2133650"/>
              <a:ext cx="24773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点击输入小标题</a:t>
              </a:r>
              <a:endParaRPr lang="zh-CN" altLang="zh-CN" sz="20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110" name="直接连接符 109"/>
          <p:cNvCxnSpPr/>
          <p:nvPr/>
        </p:nvCxnSpPr>
        <p:spPr>
          <a:xfrm flipV="1">
            <a:off x="4464893" y="2921632"/>
            <a:ext cx="1440160" cy="1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连接符 110"/>
          <p:cNvCxnSpPr/>
          <p:nvPr/>
        </p:nvCxnSpPr>
        <p:spPr>
          <a:xfrm>
            <a:off x="4320877" y="4356885"/>
            <a:ext cx="1214698" cy="7806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组合 112"/>
          <p:cNvGrpSpPr/>
          <p:nvPr/>
        </p:nvGrpSpPr>
        <p:grpSpPr>
          <a:xfrm>
            <a:off x="5488380" y="3959421"/>
            <a:ext cx="2708132" cy="779318"/>
            <a:chOff x="2133599" y="4028641"/>
            <a:chExt cx="2708132" cy="779318"/>
          </a:xfrm>
        </p:grpSpPr>
        <p:sp>
          <p:nvSpPr>
            <p:cNvPr id="115" name="任意多边形 114"/>
            <p:cNvSpPr/>
            <p:nvPr/>
          </p:nvSpPr>
          <p:spPr>
            <a:xfrm>
              <a:off x="2133599" y="4028641"/>
              <a:ext cx="2708132" cy="779318"/>
            </a:xfrm>
            <a:custGeom>
              <a:avLst/>
              <a:gdLst>
                <a:gd name="connsiteX0" fmla="*/ 313459 w 2708132"/>
                <a:gd name="connsiteY0" fmla="*/ 0 h 779318"/>
                <a:gd name="connsiteX1" fmla="*/ 342467 w 2708132"/>
                <a:gd name="connsiteY1" fmla="*/ 3635 h 779318"/>
                <a:gd name="connsiteX2" fmla="*/ 342467 w 2708132"/>
                <a:gd name="connsiteY2" fmla="*/ 0 h 779318"/>
                <a:gd name="connsiteX3" fmla="*/ 2365664 w 2708132"/>
                <a:gd name="connsiteY3" fmla="*/ 0 h 779318"/>
                <a:gd name="connsiteX4" fmla="*/ 2365664 w 2708132"/>
                <a:gd name="connsiteY4" fmla="*/ 3635 h 779318"/>
                <a:gd name="connsiteX5" fmla="*/ 2394673 w 2708132"/>
                <a:gd name="connsiteY5" fmla="*/ 0 h 779318"/>
                <a:gd name="connsiteX6" fmla="*/ 2708132 w 2708132"/>
                <a:gd name="connsiteY6" fmla="*/ 389659 h 779318"/>
                <a:gd name="connsiteX7" fmla="*/ 2394673 w 2708132"/>
                <a:gd name="connsiteY7" fmla="*/ 779318 h 779318"/>
                <a:gd name="connsiteX8" fmla="*/ 2365664 w 2708132"/>
                <a:gd name="connsiteY8" fmla="*/ 775683 h 779318"/>
                <a:gd name="connsiteX9" fmla="*/ 2365664 w 2708132"/>
                <a:gd name="connsiteY9" fmla="*/ 779318 h 779318"/>
                <a:gd name="connsiteX10" fmla="*/ 342467 w 2708132"/>
                <a:gd name="connsiteY10" fmla="*/ 779318 h 779318"/>
                <a:gd name="connsiteX11" fmla="*/ 342467 w 2708132"/>
                <a:gd name="connsiteY11" fmla="*/ 775683 h 779318"/>
                <a:gd name="connsiteX12" fmla="*/ 313459 w 2708132"/>
                <a:gd name="connsiteY12" fmla="*/ 779318 h 779318"/>
                <a:gd name="connsiteX13" fmla="*/ 0 w 2708132"/>
                <a:gd name="connsiteY13" fmla="*/ 389659 h 779318"/>
                <a:gd name="connsiteX14" fmla="*/ 313459 w 2708132"/>
                <a:gd name="connsiteY14" fmla="*/ 0 h 7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08132" h="779318">
                  <a:moveTo>
                    <a:pt x="313459" y="0"/>
                  </a:moveTo>
                  <a:lnTo>
                    <a:pt x="342467" y="3635"/>
                  </a:lnTo>
                  <a:lnTo>
                    <a:pt x="342467" y="0"/>
                  </a:lnTo>
                  <a:lnTo>
                    <a:pt x="2365664" y="0"/>
                  </a:lnTo>
                  <a:lnTo>
                    <a:pt x="2365664" y="3635"/>
                  </a:lnTo>
                  <a:lnTo>
                    <a:pt x="2394673" y="0"/>
                  </a:lnTo>
                  <a:cubicBezTo>
                    <a:pt x="2567792" y="0"/>
                    <a:pt x="2708132" y="174456"/>
                    <a:pt x="2708132" y="389659"/>
                  </a:cubicBezTo>
                  <a:cubicBezTo>
                    <a:pt x="2708132" y="604862"/>
                    <a:pt x="2567792" y="779318"/>
                    <a:pt x="2394673" y="779318"/>
                  </a:cubicBezTo>
                  <a:lnTo>
                    <a:pt x="2365664" y="775683"/>
                  </a:lnTo>
                  <a:lnTo>
                    <a:pt x="2365664" y="779318"/>
                  </a:lnTo>
                  <a:lnTo>
                    <a:pt x="342467" y="779318"/>
                  </a:lnTo>
                  <a:lnTo>
                    <a:pt x="342467" y="775683"/>
                  </a:lnTo>
                  <a:lnTo>
                    <a:pt x="313459" y="779318"/>
                  </a:lnTo>
                  <a:cubicBezTo>
                    <a:pt x="140340" y="779318"/>
                    <a:pt x="0" y="604862"/>
                    <a:pt x="0" y="389659"/>
                  </a:cubicBezTo>
                  <a:cubicBezTo>
                    <a:pt x="0" y="174456"/>
                    <a:pt x="140340" y="0"/>
                    <a:pt x="313459" y="0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chemeClr val="accent1">
                    <a:lumMod val="5000"/>
                    <a:lumOff val="95000"/>
                  </a:schemeClr>
                </a:gs>
                <a:gs pos="85000">
                  <a:schemeClr val="bg1">
                    <a:lumMod val="8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270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任意多边形 115"/>
            <p:cNvSpPr/>
            <p:nvPr/>
          </p:nvSpPr>
          <p:spPr>
            <a:xfrm>
              <a:off x="2162607" y="4080595"/>
              <a:ext cx="2650116" cy="675411"/>
            </a:xfrm>
            <a:custGeom>
              <a:avLst/>
              <a:gdLst>
                <a:gd name="connsiteX0" fmla="*/ 268866 w 2650116"/>
                <a:gd name="connsiteY0" fmla="*/ 0 h 675411"/>
                <a:gd name="connsiteX1" fmla="*/ 2336657 w 2650116"/>
                <a:gd name="connsiteY1" fmla="*/ 0 h 675411"/>
                <a:gd name="connsiteX2" fmla="*/ 2336657 w 2650116"/>
                <a:gd name="connsiteY2" fmla="*/ 3473 h 675411"/>
                <a:gd name="connsiteX3" fmla="*/ 2365665 w 2650116"/>
                <a:gd name="connsiteY3" fmla="*/ 1 h 675411"/>
                <a:gd name="connsiteX4" fmla="*/ 2650116 w 2650116"/>
                <a:gd name="connsiteY4" fmla="*/ 337706 h 675411"/>
                <a:gd name="connsiteX5" fmla="*/ 2365665 w 2650116"/>
                <a:gd name="connsiteY5" fmla="*/ 675411 h 675411"/>
                <a:gd name="connsiteX6" fmla="*/ 2336657 w 2650116"/>
                <a:gd name="connsiteY6" fmla="*/ 671940 h 675411"/>
                <a:gd name="connsiteX7" fmla="*/ 2336657 w 2650116"/>
                <a:gd name="connsiteY7" fmla="*/ 675409 h 675411"/>
                <a:gd name="connsiteX8" fmla="*/ 284468 w 2650116"/>
                <a:gd name="connsiteY8" fmla="*/ 675409 h 675411"/>
                <a:gd name="connsiteX9" fmla="*/ 284451 w 2650116"/>
                <a:gd name="connsiteY9" fmla="*/ 675411 h 675411"/>
                <a:gd name="connsiteX10" fmla="*/ 284434 w 2650116"/>
                <a:gd name="connsiteY10" fmla="*/ 675409 h 675411"/>
                <a:gd name="connsiteX11" fmla="*/ 268866 w 2650116"/>
                <a:gd name="connsiteY11" fmla="*/ 675409 h 675411"/>
                <a:gd name="connsiteX12" fmla="*/ 268866 w 2650116"/>
                <a:gd name="connsiteY12" fmla="*/ 673546 h 675411"/>
                <a:gd name="connsiteX13" fmla="*/ 227124 w 2650116"/>
                <a:gd name="connsiteY13" fmla="*/ 668550 h 675411"/>
                <a:gd name="connsiteX14" fmla="*/ 0 w 2650116"/>
                <a:gd name="connsiteY14" fmla="*/ 337706 h 675411"/>
                <a:gd name="connsiteX15" fmla="*/ 227124 w 2650116"/>
                <a:gd name="connsiteY15" fmla="*/ 6862 h 675411"/>
                <a:gd name="connsiteX16" fmla="*/ 268866 w 2650116"/>
                <a:gd name="connsiteY16" fmla="*/ 1866 h 67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50116" h="675411">
                  <a:moveTo>
                    <a:pt x="268866" y="0"/>
                  </a:moveTo>
                  <a:lnTo>
                    <a:pt x="2336657" y="0"/>
                  </a:lnTo>
                  <a:lnTo>
                    <a:pt x="2336657" y="3473"/>
                  </a:lnTo>
                  <a:lnTo>
                    <a:pt x="2365665" y="1"/>
                  </a:lnTo>
                  <a:cubicBezTo>
                    <a:pt x="2522763" y="1"/>
                    <a:pt x="2650116" y="151197"/>
                    <a:pt x="2650116" y="337706"/>
                  </a:cubicBezTo>
                  <a:cubicBezTo>
                    <a:pt x="2650116" y="524215"/>
                    <a:pt x="2522763" y="675411"/>
                    <a:pt x="2365665" y="675411"/>
                  </a:cubicBezTo>
                  <a:lnTo>
                    <a:pt x="2336657" y="671940"/>
                  </a:lnTo>
                  <a:lnTo>
                    <a:pt x="2336657" y="675409"/>
                  </a:lnTo>
                  <a:lnTo>
                    <a:pt x="284468" y="675409"/>
                  </a:lnTo>
                  <a:lnTo>
                    <a:pt x="284451" y="675411"/>
                  </a:lnTo>
                  <a:lnTo>
                    <a:pt x="284434" y="675409"/>
                  </a:lnTo>
                  <a:lnTo>
                    <a:pt x="268866" y="675409"/>
                  </a:lnTo>
                  <a:lnTo>
                    <a:pt x="268866" y="673546"/>
                  </a:lnTo>
                  <a:lnTo>
                    <a:pt x="227124" y="668550"/>
                  </a:lnTo>
                  <a:cubicBezTo>
                    <a:pt x="97505" y="637060"/>
                    <a:pt x="0" y="500902"/>
                    <a:pt x="0" y="337706"/>
                  </a:cubicBezTo>
                  <a:cubicBezTo>
                    <a:pt x="0" y="174511"/>
                    <a:pt x="97505" y="38352"/>
                    <a:pt x="227124" y="6862"/>
                  </a:cubicBezTo>
                  <a:lnTo>
                    <a:pt x="268866" y="1866"/>
                  </a:lnTo>
                  <a:close/>
                </a:path>
              </a:pathLst>
            </a:custGeom>
            <a:gradFill flip="none" rotWithShape="1">
              <a:gsLst>
                <a:gs pos="28000">
                  <a:schemeClr val="accent1">
                    <a:lumMod val="5000"/>
                    <a:lumOff val="95000"/>
                  </a:schemeClr>
                </a:gs>
                <a:gs pos="85000">
                  <a:schemeClr val="bg1">
                    <a:lumMod val="8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894132" y="3897931"/>
            <a:ext cx="3993576" cy="779318"/>
            <a:chOff x="2078615" y="1943100"/>
            <a:chExt cx="3993576" cy="779318"/>
          </a:xfrm>
        </p:grpSpPr>
        <p:sp>
          <p:nvSpPr>
            <p:cNvPr id="120" name="任意多边形 119"/>
            <p:cNvSpPr/>
            <p:nvPr/>
          </p:nvSpPr>
          <p:spPr>
            <a:xfrm>
              <a:off x="2078615" y="1943100"/>
              <a:ext cx="3993576" cy="779318"/>
            </a:xfrm>
            <a:custGeom>
              <a:avLst/>
              <a:gdLst>
                <a:gd name="connsiteX0" fmla="*/ 313459 w 3993576"/>
                <a:gd name="connsiteY0" fmla="*/ 0 h 779318"/>
                <a:gd name="connsiteX1" fmla="*/ 342467 w 3993576"/>
                <a:gd name="connsiteY1" fmla="*/ 3635 h 779318"/>
                <a:gd name="connsiteX2" fmla="*/ 342467 w 3993576"/>
                <a:gd name="connsiteY2" fmla="*/ 0 h 779318"/>
                <a:gd name="connsiteX3" fmla="*/ 3680117 w 3993576"/>
                <a:gd name="connsiteY3" fmla="*/ 0 h 779318"/>
                <a:gd name="connsiteX4" fmla="*/ 3680835 w 3993576"/>
                <a:gd name="connsiteY4" fmla="*/ 0 h 779318"/>
                <a:gd name="connsiteX5" fmla="*/ 3680835 w 3993576"/>
                <a:gd name="connsiteY5" fmla="*/ 90 h 779318"/>
                <a:gd name="connsiteX6" fmla="*/ 3743290 w 3993576"/>
                <a:gd name="connsiteY6" fmla="*/ 7917 h 779318"/>
                <a:gd name="connsiteX7" fmla="*/ 3993576 w 3993576"/>
                <a:gd name="connsiteY7" fmla="*/ 389659 h 779318"/>
                <a:gd name="connsiteX8" fmla="*/ 3743290 w 3993576"/>
                <a:gd name="connsiteY8" fmla="*/ 771402 h 779318"/>
                <a:gd name="connsiteX9" fmla="*/ 3680835 w 3993576"/>
                <a:gd name="connsiteY9" fmla="*/ 779228 h 779318"/>
                <a:gd name="connsiteX10" fmla="*/ 3680835 w 3993576"/>
                <a:gd name="connsiteY10" fmla="*/ 779318 h 779318"/>
                <a:gd name="connsiteX11" fmla="*/ 3680117 w 3993576"/>
                <a:gd name="connsiteY11" fmla="*/ 779318 h 779318"/>
                <a:gd name="connsiteX12" fmla="*/ 342467 w 3993576"/>
                <a:gd name="connsiteY12" fmla="*/ 779318 h 779318"/>
                <a:gd name="connsiteX13" fmla="*/ 342467 w 3993576"/>
                <a:gd name="connsiteY13" fmla="*/ 775683 h 779318"/>
                <a:gd name="connsiteX14" fmla="*/ 313459 w 3993576"/>
                <a:gd name="connsiteY14" fmla="*/ 779318 h 779318"/>
                <a:gd name="connsiteX15" fmla="*/ 0 w 3993576"/>
                <a:gd name="connsiteY15" fmla="*/ 389659 h 779318"/>
                <a:gd name="connsiteX16" fmla="*/ 313459 w 3993576"/>
                <a:gd name="connsiteY16" fmla="*/ 0 h 7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93576" h="779318">
                  <a:moveTo>
                    <a:pt x="313459" y="0"/>
                  </a:moveTo>
                  <a:lnTo>
                    <a:pt x="342467" y="3635"/>
                  </a:lnTo>
                  <a:lnTo>
                    <a:pt x="342467" y="0"/>
                  </a:lnTo>
                  <a:lnTo>
                    <a:pt x="3680117" y="0"/>
                  </a:lnTo>
                  <a:lnTo>
                    <a:pt x="3680835" y="0"/>
                  </a:lnTo>
                  <a:lnTo>
                    <a:pt x="3680835" y="90"/>
                  </a:lnTo>
                  <a:lnTo>
                    <a:pt x="3743290" y="7917"/>
                  </a:lnTo>
                  <a:cubicBezTo>
                    <a:pt x="3886128" y="44251"/>
                    <a:pt x="3993576" y="201357"/>
                    <a:pt x="3993576" y="389659"/>
                  </a:cubicBezTo>
                  <a:cubicBezTo>
                    <a:pt x="3993576" y="577962"/>
                    <a:pt x="3886128" y="735067"/>
                    <a:pt x="3743290" y="771402"/>
                  </a:cubicBezTo>
                  <a:lnTo>
                    <a:pt x="3680835" y="779228"/>
                  </a:lnTo>
                  <a:lnTo>
                    <a:pt x="3680835" y="779318"/>
                  </a:lnTo>
                  <a:lnTo>
                    <a:pt x="3680117" y="779318"/>
                  </a:lnTo>
                  <a:lnTo>
                    <a:pt x="342467" y="779318"/>
                  </a:lnTo>
                  <a:lnTo>
                    <a:pt x="342467" y="775683"/>
                  </a:lnTo>
                  <a:lnTo>
                    <a:pt x="313459" y="779318"/>
                  </a:lnTo>
                  <a:cubicBezTo>
                    <a:pt x="140340" y="779318"/>
                    <a:pt x="0" y="604862"/>
                    <a:pt x="0" y="389659"/>
                  </a:cubicBezTo>
                  <a:cubicBezTo>
                    <a:pt x="0" y="174456"/>
                    <a:pt x="140340" y="0"/>
                    <a:pt x="313459" y="0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chemeClr val="accent1">
                    <a:lumMod val="5000"/>
                    <a:lumOff val="95000"/>
                  </a:schemeClr>
                </a:gs>
                <a:gs pos="85000">
                  <a:schemeClr val="bg1">
                    <a:lumMod val="8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270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任意多边形 120"/>
            <p:cNvSpPr/>
            <p:nvPr/>
          </p:nvSpPr>
          <p:spPr>
            <a:xfrm>
              <a:off x="2107622" y="1995054"/>
              <a:ext cx="3935560" cy="675411"/>
            </a:xfrm>
            <a:custGeom>
              <a:avLst/>
              <a:gdLst>
                <a:gd name="connsiteX0" fmla="*/ 268867 w 3935560"/>
                <a:gd name="connsiteY0" fmla="*/ 0 h 675411"/>
                <a:gd name="connsiteX1" fmla="*/ 3653273 w 3935560"/>
                <a:gd name="connsiteY1" fmla="*/ 0 h 675411"/>
                <a:gd name="connsiteX2" fmla="*/ 3653273 w 3935560"/>
                <a:gd name="connsiteY2" fmla="*/ 260 h 675411"/>
                <a:gd name="connsiteX3" fmla="*/ 3708436 w 3935560"/>
                <a:gd name="connsiteY3" fmla="*/ 6862 h 675411"/>
                <a:gd name="connsiteX4" fmla="*/ 3935560 w 3935560"/>
                <a:gd name="connsiteY4" fmla="*/ 337706 h 675411"/>
                <a:gd name="connsiteX5" fmla="*/ 3708436 w 3935560"/>
                <a:gd name="connsiteY5" fmla="*/ 668550 h 675411"/>
                <a:gd name="connsiteX6" fmla="*/ 3653273 w 3935560"/>
                <a:gd name="connsiteY6" fmla="*/ 675152 h 675411"/>
                <a:gd name="connsiteX7" fmla="*/ 3653273 w 3935560"/>
                <a:gd name="connsiteY7" fmla="*/ 675409 h 675411"/>
                <a:gd name="connsiteX8" fmla="*/ 3651126 w 3935560"/>
                <a:gd name="connsiteY8" fmla="*/ 675409 h 675411"/>
                <a:gd name="connsiteX9" fmla="*/ 3651109 w 3935560"/>
                <a:gd name="connsiteY9" fmla="*/ 675411 h 675411"/>
                <a:gd name="connsiteX10" fmla="*/ 3651093 w 3935560"/>
                <a:gd name="connsiteY10" fmla="*/ 675409 h 675411"/>
                <a:gd name="connsiteX11" fmla="*/ 284468 w 3935560"/>
                <a:gd name="connsiteY11" fmla="*/ 675409 h 675411"/>
                <a:gd name="connsiteX12" fmla="*/ 284451 w 3935560"/>
                <a:gd name="connsiteY12" fmla="*/ 675411 h 675411"/>
                <a:gd name="connsiteX13" fmla="*/ 284435 w 3935560"/>
                <a:gd name="connsiteY13" fmla="*/ 675409 h 675411"/>
                <a:gd name="connsiteX14" fmla="*/ 268867 w 3935560"/>
                <a:gd name="connsiteY14" fmla="*/ 675409 h 675411"/>
                <a:gd name="connsiteX15" fmla="*/ 268867 w 3935560"/>
                <a:gd name="connsiteY15" fmla="*/ 673546 h 675411"/>
                <a:gd name="connsiteX16" fmla="*/ 227124 w 3935560"/>
                <a:gd name="connsiteY16" fmla="*/ 668550 h 675411"/>
                <a:gd name="connsiteX17" fmla="*/ 0 w 3935560"/>
                <a:gd name="connsiteY17" fmla="*/ 337706 h 675411"/>
                <a:gd name="connsiteX18" fmla="*/ 227124 w 3935560"/>
                <a:gd name="connsiteY18" fmla="*/ 6862 h 675411"/>
                <a:gd name="connsiteX19" fmla="*/ 268867 w 3935560"/>
                <a:gd name="connsiteY19" fmla="*/ 1866 h 67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35560" h="675411">
                  <a:moveTo>
                    <a:pt x="268867" y="0"/>
                  </a:moveTo>
                  <a:lnTo>
                    <a:pt x="3653273" y="0"/>
                  </a:lnTo>
                  <a:lnTo>
                    <a:pt x="3653273" y="260"/>
                  </a:lnTo>
                  <a:lnTo>
                    <a:pt x="3708436" y="6862"/>
                  </a:lnTo>
                  <a:cubicBezTo>
                    <a:pt x="3838056" y="38352"/>
                    <a:pt x="3935560" y="174511"/>
                    <a:pt x="3935560" y="337706"/>
                  </a:cubicBezTo>
                  <a:cubicBezTo>
                    <a:pt x="3935560" y="500902"/>
                    <a:pt x="3838056" y="637060"/>
                    <a:pt x="3708436" y="668550"/>
                  </a:cubicBezTo>
                  <a:lnTo>
                    <a:pt x="3653273" y="675152"/>
                  </a:lnTo>
                  <a:lnTo>
                    <a:pt x="3653273" y="675409"/>
                  </a:lnTo>
                  <a:lnTo>
                    <a:pt x="3651126" y="675409"/>
                  </a:lnTo>
                  <a:lnTo>
                    <a:pt x="3651109" y="675411"/>
                  </a:lnTo>
                  <a:lnTo>
                    <a:pt x="3651093" y="675409"/>
                  </a:lnTo>
                  <a:lnTo>
                    <a:pt x="284468" y="675409"/>
                  </a:lnTo>
                  <a:lnTo>
                    <a:pt x="284451" y="675411"/>
                  </a:lnTo>
                  <a:lnTo>
                    <a:pt x="284435" y="675409"/>
                  </a:lnTo>
                  <a:lnTo>
                    <a:pt x="268867" y="675409"/>
                  </a:lnTo>
                  <a:lnTo>
                    <a:pt x="268867" y="673546"/>
                  </a:lnTo>
                  <a:lnTo>
                    <a:pt x="227124" y="668550"/>
                  </a:lnTo>
                  <a:cubicBezTo>
                    <a:pt x="97505" y="637060"/>
                    <a:pt x="0" y="500902"/>
                    <a:pt x="0" y="337706"/>
                  </a:cubicBezTo>
                  <a:cubicBezTo>
                    <a:pt x="0" y="174511"/>
                    <a:pt x="97505" y="38352"/>
                    <a:pt x="227124" y="6862"/>
                  </a:cubicBezTo>
                  <a:lnTo>
                    <a:pt x="268867" y="1866"/>
                  </a:lnTo>
                  <a:close/>
                </a:path>
              </a:pathLst>
            </a:custGeom>
            <a:gradFill flip="none" rotWithShape="1">
              <a:gsLst>
                <a:gs pos="28000">
                  <a:schemeClr val="accent1">
                    <a:lumMod val="5000"/>
                    <a:lumOff val="95000"/>
                  </a:schemeClr>
                </a:gs>
                <a:gs pos="85000">
                  <a:schemeClr val="bg1">
                    <a:lumMod val="8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5488380" y="2509638"/>
            <a:ext cx="2708132" cy="779318"/>
            <a:chOff x="2133599" y="4028641"/>
            <a:chExt cx="2708132" cy="779318"/>
          </a:xfrm>
        </p:grpSpPr>
        <p:sp>
          <p:nvSpPr>
            <p:cNvPr id="125" name="任意多边形 124"/>
            <p:cNvSpPr/>
            <p:nvPr/>
          </p:nvSpPr>
          <p:spPr>
            <a:xfrm>
              <a:off x="2133599" y="4028641"/>
              <a:ext cx="2708132" cy="779318"/>
            </a:xfrm>
            <a:custGeom>
              <a:avLst/>
              <a:gdLst>
                <a:gd name="connsiteX0" fmla="*/ 313459 w 2708132"/>
                <a:gd name="connsiteY0" fmla="*/ 0 h 779318"/>
                <a:gd name="connsiteX1" fmla="*/ 342467 w 2708132"/>
                <a:gd name="connsiteY1" fmla="*/ 3635 h 779318"/>
                <a:gd name="connsiteX2" fmla="*/ 342467 w 2708132"/>
                <a:gd name="connsiteY2" fmla="*/ 0 h 779318"/>
                <a:gd name="connsiteX3" fmla="*/ 2365664 w 2708132"/>
                <a:gd name="connsiteY3" fmla="*/ 0 h 779318"/>
                <a:gd name="connsiteX4" fmla="*/ 2365664 w 2708132"/>
                <a:gd name="connsiteY4" fmla="*/ 3635 h 779318"/>
                <a:gd name="connsiteX5" fmla="*/ 2394673 w 2708132"/>
                <a:gd name="connsiteY5" fmla="*/ 0 h 779318"/>
                <a:gd name="connsiteX6" fmla="*/ 2708132 w 2708132"/>
                <a:gd name="connsiteY6" fmla="*/ 389659 h 779318"/>
                <a:gd name="connsiteX7" fmla="*/ 2394673 w 2708132"/>
                <a:gd name="connsiteY7" fmla="*/ 779318 h 779318"/>
                <a:gd name="connsiteX8" fmla="*/ 2365664 w 2708132"/>
                <a:gd name="connsiteY8" fmla="*/ 775683 h 779318"/>
                <a:gd name="connsiteX9" fmla="*/ 2365664 w 2708132"/>
                <a:gd name="connsiteY9" fmla="*/ 779318 h 779318"/>
                <a:gd name="connsiteX10" fmla="*/ 342467 w 2708132"/>
                <a:gd name="connsiteY10" fmla="*/ 779318 h 779318"/>
                <a:gd name="connsiteX11" fmla="*/ 342467 w 2708132"/>
                <a:gd name="connsiteY11" fmla="*/ 775683 h 779318"/>
                <a:gd name="connsiteX12" fmla="*/ 313459 w 2708132"/>
                <a:gd name="connsiteY12" fmla="*/ 779318 h 779318"/>
                <a:gd name="connsiteX13" fmla="*/ 0 w 2708132"/>
                <a:gd name="connsiteY13" fmla="*/ 389659 h 779318"/>
                <a:gd name="connsiteX14" fmla="*/ 313459 w 2708132"/>
                <a:gd name="connsiteY14" fmla="*/ 0 h 7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08132" h="779318">
                  <a:moveTo>
                    <a:pt x="313459" y="0"/>
                  </a:moveTo>
                  <a:lnTo>
                    <a:pt x="342467" y="3635"/>
                  </a:lnTo>
                  <a:lnTo>
                    <a:pt x="342467" y="0"/>
                  </a:lnTo>
                  <a:lnTo>
                    <a:pt x="2365664" y="0"/>
                  </a:lnTo>
                  <a:lnTo>
                    <a:pt x="2365664" y="3635"/>
                  </a:lnTo>
                  <a:lnTo>
                    <a:pt x="2394673" y="0"/>
                  </a:lnTo>
                  <a:cubicBezTo>
                    <a:pt x="2567792" y="0"/>
                    <a:pt x="2708132" y="174456"/>
                    <a:pt x="2708132" y="389659"/>
                  </a:cubicBezTo>
                  <a:cubicBezTo>
                    <a:pt x="2708132" y="604862"/>
                    <a:pt x="2567792" y="779318"/>
                    <a:pt x="2394673" y="779318"/>
                  </a:cubicBezTo>
                  <a:lnTo>
                    <a:pt x="2365664" y="775683"/>
                  </a:lnTo>
                  <a:lnTo>
                    <a:pt x="2365664" y="779318"/>
                  </a:lnTo>
                  <a:lnTo>
                    <a:pt x="342467" y="779318"/>
                  </a:lnTo>
                  <a:lnTo>
                    <a:pt x="342467" y="775683"/>
                  </a:lnTo>
                  <a:lnTo>
                    <a:pt x="313459" y="779318"/>
                  </a:lnTo>
                  <a:cubicBezTo>
                    <a:pt x="140340" y="779318"/>
                    <a:pt x="0" y="604862"/>
                    <a:pt x="0" y="389659"/>
                  </a:cubicBezTo>
                  <a:cubicBezTo>
                    <a:pt x="0" y="174456"/>
                    <a:pt x="140340" y="0"/>
                    <a:pt x="313459" y="0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chemeClr val="accent1">
                    <a:lumMod val="5000"/>
                    <a:lumOff val="95000"/>
                  </a:schemeClr>
                </a:gs>
                <a:gs pos="85000">
                  <a:schemeClr val="bg1">
                    <a:lumMod val="8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270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任意多边形 125"/>
            <p:cNvSpPr/>
            <p:nvPr/>
          </p:nvSpPr>
          <p:spPr>
            <a:xfrm>
              <a:off x="2162607" y="4080595"/>
              <a:ext cx="2650116" cy="675411"/>
            </a:xfrm>
            <a:custGeom>
              <a:avLst/>
              <a:gdLst>
                <a:gd name="connsiteX0" fmla="*/ 268866 w 2650116"/>
                <a:gd name="connsiteY0" fmla="*/ 0 h 675411"/>
                <a:gd name="connsiteX1" fmla="*/ 2336657 w 2650116"/>
                <a:gd name="connsiteY1" fmla="*/ 0 h 675411"/>
                <a:gd name="connsiteX2" fmla="*/ 2336657 w 2650116"/>
                <a:gd name="connsiteY2" fmla="*/ 3473 h 675411"/>
                <a:gd name="connsiteX3" fmla="*/ 2365665 w 2650116"/>
                <a:gd name="connsiteY3" fmla="*/ 1 h 675411"/>
                <a:gd name="connsiteX4" fmla="*/ 2650116 w 2650116"/>
                <a:gd name="connsiteY4" fmla="*/ 337706 h 675411"/>
                <a:gd name="connsiteX5" fmla="*/ 2365665 w 2650116"/>
                <a:gd name="connsiteY5" fmla="*/ 675411 h 675411"/>
                <a:gd name="connsiteX6" fmla="*/ 2336657 w 2650116"/>
                <a:gd name="connsiteY6" fmla="*/ 671940 h 675411"/>
                <a:gd name="connsiteX7" fmla="*/ 2336657 w 2650116"/>
                <a:gd name="connsiteY7" fmla="*/ 675409 h 675411"/>
                <a:gd name="connsiteX8" fmla="*/ 284468 w 2650116"/>
                <a:gd name="connsiteY8" fmla="*/ 675409 h 675411"/>
                <a:gd name="connsiteX9" fmla="*/ 284451 w 2650116"/>
                <a:gd name="connsiteY9" fmla="*/ 675411 h 675411"/>
                <a:gd name="connsiteX10" fmla="*/ 284434 w 2650116"/>
                <a:gd name="connsiteY10" fmla="*/ 675409 h 675411"/>
                <a:gd name="connsiteX11" fmla="*/ 268866 w 2650116"/>
                <a:gd name="connsiteY11" fmla="*/ 675409 h 675411"/>
                <a:gd name="connsiteX12" fmla="*/ 268866 w 2650116"/>
                <a:gd name="connsiteY12" fmla="*/ 673546 h 675411"/>
                <a:gd name="connsiteX13" fmla="*/ 227124 w 2650116"/>
                <a:gd name="connsiteY13" fmla="*/ 668550 h 675411"/>
                <a:gd name="connsiteX14" fmla="*/ 0 w 2650116"/>
                <a:gd name="connsiteY14" fmla="*/ 337706 h 675411"/>
                <a:gd name="connsiteX15" fmla="*/ 227124 w 2650116"/>
                <a:gd name="connsiteY15" fmla="*/ 6862 h 675411"/>
                <a:gd name="connsiteX16" fmla="*/ 268866 w 2650116"/>
                <a:gd name="connsiteY16" fmla="*/ 1866 h 67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50116" h="675411">
                  <a:moveTo>
                    <a:pt x="268866" y="0"/>
                  </a:moveTo>
                  <a:lnTo>
                    <a:pt x="2336657" y="0"/>
                  </a:lnTo>
                  <a:lnTo>
                    <a:pt x="2336657" y="3473"/>
                  </a:lnTo>
                  <a:lnTo>
                    <a:pt x="2365665" y="1"/>
                  </a:lnTo>
                  <a:cubicBezTo>
                    <a:pt x="2522763" y="1"/>
                    <a:pt x="2650116" y="151197"/>
                    <a:pt x="2650116" y="337706"/>
                  </a:cubicBezTo>
                  <a:cubicBezTo>
                    <a:pt x="2650116" y="524215"/>
                    <a:pt x="2522763" y="675411"/>
                    <a:pt x="2365665" y="675411"/>
                  </a:cubicBezTo>
                  <a:lnTo>
                    <a:pt x="2336657" y="671940"/>
                  </a:lnTo>
                  <a:lnTo>
                    <a:pt x="2336657" y="675409"/>
                  </a:lnTo>
                  <a:lnTo>
                    <a:pt x="284468" y="675409"/>
                  </a:lnTo>
                  <a:lnTo>
                    <a:pt x="284451" y="675411"/>
                  </a:lnTo>
                  <a:lnTo>
                    <a:pt x="284434" y="675409"/>
                  </a:lnTo>
                  <a:lnTo>
                    <a:pt x="268866" y="675409"/>
                  </a:lnTo>
                  <a:lnTo>
                    <a:pt x="268866" y="673546"/>
                  </a:lnTo>
                  <a:lnTo>
                    <a:pt x="227124" y="668550"/>
                  </a:lnTo>
                  <a:cubicBezTo>
                    <a:pt x="97505" y="637060"/>
                    <a:pt x="0" y="500902"/>
                    <a:pt x="0" y="337706"/>
                  </a:cubicBezTo>
                  <a:cubicBezTo>
                    <a:pt x="0" y="174511"/>
                    <a:pt x="97505" y="38352"/>
                    <a:pt x="227124" y="6862"/>
                  </a:cubicBezTo>
                  <a:lnTo>
                    <a:pt x="268866" y="1866"/>
                  </a:lnTo>
                  <a:close/>
                </a:path>
              </a:pathLst>
            </a:custGeom>
            <a:gradFill flip="none" rotWithShape="1">
              <a:gsLst>
                <a:gs pos="28000">
                  <a:schemeClr val="accent1">
                    <a:lumMod val="5000"/>
                    <a:lumOff val="95000"/>
                  </a:schemeClr>
                </a:gs>
                <a:gs pos="85000">
                  <a:schemeClr val="bg1">
                    <a:lumMod val="8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894132" y="2493690"/>
            <a:ext cx="3993576" cy="779318"/>
            <a:chOff x="2078615" y="1943100"/>
            <a:chExt cx="3993576" cy="779318"/>
          </a:xfrm>
        </p:grpSpPr>
        <p:sp>
          <p:nvSpPr>
            <p:cNvPr id="130" name="任意多边形 129"/>
            <p:cNvSpPr/>
            <p:nvPr/>
          </p:nvSpPr>
          <p:spPr>
            <a:xfrm>
              <a:off x="2078615" y="1943100"/>
              <a:ext cx="3993576" cy="779318"/>
            </a:xfrm>
            <a:custGeom>
              <a:avLst/>
              <a:gdLst>
                <a:gd name="connsiteX0" fmla="*/ 313459 w 3993576"/>
                <a:gd name="connsiteY0" fmla="*/ 0 h 779318"/>
                <a:gd name="connsiteX1" fmla="*/ 342467 w 3993576"/>
                <a:gd name="connsiteY1" fmla="*/ 3635 h 779318"/>
                <a:gd name="connsiteX2" fmla="*/ 342467 w 3993576"/>
                <a:gd name="connsiteY2" fmla="*/ 0 h 779318"/>
                <a:gd name="connsiteX3" fmla="*/ 3680117 w 3993576"/>
                <a:gd name="connsiteY3" fmla="*/ 0 h 779318"/>
                <a:gd name="connsiteX4" fmla="*/ 3680835 w 3993576"/>
                <a:gd name="connsiteY4" fmla="*/ 0 h 779318"/>
                <a:gd name="connsiteX5" fmla="*/ 3680835 w 3993576"/>
                <a:gd name="connsiteY5" fmla="*/ 90 h 779318"/>
                <a:gd name="connsiteX6" fmla="*/ 3743290 w 3993576"/>
                <a:gd name="connsiteY6" fmla="*/ 7917 h 779318"/>
                <a:gd name="connsiteX7" fmla="*/ 3993576 w 3993576"/>
                <a:gd name="connsiteY7" fmla="*/ 389659 h 779318"/>
                <a:gd name="connsiteX8" fmla="*/ 3743290 w 3993576"/>
                <a:gd name="connsiteY8" fmla="*/ 771402 h 779318"/>
                <a:gd name="connsiteX9" fmla="*/ 3680835 w 3993576"/>
                <a:gd name="connsiteY9" fmla="*/ 779228 h 779318"/>
                <a:gd name="connsiteX10" fmla="*/ 3680835 w 3993576"/>
                <a:gd name="connsiteY10" fmla="*/ 779318 h 779318"/>
                <a:gd name="connsiteX11" fmla="*/ 3680117 w 3993576"/>
                <a:gd name="connsiteY11" fmla="*/ 779318 h 779318"/>
                <a:gd name="connsiteX12" fmla="*/ 342467 w 3993576"/>
                <a:gd name="connsiteY12" fmla="*/ 779318 h 779318"/>
                <a:gd name="connsiteX13" fmla="*/ 342467 w 3993576"/>
                <a:gd name="connsiteY13" fmla="*/ 775683 h 779318"/>
                <a:gd name="connsiteX14" fmla="*/ 313459 w 3993576"/>
                <a:gd name="connsiteY14" fmla="*/ 779318 h 779318"/>
                <a:gd name="connsiteX15" fmla="*/ 0 w 3993576"/>
                <a:gd name="connsiteY15" fmla="*/ 389659 h 779318"/>
                <a:gd name="connsiteX16" fmla="*/ 313459 w 3993576"/>
                <a:gd name="connsiteY16" fmla="*/ 0 h 779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93576" h="779318">
                  <a:moveTo>
                    <a:pt x="313459" y="0"/>
                  </a:moveTo>
                  <a:lnTo>
                    <a:pt x="342467" y="3635"/>
                  </a:lnTo>
                  <a:lnTo>
                    <a:pt x="342467" y="0"/>
                  </a:lnTo>
                  <a:lnTo>
                    <a:pt x="3680117" y="0"/>
                  </a:lnTo>
                  <a:lnTo>
                    <a:pt x="3680835" y="0"/>
                  </a:lnTo>
                  <a:lnTo>
                    <a:pt x="3680835" y="90"/>
                  </a:lnTo>
                  <a:lnTo>
                    <a:pt x="3743290" y="7917"/>
                  </a:lnTo>
                  <a:cubicBezTo>
                    <a:pt x="3886128" y="44251"/>
                    <a:pt x="3993576" y="201357"/>
                    <a:pt x="3993576" y="389659"/>
                  </a:cubicBezTo>
                  <a:cubicBezTo>
                    <a:pt x="3993576" y="577962"/>
                    <a:pt x="3886128" y="735067"/>
                    <a:pt x="3743290" y="771402"/>
                  </a:cubicBezTo>
                  <a:lnTo>
                    <a:pt x="3680835" y="779228"/>
                  </a:lnTo>
                  <a:lnTo>
                    <a:pt x="3680835" y="779318"/>
                  </a:lnTo>
                  <a:lnTo>
                    <a:pt x="3680117" y="779318"/>
                  </a:lnTo>
                  <a:lnTo>
                    <a:pt x="342467" y="779318"/>
                  </a:lnTo>
                  <a:lnTo>
                    <a:pt x="342467" y="775683"/>
                  </a:lnTo>
                  <a:lnTo>
                    <a:pt x="313459" y="779318"/>
                  </a:lnTo>
                  <a:cubicBezTo>
                    <a:pt x="140340" y="779318"/>
                    <a:pt x="0" y="604862"/>
                    <a:pt x="0" y="389659"/>
                  </a:cubicBezTo>
                  <a:cubicBezTo>
                    <a:pt x="0" y="174456"/>
                    <a:pt x="140340" y="0"/>
                    <a:pt x="313459" y="0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chemeClr val="accent1">
                    <a:lumMod val="5000"/>
                    <a:lumOff val="95000"/>
                  </a:schemeClr>
                </a:gs>
                <a:gs pos="85000">
                  <a:schemeClr val="bg1">
                    <a:lumMod val="8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127000" dist="63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任意多边形 130"/>
            <p:cNvSpPr/>
            <p:nvPr/>
          </p:nvSpPr>
          <p:spPr>
            <a:xfrm>
              <a:off x="2107622" y="1995054"/>
              <a:ext cx="3935560" cy="675411"/>
            </a:xfrm>
            <a:custGeom>
              <a:avLst/>
              <a:gdLst>
                <a:gd name="connsiteX0" fmla="*/ 268867 w 3935560"/>
                <a:gd name="connsiteY0" fmla="*/ 0 h 675411"/>
                <a:gd name="connsiteX1" fmla="*/ 3653273 w 3935560"/>
                <a:gd name="connsiteY1" fmla="*/ 0 h 675411"/>
                <a:gd name="connsiteX2" fmla="*/ 3653273 w 3935560"/>
                <a:gd name="connsiteY2" fmla="*/ 260 h 675411"/>
                <a:gd name="connsiteX3" fmla="*/ 3708436 w 3935560"/>
                <a:gd name="connsiteY3" fmla="*/ 6862 h 675411"/>
                <a:gd name="connsiteX4" fmla="*/ 3935560 w 3935560"/>
                <a:gd name="connsiteY4" fmla="*/ 337706 h 675411"/>
                <a:gd name="connsiteX5" fmla="*/ 3708436 w 3935560"/>
                <a:gd name="connsiteY5" fmla="*/ 668550 h 675411"/>
                <a:gd name="connsiteX6" fmla="*/ 3653273 w 3935560"/>
                <a:gd name="connsiteY6" fmla="*/ 675152 h 675411"/>
                <a:gd name="connsiteX7" fmla="*/ 3653273 w 3935560"/>
                <a:gd name="connsiteY7" fmla="*/ 675409 h 675411"/>
                <a:gd name="connsiteX8" fmla="*/ 3651126 w 3935560"/>
                <a:gd name="connsiteY8" fmla="*/ 675409 h 675411"/>
                <a:gd name="connsiteX9" fmla="*/ 3651109 w 3935560"/>
                <a:gd name="connsiteY9" fmla="*/ 675411 h 675411"/>
                <a:gd name="connsiteX10" fmla="*/ 3651093 w 3935560"/>
                <a:gd name="connsiteY10" fmla="*/ 675409 h 675411"/>
                <a:gd name="connsiteX11" fmla="*/ 284468 w 3935560"/>
                <a:gd name="connsiteY11" fmla="*/ 675409 h 675411"/>
                <a:gd name="connsiteX12" fmla="*/ 284451 w 3935560"/>
                <a:gd name="connsiteY12" fmla="*/ 675411 h 675411"/>
                <a:gd name="connsiteX13" fmla="*/ 284435 w 3935560"/>
                <a:gd name="connsiteY13" fmla="*/ 675409 h 675411"/>
                <a:gd name="connsiteX14" fmla="*/ 268867 w 3935560"/>
                <a:gd name="connsiteY14" fmla="*/ 675409 h 675411"/>
                <a:gd name="connsiteX15" fmla="*/ 268867 w 3935560"/>
                <a:gd name="connsiteY15" fmla="*/ 673546 h 675411"/>
                <a:gd name="connsiteX16" fmla="*/ 227124 w 3935560"/>
                <a:gd name="connsiteY16" fmla="*/ 668550 h 675411"/>
                <a:gd name="connsiteX17" fmla="*/ 0 w 3935560"/>
                <a:gd name="connsiteY17" fmla="*/ 337706 h 675411"/>
                <a:gd name="connsiteX18" fmla="*/ 227124 w 3935560"/>
                <a:gd name="connsiteY18" fmla="*/ 6862 h 675411"/>
                <a:gd name="connsiteX19" fmla="*/ 268867 w 3935560"/>
                <a:gd name="connsiteY19" fmla="*/ 1866 h 67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35560" h="675411">
                  <a:moveTo>
                    <a:pt x="268867" y="0"/>
                  </a:moveTo>
                  <a:lnTo>
                    <a:pt x="3653273" y="0"/>
                  </a:lnTo>
                  <a:lnTo>
                    <a:pt x="3653273" y="260"/>
                  </a:lnTo>
                  <a:lnTo>
                    <a:pt x="3708436" y="6862"/>
                  </a:lnTo>
                  <a:cubicBezTo>
                    <a:pt x="3838056" y="38352"/>
                    <a:pt x="3935560" y="174511"/>
                    <a:pt x="3935560" y="337706"/>
                  </a:cubicBezTo>
                  <a:cubicBezTo>
                    <a:pt x="3935560" y="500902"/>
                    <a:pt x="3838056" y="637060"/>
                    <a:pt x="3708436" y="668550"/>
                  </a:cubicBezTo>
                  <a:lnTo>
                    <a:pt x="3653273" y="675152"/>
                  </a:lnTo>
                  <a:lnTo>
                    <a:pt x="3653273" y="675409"/>
                  </a:lnTo>
                  <a:lnTo>
                    <a:pt x="3651126" y="675409"/>
                  </a:lnTo>
                  <a:lnTo>
                    <a:pt x="3651109" y="675411"/>
                  </a:lnTo>
                  <a:lnTo>
                    <a:pt x="3651093" y="675409"/>
                  </a:lnTo>
                  <a:lnTo>
                    <a:pt x="284468" y="675409"/>
                  </a:lnTo>
                  <a:lnTo>
                    <a:pt x="284451" y="675411"/>
                  </a:lnTo>
                  <a:lnTo>
                    <a:pt x="284435" y="675409"/>
                  </a:lnTo>
                  <a:lnTo>
                    <a:pt x="268867" y="675409"/>
                  </a:lnTo>
                  <a:lnTo>
                    <a:pt x="268867" y="673546"/>
                  </a:lnTo>
                  <a:lnTo>
                    <a:pt x="227124" y="668550"/>
                  </a:lnTo>
                  <a:cubicBezTo>
                    <a:pt x="97505" y="637060"/>
                    <a:pt x="0" y="500902"/>
                    <a:pt x="0" y="337706"/>
                  </a:cubicBezTo>
                  <a:cubicBezTo>
                    <a:pt x="0" y="174511"/>
                    <a:pt x="97505" y="38352"/>
                    <a:pt x="227124" y="6862"/>
                  </a:cubicBezTo>
                  <a:lnTo>
                    <a:pt x="268867" y="1866"/>
                  </a:lnTo>
                  <a:close/>
                </a:path>
              </a:pathLst>
            </a:custGeom>
            <a:gradFill flip="none" rotWithShape="1">
              <a:gsLst>
                <a:gs pos="28000">
                  <a:schemeClr val="accent1">
                    <a:lumMod val="5000"/>
                    <a:lumOff val="95000"/>
                  </a:schemeClr>
                </a:gs>
                <a:gs pos="85000">
                  <a:schemeClr val="bg1">
                    <a:lumMod val="8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2" name="文本框 32"/>
          <p:cNvSpPr txBox="1"/>
          <p:nvPr/>
        </p:nvSpPr>
        <p:spPr>
          <a:xfrm>
            <a:off x="1614478" y="2646105"/>
            <a:ext cx="2130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zh-CN" sz="2800" dirty="0">
                <a:solidFill>
                  <a:srgbClr val="0066CC"/>
                </a:solidFill>
                <a:effectLst/>
              </a:rPr>
              <a:t>存在问题</a:t>
            </a:r>
            <a:endParaRPr lang="en-US" altLang="zh-CN" sz="2800" dirty="0">
              <a:solidFill>
                <a:srgbClr val="0066CC"/>
              </a:solidFill>
            </a:endParaRPr>
          </a:p>
        </p:txBody>
      </p:sp>
      <p:sp>
        <p:nvSpPr>
          <p:cNvPr id="134" name="文本框 32"/>
          <p:cNvSpPr txBox="1"/>
          <p:nvPr/>
        </p:nvSpPr>
        <p:spPr>
          <a:xfrm>
            <a:off x="1614478" y="4053945"/>
            <a:ext cx="2130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zh-CN" sz="2800" dirty="0">
                <a:solidFill>
                  <a:srgbClr val="0066CC"/>
                </a:solidFill>
                <a:effectLst/>
              </a:rPr>
              <a:t>提出建议</a:t>
            </a:r>
            <a:endParaRPr lang="en-US" altLang="zh-CN" sz="2800" dirty="0">
              <a:solidFill>
                <a:srgbClr val="0066CC"/>
              </a:solidFill>
            </a:endParaRPr>
          </a:p>
        </p:txBody>
      </p:sp>
      <p:sp>
        <p:nvSpPr>
          <p:cNvPr id="135" name="文本框 32"/>
          <p:cNvSpPr txBox="1"/>
          <p:nvPr/>
        </p:nvSpPr>
        <p:spPr>
          <a:xfrm>
            <a:off x="5777278" y="2646105"/>
            <a:ext cx="2130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2800" dirty="0" smtClean="0">
                <a:solidFill>
                  <a:srgbClr val="0066CC"/>
                </a:solidFill>
              </a:rPr>
              <a:t>如何解决</a:t>
            </a:r>
            <a:endParaRPr lang="en-US" altLang="zh-CN" sz="2800" dirty="0">
              <a:solidFill>
                <a:srgbClr val="0066CC"/>
              </a:solidFill>
            </a:endParaRPr>
          </a:p>
        </p:txBody>
      </p:sp>
      <p:sp>
        <p:nvSpPr>
          <p:cNvPr id="136" name="文本框 32"/>
          <p:cNvSpPr txBox="1"/>
          <p:nvPr/>
        </p:nvSpPr>
        <p:spPr>
          <a:xfrm>
            <a:off x="5827726" y="4053945"/>
            <a:ext cx="2130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2800" dirty="0" smtClean="0">
                <a:solidFill>
                  <a:srgbClr val="0066CC"/>
                </a:solidFill>
              </a:rPr>
              <a:t>采纳办法</a:t>
            </a:r>
            <a:endParaRPr lang="en-US" altLang="zh-CN" sz="2800" dirty="0">
              <a:solidFill>
                <a:srgbClr val="0066CC"/>
              </a:solidFill>
            </a:endParaRPr>
          </a:p>
        </p:txBody>
      </p:sp>
      <p:grpSp>
        <p:nvGrpSpPr>
          <p:cNvPr id="137" name="组合 136"/>
          <p:cNvGrpSpPr/>
          <p:nvPr/>
        </p:nvGrpSpPr>
        <p:grpSpPr>
          <a:xfrm>
            <a:off x="8541206" y="4053945"/>
            <a:ext cx="2620431" cy="965334"/>
            <a:chOff x="8641357" y="2133650"/>
            <a:chExt cx="2620431" cy="965334"/>
          </a:xfrm>
        </p:grpSpPr>
        <p:sp>
          <p:nvSpPr>
            <p:cNvPr id="138" name="TextBox 137"/>
            <p:cNvSpPr txBox="1"/>
            <p:nvPr/>
          </p:nvSpPr>
          <p:spPr>
            <a:xfrm>
              <a:off x="8785373" y="2493690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9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8784483" y="2133650"/>
              <a:ext cx="24773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点击输入小标题</a:t>
              </a:r>
              <a:endParaRPr lang="zh-CN" altLang="zh-CN" sz="20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47291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4" grpId="0"/>
      <p:bldP spid="135" grpId="0"/>
      <p:bldP spid="1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60437" y="189434"/>
            <a:ext cx="5456674" cy="646331"/>
            <a:chOff x="360437" y="189434"/>
            <a:chExt cx="5456674" cy="646331"/>
          </a:xfrm>
        </p:grpSpPr>
        <p:sp>
          <p:nvSpPr>
            <p:cNvPr id="35" name="Freeform 514"/>
            <p:cNvSpPr>
              <a:spLocks noEditPoints="1"/>
            </p:cNvSpPr>
            <p:nvPr/>
          </p:nvSpPr>
          <p:spPr bwMode="auto">
            <a:xfrm>
              <a:off x="3098448" y="368645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28789" y="416491"/>
              <a:ext cx="22883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effectLst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200" dirty="0">
                  <a:solidFill>
                    <a:srgbClr val="0066CC"/>
                  </a:solidFill>
                </a:rPr>
                <a:t>The solution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0437" y="189434"/>
              <a:ext cx="28083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zh-CN" sz="3600" dirty="0">
                  <a:solidFill>
                    <a:srgbClr val="0066CC"/>
                  </a:solidFill>
                </a:rPr>
                <a:t>解决的方法</a:t>
              </a:r>
            </a:p>
          </p:txBody>
        </p:sp>
      </p:grpSp>
      <p:cxnSp>
        <p:nvCxnSpPr>
          <p:cNvPr id="48" name="直接连接符 47"/>
          <p:cNvCxnSpPr>
            <a:stCxn id="59" idx="3"/>
          </p:cNvCxnSpPr>
          <p:nvPr/>
        </p:nvCxnSpPr>
        <p:spPr>
          <a:xfrm flipH="1">
            <a:off x="4028152" y="3073339"/>
            <a:ext cx="1589207" cy="1274703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5252836" y="1817862"/>
            <a:ext cx="1620000" cy="1620000"/>
            <a:chOff x="5252836" y="1817862"/>
            <a:chExt cx="1620000" cy="1620000"/>
          </a:xfrm>
          <a:solidFill>
            <a:srgbClr val="3399FF"/>
          </a:solidFill>
        </p:grpSpPr>
        <p:sp>
          <p:nvSpPr>
            <p:cNvPr id="57" name="椭圆 56"/>
            <p:cNvSpPr>
              <a:spLocks noChangeAspect="1"/>
            </p:cNvSpPr>
            <p:nvPr/>
          </p:nvSpPr>
          <p:spPr>
            <a:xfrm>
              <a:off x="5252836" y="1817862"/>
              <a:ext cx="1620000" cy="162000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>
              <a:spLocks noChangeAspect="1"/>
            </p:cNvSpPr>
            <p:nvPr/>
          </p:nvSpPr>
          <p:spPr>
            <a:xfrm>
              <a:off x="5252836" y="1817862"/>
              <a:ext cx="1620000" cy="1620000"/>
            </a:xfrm>
            <a:prstGeom prst="ellipse">
              <a:avLst/>
            </a:prstGeom>
            <a:grpFill/>
            <a:ln>
              <a:noFill/>
            </a:ln>
            <a:effectLst>
              <a:innerShdw blurRad="114300" dist="1143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>
              <a:spLocks noChangeAspect="1"/>
            </p:cNvSpPr>
            <p:nvPr/>
          </p:nvSpPr>
          <p:spPr>
            <a:xfrm>
              <a:off x="5432836" y="1997862"/>
              <a:ext cx="1260000" cy="1260000"/>
            </a:xfrm>
            <a:prstGeom prst="ellipse">
              <a:avLst/>
            </a:prstGeom>
            <a:grpFill/>
            <a:ln w="254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5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0" name="任意多边形 59"/>
          <p:cNvSpPr/>
          <p:nvPr/>
        </p:nvSpPr>
        <p:spPr>
          <a:xfrm>
            <a:off x="6081577" y="2115326"/>
            <a:ext cx="2527652" cy="1008000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51"/>
          <p:cNvSpPr txBox="1"/>
          <p:nvPr/>
        </p:nvSpPr>
        <p:spPr>
          <a:xfrm>
            <a:off x="6506930" y="232693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点击添加标题文字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添加标题文字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558836" y="2131267"/>
            <a:ext cx="1008000" cy="1008000"/>
            <a:chOff x="5558836" y="2123862"/>
            <a:chExt cx="1008000" cy="1008000"/>
          </a:xfrm>
        </p:grpSpPr>
        <p:sp>
          <p:nvSpPr>
            <p:cNvPr id="61" name="椭圆 60"/>
            <p:cNvSpPr>
              <a:spLocks noChangeAspect="1"/>
            </p:cNvSpPr>
            <p:nvPr/>
          </p:nvSpPr>
          <p:spPr>
            <a:xfrm>
              <a:off x="5558836" y="2123862"/>
              <a:ext cx="1008000" cy="10080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文本框 29"/>
            <p:cNvSpPr txBox="1">
              <a:spLocks noChangeArrowheads="1"/>
            </p:cNvSpPr>
            <p:nvPr/>
          </p:nvSpPr>
          <p:spPr bwMode="auto">
            <a:xfrm>
              <a:off x="5669138" y="2289860"/>
              <a:ext cx="78739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ctr" eaLnBrk="0" hangingPunct="0">
                <a:defRPr sz="4000">
                  <a:solidFill>
                    <a:srgbClr val="FF0000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zh-CN" dirty="0">
                  <a:solidFill>
                    <a:srgbClr val="0066CC"/>
                  </a:solidFill>
                </a:rPr>
                <a:t>02</a:t>
              </a:r>
              <a:endParaRPr lang="zh-CN" altLang="en-US" dirty="0">
                <a:solidFill>
                  <a:srgbClr val="0066CC"/>
                </a:solidFill>
              </a:endParaRPr>
            </a:p>
          </p:txBody>
        </p:sp>
      </p:grpSp>
      <p:cxnSp>
        <p:nvCxnSpPr>
          <p:cNvPr id="41" name="直接连接符 40"/>
          <p:cNvCxnSpPr>
            <a:stCxn id="58" idx="2"/>
            <a:endCxn id="53" idx="2"/>
          </p:cNvCxnSpPr>
          <p:nvPr/>
        </p:nvCxnSpPr>
        <p:spPr>
          <a:xfrm flipH="1" flipV="1">
            <a:off x="4507661" y="2623594"/>
            <a:ext cx="745175" cy="4268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1224533" y="1817862"/>
            <a:ext cx="1620000" cy="1620000"/>
            <a:chOff x="1224533" y="1817862"/>
            <a:chExt cx="1620000" cy="1620000"/>
          </a:xfrm>
          <a:solidFill>
            <a:srgbClr val="3399FF"/>
          </a:solidFill>
        </p:grpSpPr>
        <p:sp>
          <p:nvSpPr>
            <p:cNvPr id="50" name="椭圆 49"/>
            <p:cNvSpPr>
              <a:spLocks noChangeAspect="1"/>
            </p:cNvSpPr>
            <p:nvPr/>
          </p:nvSpPr>
          <p:spPr>
            <a:xfrm>
              <a:off x="1224533" y="1817862"/>
              <a:ext cx="1620000" cy="162000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>
              <a:spLocks noChangeAspect="1"/>
            </p:cNvSpPr>
            <p:nvPr/>
          </p:nvSpPr>
          <p:spPr>
            <a:xfrm>
              <a:off x="1224533" y="1817862"/>
              <a:ext cx="1620000" cy="1620000"/>
            </a:xfrm>
            <a:prstGeom prst="ellipse">
              <a:avLst/>
            </a:prstGeom>
            <a:grpFill/>
            <a:ln>
              <a:noFill/>
            </a:ln>
            <a:effectLst>
              <a:innerShdw blurRad="114300" dist="1143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>
              <a:spLocks noChangeAspect="1"/>
            </p:cNvSpPr>
            <p:nvPr/>
          </p:nvSpPr>
          <p:spPr>
            <a:xfrm>
              <a:off x="1404533" y="1997862"/>
              <a:ext cx="1260000" cy="1260000"/>
            </a:xfrm>
            <a:prstGeom prst="ellipse">
              <a:avLst/>
            </a:prstGeom>
            <a:grpFill/>
            <a:ln w="254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5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3" name="任意多边形 52"/>
          <p:cNvSpPr/>
          <p:nvPr/>
        </p:nvSpPr>
        <p:spPr>
          <a:xfrm>
            <a:off x="1980009" y="2123862"/>
            <a:ext cx="2527652" cy="999464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44"/>
          <p:cNvSpPr txBox="1"/>
          <p:nvPr/>
        </p:nvSpPr>
        <p:spPr>
          <a:xfrm>
            <a:off x="2478627" y="232693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点击添加标题文字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添加标题文字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530533" y="2115326"/>
            <a:ext cx="1008000" cy="1008000"/>
            <a:chOff x="1530533" y="2123862"/>
            <a:chExt cx="1008000" cy="1008000"/>
          </a:xfrm>
        </p:grpSpPr>
        <p:sp>
          <p:nvSpPr>
            <p:cNvPr id="54" name="椭圆 53"/>
            <p:cNvSpPr>
              <a:spLocks noChangeAspect="1"/>
            </p:cNvSpPr>
            <p:nvPr/>
          </p:nvSpPr>
          <p:spPr>
            <a:xfrm>
              <a:off x="1530533" y="2123862"/>
              <a:ext cx="1008000" cy="10080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29"/>
            <p:cNvSpPr txBox="1">
              <a:spLocks noChangeArrowheads="1"/>
            </p:cNvSpPr>
            <p:nvPr/>
          </p:nvSpPr>
          <p:spPr bwMode="auto">
            <a:xfrm>
              <a:off x="1670350" y="2289860"/>
              <a:ext cx="78739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ctr" eaLnBrk="0" hangingPunct="0">
                <a:defRPr sz="4000">
                  <a:solidFill>
                    <a:srgbClr val="FF0000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zh-CN" dirty="0">
                  <a:solidFill>
                    <a:srgbClr val="0066CC"/>
                  </a:solidFill>
                </a:rPr>
                <a:t>01</a:t>
              </a:r>
              <a:endParaRPr lang="zh-CN" altLang="en-US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808709" y="4042042"/>
            <a:ext cx="1620000" cy="1620000"/>
            <a:chOff x="2808709" y="4042042"/>
            <a:chExt cx="1620000" cy="1620000"/>
          </a:xfrm>
          <a:solidFill>
            <a:srgbClr val="3399FF"/>
          </a:solidFill>
        </p:grpSpPr>
        <p:sp>
          <p:nvSpPr>
            <p:cNvPr id="33" name="椭圆 32"/>
            <p:cNvSpPr>
              <a:spLocks noChangeAspect="1"/>
            </p:cNvSpPr>
            <p:nvPr/>
          </p:nvSpPr>
          <p:spPr>
            <a:xfrm>
              <a:off x="2808709" y="4042042"/>
              <a:ext cx="1620000" cy="162000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>
              <a:spLocks noChangeAspect="1"/>
            </p:cNvSpPr>
            <p:nvPr/>
          </p:nvSpPr>
          <p:spPr>
            <a:xfrm>
              <a:off x="2808709" y="4042042"/>
              <a:ext cx="1620000" cy="1620000"/>
            </a:xfrm>
            <a:prstGeom prst="ellipse">
              <a:avLst/>
            </a:prstGeom>
            <a:grpFill/>
            <a:ln>
              <a:noFill/>
            </a:ln>
            <a:effectLst>
              <a:innerShdw blurRad="114300" dist="1143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>
              <a:spLocks noChangeAspect="1"/>
            </p:cNvSpPr>
            <p:nvPr/>
          </p:nvSpPr>
          <p:spPr>
            <a:xfrm>
              <a:off x="2988709" y="4222042"/>
              <a:ext cx="1260000" cy="1260000"/>
            </a:xfrm>
            <a:prstGeom prst="ellipse">
              <a:avLst/>
            </a:prstGeom>
            <a:grpFill/>
            <a:ln w="254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5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任意多边形 38"/>
          <p:cNvSpPr/>
          <p:nvPr/>
        </p:nvSpPr>
        <p:spPr>
          <a:xfrm>
            <a:off x="3564185" y="4348042"/>
            <a:ext cx="2527652" cy="1008000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16"/>
          <p:cNvSpPr txBox="1"/>
          <p:nvPr/>
        </p:nvSpPr>
        <p:spPr>
          <a:xfrm>
            <a:off x="4062803" y="455111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点击添加标题文字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添加标题文字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114709" y="4339506"/>
            <a:ext cx="1008000" cy="1008000"/>
            <a:chOff x="3114709" y="4348042"/>
            <a:chExt cx="1008000" cy="1008000"/>
          </a:xfrm>
        </p:grpSpPr>
        <p:sp>
          <p:nvSpPr>
            <p:cNvPr id="40" name="椭圆 39"/>
            <p:cNvSpPr>
              <a:spLocks noChangeAspect="1"/>
            </p:cNvSpPr>
            <p:nvPr/>
          </p:nvSpPr>
          <p:spPr>
            <a:xfrm>
              <a:off x="3114709" y="4348042"/>
              <a:ext cx="1008000" cy="10080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文本框 29"/>
            <p:cNvSpPr txBox="1">
              <a:spLocks noChangeArrowheads="1"/>
            </p:cNvSpPr>
            <p:nvPr/>
          </p:nvSpPr>
          <p:spPr bwMode="auto">
            <a:xfrm>
              <a:off x="3240757" y="4522108"/>
              <a:ext cx="78739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ctr" eaLnBrk="0" hangingPunct="0">
                <a:defRPr sz="4000">
                  <a:solidFill>
                    <a:srgbClr val="FF0000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zh-CN" dirty="0">
                  <a:solidFill>
                    <a:srgbClr val="0066CC"/>
                  </a:solidFill>
                </a:rPr>
                <a:t>03</a:t>
              </a:r>
              <a:endParaRPr lang="zh-CN" altLang="en-US" dirty="0">
                <a:solidFill>
                  <a:srgbClr val="0066CC"/>
                </a:solidFill>
              </a:endParaRPr>
            </a:p>
          </p:txBody>
        </p:sp>
      </p:grpSp>
      <p:cxnSp>
        <p:nvCxnSpPr>
          <p:cNvPr id="55" name="直接连接符 54"/>
          <p:cNvCxnSpPr/>
          <p:nvPr/>
        </p:nvCxnSpPr>
        <p:spPr>
          <a:xfrm flipH="1">
            <a:off x="6062835" y="4843506"/>
            <a:ext cx="954177" cy="3254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/>
          <p:cNvGrpSpPr/>
          <p:nvPr/>
        </p:nvGrpSpPr>
        <p:grpSpPr>
          <a:xfrm>
            <a:off x="6837012" y="4042042"/>
            <a:ext cx="1620000" cy="1620000"/>
            <a:chOff x="6837012" y="4042042"/>
            <a:chExt cx="1620000" cy="1620000"/>
          </a:xfrm>
          <a:solidFill>
            <a:srgbClr val="3399FF"/>
          </a:solidFill>
        </p:grpSpPr>
        <p:sp>
          <p:nvSpPr>
            <p:cNvPr id="43" name="椭圆 42"/>
            <p:cNvSpPr>
              <a:spLocks noChangeAspect="1"/>
            </p:cNvSpPr>
            <p:nvPr/>
          </p:nvSpPr>
          <p:spPr>
            <a:xfrm>
              <a:off x="6837012" y="4042042"/>
              <a:ext cx="1620000" cy="162000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>
              <a:spLocks noChangeAspect="1"/>
            </p:cNvSpPr>
            <p:nvPr/>
          </p:nvSpPr>
          <p:spPr>
            <a:xfrm>
              <a:off x="6837012" y="4042042"/>
              <a:ext cx="1620000" cy="1620000"/>
            </a:xfrm>
            <a:prstGeom prst="ellipse">
              <a:avLst/>
            </a:prstGeom>
            <a:grpFill/>
            <a:ln>
              <a:noFill/>
            </a:ln>
            <a:effectLst>
              <a:innerShdw blurRad="114300" dist="1143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>
              <a:spLocks noChangeAspect="1"/>
            </p:cNvSpPr>
            <p:nvPr/>
          </p:nvSpPr>
          <p:spPr>
            <a:xfrm>
              <a:off x="7017012" y="4222042"/>
              <a:ext cx="1260000" cy="1260000"/>
            </a:xfrm>
            <a:prstGeom prst="ellipse">
              <a:avLst/>
            </a:prstGeom>
            <a:grpFill/>
            <a:ln w="2540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35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任意多边形 45"/>
          <p:cNvSpPr/>
          <p:nvPr/>
        </p:nvSpPr>
        <p:spPr>
          <a:xfrm>
            <a:off x="7665753" y="4348042"/>
            <a:ext cx="2527652" cy="1008000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37"/>
          <p:cNvSpPr txBox="1"/>
          <p:nvPr/>
        </p:nvSpPr>
        <p:spPr>
          <a:xfrm>
            <a:off x="8091106" y="455111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点击添加标题文字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添加标题文字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143012" y="4372051"/>
            <a:ext cx="1008000" cy="1008000"/>
            <a:chOff x="7143012" y="4348042"/>
            <a:chExt cx="1008000" cy="1008000"/>
          </a:xfrm>
        </p:grpSpPr>
        <p:sp>
          <p:nvSpPr>
            <p:cNvPr id="47" name="椭圆 46"/>
            <p:cNvSpPr>
              <a:spLocks noChangeAspect="1"/>
            </p:cNvSpPr>
            <p:nvPr/>
          </p:nvSpPr>
          <p:spPr>
            <a:xfrm>
              <a:off x="7143012" y="4348042"/>
              <a:ext cx="1008000" cy="10080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文本框 29"/>
            <p:cNvSpPr txBox="1">
              <a:spLocks noChangeArrowheads="1"/>
            </p:cNvSpPr>
            <p:nvPr/>
          </p:nvSpPr>
          <p:spPr bwMode="auto">
            <a:xfrm>
              <a:off x="7253314" y="4522108"/>
              <a:ext cx="78739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ctr" eaLnBrk="0" hangingPunct="0">
                <a:defRPr sz="4000">
                  <a:solidFill>
                    <a:srgbClr val="FF0000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  <a:lvl2pPr marL="742950" indent="-285750" eaLnBrk="0" hangingPunct="0">
                <a:defRPr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zh-CN" dirty="0">
                  <a:solidFill>
                    <a:srgbClr val="0066CC"/>
                  </a:solidFill>
                </a:rPr>
                <a:t>04</a:t>
              </a:r>
              <a:endParaRPr lang="zh-CN" altLang="en-US" dirty="0">
                <a:solidFill>
                  <a:srgbClr val="0066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07096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0"/>
                            </p:stCondLst>
                            <p:childTnLst>
                              <p:par>
                                <p:cTn id="9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3" grpId="0"/>
      <p:bldP spid="53" grpId="0" animBg="1"/>
      <p:bldP spid="56" grpId="0"/>
      <p:bldP spid="39" grpId="0" animBg="1"/>
      <p:bldP spid="42" grpId="0"/>
      <p:bldP spid="46" grpId="0" animBg="1"/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60437" y="189434"/>
            <a:ext cx="5456674" cy="646331"/>
            <a:chOff x="360437" y="189434"/>
            <a:chExt cx="5456674" cy="646331"/>
          </a:xfrm>
        </p:grpSpPr>
        <p:sp>
          <p:nvSpPr>
            <p:cNvPr id="35" name="Freeform 514"/>
            <p:cNvSpPr>
              <a:spLocks noEditPoints="1"/>
            </p:cNvSpPr>
            <p:nvPr/>
          </p:nvSpPr>
          <p:spPr bwMode="auto">
            <a:xfrm>
              <a:off x="3098448" y="368645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28789" y="416491"/>
              <a:ext cx="22883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effectLst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200" dirty="0">
                  <a:solidFill>
                    <a:srgbClr val="0066CC"/>
                  </a:solidFill>
                </a:rPr>
                <a:t>The deficiencies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0437" y="189434"/>
              <a:ext cx="28083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zh-CN" sz="3600" dirty="0">
                  <a:solidFill>
                    <a:srgbClr val="0066CC"/>
                  </a:solidFill>
                </a:rPr>
                <a:t>存在的不足</a:t>
              </a:r>
            </a:p>
          </p:txBody>
        </p:sp>
      </p:grpSp>
      <p:sp>
        <p:nvSpPr>
          <p:cNvPr id="94" name="Freeform 148"/>
          <p:cNvSpPr>
            <a:spLocks noChangeAspect="1"/>
          </p:cNvSpPr>
          <p:nvPr/>
        </p:nvSpPr>
        <p:spPr bwMode="auto">
          <a:xfrm>
            <a:off x="8909766" y="4196854"/>
            <a:ext cx="733585" cy="576000"/>
          </a:xfrm>
          <a:custGeom>
            <a:avLst/>
            <a:gdLst>
              <a:gd name="T0" fmla="*/ 7 w 135"/>
              <a:gd name="T1" fmla="*/ 99 h 106"/>
              <a:gd name="T2" fmla="*/ 135 w 135"/>
              <a:gd name="T3" fmla="*/ 99 h 106"/>
              <a:gd name="T4" fmla="*/ 135 w 135"/>
              <a:gd name="T5" fmla="*/ 106 h 106"/>
              <a:gd name="T6" fmla="*/ 7 w 135"/>
              <a:gd name="T7" fmla="*/ 106 h 106"/>
              <a:gd name="T8" fmla="*/ 0 w 135"/>
              <a:gd name="T9" fmla="*/ 106 h 106"/>
              <a:gd name="T10" fmla="*/ 0 w 135"/>
              <a:gd name="T11" fmla="*/ 99 h 106"/>
              <a:gd name="T12" fmla="*/ 0 w 135"/>
              <a:gd name="T13" fmla="*/ 0 h 106"/>
              <a:gd name="T14" fmla="*/ 7 w 135"/>
              <a:gd name="T15" fmla="*/ 0 h 106"/>
              <a:gd name="T16" fmla="*/ 7 w 135"/>
              <a:gd name="T17" fmla="*/ 56 h 106"/>
              <a:gd name="T18" fmla="*/ 22 w 135"/>
              <a:gd name="T19" fmla="*/ 47 h 106"/>
              <a:gd name="T20" fmla="*/ 26 w 135"/>
              <a:gd name="T21" fmla="*/ 42 h 106"/>
              <a:gd name="T22" fmla="*/ 31 w 135"/>
              <a:gd name="T23" fmla="*/ 49 h 106"/>
              <a:gd name="T24" fmla="*/ 33 w 135"/>
              <a:gd name="T25" fmla="*/ 54 h 106"/>
              <a:gd name="T26" fmla="*/ 38 w 135"/>
              <a:gd name="T27" fmla="*/ 49 h 106"/>
              <a:gd name="T28" fmla="*/ 45 w 135"/>
              <a:gd name="T29" fmla="*/ 44 h 106"/>
              <a:gd name="T30" fmla="*/ 50 w 135"/>
              <a:gd name="T31" fmla="*/ 52 h 106"/>
              <a:gd name="T32" fmla="*/ 52 w 135"/>
              <a:gd name="T33" fmla="*/ 56 h 106"/>
              <a:gd name="T34" fmla="*/ 64 w 135"/>
              <a:gd name="T35" fmla="*/ 49 h 106"/>
              <a:gd name="T36" fmla="*/ 69 w 135"/>
              <a:gd name="T37" fmla="*/ 47 h 106"/>
              <a:gd name="T38" fmla="*/ 71 w 135"/>
              <a:gd name="T39" fmla="*/ 49 h 106"/>
              <a:gd name="T40" fmla="*/ 83 w 135"/>
              <a:gd name="T41" fmla="*/ 33 h 106"/>
              <a:gd name="T42" fmla="*/ 88 w 135"/>
              <a:gd name="T43" fmla="*/ 26 h 106"/>
              <a:gd name="T44" fmla="*/ 93 w 135"/>
              <a:gd name="T45" fmla="*/ 30 h 106"/>
              <a:gd name="T46" fmla="*/ 95 w 135"/>
              <a:gd name="T47" fmla="*/ 33 h 106"/>
              <a:gd name="T48" fmla="*/ 102 w 135"/>
              <a:gd name="T49" fmla="*/ 23 h 106"/>
              <a:gd name="T50" fmla="*/ 95 w 135"/>
              <a:gd name="T51" fmla="*/ 16 h 106"/>
              <a:gd name="T52" fmla="*/ 111 w 135"/>
              <a:gd name="T53" fmla="*/ 9 h 106"/>
              <a:gd name="T54" fmla="*/ 128 w 135"/>
              <a:gd name="T55" fmla="*/ 2 h 106"/>
              <a:gd name="T56" fmla="*/ 126 w 135"/>
              <a:gd name="T57" fmla="*/ 21 h 106"/>
              <a:gd name="T58" fmla="*/ 123 w 135"/>
              <a:gd name="T59" fmla="*/ 40 h 106"/>
              <a:gd name="T60" fmla="*/ 114 w 135"/>
              <a:gd name="T61" fmla="*/ 33 h 106"/>
              <a:gd name="T62" fmla="*/ 104 w 135"/>
              <a:gd name="T63" fmla="*/ 47 h 106"/>
              <a:gd name="T64" fmla="*/ 100 w 135"/>
              <a:gd name="T65" fmla="*/ 54 h 106"/>
              <a:gd name="T66" fmla="*/ 93 w 135"/>
              <a:gd name="T67" fmla="*/ 49 h 106"/>
              <a:gd name="T68" fmla="*/ 90 w 135"/>
              <a:gd name="T69" fmla="*/ 47 h 106"/>
              <a:gd name="T70" fmla="*/ 78 w 135"/>
              <a:gd name="T71" fmla="*/ 63 h 106"/>
              <a:gd name="T72" fmla="*/ 76 w 135"/>
              <a:gd name="T73" fmla="*/ 71 h 106"/>
              <a:gd name="T74" fmla="*/ 69 w 135"/>
              <a:gd name="T75" fmla="*/ 66 h 106"/>
              <a:gd name="T76" fmla="*/ 67 w 135"/>
              <a:gd name="T77" fmla="*/ 66 h 106"/>
              <a:gd name="T78" fmla="*/ 52 w 135"/>
              <a:gd name="T79" fmla="*/ 73 h 106"/>
              <a:gd name="T80" fmla="*/ 45 w 135"/>
              <a:gd name="T81" fmla="*/ 75 h 106"/>
              <a:gd name="T82" fmla="*/ 43 w 135"/>
              <a:gd name="T83" fmla="*/ 71 h 106"/>
              <a:gd name="T84" fmla="*/ 40 w 135"/>
              <a:gd name="T85" fmla="*/ 66 h 106"/>
              <a:gd name="T86" fmla="*/ 38 w 135"/>
              <a:gd name="T87" fmla="*/ 71 h 106"/>
              <a:gd name="T88" fmla="*/ 31 w 135"/>
              <a:gd name="T89" fmla="*/ 75 h 106"/>
              <a:gd name="T90" fmla="*/ 26 w 135"/>
              <a:gd name="T91" fmla="*/ 68 h 106"/>
              <a:gd name="T92" fmla="*/ 24 w 135"/>
              <a:gd name="T93" fmla="*/ 63 h 106"/>
              <a:gd name="T94" fmla="*/ 7 w 135"/>
              <a:gd name="T95" fmla="*/ 75 h 106"/>
              <a:gd name="T96" fmla="*/ 7 w 135"/>
              <a:gd name="T97" fmla="*/ 99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5" h="106">
                <a:moveTo>
                  <a:pt x="7" y="99"/>
                </a:moveTo>
                <a:lnTo>
                  <a:pt x="135" y="99"/>
                </a:lnTo>
                <a:lnTo>
                  <a:pt x="135" y="106"/>
                </a:lnTo>
                <a:lnTo>
                  <a:pt x="7" y="106"/>
                </a:lnTo>
                <a:lnTo>
                  <a:pt x="0" y="106"/>
                </a:lnTo>
                <a:lnTo>
                  <a:pt x="0" y="99"/>
                </a:lnTo>
                <a:lnTo>
                  <a:pt x="0" y="0"/>
                </a:lnTo>
                <a:lnTo>
                  <a:pt x="7" y="0"/>
                </a:lnTo>
                <a:lnTo>
                  <a:pt x="7" y="56"/>
                </a:lnTo>
                <a:lnTo>
                  <a:pt x="22" y="47"/>
                </a:lnTo>
                <a:lnTo>
                  <a:pt x="26" y="42"/>
                </a:lnTo>
                <a:lnTo>
                  <a:pt x="31" y="49"/>
                </a:lnTo>
                <a:lnTo>
                  <a:pt x="33" y="54"/>
                </a:lnTo>
                <a:lnTo>
                  <a:pt x="38" y="49"/>
                </a:lnTo>
                <a:lnTo>
                  <a:pt x="45" y="44"/>
                </a:lnTo>
                <a:lnTo>
                  <a:pt x="50" y="52"/>
                </a:lnTo>
                <a:lnTo>
                  <a:pt x="52" y="56"/>
                </a:lnTo>
                <a:lnTo>
                  <a:pt x="64" y="49"/>
                </a:lnTo>
                <a:lnTo>
                  <a:pt x="69" y="47"/>
                </a:lnTo>
                <a:lnTo>
                  <a:pt x="71" y="49"/>
                </a:lnTo>
                <a:lnTo>
                  <a:pt x="83" y="33"/>
                </a:lnTo>
                <a:lnTo>
                  <a:pt x="88" y="26"/>
                </a:lnTo>
                <a:lnTo>
                  <a:pt x="93" y="30"/>
                </a:lnTo>
                <a:lnTo>
                  <a:pt x="95" y="33"/>
                </a:lnTo>
                <a:lnTo>
                  <a:pt x="102" y="23"/>
                </a:lnTo>
                <a:lnTo>
                  <a:pt x="95" y="16"/>
                </a:lnTo>
                <a:lnTo>
                  <a:pt x="111" y="9"/>
                </a:lnTo>
                <a:lnTo>
                  <a:pt x="128" y="2"/>
                </a:lnTo>
                <a:lnTo>
                  <a:pt x="126" y="21"/>
                </a:lnTo>
                <a:lnTo>
                  <a:pt x="123" y="40"/>
                </a:lnTo>
                <a:lnTo>
                  <a:pt x="114" y="33"/>
                </a:lnTo>
                <a:lnTo>
                  <a:pt x="104" y="47"/>
                </a:lnTo>
                <a:lnTo>
                  <a:pt x="100" y="54"/>
                </a:lnTo>
                <a:lnTo>
                  <a:pt x="93" y="49"/>
                </a:lnTo>
                <a:lnTo>
                  <a:pt x="90" y="47"/>
                </a:lnTo>
                <a:lnTo>
                  <a:pt x="78" y="63"/>
                </a:lnTo>
                <a:lnTo>
                  <a:pt x="76" y="71"/>
                </a:lnTo>
                <a:lnTo>
                  <a:pt x="69" y="66"/>
                </a:lnTo>
                <a:lnTo>
                  <a:pt x="67" y="66"/>
                </a:lnTo>
                <a:lnTo>
                  <a:pt x="52" y="73"/>
                </a:lnTo>
                <a:lnTo>
                  <a:pt x="45" y="75"/>
                </a:lnTo>
                <a:lnTo>
                  <a:pt x="43" y="71"/>
                </a:lnTo>
                <a:lnTo>
                  <a:pt x="40" y="66"/>
                </a:lnTo>
                <a:lnTo>
                  <a:pt x="38" y="71"/>
                </a:lnTo>
                <a:lnTo>
                  <a:pt x="31" y="75"/>
                </a:lnTo>
                <a:lnTo>
                  <a:pt x="26" y="68"/>
                </a:lnTo>
                <a:lnTo>
                  <a:pt x="24" y="63"/>
                </a:lnTo>
                <a:lnTo>
                  <a:pt x="7" y="75"/>
                </a:lnTo>
                <a:lnTo>
                  <a:pt x="7" y="9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36" name="组合 135"/>
          <p:cNvGrpSpPr/>
          <p:nvPr/>
        </p:nvGrpSpPr>
        <p:grpSpPr>
          <a:xfrm>
            <a:off x="1104410" y="1701602"/>
            <a:ext cx="1686034" cy="987618"/>
            <a:chOff x="8641357" y="2133650"/>
            <a:chExt cx="1686034" cy="987618"/>
          </a:xfrm>
        </p:grpSpPr>
        <p:sp>
          <p:nvSpPr>
            <p:cNvPr id="137" name="TextBox 136"/>
            <p:cNvSpPr txBox="1"/>
            <p:nvPr/>
          </p:nvSpPr>
          <p:spPr>
            <a:xfrm>
              <a:off x="8697503" y="2515974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8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8714182" y="2133650"/>
              <a:ext cx="139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输入小标题</a:t>
              </a:r>
              <a:endParaRPr lang="zh-CN" altLang="zh-CN" sz="18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4" name="组合 143"/>
          <p:cNvGrpSpPr/>
          <p:nvPr/>
        </p:nvGrpSpPr>
        <p:grpSpPr>
          <a:xfrm>
            <a:off x="1512565" y="5106472"/>
            <a:ext cx="1686034" cy="987618"/>
            <a:chOff x="8641357" y="2133650"/>
            <a:chExt cx="1686034" cy="987618"/>
          </a:xfrm>
        </p:grpSpPr>
        <p:sp>
          <p:nvSpPr>
            <p:cNvPr id="145" name="TextBox 144"/>
            <p:cNvSpPr txBox="1"/>
            <p:nvPr/>
          </p:nvSpPr>
          <p:spPr>
            <a:xfrm>
              <a:off x="8697503" y="2515974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6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714182" y="2133650"/>
              <a:ext cx="139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输入小标题</a:t>
              </a:r>
              <a:endParaRPr lang="zh-CN" altLang="zh-CN" sz="18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48" name="组合 147"/>
          <p:cNvGrpSpPr/>
          <p:nvPr/>
        </p:nvGrpSpPr>
        <p:grpSpPr>
          <a:xfrm>
            <a:off x="8899539" y="4907551"/>
            <a:ext cx="1686034" cy="987618"/>
            <a:chOff x="8641357" y="2133650"/>
            <a:chExt cx="1686034" cy="987618"/>
          </a:xfrm>
        </p:grpSpPr>
        <p:sp>
          <p:nvSpPr>
            <p:cNvPr id="149" name="TextBox 148"/>
            <p:cNvSpPr txBox="1"/>
            <p:nvPr/>
          </p:nvSpPr>
          <p:spPr>
            <a:xfrm>
              <a:off x="8697503" y="2515974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0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8714182" y="2133650"/>
              <a:ext cx="139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输入小标题</a:t>
              </a:r>
              <a:endParaRPr lang="zh-CN" altLang="zh-CN" sz="18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156" name="直接连接符 155"/>
          <p:cNvCxnSpPr/>
          <p:nvPr/>
        </p:nvCxnSpPr>
        <p:spPr>
          <a:xfrm flipH="1">
            <a:off x="5653836" y="2571239"/>
            <a:ext cx="1473725" cy="835087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/>
          <p:nvPr/>
        </p:nvCxnSpPr>
        <p:spPr>
          <a:xfrm flipH="1" flipV="1">
            <a:off x="6390699" y="4040242"/>
            <a:ext cx="1172325" cy="56188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/>
          <p:nvPr/>
        </p:nvCxnSpPr>
        <p:spPr>
          <a:xfrm flipH="1">
            <a:off x="4355318" y="4040242"/>
            <a:ext cx="829656" cy="105197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接连接符 158"/>
          <p:cNvCxnSpPr>
            <a:endCxn id="116" idx="6"/>
          </p:cNvCxnSpPr>
          <p:nvPr/>
        </p:nvCxnSpPr>
        <p:spPr>
          <a:xfrm flipH="1">
            <a:off x="3951811" y="3736880"/>
            <a:ext cx="910079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组合 75"/>
          <p:cNvGrpSpPr>
            <a:grpSpLocks noChangeAspect="1"/>
          </p:cNvGrpSpPr>
          <p:nvPr/>
        </p:nvGrpSpPr>
        <p:grpSpPr>
          <a:xfrm>
            <a:off x="8239070" y="1661049"/>
            <a:ext cx="488729" cy="504000"/>
            <a:chOff x="9405938" y="2763838"/>
            <a:chExt cx="1219201" cy="1257301"/>
          </a:xfrm>
          <a:solidFill>
            <a:schemeClr val="bg1">
              <a:lumMod val="75000"/>
            </a:schemeClr>
          </a:solidFill>
        </p:grpSpPr>
        <p:sp>
          <p:nvSpPr>
            <p:cNvPr id="77" name="Rectangle 5"/>
            <p:cNvSpPr>
              <a:spLocks noChangeArrowheads="1"/>
            </p:cNvSpPr>
            <p:nvPr/>
          </p:nvSpPr>
          <p:spPr bwMode="auto">
            <a:xfrm>
              <a:off x="9405938" y="3505201"/>
              <a:ext cx="166688" cy="515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Rectangle 6"/>
            <p:cNvSpPr>
              <a:spLocks noChangeArrowheads="1"/>
            </p:cNvSpPr>
            <p:nvPr/>
          </p:nvSpPr>
          <p:spPr bwMode="auto">
            <a:xfrm>
              <a:off x="9405938" y="3505201"/>
              <a:ext cx="166688" cy="515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Rectangle 7"/>
            <p:cNvSpPr>
              <a:spLocks noChangeArrowheads="1"/>
            </p:cNvSpPr>
            <p:nvPr/>
          </p:nvSpPr>
          <p:spPr bwMode="auto">
            <a:xfrm>
              <a:off x="9671051" y="3376613"/>
              <a:ext cx="166688" cy="644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Rectangle 8"/>
            <p:cNvSpPr>
              <a:spLocks noChangeArrowheads="1"/>
            </p:cNvSpPr>
            <p:nvPr/>
          </p:nvSpPr>
          <p:spPr bwMode="auto">
            <a:xfrm>
              <a:off x="9671051" y="3376613"/>
              <a:ext cx="166688" cy="644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Rectangle 9"/>
            <p:cNvSpPr>
              <a:spLocks noChangeArrowheads="1"/>
            </p:cNvSpPr>
            <p:nvPr/>
          </p:nvSpPr>
          <p:spPr bwMode="auto">
            <a:xfrm>
              <a:off x="9931401" y="2763838"/>
              <a:ext cx="166688" cy="1257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Rectangle 10"/>
            <p:cNvSpPr>
              <a:spLocks noChangeArrowheads="1"/>
            </p:cNvSpPr>
            <p:nvPr/>
          </p:nvSpPr>
          <p:spPr bwMode="auto">
            <a:xfrm>
              <a:off x="9931401" y="2763838"/>
              <a:ext cx="166688" cy="12573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Rectangle 11"/>
            <p:cNvSpPr>
              <a:spLocks noChangeArrowheads="1"/>
            </p:cNvSpPr>
            <p:nvPr/>
          </p:nvSpPr>
          <p:spPr bwMode="auto">
            <a:xfrm>
              <a:off x="10196513" y="3111501"/>
              <a:ext cx="166688" cy="909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Rectangle 12"/>
            <p:cNvSpPr>
              <a:spLocks noChangeArrowheads="1"/>
            </p:cNvSpPr>
            <p:nvPr/>
          </p:nvSpPr>
          <p:spPr bwMode="auto">
            <a:xfrm>
              <a:off x="10196513" y="3111501"/>
              <a:ext cx="166688" cy="9096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Rectangle 13"/>
            <p:cNvSpPr>
              <a:spLocks noChangeArrowheads="1"/>
            </p:cNvSpPr>
            <p:nvPr/>
          </p:nvSpPr>
          <p:spPr bwMode="auto">
            <a:xfrm>
              <a:off x="10458451" y="3449638"/>
              <a:ext cx="166688" cy="571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Rectangle 14"/>
            <p:cNvSpPr>
              <a:spLocks noChangeArrowheads="1"/>
            </p:cNvSpPr>
            <p:nvPr/>
          </p:nvSpPr>
          <p:spPr bwMode="auto">
            <a:xfrm>
              <a:off x="10458451" y="3449638"/>
              <a:ext cx="166688" cy="5715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0" name="组合 24"/>
          <p:cNvGrpSpPr>
            <a:grpSpLocks/>
          </p:cNvGrpSpPr>
          <p:nvPr/>
        </p:nvGrpSpPr>
        <p:grpSpPr bwMode="auto">
          <a:xfrm>
            <a:off x="6912420" y="1680116"/>
            <a:ext cx="1301209" cy="1302265"/>
            <a:chOff x="2848131" y="1860029"/>
            <a:chExt cx="3807502" cy="3807502"/>
          </a:xfrm>
        </p:grpSpPr>
        <p:sp>
          <p:nvSpPr>
            <p:cNvPr id="121" name="椭圆 120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2" name="椭圆 121"/>
            <p:cNvSpPr/>
            <p:nvPr/>
          </p:nvSpPr>
          <p:spPr>
            <a:xfrm>
              <a:off x="2937682" y="1968815"/>
              <a:ext cx="3628400" cy="36285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34" name="文本框 29"/>
          <p:cNvSpPr txBox="1">
            <a:spLocks noChangeArrowheads="1"/>
          </p:cNvSpPr>
          <p:nvPr/>
        </p:nvSpPr>
        <p:spPr bwMode="auto">
          <a:xfrm>
            <a:off x="7093985" y="1890281"/>
            <a:ext cx="93807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ctr" eaLnBrk="0" hangingPunct="0">
              <a:defRPr sz="50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altLang="zh-CN" dirty="0">
                <a:solidFill>
                  <a:srgbClr val="0066CC"/>
                </a:solidFill>
              </a:rPr>
              <a:t>04</a:t>
            </a:r>
            <a:endParaRPr lang="zh-CN" altLang="en-US" dirty="0">
              <a:solidFill>
                <a:srgbClr val="0066CC"/>
              </a:solidFill>
            </a:endParaRPr>
          </a:p>
        </p:txBody>
      </p:sp>
      <p:grpSp>
        <p:nvGrpSpPr>
          <p:cNvPr id="152" name="组合 151"/>
          <p:cNvGrpSpPr/>
          <p:nvPr/>
        </p:nvGrpSpPr>
        <p:grpSpPr>
          <a:xfrm>
            <a:off x="8347752" y="2205658"/>
            <a:ext cx="1686034" cy="987618"/>
            <a:chOff x="8641357" y="2133650"/>
            <a:chExt cx="1686034" cy="987618"/>
          </a:xfrm>
        </p:grpSpPr>
        <p:sp>
          <p:nvSpPr>
            <p:cNvPr id="153" name="TextBox 152"/>
            <p:cNvSpPr txBox="1"/>
            <p:nvPr/>
          </p:nvSpPr>
          <p:spPr>
            <a:xfrm>
              <a:off x="8697503" y="2515974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4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8714182" y="2133650"/>
              <a:ext cx="139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输入小标题</a:t>
              </a:r>
              <a:endParaRPr lang="zh-CN" altLang="zh-CN" sz="18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3" name="组合 24"/>
          <p:cNvGrpSpPr>
            <a:grpSpLocks/>
          </p:cNvGrpSpPr>
          <p:nvPr/>
        </p:nvGrpSpPr>
        <p:grpSpPr bwMode="auto">
          <a:xfrm>
            <a:off x="7127561" y="3992027"/>
            <a:ext cx="1686167" cy="1687535"/>
            <a:chOff x="2848131" y="1860029"/>
            <a:chExt cx="3807502" cy="3807502"/>
          </a:xfrm>
        </p:grpSpPr>
        <p:sp>
          <p:nvSpPr>
            <p:cNvPr id="124" name="椭圆 123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5" name="椭圆 124"/>
            <p:cNvSpPr/>
            <p:nvPr/>
          </p:nvSpPr>
          <p:spPr>
            <a:xfrm>
              <a:off x="2937682" y="1968815"/>
              <a:ext cx="3628400" cy="36285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35" name="文本框 29"/>
          <p:cNvSpPr txBox="1">
            <a:spLocks noChangeArrowheads="1"/>
          </p:cNvSpPr>
          <p:nvPr/>
        </p:nvSpPr>
        <p:spPr bwMode="auto">
          <a:xfrm>
            <a:off x="7501605" y="4423235"/>
            <a:ext cx="93807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ctr" eaLnBrk="0" hangingPunct="0">
              <a:defRPr sz="50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altLang="zh-CN" dirty="0">
                <a:solidFill>
                  <a:srgbClr val="0066CC"/>
                </a:solidFill>
              </a:rPr>
              <a:t>05</a:t>
            </a:r>
            <a:endParaRPr lang="zh-CN" altLang="en-US" dirty="0">
              <a:solidFill>
                <a:srgbClr val="0066CC"/>
              </a:solidFill>
            </a:endParaRPr>
          </a:p>
        </p:txBody>
      </p:sp>
      <p:grpSp>
        <p:nvGrpSpPr>
          <p:cNvPr id="117" name="组合 24"/>
          <p:cNvGrpSpPr>
            <a:grpSpLocks/>
          </p:cNvGrpSpPr>
          <p:nvPr/>
        </p:nvGrpSpPr>
        <p:grpSpPr bwMode="auto">
          <a:xfrm>
            <a:off x="3456781" y="4654893"/>
            <a:ext cx="1366081" cy="1367189"/>
            <a:chOff x="2848131" y="1860029"/>
            <a:chExt cx="3807502" cy="3807502"/>
          </a:xfrm>
        </p:grpSpPr>
        <p:sp>
          <p:nvSpPr>
            <p:cNvPr id="118" name="椭圆 117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2937682" y="1968815"/>
              <a:ext cx="3628400" cy="36285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33" name="文本框 29"/>
          <p:cNvSpPr txBox="1">
            <a:spLocks noChangeArrowheads="1"/>
          </p:cNvSpPr>
          <p:nvPr/>
        </p:nvSpPr>
        <p:spPr bwMode="auto">
          <a:xfrm>
            <a:off x="3643479" y="4957861"/>
            <a:ext cx="93807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ctr" eaLnBrk="0" hangingPunct="0">
              <a:defRPr sz="50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altLang="zh-CN" dirty="0">
                <a:solidFill>
                  <a:srgbClr val="0066CC"/>
                </a:solidFill>
              </a:rPr>
              <a:t>03</a:t>
            </a:r>
            <a:endParaRPr lang="zh-CN" altLang="en-US" dirty="0">
              <a:solidFill>
                <a:srgbClr val="0066CC"/>
              </a:solidFill>
            </a:endParaRPr>
          </a:p>
        </p:txBody>
      </p:sp>
      <p:sp>
        <p:nvSpPr>
          <p:cNvPr id="110" name="Freeform 13"/>
          <p:cNvSpPr>
            <a:spLocks noChangeAspect="1" noEditPoints="1"/>
          </p:cNvSpPr>
          <p:nvPr/>
        </p:nvSpPr>
        <p:spPr bwMode="auto">
          <a:xfrm>
            <a:off x="721528" y="5163531"/>
            <a:ext cx="558310" cy="504000"/>
          </a:xfrm>
          <a:custGeom>
            <a:avLst/>
            <a:gdLst>
              <a:gd name="T0" fmla="*/ 52 w 106"/>
              <a:gd name="T1" fmla="*/ 61 h 95"/>
              <a:gd name="T2" fmla="*/ 37 w 106"/>
              <a:gd name="T3" fmla="*/ 72 h 95"/>
              <a:gd name="T4" fmla="*/ 37 w 106"/>
              <a:gd name="T5" fmla="*/ 56 h 95"/>
              <a:gd name="T6" fmla="*/ 20 w 106"/>
              <a:gd name="T7" fmla="*/ 31 h 95"/>
              <a:gd name="T8" fmla="*/ 0 w 106"/>
              <a:gd name="T9" fmla="*/ 55 h 95"/>
              <a:gd name="T10" fmla="*/ 40 w 106"/>
              <a:gd name="T11" fmla="*/ 82 h 95"/>
              <a:gd name="T12" fmla="*/ 53 w 106"/>
              <a:gd name="T13" fmla="*/ 81 h 95"/>
              <a:gd name="T14" fmla="*/ 67 w 106"/>
              <a:gd name="T15" fmla="*/ 95 h 95"/>
              <a:gd name="T16" fmla="*/ 63 w 106"/>
              <a:gd name="T17" fmla="*/ 78 h 95"/>
              <a:gd name="T18" fmla="*/ 80 w 106"/>
              <a:gd name="T19" fmla="*/ 60 h 95"/>
              <a:gd name="T20" fmla="*/ 64 w 106"/>
              <a:gd name="T21" fmla="*/ 62 h 95"/>
              <a:gd name="T22" fmla="*/ 52 w 106"/>
              <a:gd name="T23" fmla="*/ 61 h 95"/>
              <a:gd name="T24" fmla="*/ 66 w 106"/>
              <a:gd name="T25" fmla="*/ 0 h 95"/>
              <a:gd name="T26" fmla="*/ 26 w 106"/>
              <a:gd name="T27" fmla="*/ 27 h 95"/>
              <a:gd name="T28" fmla="*/ 43 w 106"/>
              <a:gd name="T29" fmla="*/ 50 h 95"/>
              <a:gd name="T30" fmla="*/ 43 w 106"/>
              <a:gd name="T31" fmla="*/ 61 h 95"/>
              <a:gd name="T32" fmla="*/ 54 w 106"/>
              <a:gd name="T33" fmla="*/ 53 h 95"/>
              <a:gd name="T34" fmla="*/ 66 w 106"/>
              <a:gd name="T35" fmla="*/ 55 h 95"/>
              <a:gd name="T36" fmla="*/ 106 w 106"/>
              <a:gd name="T37" fmla="*/ 27 h 95"/>
              <a:gd name="T38" fmla="*/ 66 w 106"/>
              <a:gd name="T39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6" h="95">
                <a:moveTo>
                  <a:pt x="52" y="61"/>
                </a:moveTo>
                <a:cubicBezTo>
                  <a:pt x="50" y="62"/>
                  <a:pt x="37" y="72"/>
                  <a:pt x="37" y="72"/>
                </a:cubicBezTo>
                <a:cubicBezTo>
                  <a:pt x="37" y="72"/>
                  <a:pt x="37" y="59"/>
                  <a:pt x="37" y="56"/>
                </a:cubicBezTo>
                <a:cubicBezTo>
                  <a:pt x="26" y="50"/>
                  <a:pt x="20" y="41"/>
                  <a:pt x="20" y="31"/>
                </a:cubicBezTo>
                <a:cubicBezTo>
                  <a:pt x="8" y="36"/>
                  <a:pt x="0" y="45"/>
                  <a:pt x="0" y="55"/>
                </a:cubicBezTo>
                <a:cubicBezTo>
                  <a:pt x="0" y="70"/>
                  <a:pt x="18" y="82"/>
                  <a:pt x="40" y="82"/>
                </a:cubicBezTo>
                <a:cubicBezTo>
                  <a:pt x="45" y="82"/>
                  <a:pt x="49" y="82"/>
                  <a:pt x="53" y="81"/>
                </a:cubicBezTo>
                <a:cubicBezTo>
                  <a:pt x="67" y="95"/>
                  <a:pt x="67" y="95"/>
                  <a:pt x="67" y="95"/>
                </a:cubicBezTo>
                <a:cubicBezTo>
                  <a:pt x="63" y="78"/>
                  <a:pt x="63" y="78"/>
                  <a:pt x="63" y="78"/>
                </a:cubicBezTo>
                <a:cubicBezTo>
                  <a:pt x="72" y="74"/>
                  <a:pt x="78" y="67"/>
                  <a:pt x="80" y="60"/>
                </a:cubicBezTo>
                <a:cubicBezTo>
                  <a:pt x="75" y="61"/>
                  <a:pt x="69" y="62"/>
                  <a:pt x="64" y="62"/>
                </a:cubicBezTo>
                <a:cubicBezTo>
                  <a:pt x="60" y="62"/>
                  <a:pt x="56" y="62"/>
                  <a:pt x="52" y="61"/>
                </a:cubicBezTo>
                <a:close/>
                <a:moveTo>
                  <a:pt x="66" y="0"/>
                </a:moveTo>
                <a:cubicBezTo>
                  <a:pt x="44" y="0"/>
                  <a:pt x="26" y="12"/>
                  <a:pt x="26" y="27"/>
                </a:cubicBezTo>
                <a:cubicBezTo>
                  <a:pt x="26" y="36"/>
                  <a:pt x="33" y="45"/>
                  <a:pt x="43" y="50"/>
                </a:cubicBezTo>
                <a:cubicBezTo>
                  <a:pt x="43" y="61"/>
                  <a:pt x="43" y="61"/>
                  <a:pt x="43" y="61"/>
                </a:cubicBezTo>
                <a:cubicBezTo>
                  <a:pt x="54" y="53"/>
                  <a:pt x="54" y="53"/>
                  <a:pt x="54" y="53"/>
                </a:cubicBezTo>
                <a:cubicBezTo>
                  <a:pt x="57" y="54"/>
                  <a:pt x="62" y="55"/>
                  <a:pt x="66" y="55"/>
                </a:cubicBezTo>
                <a:cubicBezTo>
                  <a:pt x="88" y="55"/>
                  <a:pt x="106" y="42"/>
                  <a:pt x="106" y="27"/>
                </a:cubicBezTo>
                <a:cubicBezTo>
                  <a:pt x="106" y="12"/>
                  <a:pt x="88" y="0"/>
                  <a:pt x="66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14" name="组合 24"/>
          <p:cNvGrpSpPr>
            <a:grpSpLocks/>
          </p:cNvGrpSpPr>
          <p:nvPr/>
        </p:nvGrpSpPr>
        <p:grpSpPr bwMode="auto">
          <a:xfrm>
            <a:off x="2383460" y="2925013"/>
            <a:ext cx="1606127" cy="1607430"/>
            <a:chOff x="2848131" y="1860029"/>
            <a:chExt cx="3807502" cy="3807502"/>
          </a:xfrm>
        </p:grpSpPr>
        <p:sp>
          <p:nvSpPr>
            <p:cNvPr id="115" name="椭圆 114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2937682" y="1968815"/>
              <a:ext cx="3628400" cy="36285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32" name="文本框 29"/>
          <p:cNvSpPr txBox="1">
            <a:spLocks noChangeArrowheads="1"/>
          </p:cNvSpPr>
          <p:nvPr/>
        </p:nvSpPr>
        <p:spPr bwMode="auto">
          <a:xfrm>
            <a:off x="2717484" y="3299804"/>
            <a:ext cx="93807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ctr" eaLnBrk="0" hangingPunct="0">
              <a:defRPr sz="50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altLang="zh-CN" dirty="0">
                <a:solidFill>
                  <a:srgbClr val="0066CC"/>
                </a:solidFill>
              </a:rPr>
              <a:t>02</a:t>
            </a:r>
            <a:endParaRPr lang="zh-CN" altLang="en-US" dirty="0">
              <a:solidFill>
                <a:srgbClr val="0066CC"/>
              </a:solidFill>
            </a:endParaRPr>
          </a:p>
        </p:txBody>
      </p:sp>
      <p:grpSp>
        <p:nvGrpSpPr>
          <p:cNvPr id="140" name="组合 139"/>
          <p:cNvGrpSpPr/>
          <p:nvPr/>
        </p:nvGrpSpPr>
        <p:grpSpPr>
          <a:xfrm>
            <a:off x="646841" y="3243070"/>
            <a:ext cx="1686034" cy="987618"/>
            <a:chOff x="8641357" y="2133650"/>
            <a:chExt cx="1686034" cy="987618"/>
          </a:xfrm>
        </p:grpSpPr>
        <p:sp>
          <p:nvSpPr>
            <p:cNvPr id="141" name="TextBox 140"/>
            <p:cNvSpPr txBox="1"/>
            <p:nvPr/>
          </p:nvSpPr>
          <p:spPr>
            <a:xfrm>
              <a:off x="8697503" y="2515974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2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8714182" y="2133650"/>
              <a:ext cx="139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输入小标题</a:t>
              </a:r>
              <a:endParaRPr lang="zh-CN" altLang="zh-CN" sz="18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71" name="直接连接符 70"/>
          <p:cNvCxnSpPr/>
          <p:nvPr/>
        </p:nvCxnSpPr>
        <p:spPr>
          <a:xfrm flipH="1" flipV="1">
            <a:off x="4112517" y="2321168"/>
            <a:ext cx="749373" cy="750377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4355318" y="2259241"/>
            <a:ext cx="2518237" cy="2520280"/>
            <a:chOff x="4355318" y="2259241"/>
            <a:chExt cx="2518237" cy="2520280"/>
          </a:xfrm>
        </p:grpSpPr>
        <p:grpSp>
          <p:nvGrpSpPr>
            <p:cNvPr id="48" name="组合 24"/>
            <p:cNvGrpSpPr>
              <a:grpSpLocks/>
            </p:cNvGrpSpPr>
            <p:nvPr/>
          </p:nvGrpSpPr>
          <p:grpSpPr bwMode="auto">
            <a:xfrm>
              <a:off x="4355318" y="2259241"/>
              <a:ext cx="2518237" cy="2520280"/>
              <a:chOff x="2848131" y="1860029"/>
              <a:chExt cx="3807502" cy="3807502"/>
            </a:xfrm>
          </p:grpSpPr>
          <p:sp>
            <p:nvSpPr>
              <p:cNvPr id="62" name="椭圆 61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2937682" y="1968815"/>
                <a:ext cx="3628400" cy="36285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2" name="椭圆 1"/>
            <p:cNvSpPr/>
            <p:nvPr/>
          </p:nvSpPr>
          <p:spPr>
            <a:xfrm>
              <a:off x="4568995" y="2486719"/>
              <a:ext cx="2090882" cy="2090882"/>
            </a:xfrm>
            <a:prstGeom prst="ellipse">
              <a:avLst/>
            </a:pr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4931317" y="2949545"/>
            <a:ext cx="1404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54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zh-CN" sz="3600" dirty="0" smtClean="0"/>
              <a:t>不足</a:t>
            </a:r>
            <a:endParaRPr lang="en-US" altLang="zh-CN" sz="3600" dirty="0" smtClean="0"/>
          </a:p>
          <a:p>
            <a:r>
              <a:rPr lang="zh-CN" altLang="en-US" sz="3600" dirty="0" smtClean="0"/>
              <a:t>之处</a:t>
            </a:r>
            <a:endParaRPr lang="zh-CN" altLang="zh-CN" sz="3600" dirty="0"/>
          </a:p>
        </p:txBody>
      </p:sp>
      <p:grpSp>
        <p:nvGrpSpPr>
          <p:cNvPr id="111" name="组合 24"/>
          <p:cNvGrpSpPr>
            <a:grpSpLocks/>
          </p:cNvGrpSpPr>
          <p:nvPr/>
        </p:nvGrpSpPr>
        <p:grpSpPr bwMode="auto">
          <a:xfrm>
            <a:off x="3056494" y="1125538"/>
            <a:ext cx="1624423" cy="1625740"/>
            <a:chOff x="2848131" y="1860029"/>
            <a:chExt cx="3807502" cy="3807502"/>
          </a:xfrm>
        </p:grpSpPr>
        <p:sp>
          <p:nvSpPr>
            <p:cNvPr id="112" name="椭圆 111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2937682" y="1968815"/>
              <a:ext cx="3628400" cy="36285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28" name="文本框 29"/>
          <p:cNvSpPr txBox="1">
            <a:spLocks noChangeArrowheads="1"/>
          </p:cNvSpPr>
          <p:nvPr/>
        </p:nvSpPr>
        <p:spPr bwMode="auto">
          <a:xfrm>
            <a:off x="3405358" y="1485578"/>
            <a:ext cx="9380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/>
            <a:r>
              <a:rPr lang="en-US" altLang="zh-CN" sz="5000" dirty="0" smtClean="0">
                <a:solidFill>
                  <a:srgbClr val="0066CC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rPr>
              <a:t>01</a:t>
            </a:r>
            <a:endParaRPr lang="zh-CN" altLang="en-US" sz="5000" dirty="0">
              <a:solidFill>
                <a:srgbClr val="0066CC"/>
              </a:solidFill>
              <a:effectLst>
                <a:innerShdw blurRad="63500" dist="381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4653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5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134" grpId="0"/>
      <p:bldP spid="135" grpId="0"/>
      <p:bldP spid="133" grpId="0"/>
      <p:bldP spid="110" grpId="0" animBg="1"/>
      <p:bldP spid="132" grpId="0"/>
      <p:bldP spid="127" grpId="0"/>
      <p:bldP spid="1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60437" y="189434"/>
            <a:ext cx="7632848" cy="646331"/>
            <a:chOff x="360437" y="189434"/>
            <a:chExt cx="7632848" cy="646331"/>
          </a:xfrm>
        </p:grpSpPr>
        <p:sp>
          <p:nvSpPr>
            <p:cNvPr id="35" name="Freeform 514"/>
            <p:cNvSpPr>
              <a:spLocks noEditPoints="1"/>
            </p:cNvSpPr>
            <p:nvPr/>
          </p:nvSpPr>
          <p:spPr bwMode="auto">
            <a:xfrm>
              <a:off x="5274622" y="368645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704963" y="333450"/>
              <a:ext cx="2288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effectLst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200" dirty="0">
                  <a:solidFill>
                    <a:srgbClr val="0066CC"/>
                  </a:solidFill>
                </a:rPr>
                <a:t>Opinions and solutions to shortage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0437" y="189434"/>
              <a:ext cx="50405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zh-CN" sz="3600" dirty="0">
                  <a:solidFill>
                    <a:srgbClr val="0066CC"/>
                  </a:solidFill>
                </a:rPr>
                <a:t>解决不足的意见和方案</a:t>
              </a:r>
            </a:p>
          </p:txBody>
        </p:sp>
      </p:grpSp>
      <p:sp>
        <p:nvSpPr>
          <p:cNvPr id="93" name="圆角矩形 92"/>
          <p:cNvSpPr/>
          <p:nvPr/>
        </p:nvSpPr>
        <p:spPr>
          <a:xfrm>
            <a:off x="907261" y="1824968"/>
            <a:ext cx="2105269" cy="2688083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3500000" scaled="1"/>
          </a:gra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圆角矩形 94"/>
          <p:cNvSpPr/>
          <p:nvPr/>
        </p:nvSpPr>
        <p:spPr>
          <a:xfrm>
            <a:off x="3381274" y="2853730"/>
            <a:ext cx="2108282" cy="2691930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3500000" scaled="1"/>
          </a:gra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圆角矩形 95"/>
          <p:cNvSpPr/>
          <p:nvPr/>
        </p:nvSpPr>
        <p:spPr>
          <a:xfrm>
            <a:off x="5862674" y="1824969"/>
            <a:ext cx="2157269" cy="2754478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3500000" scaled="1"/>
          </a:gra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792485" y="1515525"/>
            <a:ext cx="735783" cy="73578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blipFill>
                <a:blip r:embed="rId3"/>
                <a:stretch>
                  <a:fillRect/>
                </a:stretch>
              </a:blipFill>
              <a:latin typeface="Akzidenz-Grotesk BQ Condensed" pitchFamily="2" charset="0"/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2983501" y="5132503"/>
            <a:ext cx="735783" cy="73578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blipFill>
                <a:blip r:embed="rId3"/>
                <a:stretch>
                  <a:fillRect/>
                </a:stretch>
              </a:blipFill>
              <a:latin typeface="Akzidenz-Grotesk BQ Condensed" pitchFamily="2" charset="0"/>
            </a:endParaRPr>
          </a:p>
        </p:txBody>
      </p:sp>
      <p:sp>
        <p:nvSpPr>
          <p:cNvPr id="99" name="椭圆 98"/>
          <p:cNvSpPr/>
          <p:nvPr/>
        </p:nvSpPr>
        <p:spPr>
          <a:xfrm>
            <a:off x="5503781" y="1515525"/>
            <a:ext cx="735783" cy="73578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blipFill>
                <a:blip r:embed="rId3"/>
                <a:stretch>
                  <a:fillRect/>
                </a:stretch>
              </a:blipFill>
              <a:latin typeface="Akzidenz-Grotesk BQ Condensed" pitchFamily="2" charset="0"/>
            </a:endParaRPr>
          </a:p>
        </p:txBody>
      </p:sp>
      <p:sp>
        <p:nvSpPr>
          <p:cNvPr id="103" name="圆角矩形 102"/>
          <p:cNvSpPr/>
          <p:nvPr/>
        </p:nvSpPr>
        <p:spPr>
          <a:xfrm>
            <a:off x="8391953" y="2853730"/>
            <a:ext cx="2121612" cy="2708950"/>
          </a:xfrm>
          <a:prstGeom prst="round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3500000" scaled="1"/>
          </a:gra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椭圆 103"/>
          <p:cNvSpPr/>
          <p:nvPr/>
        </p:nvSpPr>
        <p:spPr>
          <a:xfrm>
            <a:off x="8024061" y="5149523"/>
            <a:ext cx="735783" cy="73578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blipFill>
                <a:blip r:embed="rId3"/>
                <a:stretch>
                  <a:fillRect/>
                </a:stretch>
              </a:blipFill>
              <a:latin typeface="Akzidenz-Grotesk BQ Condensed" pitchFamily="2" charset="0"/>
            </a:endParaRPr>
          </a:p>
        </p:txBody>
      </p:sp>
      <p:grpSp>
        <p:nvGrpSpPr>
          <p:cNvPr id="185" name="组合 184"/>
          <p:cNvGrpSpPr/>
          <p:nvPr/>
        </p:nvGrpSpPr>
        <p:grpSpPr>
          <a:xfrm>
            <a:off x="1152525" y="2658200"/>
            <a:ext cx="1686034" cy="987618"/>
            <a:chOff x="8641357" y="2133650"/>
            <a:chExt cx="1686034" cy="987618"/>
          </a:xfrm>
        </p:grpSpPr>
        <p:sp>
          <p:nvSpPr>
            <p:cNvPr id="186" name="TextBox 185"/>
            <p:cNvSpPr txBox="1"/>
            <p:nvPr/>
          </p:nvSpPr>
          <p:spPr>
            <a:xfrm>
              <a:off x="8697503" y="2515974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7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8714182" y="2133650"/>
              <a:ext cx="139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输入小标题</a:t>
              </a:r>
              <a:endParaRPr lang="zh-CN" altLang="zh-CN" sz="18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89" name="文本框 29"/>
          <p:cNvSpPr txBox="1">
            <a:spLocks noChangeArrowheads="1"/>
          </p:cNvSpPr>
          <p:nvPr/>
        </p:nvSpPr>
        <p:spPr bwMode="auto">
          <a:xfrm>
            <a:off x="925867" y="1500092"/>
            <a:ext cx="5453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/>
            <a:r>
              <a:rPr lang="en-US" altLang="zh-CN" sz="4000" dirty="0">
                <a:solidFill>
                  <a:srgbClr val="0066CC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rPr>
              <a:t>A</a:t>
            </a:r>
            <a:endParaRPr lang="zh-CN" altLang="en-US" sz="4000" dirty="0">
              <a:solidFill>
                <a:srgbClr val="0066CC"/>
              </a:solidFill>
              <a:effectLst>
                <a:innerShdw blurRad="63500" dist="38100" dir="13500000">
                  <a:prstClr val="black">
                    <a:alpha val="50000"/>
                  </a:prstClr>
                </a:inn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0" name="文本框 29"/>
          <p:cNvSpPr txBox="1">
            <a:spLocks noChangeArrowheads="1"/>
          </p:cNvSpPr>
          <p:nvPr/>
        </p:nvSpPr>
        <p:spPr bwMode="auto">
          <a:xfrm>
            <a:off x="3133957" y="5117429"/>
            <a:ext cx="5068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ctr" eaLnBrk="0" hangingPunct="0">
              <a:defRPr sz="40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altLang="zh-CN" dirty="0">
                <a:solidFill>
                  <a:srgbClr val="0066CC"/>
                </a:solidFill>
              </a:rPr>
              <a:t>B</a:t>
            </a:r>
            <a:endParaRPr lang="zh-CN" altLang="en-US" dirty="0">
              <a:solidFill>
                <a:srgbClr val="0066CC"/>
              </a:solidFill>
            </a:endParaRPr>
          </a:p>
        </p:txBody>
      </p:sp>
      <p:sp>
        <p:nvSpPr>
          <p:cNvPr id="191" name="文本框 29"/>
          <p:cNvSpPr txBox="1">
            <a:spLocks noChangeArrowheads="1"/>
          </p:cNvSpPr>
          <p:nvPr/>
        </p:nvSpPr>
        <p:spPr bwMode="auto">
          <a:xfrm>
            <a:off x="5637548" y="1511129"/>
            <a:ext cx="5277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ctr" eaLnBrk="0" hangingPunct="0">
              <a:defRPr sz="40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altLang="zh-CN" dirty="0">
                <a:solidFill>
                  <a:srgbClr val="0066CC"/>
                </a:solidFill>
              </a:rPr>
              <a:t>C</a:t>
            </a:r>
            <a:endParaRPr lang="zh-CN" altLang="en-US" dirty="0">
              <a:solidFill>
                <a:srgbClr val="0066CC"/>
              </a:solidFill>
            </a:endParaRPr>
          </a:p>
        </p:txBody>
      </p:sp>
      <p:sp>
        <p:nvSpPr>
          <p:cNvPr id="192" name="文本框 29"/>
          <p:cNvSpPr txBox="1">
            <a:spLocks noChangeArrowheads="1"/>
          </p:cNvSpPr>
          <p:nvPr/>
        </p:nvSpPr>
        <p:spPr bwMode="auto">
          <a:xfrm>
            <a:off x="8136893" y="5147575"/>
            <a:ext cx="575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ctr" eaLnBrk="0" hangingPunct="0">
              <a:defRPr sz="40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altLang="zh-CN" dirty="0">
                <a:solidFill>
                  <a:srgbClr val="0066CC"/>
                </a:solidFill>
              </a:rPr>
              <a:t>D</a:t>
            </a:r>
            <a:endParaRPr lang="zh-CN" altLang="en-US" dirty="0">
              <a:solidFill>
                <a:srgbClr val="0066CC"/>
              </a:solidFill>
            </a:endParaRPr>
          </a:p>
        </p:txBody>
      </p:sp>
      <p:grpSp>
        <p:nvGrpSpPr>
          <p:cNvPr id="193" name="组合 192"/>
          <p:cNvGrpSpPr/>
          <p:nvPr/>
        </p:nvGrpSpPr>
        <p:grpSpPr>
          <a:xfrm>
            <a:off x="3643776" y="3392895"/>
            <a:ext cx="1686034" cy="987618"/>
            <a:chOff x="8641357" y="2133650"/>
            <a:chExt cx="1686034" cy="987618"/>
          </a:xfrm>
        </p:grpSpPr>
        <p:sp>
          <p:nvSpPr>
            <p:cNvPr id="194" name="TextBox 193"/>
            <p:cNvSpPr txBox="1"/>
            <p:nvPr/>
          </p:nvSpPr>
          <p:spPr>
            <a:xfrm>
              <a:off x="8697503" y="2515974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5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8714182" y="2133650"/>
              <a:ext cx="139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输入小标题</a:t>
              </a:r>
              <a:endParaRPr lang="zh-CN" altLang="zh-CN" sz="18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97" name="组合 196"/>
          <p:cNvGrpSpPr/>
          <p:nvPr/>
        </p:nvGrpSpPr>
        <p:grpSpPr>
          <a:xfrm>
            <a:off x="6121077" y="2493690"/>
            <a:ext cx="1686034" cy="987618"/>
            <a:chOff x="8641357" y="2133650"/>
            <a:chExt cx="1686034" cy="987618"/>
          </a:xfrm>
        </p:grpSpPr>
        <p:sp>
          <p:nvSpPr>
            <p:cNvPr id="198" name="TextBox 197"/>
            <p:cNvSpPr txBox="1"/>
            <p:nvPr/>
          </p:nvSpPr>
          <p:spPr>
            <a:xfrm>
              <a:off x="8697503" y="2515974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9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8714182" y="2133650"/>
              <a:ext cx="139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输入小标题</a:t>
              </a:r>
              <a:endParaRPr lang="zh-CN" altLang="zh-CN" sz="18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01" name="组合 200"/>
          <p:cNvGrpSpPr/>
          <p:nvPr/>
        </p:nvGrpSpPr>
        <p:grpSpPr>
          <a:xfrm>
            <a:off x="8641357" y="3495049"/>
            <a:ext cx="1686034" cy="987618"/>
            <a:chOff x="8641357" y="2133650"/>
            <a:chExt cx="1686034" cy="987618"/>
          </a:xfrm>
        </p:grpSpPr>
        <p:sp>
          <p:nvSpPr>
            <p:cNvPr id="202" name="TextBox 201"/>
            <p:cNvSpPr txBox="1"/>
            <p:nvPr/>
          </p:nvSpPr>
          <p:spPr>
            <a:xfrm>
              <a:off x="8697503" y="2515974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03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8714182" y="2133650"/>
              <a:ext cx="139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输入小标题</a:t>
              </a:r>
              <a:endParaRPr lang="zh-CN" altLang="zh-CN" sz="18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63059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2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25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750"/>
                            </p:stCondLst>
                            <p:childTnLst>
                              <p:par>
                                <p:cTn id="8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250"/>
                            </p:stCondLst>
                            <p:childTnLst>
                              <p:par>
                                <p:cTn id="9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3" grpId="0" animBg="1"/>
      <p:bldP spid="104" grpId="0" animBg="1"/>
      <p:bldP spid="189" grpId="0"/>
      <p:bldP spid="190" grpId="0"/>
      <p:bldP spid="191" grpId="0"/>
      <p:bldP spid="19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15231677" y="405458"/>
            <a:ext cx="4680520" cy="3531513"/>
            <a:chOff x="5303118" y="569153"/>
            <a:chExt cx="4680520" cy="3531513"/>
          </a:xfrm>
        </p:grpSpPr>
        <p:cxnSp>
          <p:nvCxnSpPr>
            <p:cNvPr id="39" name="直接连接符 38"/>
            <p:cNvCxnSpPr/>
            <p:nvPr/>
          </p:nvCxnSpPr>
          <p:spPr>
            <a:xfrm>
              <a:off x="5303118" y="569153"/>
              <a:ext cx="0" cy="3531513"/>
            </a:xfrm>
            <a:prstGeom prst="line">
              <a:avLst/>
            </a:prstGeom>
            <a:noFill/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  <a:effectLst/>
          </p:spPr>
        </p:cxnSp>
        <p:sp>
          <p:nvSpPr>
            <p:cNvPr id="40" name="Text Box 28"/>
            <p:cNvSpPr txBox="1">
              <a:spLocks noChangeArrowheads="1"/>
            </p:cNvSpPr>
            <p:nvPr/>
          </p:nvSpPr>
          <p:spPr bwMode="auto">
            <a:xfrm>
              <a:off x="5447134" y="1266647"/>
              <a:ext cx="4536504" cy="203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2016</a:t>
              </a:r>
              <a:r>
                <a:rPr lang="zh-CN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年工作计划 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zh-CN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年度销售目标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zh-CN" altLang="zh-CN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销售计划策略分析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63242" y="2809178"/>
            <a:ext cx="1641411" cy="2952193"/>
            <a:chOff x="406574" y="1514107"/>
            <a:chExt cx="2520000" cy="4532397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406574" y="1514107"/>
              <a:ext cx="2520000" cy="3360000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组合 43"/>
            <p:cNvGrpSpPr/>
            <p:nvPr/>
          </p:nvGrpSpPr>
          <p:grpSpPr>
            <a:xfrm>
              <a:off x="406574" y="5374011"/>
              <a:ext cx="2520000" cy="672493"/>
              <a:chOff x="406574" y="5374011"/>
              <a:chExt cx="2520000" cy="672493"/>
            </a:xfrm>
          </p:grpSpPr>
          <p:sp>
            <p:nvSpPr>
              <p:cNvPr id="45" name="TextBox 44">
                <a:hlinkClick r:id="" action="ppaction://hlinkshowjump?jump=nextslide"/>
              </p:cNvPr>
              <p:cNvSpPr txBox="1"/>
              <p:nvPr/>
            </p:nvSpPr>
            <p:spPr>
              <a:xfrm>
                <a:off x="406574" y="5479481"/>
                <a:ext cx="2520000" cy="567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800" dirty="0">
                    <a:solidFill>
                      <a:srgbClr val="0066CC"/>
                    </a:solidFill>
                    <a:latin typeface="微软雅黑" pitchFamily="34" charset="-122"/>
                    <a:ea typeface="微软雅黑" pitchFamily="34" charset="-122"/>
                  </a:rPr>
                  <a:t>年度工作概述</a:t>
                </a:r>
              </a:p>
            </p:txBody>
          </p:sp>
          <p:cxnSp>
            <p:nvCxnSpPr>
              <p:cNvPr id="46" name="直接连接符 45"/>
              <p:cNvCxnSpPr/>
              <p:nvPr/>
            </p:nvCxnSpPr>
            <p:spPr>
              <a:xfrm flipV="1">
                <a:off x="419041" y="5374011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grpSp>
        <p:nvGrpSpPr>
          <p:cNvPr id="47" name="组合 46"/>
          <p:cNvGrpSpPr/>
          <p:nvPr/>
        </p:nvGrpSpPr>
        <p:grpSpPr>
          <a:xfrm>
            <a:off x="2736701" y="2809178"/>
            <a:ext cx="1641593" cy="2954395"/>
            <a:chOff x="3358902" y="1510725"/>
            <a:chExt cx="2520280" cy="4535779"/>
          </a:xfrm>
        </p:grpSpPr>
        <p:pic>
          <p:nvPicPr>
            <p:cNvPr id="4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3423471" y="1510725"/>
              <a:ext cx="2390863" cy="3462922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9" name="组合 48"/>
            <p:cNvGrpSpPr/>
            <p:nvPr/>
          </p:nvGrpSpPr>
          <p:grpSpPr>
            <a:xfrm>
              <a:off x="3358902" y="5374010"/>
              <a:ext cx="2520280" cy="672494"/>
              <a:chOff x="3358902" y="5374010"/>
              <a:chExt cx="2520280" cy="672494"/>
            </a:xfrm>
          </p:grpSpPr>
          <p:sp>
            <p:nvSpPr>
              <p:cNvPr id="50" name="TextBox 49">
                <a:hlinkClick r:id="" action="ppaction://hlinkshowjump?jump=nextslide"/>
              </p:cNvPr>
              <p:cNvSpPr txBox="1"/>
              <p:nvPr/>
            </p:nvSpPr>
            <p:spPr>
              <a:xfrm>
                <a:off x="3358902" y="5479481"/>
                <a:ext cx="2520001" cy="567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zh-CN" sz="1800" dirty="0">
                    <a:solidFill>
                      <a:srgbClr val="0066CC"/>
                    </a:solidFill>
                    <a:latin typeface="微软雅黑" pitchFamily="34" charset="-122"/>
                    <a:ea typeface="微软雅黑" pitchFamily="34" charset="-122"/>
                  </a:rPr>
                  <a:t>工作完成情况</a:t>
                </a:r>
                <a:endParaRPr lang="zh-CN" altLang="en-US" sz="180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51" name="直接连接符 50"/>
              <p:cNvCxnSpPr/>
              <p:nvPr/>
            </p:nvCxnSpPr>
            <p:spPr>
              <a:xfrm flipV="1">
                <a:off x="3371649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grpSp>
        <p:nvGrpSpPr>
          <p:cNvPr id="52" name="组合 51"/>
          <p:cNvGrpSpPr/>
          <p:nvPr/>
        </p:nvGrpSpPr>
        <p:grpSpPr>
          <a:xfrm>
            <a:off x="4752925" y="2809178"/>
            <a:ext cx="1659948" cy="2952239"/>
            <a:chOff x="6282770" y="1514104"/>
            <a:chExt cx="2548460" cy="4532469"/>
          </a:xfrm>
        </p:grpSpPr>
        <p:pic>
          <p:nvPicPr>
            <p:cNvPr id="53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6311231" y="1514104"/>
              <a:ext cx="2519999" cy="3451871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4" name="组合 53"/>
            <p:cNvGrpSpPr/>
            <p:nvPr/>
          </p:nvGrpSpPr>
          <p:grpSpPr>
            <a:xfrm>
              <a:off x="6282770" y="5374010"/>
              <a:ext cx="2548460" cy="672563"/>
              <a:chOff x="6282770" y="5374010"/>
              <a:chExt cx="2548460" cy="672563"/>
            </a:xfrm>
          </p:grpSpPr>
          <p:sp>
            <p:nvSpPr>
              <p:cNvPr id="55" name="TextBox 54">
                <a:hlinkClick r:id="" action="ppaction://hlinkshowjump?jump=nextslide"/>
              </p:cNvPr>
              <p:cNvSpPr txBox="1"/>
              <p:nvPr/>
            </p:nvSpPr>
            <p:spPr>
              <a:xfrm>
                <a:off x="6282770" y="5479550"/>
                <a:ext cx="2548460" cy="567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800" dirty="0">
                    <a:solidFill>
                      <a:srgbClr val="0066CC"/>
                    </a:solidFill>
                    <a:latin typeface="微软雅黑" pitchFamily="34" charset="-122"/>
                    <a:ea typeface="微软雅黑" pitchFamily="34" charset="-122"/>
                  </a:rPr>
                  <a:t>项目成果展示</a:t>
                </a:r>
              </a:p>
            </p:txBody>
          </p:sp>
          <p:cxnSp>
            <p:nvCxnSpPr>
              <p:cNvPr id="56" name="直接连接符 55"/>
              <p:cNvCxnSpPr/>
              <p:nvPr/>
            </p:nvCxnSpPr>
            <p:spPr>
              <a:xfrm flipV="1">
                <a:off x="6323697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grpSp>
        <p:nvGrpSpPr>
          <p:cNvPr id="58" name="组合 57"/>
          <p:cNvGrpSpPr/>
          <p:nvPr/>
        </p:nvGrpSpPr>
        <p:grpSpPr>
          <a:xfrm>
            <a:off x="6697141" y="2809177"/>
            <a:ext cx="2103005" cy="2952194"/>
            <a:chOff x="9042458" y="1514103"/>
            <a:chExt cx="3228669" cy="4532399"/>
          </a:xfrm>
        </p:grpSpPr>
        <p:pic>
          <p:nvPicPr>
            <p:cNvPr id="5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9263558" y="1514103"/>
              <a:ext cx="2520000" cy="3462923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" name="组合 59"/>
            <p:cNvGrpSpPr/>
            <p:nvPr/>
          </p:nvGrpSpPr>
          <p:grpSpPr>
            <a:xfrm>
              <a:off x="9042458" y="5374010"/>
              <a:ext cx="3228669" cy="672492"/>
              <a:chOff x="9042458" y="5374010"/>
              <a:chExt cx="3228669" cy="672492"/>
            </a:xfrm>
          </p:grpSpPr>
          <p:sp>
            <p:nvSpPr>
              <p:cNvPr id="61" name="TextBox 60">
                <a:hlinkClick r:id="" action="ppaction://hlinkshowjump?jump=nextslide"/>
              </p:cNvPr>
              <p:cNvSpPr txBox="1"/>
              <p:nvPr/>
            </p:nvSpPr>
            <p:spPr>
              <a:xfrm>
                <a:off x="9042458" y="5479480"/>
                <a:ext cx="3228669" cy="5670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zh-CN" sz="1800" dirty="0">
                    <a:solidFill>
                      <a:srgbClr val="0066CC"/>
                    </a:solidFill>
                    <a:latin typeface="微软雅黑" pitchFamily="34" charset="-122"/>
                    <a:ea typeface="微软雅黑" pitchFamily="34" charset="-122"/>
                  </a:rPr>
                  <a:t>工作中存在的不足</a:t>
                </a:r>
                <a:endParaRPr lang="zh-CN" altLang="en-US" sz="180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62" name="直接连接符 61"/>
              <p:cNvCxnSpPr/>
              <p:nvPr/>
            </p:nvCxnSpPr>
            <p:spPr>
              <a:xfrm flipV="1">
                <a:off x="9276025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pic>
        <p:nvPicPr>
          <p:cNvPr id="64" name="Picture 3" descr="C:\Documents and Settings\tdz\桌面\未标题-1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846714" y="2243212"/>
            <a:ext cx="2634931" cy="464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组合 64"/>
          <p:cNvGrpSpPr/>
          <p:nvPr/>
        </p:nvGrpSpPr>
        <p:grpSpPr>
          <a:xfrm>
            <a:off x="8944161" y="2743576"/>
            <a:ext cx="1857436" cy="3017795"/>
            <a:chOff x="9263558" y="1413389"/>
            <a:chExt cx="2851655" cy="4633113"/>
          </a:xfrm>
        </p:grpSpPr>
        <p:pic>
          <p:nvPicPr>
            <p:cNvPr id="66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9263558" y="1413389"/>
              <a:ext cx="2452758" cy="3563636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7" name="组合 66"/>
            <p:cNvGrpSpPr/>
            <p:nvPr/>
          </p:nvGrpSpPr>
          <p:grpSpPr>
            <a:xfrm>
              <a:off x="9263558" y="5374010"/>
              <a:ext cx="2851655" cy="672492"/>
              <a:chOff x="9263558" y="5374010"/>
              <a:chExt cx="2851655" cy="672492"/>
            </a:xfrm>
          </p:grpSpPr>
          <p:sp>
            <p:nvSpPr>
              <p:cNvPr id="68" name="TextBox 67">
                <a:hlinkClick r:id="" action="ppaction://hlinkshowjump?jump=nextslide"/>
              </p:cNvPr>
              <p:cNvSpPr txBox="1"/>
              <p:nvPr/>
            </p:nvSpPr>
            <p:spPr>
              <a:xfrm>
                <a:off x="9263558" y="5479480"/>
                <a:ext cx="2851655" cy="5670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>
                    <a:solidFill>
                      <a:srgbClr val="0066CC"/>
                    </a:solidFill>
                  </a:rPr>
                  <a:t>2016</a:t>
                </a:r>
                <a:r>
                  <a:rPr lang="zh-CN" altLang="zh-CN" sz="1800" dirty="0">
                    <a:solidFill>
                      <a:srgbClr val="0066CC"/>
                    </a:solidFill>
                  </a:rPr>
                  <a:t>年工作计划</a:t>
                </a:r>
                <a:endParaRPr lang="zh-CN" altLang="en-US" sz="1800" dirty="0">
                  <a:solidFill>
                    <a:srgbClr val="0066CC"/>
                  </a:solidFill>
                </a:endParaRPr>
              </a:p>
            </p:txBody>
          </p:sp>
          <p:cxnSp>
            <p:nvCxnSpPr>
              <p:cNvPr id="69" name="直接连接符 68"/>
              <p:cNvCxnSpPr/>
              <p:nvPr/>
            </p:nvCxnSpPr>
            <p:spPr>
              <a:xfrm flipV="1">
                <a:off x="9276025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grpSp>
        <p:nvGrpSpPr>
          <p:cNvPr id="71" name="组合 70"/>
          <p:cNvGrpSpPr/>
          <p:nvPr/>
        </p:nvGrpSpPr>
        <p:grpSpPr>
          <a:xfrm>
            <a:off x="4248869" y="1646419"/>
            <a:ext cx="802098" cy="802096"/>
            <a:chOff x="7414667" y="3750265"/>
            <a:chExt cx="871129" cy="871129"/>
          </a:xfrm>
        </p:grpSpPr>
        <p:sp>
          <p:nvSpPr>
            <p:cNvPr id="72" name="椭圆 71"/>
            <p:cNvSpPr/>
            <p:nvPr/>
          </p:nvSpPr>
          <p:spPr>
            <a:xfrm>
              <a:off x="7414667" y="3750265"/>
              <a:ext cx="871129" cy="87112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3" name="文本框 20"/>
            <p:cNvSpPr txBox="1"/>
            <p:nvPr/>
          </p:nvSpPr>
          <p:spPr>
            <a:xfrm>
              <a:off x="7468849" y="3843910"/>
              <a:ext cx="792991" cy="701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smtClean="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05</a:t>
              </a:r>
              <a:endParaRPr lang="zh-CN" altLang="en-US" sz="3600" dirty="0">
                <a:solidFill>
                  <a:srgbClr val="0066CC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74" name="s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010949" y="3809854"/>
            <a:ext cx="1835871" cy="489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280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4643E-7 7.40741E-7 L 1.00896 0.59051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41" y="2951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">
                                      <p:cBhvr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1.25828E-6 1.11022E-16 L 0.75469 0.6520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35" y="325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2.69316E-6 1.48148E-6 L 0.56622 0.65231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11" y="3261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2.84768E-6 1.48148E-6 L 0.39045 0.67338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23" y="3365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-1.10375E-6 1.48148E-6 L 0.92867 0.6419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427" y="3208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6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6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10"/>
                            </p:stCondLst>
                            <p:childTnLst>
                              <p:par>
                                <p:cTn id="76" presetID="35" presetClass="path" presetSubtype="0" accel="12000" decel="1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9146E-6 1.48148E-6 L -0.44105 -0.00255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52" y="-13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5" presetClass="path" presetSubtype="0" accel="12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7025E-6 2.59259E-6 L -0.45041 -0.0044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1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710"/>
                            </p:stCondLst>
                            <p:childTnLst>
                              <p:par>
                                <p:cTn id="8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21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68 0.11412 L -0.79367 0.24675 " pathEditMode="relative" rAng="0" ptsTypes="AA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49" y="662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椭圆 113"/>
          <p:cNvSpPr/>
          <p:nvPr/>
        </p:nvSpPr>
        <p:spPr>
          <a:xfrm>
            <a:off x="4013739" y="333450"/>
            <a:ext cx="1963322" cy="1963322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2" name="组合 1"/>
          <p:cNvGrpSpPr/>
          <p:nvPr/>
        </p:nvGrpSpPr>
        <p:grpSpPr>
          <a:xfrm>
            <a:off x="4101791" y="765497"/>
            <a:ext cx="1787217" cy="1161421"/>
            <a:chOff x="736517" y="2781721"/>
            <a:chExt cx="1787217" cy="1161421"/>
          </a:xfrm>
        </p:grpSpPr>
        <p:sp>
          <p:nvSpPr>
            <p:cNvPr id="115" name="文本框 5"/>
            <p:cNvSpPr txBox="1"/>
            <p:nvPr/>
          </p:nvSpPr>
          <p:spPr>
            <a:xfrm>
              <a:off x="736517" y="2781721"/>
              <a:ext cx="17872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dirty="0" smtClean="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目录</a:t>
              </a:r>
              <a:endParaRPr lang="zh-CN" altLang="en-US" sz="5400" dirty="0">
                <a:solidFill>
                  <a:srgbClr val="0066CC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1" name="矩形 140"/>
            <p:cNvSpPr/>
            <p:nvPr/>
          </p:nvSpPr>
          <p:spPr>
            <a:xfrm>
              <a:off x="936501" y="3573810"/>
              <a:ext cx="138135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800" dirty="0">
                  <a:solidFill>
                    <a:srgbClr val="0066CC"/>
                  </a:solidFill>
                </a:rPr>
                <a:t>CONTENTS</a:t>
              </a:r>
              <a:endParaRPr lang="zh-CN" altLang="en-US" sz="18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6736724" y="808449"/>
            <a:ext cx="802098" cy="802096"/>
            <a:chOff x="7414667" y="3750265"/>
            <a:chExt cx="871129" cy="871129"/>
          </a:xfrm>
        </p:grpSpPr>
        <p:sp>
          <p:nvSpPr>
            <p:cNvPr id="117" name="椭圆 116"/>
            <p:cNvSpPr/>
            <p:nvPr/>
          </p:nvSpPr>
          <p:spPr>
            <a:xfrm>
              <a:off x="7414667" y="3750265"/>
              <a:ext cx="871129" cy="87112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18" name="文本框 20"/>
            <p:cNvSpPr txBox="1"/>
            <p:nvPr/>
          </p:nvSpPr>
          <p:spPr>
            <a:xfrm>
              <a:off x="7468849" y="3843910"/>
              <a:ext cx="792991" cy="701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smtClean="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3600" dirty="0">
                <a:solidFill>
                  <a:srgbClr val="0066CC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19" name="组合 118"/>
          <p:cNvGrpSpPr/>
          <p:nvPr/>
        </p:nvGrpSpPr>
        <p:grpSpPr>
          <a:xfrm>
            <a:off x="6759139" y="2843723"/>
            <a:ext cx="802098" cy="802096"/>
            <a:chOff x="7414667" y="3750264"/>
            <a:chExt cx="871129" cy="871129"/>
          </a:xfrm>
        </p:grpSpPr>
        <p:sp>
          <p:nvSpPr>
            <p:cNvPr id="120" name="椭圆 119"/>
            <p:cNvSpPr/>
            <p:nvPr/>
          </p:nvSpPr>
          <p:spPr>
            <a:xfrm>
              <a:off x="7414667" y="3750264"/>
              <a:ext cx="871129" cy="87112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21" name="文本框 23"/>
            <p:cNvSpPr txBox="1"/>
            <p:nvPr/>
          </p:nvSpPr>
          <p:spPr>
            <a:xfrm>
              <a:off x="7451426" y="3843910"/>
              <a:ext cx="792991" cy="701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dirty="0"/>
                <a:t>03</a:t>
              </a:r>
              <a:endParaRPr lang="zh-CN" altLang="en-US" dirty="0"/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6759139" y="3851835"/>
            <a:ext cx="802098" cy="802096"/>
            <a:chOff x="7414667" y="3750264"/>
            <a:chExt cx="871129" cy="871129"/>
          </a:xfrm>
        </p:grpSpPr>
        <p:sp>
          <p:nvSpPr>
            <p:cNvPr id="123" name="椭圆 122"/>
            <p:cNvSpPr/>
            <p:nvPr/>
          </p:nvSpPr>
          <p:spPr>
            <a:xfrm>
              <a:off x="7414667" y="3750264"/>
              <a:ext cx="871129" cy="87112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24" name="文本框 29"/>
            <p:cNvSpPr txBox="1"/>
            <p:nvPr/>
          </p:nvSpPr>
          <p:spPr>
            <a:xfrm>
              <a:off x="7451426" y="3818460"/>
              <a:ext cx="792991" cy="701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dirty="0"/>
                <a:t>04</a:t>
              </a:r>
              <a:endParaRPr lang="zh-CN" altLang="en-US" dirty="0"/>
            </a:p>
          </p:txBody>
        </p:sp>
      </p:grpSp>
      <p:grpSp>
        <p:nvGrpSpPr>
          <p:cNvPr id="125" name="组合 124"/>
          <p:cNvGrpSpPr/>
          <p:nvPr/>
        </p:nvGrpSpPr>
        <p:grpSpPr>
          <a:xfrm>
            <a:off x="6769149" y="1835611"/>
            <a:ext cx="802098" cy="802096"/>
            <a:chOff x="7414667" y="3750264"/>
            <a:chExt cx="871129" cy="871129"/>
          </a:xfrm>
        </p:grpSpPr>
        <p:sp>
          <p:nvSpPr>
            <p:cNvPr id="126" name="椭圆 125"/>
            <p:cNvSpPr/>
            <p:nvPr/>
          </p:nvSpPr>
          <p:spPr>
            <a:xfrm>
              <a:off x="7414667" y="3750264"/>
              <a:ext cx="871129" cy="87112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27" name="文本框 32"/>
            <p:cNvSpPr txBox="1"/>
            <p:nvPr/>
          </p:nvSpPr>
          <p:spPr>
            <a:xfrm>
              <a:off x="7451426" y="3820353"/>
              <a:ext cx="792991" cy="701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dirty="0"/>
                <a:t>02</a:t>
              </a:r>
              <a:endParaRPr lang="zh-CN" altLang="en-US" dirty="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759139" y="4869954"/>
            <a:ext cx="802098" cy="802095"/>
            <a:chOff x="9136697" y="1907619"/>
            <a:chExt cx="802098" cy="802095"/>
          </a:xfrm>
        </p:grpSpPr>
        <p:sp>
          <p:nvSpPr>
            <p:cNvPr id="136" name="椭圆 135"/>
            <p:cNvSpPr/>
            <p:nvPr/>
          </p:nvSpPr>
          <p:spPr>
            <a:xfrm>
              <a:off x="9136697" y="1907619"/>
              <a:ext cx="802098" cy="80209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37" name="文本框 29"/>
            <p:cNvSpPr txBox="1"/>
            <p:nvPr/>
          </p:nvSpPr>
          <p:spPr>
            <a:xfrm>
              <a:off x="9174285" y="1991375"/>
              <a:ext cx="730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dirty="0"/>
                <a:t>05</a:t>
              </a:r>
              <a:endParaRPr lang="zh-CN" altLang="en-US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633245" y="941898"/>
            <a:ext cx="2424885" cy="677689"/>
            <a:chOff x="2232645" y="1023913"/>
            <a:chExt cx="2424885" cy="677689"/>
          </a:xfrm>
        </p:grpSpPr>
        <p:sp>
          <p:nvSpPr>
            <p:cNvPr id="128" name="文本框 33"/>
            <p:cNvSpPr txBox="1"/>
            <p:nvPr/>
          </p:nvSpPr>
          <p:spPr>
            <a:xfrm>
              <a:off x="2232645" y="1023913"/>
              <a:ext cx="242488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年度工作概述</a:t>
              </a:r>
              <a:endPara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20677" y="1447686"/>
              <a:ext cx="201622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本季度工作叙述 整体工作总结</a:t>
              </a:r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489229" y="1967053"/>
            <a:ext cx="2790271" cy="656936"/>
            <a:chOff x="3600797" y="5013970"/>
            <a:chExt cx="2790271" cy="656936"/>
          </a:xfrm>
        </p:grpSpPr>
        <p:sp>
          <p:nvSpPr>
            <p:cNvPr id="129" name="文本框 34"/>
            <p:cNvSpPr txBox="1"/>
            <p:nvPr/>
          </p:nvSpPr>
          <p:spPr>
            <a:xfrm>
              <a:off x="3600797" y="5013970"/>
              <a:ext cx="26969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工作完成情况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960837" y="5416990"/>
              <a:ext cx="24302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完成的项目 存在的问题 改进方法措施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273205" y="2997746"/>
            <a:ext cx="3144592" cy="657498"/>
            <a:chOff x="5112965" y="837506"/>
            <a:chExt cx="3144592" cy="657498"/>
          </a:xfrm>
        </p:grpSpPr>
        <p:sp>
          <p:nvSpPr>
            <p:cNvPr id="144" name="文本框 33"/>
            <p:cNvSpPr txBox="1"/>
            <p:nvPr/>
          </p:nvSpPr>
          <p:spPr>
            <a:xfrm>
              <a:off x="5112965" y="837506"/>
              <a:ext cx="31445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项目成果展示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5" name="文本框 33"/>
            <p:cNvSpPr txBox="1"/>
            <p:nvPr/>
          </p:nvSpPr>
          <p:spPr>
            <a:xfrm>
              <a:off x="5761037" y="1241088"/>
              <a:ext cx="23881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项目展示一 项目展示二</a:t>
              </a:r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 </a:t>
              </a:r>
              <a:r>
                <a:rPr lang="zh-CN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项目展示三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637608" y="4005858"/>
            <a:ext cx="2875957" cy="646911"/>
            <a:chOff x="6537621" y="5030234"/>
            <a:chExt cx="2875957" cy="646911"/>
          </a:xfrm>
        </p:grpSpPr>
        <p:sp>
          <p:nvSpPr>
            <p:cNvPr id="146" name="文本框 33"/>
            <p:cNvSpPr txBox="1"/>
            <p:nvPr/>
          </p:nvSpPr>
          <p:spPr>
            <a:xfrm>
              <a:off x="6537621" y="5030234"/>
              <a:ext cx="287595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工作中存在的不足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7" name="文本框 33"/>
            <p:cNvSpPr txBox="1"/>
            <p:nvPr/>
          </p:nvSpPr>
          <p:spPr>
            <a:xfrm>
              <a:off x="6749282" y="5423229"/>
              <a:ext cx="242451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项目展示一 项目展示二</a:t>
              </a:r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 </a:t>
              </a:r>
              <a:r>
                <a:rPr lang="zh-CN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项目展示三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417221" y="5013970"/>
            <a:ext cx="3144592" cy="656981"/>
            <a:chOff x="7993285" y="1053530"/>
            <a:chExt cx="3144592" cy="656981"/>
          </a:xfrm>
        </p:grpSpPr>
        <p:sp>
          <p:nvSpPr>
            <p:cNvPr id="148" name="文本框 33"/>
            <p:cNvSpPr txBox="1"/>
            <p:nvPr/>
          </p:nvSpPr>
          <p:spPr>
            <a:xfrm>
              <a:off x="7993285" y="1053530"/>
              <a:ext cx="31445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2016</a:t>
              </a:r>
              <a:r>
                <a:rPr lang="zh-CN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年工作计划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9" name="文本框 33"/>
            <p:cNvSpPr txBox="1"/>
            <p:nvPr/>
          </p:nvSpPr>
          <p:spPr>
            <a:xfrm>
              <a:off x="8449093" y="1456595"/>
              <a:ext cx="21364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2016</a:t>
              </a:r>
              <a:r>
                <a:rPr lang="zh-CN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年工作计划 工作目标 其他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50" name="椭圆 49"/>
          <p:cNvSpPr/>
          <p:nvPr/>
        </p:nvSpPr>
        <p:spPr>
          <a:xfrm>
            <a:off x="648469" y="1893338"/>
            <a:ext cx="4272760" cy="427276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51" name="椭圆 50"/>
          <p:cNvSpPr/>
          <p:nvPr/>
        </p:nvSpPr>
        <p:spPr>
          <a:xfrm>
            <a:off x="1005167" y="2262808"/>
            <a:ext cx="3575167" cy="3575167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533481" y="1504684"/>
            <a:ext cx="1152128" cy="1152128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</p:spTree>
    <p:extLst>
      <p:ext uri="{BB962C8B-B14F-4D97-AF65-F5344CB8AC3E}">
        <p14:creationId xmlns:p14="http://schemas.microsoft.com/office/powerpoint/2010/main" xmlns="" val="273788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50" grpId="0" animBg="1"/>
      <p:bldP spid="51" grpId="0" animBg="1"/>
      <p:bldP spid="5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60438" y="189434"/>
            <a:ext cx="7399182" cy="646331"/>
            <a:chOff x="360438" y="189434"/>
            <a:chExt cx="7399182" cy="646331"/>
          </a:xfrm>
        </p:grpSpPr>
        <p:sp>
          <p:nvSpPr>
            <p:cNvPr id="35" name="Freeform 514"/>
            <p:cNvSpPr>
              <a:spLocks noEditPoints="1"/>
            </p:cNvSpPr>
            <p:nvPr/>
          </p:nvSpPr>
          <p:spPr bwMode="auto">
            <a:xfrm>
              <a:off x="5040957" y="368645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471298" y="405458"/>
              <a:ext cx="22883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effectLst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200" dirty="0">
                  <a:solidFill>
                    <a:srgbClr val="0066CC"/>
                  </a:solidFill>
                </a:rPr>
                <a:t>In 2016 work plan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0438" y="189434"/>
              <a:ext cx="4752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3600" dirty="0" smtClean="0">
                  <a:solidFill>
                    <a:srgbClr val="0066CC"/>
                  </a:solidFill>
                </a:rPr>
                <a:t>2018</a:t>
              </a:r>
              <a:r>
                <a:rPr lang="zh-CN" altLang="zh-CN" sz="3600" dirty="0" smtClean="0">
                  <a:solidFill>
                    <a:srgbClr val="0066CC"/>
                  </a:solidFill>
                </a:rPr>
                <a:t>年</a:t>
              </a:r>
              <a:r>
                <a:rPr lang="zh-CN" altLang="zh-CN" sz="3600" dirty="0">
                  <a:solidFill>
                    <a:srgbClr val="0066CC"/>
                  </a:solidFill>
                </a:rPr>
                <a:t>工作</a:t>
              </a:r>
              <a:r>
                <a:rPr lang="zh-CN" altLang="zh-CN" sz="3600" dirty="0" smtClean="0">
                  <a:solidFill>
                    <a:srgbClr val="0066CC"/>
                  </a:solidFill>
                </a:rPr>
                <a:t>计划</a:t>
              </a:r>
              <a:r>
                <a:rPr lang="zh-CN" altLang="en-US" sz="3600" dirty="0" smtClean="0">
                  <a:solidFill>
                    <a:srgbClr val="0066CC"/>
                  </a:solidFill>
                </a:rPr>
                <a:t>概</a:t>
              </a:r>
              <a:r>
                <a:rPr lang="zh-CN" altLang="zh-CN" sz="3600" dirty="0" smtClean="0">
                  <a:solidFill>
                    <a:srgbClr val="0066CC"/>
                  </a:solidFill>
                </a:rPr>
                <a:t>述</a:t>
              </a:r>
              <a:endParaRPr lang="zh-CN" altLang="zh-CN" sz="3600" dirty="0">
                <a:solidFill>
                  <a:srgbClr val="0066CC"/>
                </a:solidFill>
              </a:endParaRPr>
            </a:p>
          </p:txBody>
        </p:sp>
      </p:grpSp>
      <p:pic>
        <p:nvPicPr>
          <p:cNvPr id="6146" name="Picture 2" descr="E:\企业文化\企业文化图片\8765676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857" y="1616339"/>
            <a:ext cx="6043602" cy="44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组合 37"/>
          <p:cNvGrpSpPr/>
          <p:nvPr/>
        </p:nvGrpSpPr>
        <p:grpSpPr>
          <a:xfrm>
            <a:off x="7921277" y="1817182"/>
            <a:ext cx="2620431" cy="1109350"/>
            <a:chOff x="8641357" y="2133650"/>
            <a:chExt cx="2620431" cy="1109350"/>
          </a:xfrm>
        </p:grpSpPr>
        <p:sp>
          <p:nvSpPr>
            <p:cNvPr id="39" name="TextBox 38"/>
            <p:cNvSpPr txBox="1"/>
            <p:nvPr/>
          </p:nvSpPr>
          <p:spPr>
            <a:xfrm>
              <a:off x="8785373" y="2637706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84483" y="2133650"/>
              <a:ext cx="2477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点击输入小标题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7921277" y="3041318"/>
            <a:ext cx="2620431" cy="1109350"/>
            <a:chOff x="8641357" y="2133650"/>
            <a:chExt cx="2620431" cy="1109350"/>
          </a:xfrm>
        </p:grpSpPr>
        <p:sp>
          <p:nvSpPr>
            <p:cNvPr id="43" name="TextBox 42"/>
            <p:cNvSpPr txBox="1"/>
            <p:nvPr/>
          </p:nvSpPr>
          <p:spPr>
            <a:xfrm>
              <a:off x="8785373" y="2637706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4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784483" y="2133650"/>
              <a:ext cx="2477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点击输入小标题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921277" y="4293890"/>
            <a:ext cx="2620431" cy="1109350"/>
            <a:chOff x="8641357" y="2133650"/>
            <a:chExt cx="2620431" cy="1109350"/>
          </a:xfrm>
        </p:grpSpPr>
        <p:sp>
          <p:nvSpPr>
            <p:cNvPr id="47" name="TextBox 46"/>
            <p:cNvSpPr txBox="1"/>
            <p:nvPr/>
          </p:nvSpPr>
          <p:spPr>
            <a:xfrm>
              <a:off x="8785373" y="2637706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8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784483" y="2133650"/>
              <a:ext cx="2477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点击输入小标题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51029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60438" y="189434"/>
            <a:ext cx="6247054" cy="646331"/>
            <a:chOff x="360438" y="189434"/>
            <a:chExt cx="6247054" cy="646331"/>
          </a:xfrm>
        </p:grpSpPr>
        <p:sp>
          <p:nvSpPr>
            <p:cNvPr id="35" name="Freeform 514"/>
            <p:cNvSpPr>
              <a:spLocks noEditPoints="1"/>
            </p:cNvSpPr>
            <p:nvPr/>
          </p:nvSpPr>
          <p:spPr bwMode="auto">
            <a:xfrm>
              <a:off x="3888829" y="368645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19170" y="405458"/>
              <a:ext cx="22883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effectLst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200" dirty="0" smtClean="0">
                  <a:solidFill>
                    <a:srgbClr val="0066CC"/>
                  </a:solidFill>
                </a:rPr>
                <a:t>The annual sales target </a:t>
              </a:r>
              <a:endParaRPr lang="en-US" altLang="zh-CN" sz="1200" dirty="0">
                <a:solidFill>
                  <a:srgbClr val="0066CC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0438" y="189434"/>
              <a:ext cx="38164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zh-CN" sz="3600" dirty="0">
                  <a:solidFill>
                    <a:srgbClr val="0066CC"/>
                  </a:solidFill>
                </a:rPr>
                <a:t>年度销售目标</a:t>
              </a: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626731" y="4435806"/>
            <a:ext cx="1686034" cy="987618"/>
            <a:chOff x="8641357" y="2133650"/>
            <a:chExt cx="1686034" cy="987618"/>
          </a:xfrm>
        </p:grpSpPr>
        <p:sp>
          <p:nvSpPr>
            <p:cNvPr id="62" name="TextBox 61"/>
            <p:cNvSpPr txBox="1"/>
            <p:nvPr/>
          </p:nvSpPr>
          <p:spPr>
            <a:xfrm>
              <a:off x="8697503" y="2515974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3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714182" y="2133650"/>
              <a:ext cx="139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输入小标题</a:t>
              </a:r>
              <a:endParaRPr lang="zh-CN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3706019" y="1949839"/>
            <a:ext cx="1686034" cy="987618"/>
            <a:chOff x="8641357" y="2133650"/>
            <a:chExt cx="1686034" cy="987618"/>
          </a:xfrm>
        </p:grpSpPr>
        <p:sp>
          <p:nvSpPr>
            <p:cNvPr id="66" name="TextBox 65"/>
            <p:cNvSpPr txBox="1"/>
            <p:nvPr/>
          </p:nvSpPr>
          <p:spPr>
            <a:xfrm>
              <a:off x="8697503" y="2515974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714182" y="2133650"/>
              <a:ext cx="139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输入小标题</a:t>
              </a:r>
              <a:endParaRPr lang="zh-CN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7934880" y="1895980"/>
            <a:ext cx="1686034" cy="987618"/>
            <a:chOff x="8641357" y="2133650"/>
            <a:chExt cx="1686034" cy="987618"/>
          </a:xfrm>
        </p:grpSpPr>
        <p:sp>
          <p:nvSpPr>
            <p:cNvPr id="74" name="TextBox 73"/>
            <p:cNvSpPr txBox="1"/>
            <p:nvPr/>
          </p:nvSpPr>
          <p:spPr>
            <a:xfrm>
              <a:off x="8697503" y="2515974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5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714182" y="2133650"/>
              <a:ext cx="139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输入小标题</a:t>
              </a:r>
              <a:endParaRPr lang="zh-CN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77" name="直接连接符 76"/>
          <p:cNvCxnSpPr/>
          <p:nvPr/>
        </p:nvCxnSpPr>
        <p:spPr>
          <a:xfrm flipH="1" flipV="1">
            <a:off x="3048037" y="3671245"/>
            <a:ext cx="1019960" cy="28635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/>
          <p:cNvCxnSpPr/>
          <p:nvPr/>
        </p:nvCxnSpPr>
        <p:spPr>
          <a:xfrm flipH="1">
            <a:off x="5112527" y="3528967"/>
            <a:ext cx="900848" cy="28545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/>
          <p:nvPr/>
        </p:nvCxnSpPr>
        <p:spPr>
          <a:xfrm flipH="1" flipV="1">
            <a:off x="7364899" y="3528967"/>
            <a:ext cx="642806" cy="260867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六边形 24"/>
          <p:cNvSpPr/>
          <p:nvPr/>
        </p:nvSpPr>
        <p:spPr>
          <a:xfrm>
            <a:off x="1440557" y="2443648"/>
            <a:ext cx="1914557" cy="1650480"/>
          </a:xfrm>
          <a:prstGeom prst="hexagon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3" name="组合 2"/>
          <p:cNvGrpSpPr/>
          <p:nvPr/>
        </p:nvGrpSpPr>
        <p:grpSpPr>
          <a:xfrm>
            <a:off x="1607877" y="2822764"/>
            <a:ext cx="1719686" cy="934673"/>
            <a:chOff x="1607877" y="2822764"/>
            <a:chExt cx="1719686" cy="934673"/>
          </a:xfrm>
        </p:grpSpPr>
        <p:sp>
          <p:nvSpPr>
            <p:cNvPr id="51" name="文本框 33"/>
            <p:cNvSpPr txBox="1"/>
            <p:nvPr/>
          </p:nvSpPr>
          <p:spPr>
            <a:xfrm>
              <a:off x="1607877" y="2822764"/>
              <a:ext cx="171968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60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 smtClean="0">
                  <a:solidFill>
                    <a:srgbClr val="0066CC"/>
                  </a:solidFill>
                </a:rPr>
                <a:t>第</a:t>
              </a:r>
              <a:r>
                <a:rPr lang="en-US" altLang="zh-CN" dirty="0" smtClean="0">
                  <a:solidFill>
                    <a:srgbClr val="0066CC"/>
                  </a:solidFill>
                </a:rPr>
                <a:t>1</a:t>
              </a:r>
              <a:r>
                <a:rPr lang="zh-CN" altLang="en-US" dirty="0" smtClean="0">
                  <a:solidFill>
                    <a:srgbClr val="0066CC"/>
                  </a:solidFill>
                </a:rPr>
                <a:t>季度</a:t>
              </a:r>
              <a:endParaRPr lang="zh-CN" altLang="zh-CN" dirty="0">
                <a:solidFill>
                  <a:srgbClr val="0066CC"/>
                </a:solidFill>
              </a:endParaRPr>
            </a:p>
          </p:txBody>
        </p:sp>
        <p:sp>
          <p:nvSpPr>
            <p:cNvPr id="54" name="文本框 33"/>
            <p:cNvSpPr txBox="1"/>
            <p:nvPr/>
          </p:nvSpPr>
          <p:spPr>
            <a:xfrm>
              <a:off x="1895909" y="3264994"/>
              <a:ext cx="115212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60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dirty="0" smtClean="0">
                  <a:solidFill>
                    <a:schemeClr val="bg1">
                      <a:lumMod val="65000"/>
                    </a:schemeClr>
                  </a:solidFill>
                </a:rPr>
                <a:t>1-3</a:t>
              </a:r>
              <a:r>
                <a:rPr lang="zh-CN" altLang="en-US" dirty="0" smtClean="0">
                  <a:solidFill>
                    <a:schemeClr val="bg1">
                      <a:lumMod val="65000"/>
                    </a:schemeClr>
                  </a:solidFill>
                </a:rPr>
                <a:t>月</a:t>
              </a:r>
              <a:endParaRPr lang="zh-CN" altLang="zh-C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21" name="六边形 20"/>
          <p:cNvSpPr/>
          <p:nvPr/>
        </p:nvSpPr>
        <p:spPr>
          <a:xfrm>
            <a:off x="3497849" y="3268888"/>
            <a:ext cx="1914557" cy="1650480"/>
          </a:xfrm>
          <a:prstGeom prst="hexagon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4" name="组合 3"/>
          <p:cNvGrpSpPr/>
          <p:nvPr/>
        </p:nvGrpSpPr>
        <p:grpSpPr>
          <a:xfrm>
            <a:off x="3672367" y="3671245"/>
            <a:ext cx="1719686" cy="934673"/>
            <a:chOff x="3672367" y="3671245"/>
            <a:chExt cx="1719686" cy="934673"/>
          </a:xfrm>
        </p:grpSpPr>
        <p:sp>
          <p:nvSpPr>
            <p:cNvPr id="55" name="文本框 33"/>
            <p:cNvSpPr txBox="1"/>
            <p:nvPr/>
          </p:nvSpPr>
          <p:spPr>
            <a:xfrm>
              <a:off x="3672367" y="3671245"/>
              <a:ext cx="171968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60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 smtClean="0">
                  <a:solidFill>
                    <a:srgbClr val="0066CC"/>
                  </a:solidFill>
                </a:rPr>
                <a:t>第</a:t>
              </a:r>
              <a:r>
                <a:rPr lang="en-US" altLang="zh-CN" dirty="0" smtClean="0">
                  <a:solidFill>
                    <a:srgbClr val="0066CC"/>
                  </a:solidFill>
                </a:rPr>
                <a:t>2</a:t>
              </a:r>
              <a:r>
                <a:rPr lang="zh-CN" altLang="en-US" dirty="0" smtClean="0">
                  <a:solidFill>
                    <a:srgbClr val="0066CC"/>
                  </a:solidFill>
                </a:rPr>
                <a:t>季度</a:t>
              </a:r>
              <a:endParaRPr lang="zh-CN" altLang="zh-CN" dirty="0">
                <a:solidFill>
                  <a:srgbClr val="0066CC"/>
                </a:solidFill>
              </a:endParaRPr>
            </a:p>
          </p:txBody>
        </p:sp>
        <p:sp>
          <p:nvSpPr>
            <p:cNvPr id="56" name="文本框 33"/>
            <p:cNvSpPr txBox="1"/>
            <p:nvPr/>
          </p:nvSpPr>
          <p:spPr>
            <a:xfrm>
              <a:off x="3960399" y="4113475"/>
              <a:ext cx="115212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60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dirty="0" smtClean="0">
                  <a:solidFill>
                    <a:schemeClr val="bg1">
                      <a:lumMod val="65000"/>
                    </a:schemeClr>
                  </a:solidFill>
                </a:rPr>
                <a:t>4-6</a:t>
              </a:r>
              <a:r>
                <a:rPr lang="zh-CN" altLang="en-US" dirty="0" smtClean="0">
                  <a:solidFill>
                    <a:schemeClr val="bg1">
                      <a:lumMod val="65000"/>
                    </a:schemeClr>
                  </a:solidFill>
                </a:rPr>
                <a:t>月</a:t>
              </a:r>
              <a:endParaRPr lang="zh-CN" altLang="zh-C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22" name="六边形 21"/>
          <p:cNvSpPr/>
          <p:nvPr/>
        </p:nvSpPr>
        <p:spPr>
          <a:xfrm>
            <a:off x="5583038" y="2443648"/>
            <a:ext cx="1914557" cy="1650480"/>
          </a:xfrm>
          <a:prstGeom prst="hexagon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6" name="组合 5"/>
          <p:cNvGrpSpPr/>
          <p:nvPr/>
        </p:nvGrpSpPr>
        <p:grpSpPr>
          <a:xfrm>
            <a:off x="5758119" y="2840516"/>
            <a:ext cx="1719686" cy="934673"/>
            <a:chOff x="5758119" y="2840516"/>
            <a:chExt cx="1719686" cy="934673"/>
          </a:xfrm>
        </p:grpSpPr>
        <p:sp>
          <p:nvSpPr>
            <p:cNvPr id="57" name="文本框 33"/>
            <p:cNvSpPr txBox="1"/>
            <p:nvPr/>
          </p:nvSpPr>
          <p:spPr>
            <a:xfrm>
              <a:off x="5758119" y="2840516"/>
              <a:ext cx="171968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60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 smtClean="0">
                  <a:solidFill>
                    <a:srgbClr val="0066CC"/>
                  </a:solidFill>
                </a:rPr>
                <a:t>第</a:t>
              </a:r>
              <a:r>
                <a:rPr lang="en-US" altLang="zh-CN" dirty="0" smtClean="0">
                  <a:solidFill>
                    <a:srgbClr val="0066CC"/>
                  </a:solidFill>
                </a:rPr>
                <a:t>3</a:t>
              </a:r>
              <a:r>
                <a:rPr lang="zh-CN" altLang="en-US" dirty="0" smtClean="0">
                  <a:solidFill>
                    <a:srgbClr val="0066CC"/>
                  </a:solidFill>
                </a:rPr>
                <a:t>季度</a:t>
              </a:r>
              <a:endParaRPr lang="zh-CN" altLang="zh-CN" dirty="0">
                <a:solidFill>
                  <a:srgbClr val="0066CC"/>
                </a:solidFill>
              </a:endParaRPr>
            </a:p>
          </p:txBody>
        </p:sp>
        <p:sp>
          <p:nvSpPr>
            <p:cNvPr id="58" name="文本框 33"/>
            <p:cNvSpPr txBox="1"/>
            <p:nvPr/>
          </p:nvSpPr>
          <p:spPr>
            <a:xfrm>
              <a:off x="6046151" y="3282746"/>
              <a:ext cx="115212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60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dirty="0" smtClean="0">
                  <a:solidFill>
                    <a:schemeClr val="bg1">
                      <a:lumMod val="65000"/>
                    </a:schemeClr>
                  </a:solidFill>
                </a:rPr>
                <a:t>7-9</a:t>
              </a:r>
              <a:r>
                <a:rPr lang="zh-CN" altLang="en-US" dirty="0" smtClean="0">
                  <a:solidFill>
                    <a:schemeClr val="bg1">
                      <a:lumMod val="65000"/>
                    </a:schemeClr>
                  </a:solidFill>
                </a:rPr>
                <a:t>月</a:t>
              </a:r>
              <a:endParaRPr lang="zh-CN" altLang="zh-C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5894888" y="4530408"/>
            <a:ext cx="1686034" cy="987618"/>
            <a:chOff x="8641357" y="2133650"/>
            <a:chExt cx="1686034" cy="987618"/>
          </a:xfrm>
        </p:grpSpPr>
        <p:sp>
          <p:nvSpPr>
            <p:cNvPr id="70" name="TextBox 69"/>
            <p:cNvSpPr txBox="1"/>
            <p:nvPr/>
          </p:nvSpPr>
          <p:spPr>
            <a:xfrm>
              <a:off x="8697503" y="2515974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1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714182" y="2133650"/>
              <a:ext cx="139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输入小标题</a:t>
              </a:r>
              <a:endParaRPr lang="zh-CN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4" name="六边形 23"/>
          <p:cNvSpPr/>
          <p:nvPr/>
        </p:nvSpPr>
        <p:spPr>
          <a:xfrm>
            <a:off x="7662904" y="3268888"/>
            <a:ext cx="1914557" cy="1650480"/>
          </a:xfrm>
          <a:prstGeom prst="hexagon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88900" dist="1016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7" name="组合 6"/>
          <p:cNvGrpSpPr/>
          <p:nvPr/>
        </p:nvGrpSpPr>
        <p:grpSpPr>
          <a:xfrm>
            <a:off x="7857775" y="3711373"/>
            <a:ext cx="1719686" cy="934673"/>
            <a:chOff x="7857775" y="3711373"/>
            <a:chExt cx="1719686" cy="934673"/>
          </a:xfrm>
        </p:grpSpPr>
        <p:sp>
          <p:nvSpPr>
            <p:cNvPr id="59" name="文本框 33"/>
            <p:cNvSpPr txBox="1"/>
            <p:nvPr/>
          </p:nvSpPr>
          <p:spPr>
            <a:xfrm>
              <a:off x="7857775" y="3711373"/>
              <a:ext cx="171968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60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dirty="0" smtClean="0">
                  <a:solidFill>
                    <a:srgbClr val="0066CC"/>
                  </a:solidFill>
                </a:rPr>
                <a:t>第</a:t>
              </a:r>
              <a:r>
                <a:rPr lang="en-US" altLang="zh-CN" dirty="0" smtClean="0">
                  <a:solidFill>
                    <a:srgbClr val="0066CC"/>
                  </a:solidFill>
                </a:rPr>
                <a:t>4</a:t>
              </a:r>
              <a:r>
                <a:rPr lang="zh-CN" altLang="en-US" dirty="0" smtClean="0">
                  <a:solidFill>
                    <a:srgbClr val="0066CC"/>
                  </a:solidFill>
                </a:rPr>
                <a:t>季度</a:t>
              </a:r>
              <a:endParaRPr lang="zh-CN" altLang="zh-CN" dirty="0">
                <a:solidFill>
                  <a:srgbClr val="0066CC"/>
                </a:solidFill>
              </a:endParaRPr>
            </a:p>
          </p:txBody>
        </p:sp>
        <p:sp>
          <p:nvSpPr>
            <p:cNvPr id="60" name="文本框 33"/>
            <p:cNvSpPr txBox="1"/>
            <p:nvPr/>
          </p:nvSpPr>
          <p:spPr>
            <a:xfrm>
              <a:off x="7922007" y="4153603"/>
              <a:ext cx="1576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60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dirty="0" smtClean="0">
                  <a:solidFill>
                    <a:schemeClr val="bg1">
                      <a:lumMod val="65000"/>
                    </a:schemeClr>
                  </a:solidFill>
                </a:rPr>
                <a:t>10-12</a:t>
              </a:r>
              <a:r>
                <a:rPr lang="zh-CN" altLang="en-US" dirty="0" smtClean="0">
                  <a:solidFill>
                    <a:schemeClr val="bg1">
                      <a:lumMod val="65000"/>
                    </a:schemeClr>
                  </a:solidFill>
                </a:rPr>
                <a:t>月</a:t>
              </a:r>
              <a:endParaRPr lang="zh-CN" altLang="zh-C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96065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75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25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50"/>
                            </p:stCondLst>
                            <p:childTnLst>
                              <p:par>
                                <p:cTn id="8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1" grpId="0" animBg="1"/>
      <p:bldP spid="22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60439" y="189434"/>
            <a:ext cx="5762345" cy="646331"/>
            <a:chOff x="360439" y="189434"/>
            <a:chExt cx="5762345" cy="646331"/>
          </a:xfrm>
        </p:grpSpPr>
        <p:sp>
          <p:nvSpPr>
            <p:cNvPr id="35" name="Freeform 514"/>
            <p:cNvSpPr>
              <a:spLocks noEditPoints="1"/>
            </p:cNvSpPr>
            <p:nvPr/>
          </p:nvSpPr>
          <p:spPr bwMode="auto">
            <a:xfrm>
              <a:off x="3672805" y="368645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176861" y="329258"/>
              <a:ext cx="19459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effectLst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200" dirty="0">
                  <a:solidFill>
                    <a:srgbClr val="0066CC"/>
                  </a:solidFill>
                </a:rPr>
                <a:t>The target implementation steps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0439" y="189434"/>
              <a:ext cx="34728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3600" dirty="0" smtClean="0">
                  <a:solidFill>
                    <a:srgbClr val="0066CC"/>
                  </a:solidFill>
                </a:rPr>
                <a:t>目标实现目标</a:t>
              </a:r>
              <a:endParaRPr lang="zh-CN" altLang="zh-CN" sz="3600" dirty="0">
                <a:solidFill>
                  <a:srgbClr val="0066CC"/>
                </a:solidFill>
              </a:endParaRPr>
            </a:p>
          </p:txBody>
        </p:sp>
      </p:grpSp>
      <p:cxnSp>
        <p:nvCxnSpPr>
          <p:cNvPr id="80" name="直接连接符 79"/>
          <p:cNvCxnSpPr/>
          <p:nvPr/>
        </p:nvCxnSpPr>
        <p:spPr>
          <a:xfrm flipH="1">
            <a:off x="3048037" y="3651043"/>
            <a:ext cx="1019960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 flipH="1">
            <a:off x="4885093" y="1975019"/>
            <a:ext cx="2412030" cy="1742807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 flipH="1">
            <a:off x="4885093" y="3151656"/>
            <a:ext cx="2604136" cy="52335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 flipH="1" flipV="1">
            <a:off x="4885093" y="3675011"/>
            <a:ext cx="2604136" cy="62497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>
          <a:xfrm flipH="1" flipV="1">
            <a:off x="4844220" y="3675010"/>
            <a:ext cx="2452903" cy="166505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组合 24"/>
          <p:cNvGrpSpPr>
            <a:grpSpLocks/>
          </p:cNvGrpSpPr>
          <p:nvPr/>
        </p:nvGrpSpPr>
        <p:grpSpPr bwMode="auto">
          <a:xfrm>
            <a:off x="7129189" y="1269554"/>
            <a:ext cx="1121993" cy="1122903"/>
            <a:chOff x="2848131" y="1860029"/>
            <a:chExt cx="3807502" cy="3807502"/>
          </a:xfrm>
        </p:grpSpPr>
        <p:sp>
          <p:nvSpPr>
            <p:cNvPr id="45" name="椭圆 44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2937682" y="1968815"/>
              <a:ext cx="3628400" cy="36285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47" name="组合 24"/>
          <p:cNvGrpSpPr>
            <a:grpSpLocks/>
          </p:cNvGrpSpPr>
          <p:nvPr/>
        </p:nvGrpSpPr>
        <p:grpSpPr bwMode="auto">
          <a:xfrm>
            <a:off x="7129189" y="2493690"/>
            <a:ext cx="1121993" cy="1122903"/>
            <a:chOff x="2848131" y="1860029"/>
            <a:chExt cx="3807502" cy="3807502"/>
          </a:xfrm>
        </p:grpSpPr>
        <p:sp>
          <p:nvSpPr>
            <p:cNvPr id="48" name="椭圆 47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2937682" y="1968815"/>
              <a:ext cx="3628400" cy="36285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50" name="组合 24"/>
          <p:cNvGrpSpPr>
            <a:grpSpLocks/>
          </p:cNvGrpSpPr>
          <p:nvPr/>
        </p:nvGrpSpPr>
        <p:grpSpPr bwMode="auto">
          <a:xfrm>
            <a:off x="7129189" y="3717826"/>
            <a:ext cx="1121993" cy="1122903"/>
            <a:chOff x="2848131" y="1860029"/>
            <a:chExt cx="3807502" cy="3807502"/>
          </a:xfrm>
        </p:grpSpPr>
        <p:sp>
          <p:nvSpPr>
            <p:cNvPr id="52" name="椭圆 51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2937682" y="1968815"/>
              <a:ext cx="3628400" cy="36285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77" name="组合 24"/>
          <p:cNvGrpSpPr>
            <a:grpSpLocks/>
          </p:cNvGrpSpPr>
          <p:nvPr/>
        </p:nvGrpSpPr>
        <p:grpSpPr bwMode="auto">
          <a:xfrm>
            <a:off x="7129189" y="4941962"/>
            <a:ext cx="1121993" cy="1122903"/>
            <a:chOff x="2848131" y="1860029"/>
            <a:chExt cx="3807502" cy="3807502"/>
          </a:xfrm>
        </p:grpSpPr>
        <p:sp>
          <p:nvSpPr>
            <p:cNvPr id="78" name="椭圆 77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>
            <a:xfrm>
              <a:off x="2937682" y="1968815"/>
              <a:ext cx="3628400" cy="36285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38" name="组合 24"/>
          <p:cNvGrpSpPr>
            <a:grpSpLocks/>
          </p:cNvGrpSpPr>
          <p:nvPr/>
        </p:nvGrpSpPr>
        <p:grpSpPr bwMode="auto">
          <a:xfrm>
            <a:off x="1207815" y="2541881"/>
            <a:ext cx="2121668" cy="2123389"/>
            <a:chOff x="2848131" y="1860029"/>
            <a:chExt cx="3807502" cy="3807502"/>
          </a:xfrm>
        </p:grpSpPr>
        <p:sp>
          <p:nvSpPr>
            <p:cNvPr id="39" name="椭圆 38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2937682" y="1968815"/>
              <a:ext cx="3628400" cy="36285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41" name="组合 24"/>
          <p:cNvGrpSpPr>
            <a:grpSpLocks/>
          </p:cNvGrpSpPr>
          <p:nvPr/>
        </p:nvGrpSpPr>
        <p:grpSpPr bwMode="auto">
          <a:xfrm>
            <a:off x="3783385" y="2602549"/>
            <a:ext cx="2121668" cy="2123389"/>
            <a:chOff x="2848131" y="1860029"/>
            <a:chExt cx="3807502" cy="3807502"/>
          </a:xfrm>
        </p:grpSpPr>
        <p:sp>
          <p:nvSpPr>
            <p:cNvPr id="42" name="椭圆 41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2937682" y="1968815"/>
              <a:ext cx="3628400" cy="36285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85" name="文本框 33"/>
          <p:cNvSpPr txBox="1"/>
          <p:nvPr/>
        </p:nvSpPr>
        <p:spPr>
          <a:xfrm>
            <a:off x="1617376" y="3069754"/>
            <a:ext cx="1302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6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3600" dirty="0" smtClean="0">
                <a:solidFill>
                  <a:srgbClr val="0066CC"/>
                </a:solidFill>
              </a:rPr>
              <a:t>初步</a:t>
            </a:r>
            <a:endParaRPr lang="en-US" altLang="zh-CN" sz="3600" dirty="0" smtClean="0">
              <a:solidFill>
                <a:srgbClr val="0066CC"/>
              </a:solidFill>
            </a:endParaRPr>
          </a:p>
          <a:p>
            <a:r>
              <a:rPr lang="zh-CN" altLang="en-US" sz="3600" dirty="0" smtClean="0">
                <a:solidFill>
                  <a:srgbClr val="0066CC"/>
                </a:solidFill>
              </a:rPr>
              <a:t>目标</a:t>
            </a:r>
            <a:endParaRPr lang="zh-CN" altLang="zh-CN" sz="3600" dirty="0">
              <a:solidFill>
                <a:srgbClr val="0066CC"/>
              </a:solidFill>
            </a:endParaRPr>
          </a:p>
        </p:txBody>
      </p:sp>
      <p:sp>
        <p:nvSpPr>
          <p:cNvPr id="86" name="文本框 33"/>
          <p:cNvSpPr txBox="1"/>
          <p:nvPr/>
        </p:nvSpPr>
        <p:spPr>
          <a:xfrm>
            <a:off x="4233820" y="3069754"/>
            <a:ext cx="1302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6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sz="3600" dirty="0" smtClean="0">
                <a:solidFill>
                  <a:srgbClr val="0066CC"/>
                </a:solidFill>
              </a:rPr>
              <a:t>最终目标</a:t>
            </a:r>
            <a:endParaRPr lang="zh-CN" altLang="zh-CN" sz="3600" dirty="0">
              <a:solidFill>
                <a:srgbClr val="0066CC"/>
              </a:solidFill>
            </a:endParaRPr>
          </a:p>
        </p:txBody>
      </p:sp>
      <p:sp>
        <p:nvSpPr>
          <p:cNvPr id="87" name="文本框 29"/>
          <p:cNvSpPr txBox="1">
            <a:spLocks noChangeArrowheads="1"/>
          </p:cNvSpPr>
          <p:nvPr/>
        </p:nvSpPr>
        <p:spPr bwMode="auto">
          <a:xfrm>
            <a:off x="7297123" y="1497772"/>
            <a:ext cx="7873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ctr" eaLnBrk="0" hangingPunct="0">
              <a:defRPr sz="40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altLang="zh-CN" dirty="0">
                <a:solidFill>
                  <a:srgbClr val="0066CC"/>
                </a:solidFill>
              </a:rPr>
              <a:t>01</a:t>
            </a:r>
            <a:endParaRPr lang="zh-CN" altLang="en-US" dirty="0">
              <a:solidFill>
                <a:srgbClr val="0066CC"/>
              </a:solidFill>
            </a:endParaRPr>
          </a:p>
        </p:txBody>
      </p:sp>
      <p:sp>
        <p:nvSpPr>
          <p:cNvPr id="88" name="文本框 29"/>
          <p:cNvSpPr txBox="1">
            <a:spLocks noChangeArrowheads="1"/>
          </p:cNvSpPr>
          <p:nvPr/>
        </p:nvSpPr>
        <p:spPr bwMode="auto">
          <a:xfrm>
            <a:off x="7297123" y="2721908"/>
            <a:ext cx="7873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ctr" eaLnBrk="0" hangingPunct="0">
              <a:defRPr sz="40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altLang="zh-CN" dirty="0">
                <a:solidFill>
                  <a:srgbClr val="0066CC"/>
                </a:solidFill>
              </a:rPr>
              <a:t>02</a:t>
            </a:r>
            <a:endParaRPr lang="zh-CN" altLang="en-US" dirty="0">
              <a:solidFill>
                <a:srgbClr val="0066CC"/>
              </a:solidFill>
            </a:endParaRPr>
          </a:p>
        </p:txBody>
      </p:sp>
      <p:sp>
        <p:nvSpPr>
          <p:cNvPr id="89" name="文本框 29"/>
          <p:cNvSpPr txBox="1">
            <a:spLocks noChangeArrowheads="1"/>
          </p:cNvSpPr>
          <p:nvPr/>
        </p:nvSpPr>
        <p:spPr bwMode="auto">
          <a:xfrm>
            <a:off x="7297123" y="3946044"/>
            <a:ext cx="7873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ctr" eaLnBrk="0" hangingPunct="0">
              <a:defRPr sz="40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altLang="zh-CN" dirty="0">
                <a:solidFill>
                  <a:srgbClr val="0066CC"/>
                </a:solidFill>
              </a:rPr>
              <a:t>03</a:t>
            </a:r>
            <a:endParaRPr lang="zh-CN" altLang="en-US" dirty="0">
              <a:solidFill>
                <a:srgbClr val="0066CC"/>
              </a:solidFill>
            </a:endParaRPr>
          </a:p>
        </p:txBody>
      </p:sp>
      <p:sp>
        <p:nvSpPr>
          <p:cNvPr id="90" name="文本框 29"/>
          <p:cNvSpPr txBox="1">
            <a:spLocks noChangeArrowheads="1"/>
          </p:cNvSpPr>
          <p:nvPr/>
        </p:nvSpPr>
        <p:spPr bwMode="auto">
          <a:xfrm>
            <a:off x="7297123" y="5170180"/>
            <a:ext cx="7873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ctr" eaLnBrk="0" hangingPunct="0">
              <a:defRPr sz="4000">
                <a:solidFill>
                  <a:srgbClr val="FF0000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r>
              <a:rPr lang="en-US" altLang="zh-CN" dirty="0">
                <a:solidFill>
                  <a:srgbClr val="0066CC"/>
                </a:solidFill>
              </a:rPr>
              <a:t>04</a:t>
            </a:r>
            <a:endParaRPr lang="zh-CN" altLang="en-US" dirty="0">
              <a:solidFill>
                <a:srgbClr val="0066CC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368549" y="4912732"/>
            <a:ext cx="162988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点击此处添加内容</a:t>
            </a:r>
          </a:p>
          <a:p>
            <a:pPr>
              <a:lnSpc>
                <a:spcPts val="2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点击此处添加内容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029275" y="4912732"/>
            <a:ext cx="162988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2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点击此处添加内容</a:t>
            </a:r>
          </a:p>
          <a:p>
            <a:pPr>
              <a:lnSpc>
                <a:spcPts val="2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点击此处添加内容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8539499" y="1404834"/>
            <a:ext cx="1686034" cy="872832"/>
            <a:chOff x="8641357" y="2133650"/>
            <a:chExt cx="1686034" cy="872832"/>
          </a:xfrm>
        </p:grpSpPr>
        <p:sp>
          <p:nvSpPr>
            <p:cNvPr id="97" name="TextBox 96"/>
            <p:cNvSpPr txBox="1"/>
            <p:nvPr/>
          </p:nvSpPr>
          <p:spPr>
            <a:xfrm>
              <a:off x="8697503" y="2401188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8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8714182" y="2133650"/>
              <a:ext cx="139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输入小标题</a:t>
              </a:r>
              <a:endParaRPr lang="zh-CN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8539499" y="2618725"/>
            <a:ext cx="1686034" cy="872832"/>
            <a:chOff x="8641357" y="2133650"/>
            <a:chExt cx="1686034" cy="872832"/>
          </a:xfrm>
        </p:grpSpPr>
        <p:sp>
          <p:nvSpPr>
            <p:cNvPr id="101" name="TextBox 100"/>
            <p:cNvSpPr txBox="1"/>
            <p:nvPr/>
          </p:nvSpPr>
          <p:spPr>
            <a:xfrm>
              <a:off x="8697503" y="2401188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2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714182" y="2133650"/>
              <a:ext cx="139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输入小标题</a:t>
              </a:r>
              <a:endParaRPr lang="zh-CN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8539499" y="3889346"/>
            <a:ext cx="1686034" cy="872832"/>
            <a:chOff x="8641357" y="2133650"/>
            <a:chExt cx="1686034" cy="872832"/>
          </a:xfrm>
        </p:grpSpPr>
        <p:sp>
          <p:nvSpPr>
            <p:cNvPr id="110" name="TextBox 109"/>
            <p:cNvSpPr txBox="1"/>
            <p:nvPr/>
          </p:nvSpPr>
          <p:spPr>
            <a:xfrm>
              <a:off x="8697503" y="2401188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1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714182" y="2133650"/>
              <a:ext cx="139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输入小标题</a:t>
              </a:r>
              <a:endParaRPr lang="zh-CN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8539499" y="5072526"/>
            <a:ext cx="1686034" cy="872832"/>
            <a:chOff x="8641357" y="2133650"/>
            <a:chExt cx="1686034" cy="872832"/>
          </a:xfrm>
        </p:grpSpPr>
        <p:sp>
          <p:nvSpPr>
            <p:cNvPr id="114" name="TextBox 113"/>
            <p:cNvSpPr txBox="1"/>
            <p:nvPr/>
          </p:nvSpPr>
          <p:spPr>
            <a:xfrm>
              <a:off x="8697503" y="2401188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5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714182" y="2133650"/>
              <a:ext cx="1397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输入小标题</a:t>
              </a:r>
              <a:endParaRPr lang="zh-CN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15642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5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75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250"/>
                            </p:stCondLst>
                            <p:childTnLst>
                              <p:par>
                                <p:cTn id="9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750"/>
                            </p:stCondLst>
                            <p:childTnLst>
                              <p:par>
                                <p:cTn id="10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25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87" grpId="0"/>
      <p:bldP spid="88" grpId="0"/>
      <p:bldP spid="89" grpId="0"/>
      <p:bldP spid="90" grpId="0"/>
      <p:bldP spid="92" grpId="0"/>
      <p:bldP spid="9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60438" y="189434"/>
            <a:ext cx="5024625" cy="646331"/>
            <a:chOff x="360438" y="189434"/>
            <a:chExt cx="5024625" cy="646331"/>
          </a:xfrm>
        </p:grpSpPr>
        <p:sp>
          <p:nvSpPr>
            <p:cNvPr id="35" name="Freeform 514"/>
            <p:cNvSpPr>
              <a:spLocks noEditPoints="1"/>
            </p:cNvSpPr>
            <p:nvPr/>
          </p:nvSpPr>
          <p:spPr bwMode="auto">
            <a:xfrm>
              <a:off x="2664693" y="368645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96741" y="405458"/>
              <a:ext cx="22883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effectLst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200" dirty="0">
                  <a:solidFill>
                    <a:srgbClr val="0066CC"/>
                  </a:solidFill>
                </a:rPr>
                <a:t>Team building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0438" y="189434"/>
              <a:ext cx="24482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3600" dirty="0" smtClean="0">
                  <a:solidFill>
                    <a:srgbClr val="0066CC"/>
                  </a:solidFill>
                </a:rPr>
                <a:t>团队建设</a:t>
              </a:r>
              <a:endParaRPr lang="zh-CN" altLang="zh-CN" sz="36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63501" y="1989634"/>
            <a:ext cx="2158489" cy="2160240"/>
            <a:chOff x="863501" y="1989634"/>
            <a:chExt cx="2158489" cy="2160240"/>
          </a:xfrm>
        </p:grpSpPr>
        <p:grpSp>
          <p:nvGrpSpPr>
            <p:cNvPr id="38" name="组合 24"/>
            <p:cNvGrpSpPr>
              <a:grpSpLocks/>
            </p:cNvGrpSpPr>
            <p:nvPr/>
          </p:nvGrpSpPr>
          <p:grpSpPr bwMode="auto">
            <a:xfrm>
              <a:off x="863501" y="1989634"/>
              <a:ext cx="2158489" cy="2160240"/>
              <a:chOff x="2848131" y="1860029"/>
              <a:chExt cx="3807502" cy="3807502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2937682" y="1968815"/>
                <a:ext cx="3628400" cy="36285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2" name="椭圆 1"/>
            <p:cNvSpPr/>
            <p:nvPr/>
          </p:nvSpPr>
          <p:spPr>
            <a:xfrm>
              <a:off x="1063352" y="2216612"/>
              <a:ext cx="1728192" cy="1728192"/>
            </a:xfrm>
            <a:prstGeom prst="ellipse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456781" y="1989634"/>
            <a:ext cx="2158489" cy="2160240"/>
            <a:chOff x="3456781" y="1989634"/>
            <a:chExt cx="2158489" cy="2160240"/>
          </a:xfrm>
        </p:grpSpPr>
        <p:grpSp>
          <p:nvGrpSpPr>
            <p:cNvPr id="41" name="组合 24"/>
            <p:cNvGrpSpPr>
              <a:grpSpLocks/>
            </p:cNvGrpSpPr>
            <p:nvPr/>
          </p:nvGrpSpPr>
          <p:grpSpPr bwMode="auto">
            <a:xfrm>
              <a:off x="3456781" y="1989634"/>
              <a:ext cx="2158489" cy="2160240"/>
              <a:chOff x="2848131" y="1860029"/>
              <a:chExt cx="3807502" cy="3807502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2937682" y="1968815"/>
                <a:ext cx="3628400" cy="36285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52" name="椭圆 51"/>
            <p:cNvSpPr/>
            <p:nvPr/>
          </p:nvSpPr>
          <p:spPr>
            <a:xfrm>
              <a:off x="3672805" y="2216612"/>
              <a:ext cx="1728192" cy="1728192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050820" y="1989634"/>
            <a:ext cx="2158489" cy="2160240"/>
            <a:chOff x="6050820" y="1989634"/>
            <a:chExt cx="2158489" cy="2160240"/>
          </a:xfrm>
        </p:grpSpPr>
        <p:grpSp>
          <p:nvGrpSpPr>
            <p:cNvPr id="44" name="组合 24"/>
            <p:cNvGrpSpPr>
              <a:grpSpLocks/>
            </p:cNvGrpSpPr>
            <p:nvPr/>
          </p:nvGrpSpPr>
          <p:grpSpPr bwMode="auto">
            <a:xfrm>
              <a:off x="6050820" y="1989634"/>
              <a:ext cx="2158489" cy="2160240"/>
              <a:chOff x="2848131" y="1860029"/>
              <a:chExt cx="3807502" cy="3807502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2937682" y="1968815"/>
                <a:ext cx="3628400" cy="36285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53" name="椭圆 52"/>
            <p:cNvSpPr/>
            <p:nvPr/>
          </p:nvSpPr>
          <p:spPr>
            <a:xfrm>
              <a:off x="6265968" y="2216612"/>
              <a:ext cx="1728192" cy="1728192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643108" y="1989634"/>
            <a:ext cx="2158489" cy="2160240"/>
            <a:chOff x="8643108" y="1989634"/>
            <a:chExt cx="2158489" cy="2160240"/>
          </a:xfrm>
        </p:grpSpPr>
        <p:grpSp>
          <p:nvGrpSpPr>
            <p:cNvPr id="47" name="组合 24"/>
            <p:cNvGrpSpPr>
              <a:grpSpLocks/>
            </p:cNvGrpSpPr>
            <p:nvPr/>
          </p:nvGrpSpPr>
          <p:grpSpPr bwMode="auto">
            <a:xfrm>
              <a:off x="8643108" y="1989634"/>
              <a:ext cx="2158489" cy="2160240"/>
              <a:chOff x="2848131" y="1860029"/>
              <a:chExt cx="3807502" cy="3807502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2848131" y="1860029"/>
                <a:ext cx="3807502" cy="3807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2937682" y="1968815"/>
                <a:ext cx="3628400" cy="36285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</p:grpSp>
        <p:sp>
          <p:nvSpPr>
            <p:cNvPr id="80" name="椭圆 79"/>
            <p:cNvSpPr/>
            <p:nvPr/>
          </p:nvSpPr>
          <p:spPr>
            <a:xfrm>
              <a:off x="8857381" y="2216612"/>
              <a:ext cx="1728192" cy="1728192"/>
            </a:xfrm>
            <a:prstGeom prst="ellipse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 </a:t>
              </a:r>
              <a:endParaRPr lang="zh-CN" altLang="en-US" dirty="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024682" y="4581922"/>
            <a:ext cx="1928043" cy="1008112"/>
            <a:chOff x="1024682" y="4581922"/>
            <a:chExt cx="1928043" cy="1008112"/>
          </a:xfrm>
        </p:grpSpPr>
        <p:sp>
          <p:nvSpPr>
            <p:cNvPr id="3" name="TextBox 2"/>
            <p:cNvSpPr txBox="1"/>
            <p:nvPr/>
          </p:nvSpPr>
          <p:spPr>
            <a:xfrm>
              <a:off x="1024682" y="4581922"/>
              <a:ext cx="19280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>
                      <a:lumMod val="50000"/>
                    </a:schemeClr>
                  </a:solidFill>
                  <a:latin typeface="华康俪金黑W8(P)" panose="020B0800000000000000" pitchFamily="34" charset="-122"/>
                  <a:ea typeface="华康俪金黑W8(P)" panose="020B0800000000000000" pitchFamily="34" charset="-122"/>
                </a:rPr>
                <a:t>人力资源经理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080517" y="4984740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bg1">
                      <a:lumMod val="6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bg1">
                      <a:lumMod val="6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796410" y="4541852"/>
            <a:ext cx="1820611" cy="1048182"/>
            <a:chOff x="3796410" y="4541852"/>
            <a:chExt cx="1820611" cy="1048182"/>
          </a:xfrm>
        </p:grpSpPr>
        <p:sp>
          <p:nvSpPr>
            <p:cNvPr id="84" name="TextBox 83"/>
            <p:cNvSpPr txBox="1"/>
            <p:nvPr/>
          </p:nvSpPr>
          <p:spPr>
            <a:xfrm>
              <a:off x="3796410" y="4541852"/>
              <a:ext cx="18206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>
                      <a:lumMod val="50000"/>
                    </a:schemeClr>
                  </a:solidFill>
                  <a:latin typeface="华康俪金黑W8(P)" panose="020B0800000000000000" pitchFamily="34" charset="-122"/>
                  <a:ea typeface="华康俪金黑W8(P)" panose="020B0800000000000000" pitchFamily="34" charset="-122"/>
                </a:defRPr>
              </a:lvl1pPr>
            </a:lstStyle>
            <a:p>
              <a:r>
                <a:rPr lang="zh-CN" altLang="en-US" dirty="0"/>
                <a:t>市场营销主管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843117" y="4984740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bg1">
                      <a:lumMod val="6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bg1">
                      <a:lumMod val="6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497291" y="4541852"/>
            <a:ext cx="1640010" cy="1048182"/>
            <a:chOff x="6497291" y="4541852"/>
            <a:chExt cx="1640010" cy="1048182"/>
          </a:xfrm>
        </p:grpSpPr>
        <p:sp>
          <p:nvSpPr>
            <p:cNvPr id="85" name="TextBox 84"/>
            <p:cNvSpPr txBox="1"/>
            <p:nvPr/>
          </p:nvSpPr>
          <p:spPr>
            <a:xfrm>
              <a:off x="6497291" y="4541852"/>
              <a:ext cx="1496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>
                      <a:lumMod val="50000"/>
                    </a:schemeClr>
                  </a:solidFill>
                  <a:latin typeface="华康俪金黑W8(P)" panose="020B0800000000000000" pitchFamily="34" charset="-122"/>
                  <a:ea typeface="华康俪金黑W8(P)" panose="020B0800000000000000" pitchFamily="34" charset="-122"/>
                </a:defRPr>
              </a:lvl1pPr>
            </a:lstStyle>
            <a:p>
              <a:r>
                <a:rPr lang="zh-CN" altLang="en-US" dirty="0"/>
                <a:t>首席架构师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507413" y="4984740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bg1">
                      <a:lumMod val="6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bg1">
                      <a:lumMod val="6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073405" y="4541852"/>
            <a:ext cx="1629888" cy="1048182"/>
            <a:chOff x="9073405" y="4541852"/>
            <a:chExt cx="1629888" cy="1048182"/>
          </a:xfrm>
        </p:grpSpPr>
        <p:sp>
          <p:nvSpPr>
            <p:cNvPr id="86" name="TextBox 85"/>
            <p:cNvSpPr txBox="1"/>
            <p:nvPr/>
          </p:nvSpPr>
          <p:spPr>
            <a:xfrm>
              <a:off x="9233594" y="4541852"/>
              <a:ext cx="13519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>
                      <a:lumMod val="50000"/>
                    </a:schemeClr>
                  </a:solidFill>
                  <a:latin typeface="华康俪金黑W8(P)" panose="020B0800000000000000" pitchFamily="34" charset="-122"/>
                  <a:ea typeface="华康俪金黑W8(P)" panose="020B0800000000000000" pitchFamily="34" charset="-122"/>
                </a:defRPr>
              </a:lvl1pPr>
            </a:lstStyle>
            <a:p>
              <a:r>
                <a:rPr lang="zh-CN" altLang="en-US" dirty="0"/>
                <a:t>财务总监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9073405" y="4984740"/>
              <a:ext cx="1629888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bg1">
                      <a:lumMod val="6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bg1">
                      <a:lumMod val="6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81236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60438" y="189434"/>
            <a:ext cx="5024625" cy="646331"/>
            <a:chOff x="360438" y="189434"/>
            <a:chExt cx="5024625" cy="646331"/>
          </a:xfrm>
        </p:grpSpPr>
        <p:sp>
          <p:nvSpPr>
            <p:cNvPr id="35" name="Freeform 514"/>
            <p:cNvSpPr>
              <a:spLocks noEditPoints="1"/>
            </p:cNvSpPr>
            <p:nvPr/>
          </p:nvSpPr>
          <p:spPr bwMode="auto">
            <a:xfrm>
              <a:off x="2664693" y="368645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96741" y="405458"/>
              <a:ext cx="22883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effectLst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200" dirty="0">
                  <a:solidFill>
                    <a:srgbClr val="0066CC"/>
                  </a:solidFill>
                </a:rPr>
                <a:t>Team strength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0438" y="189434"/>
              <a:ext cx="24482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3600" dirty="0" smtClean="0">
                  <a:solidFill>
                    <a:srgbClr val="0066CC"/>
                  </a:solidFill>
                </a:rPr>
                <a:t>团队力量</a:t>
              </a:r>
              <a:endParaRPr lang="zh-CN" altLang="zh-CN" sz="36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7578806" y="1842384"/>
            <a:ext cx="2620431" cy="1109350"/>
            <a:chOff x="8641357" y="2133650"/>
            <a:chExt cx="2620431" cy="1109350"/>
          </a:xfrm>
        </p:grpSpPr>
        <p:sp>
          <p:nvSpPr>
            <p:cNvPr id="91" name="TextBox 90"/>
            <p:cNvSpPr txBox="1"/>
            <p:nvPr/>
          </p:nvSpPr>
          <p:spPr>
            <a:xfrm>
              <a:off x="8785373" y="2637706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2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784483" y="2133650"/>
              <a:ext cx="2477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点击输入小标题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7578806" y="3066520"/>
            <a:ext cx="2620431" cy="1109350"/>
            <a:chOff x="8641357" y="2133650"/>
            <a:chExt cx="2620431" cy="1109350"/>
          </a:xfrm>
        </p:grpSpPr>
        <p:sp>
          <p:nvSpPr>
            <p:cNvPr id="95" name="TextBox 94"/>
            <p:cNvSpPr txBox="1"/>
            <p:nvPr/>
          </p:nvSpPr>
          <p:spPr>
            <a:xfrm>
              <a:off x="8785373" y="2637706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6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784483" y="2133650"/>
              <a:ext cx="2477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点击输入小标题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7578806" y="4463108"/>
            <a:ext cx="2620431" cy="1109350"/>
            <a:chOff x="8641357" y="2133650"/>
            <a:chExt cx="2620431" cy="1109350"/>
          </a:xfrm>
        </p:grpSpPr>
        <p:sp>
          <p:nvSpPr>
            <p:cNvPr id="99" name="TextBox 98"/>
            <p:cNvSpPr txBox="1"/>
            <p:nvPr/>
          </p:nvSpPr>
          <p:spPr>
            <a:xfrm>
              <a:off x="8785373" y="2637706"/>
              <a:ext cx="213394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</a:p>
            <a:p>
              <a:pPr>
                <a:lnSpc>
                  <a:spcPts val="2000"/>
                </a:lnSpc>
              </a:pPr>
              <a:r>
                <a:rPr lang="zh-CN" altLang="en-US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0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8784483" y="2133650"/>
              <a:ext cx="2477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点击输入小标题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4098" name="Picture 2" descr="E:\企业文化\企业文化图片\A (17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572" y="1580860"/>
            <a:ext cx="6132092" cy="40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4396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60438" y="189434"/>
            <a:ext cx="5096633" cy="646331"/>
            <a:chOff x="360438" y="189434"/>
            <a:chExt cx="5096633" cy="646331"/>
          </a:xfrm>
        </p:grpSpPr>
        <p:grpSp>
          <p:nvGrpSpPr>
            <p:cNvPr id="6" name="组合 5"/>
            <p:cNvGrpSpPr/>
            <p:nvPr/>
          </p:nvGrpSpPr>
          <p:grpSpPr>
            <a:xfrm>
              <a:off x="2664693" y="368645"/>
              <a:ext cx="2792378" cy="360040"/>
              <a:chOff x="2664693" y="368645"/>
              <a:chExt cx="2792378" cy="360040"/>
            </a:xfrm>
          </p:grpSpPr>
          <p:sp>
            <p:nvSpPr>
              <p:cNvPr id="35" name="Freeform 514"/>
              <p:cNvSpPr>
                <a:spLocks noEditPoints="1"/>
              </p:cNvSpPr>
              <p:nvPr/>
            </p:nvSpPr>
            <p:spPr bwMode="auto">
              <a:xfrm>
                <a:off x="2664693" y="368645"/>
                <a:ext cx="358333" cy="360040"/>
              </a:xfrm>
              <a:custGeom>
                <a:avLst/>
                <a:gdLst>
                  <a:gd name="T0" fmla="*/ 144 w 288"/>
                  <a:gd name="T1" fmla="*/ 0 h 289"/>
                  <a:gd name="T2" fmla="*/ 0 w 288"/>
                  <a:gd name="T3" fmla="*/ 145 h 289"/>
                  <a:gd name="T4" fmla="*/ 144 w 288"/>
                  <a:gd name="T5" fmla="*/ 289 h 289"/>
                  <a:gd name="T6" fmla="*/ 288 w 288"/>
                  <a:gd name="T7" fmla="*/ 145 h 289"/>
                  <a:gd name="T8" fmla="*/ 144 w 288"/>
                  <a:gd name="T9" fmla="*/ 0 h 289"/>
                  <a:gd name="T10" fmla="*/ 208 w 288"/>
                  <a:gd name="T11" fmla="*/ 148 h 289"/>
                  <a:gd name="T12" fmla="*/ 117 w 288"/>
                  <a:gd name="T13" fmla="*/ 239 h 289"/>
                  <a:gd name="T14" fmla="*/ 114 w 288"/>
                  <a:gd name="T15" fmla="*/ 240 h 289"/>
                  <a:gd name="T16" fmla="*/ 111 w 288"/>
                  <a:gd name="T17" fmla="*/ 239 h 289"/>
                  <a:gd name="T18" fmla="*/ 111 w 288"/>
                  <a:gd name="T19" fmla="*/ 239 h 289"/>
                  <a:gd name="T20" fmla="*/ 110 w 288"/>
                  <a:gd name="T21" fmla="*/ 236 h 289"/>
                  <a:gd name="T22" fmla="*/ 110 w 288"/>
                  <a:gd name="T23" fmla="*/ 192 h 289"/>
                  <a:gd name="T24" fmla="*/ 111 w 288"/>
                  <a:gd name="T25" fmla="*/ 189 h 289"/>
                  <a:gd name="T26" fmla="*/ 155 w 288"/>
                  <a:gd name="T27" fmla="*/ 145 h 289"/>
                  <a:gd name="T28" fmla="*/ 111 w 288"/>
                  <a:gd name="T29" fmla="*/ 101 h 289"/>
                  <a:gd name="T30" fmla="*/ 110 w 288"/>
                  <a:gd name="T31" fmla="*/ 98 h 289"/>
                  <a:gd name="T32" fmla="*/ 110 w 288"/>
                  <a:gd name="T33" fmla="*/ 54 h 289"/>
                  <a:gd name="T34" fmla="*/ 111 w 288"/>
                  <a:gd name="T35" fmla="*/ 51 h 289"/>
                  <a:gd name="T36" fmla="*/ 111 w 288"/>
                  <a:gd name="T37" fmla="*/ 51 h 289"/>
                  <a:gd name="T38" fmla="*/ 117 w 288"/>
                  <a:gd name="T39" fmla="*/ 51 h 289"/>
                  <a:gd name="T40" fmla="*/ 208 w 288"/>
                  <a:gd name="T41" fmla="*/ 142 h 289"/>
                  <a:gd name="T42" fmla="*/ 209 w 288"/>
                  <a:gd name="T43" fmla="*/ 145 h 289"/>
                  <a:gd name="T44" fmla="*/ 208 w 288"/>
                  <a:gd name="T45" fmla="*/ 148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8" h="289">
                    <a:moveTo>
                      <a:pt x="144" y="0"/>
                    </a:moveTo>
                    <a:cubicBezTo>
                      <a:pt x="64" y="0"/>
                      <a:pt x="0" y="65"/>
                      <a:pt x="0" y="145"/>
                    </a:cubicBezTo>
                    <a:cubicBezTo>
                      <a:pt x="0" y="224"/>
                      <a:pt x="64" y="289"/>
                      <a:pt x="144" y="289"/>
                    </a:cubicBezTo>
                    <a:cubicBezTo>
                      <a:pt x="224" y="289"/>
                      <a:pt x="288" y="224"/>
                      <a:pt x="288" y="145"/>
                    </a:cubicBezTo>
                    <a:cubicBezTo>
                      <a:pt x="288" y="65"/>
                      <a:pt x="224" y="0"/>
                      <a:pt x="144" y="0"/>
                    </a:cubicBezTo>
                    <a:close/>
                    <a:moveTo>
                      <a:pt x="208" y="148"/>
                    </a:move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6" y="240"/>
                      <a:pt x="115" y="240"/>
                      <a:pt x="114" y="240"/>
                    </a:cubicBezTo>
                    <a:cubicBezTo>
                      <a:pt x="113" y="240"/>
                      <a:pt x="112" y="240"/>
                      <a:pt x="111" y="239"/>
                    </a:cubicBezTo>
                    <a:cubicBezTo>
                      <a:pt x="111" y="239"/>
                      <a:pt x="111" y="239"/>
                      <a:pt x="111" y="239"/>
                    </a:cubicBezTo>
                    <a:cubicBezTo>
                      <a:pt x="110" y="238"/>
                      <a:pt x="110" y="237"/>
                      <a:pt x="110" y="236"/>
                    </a:cubicBezTo>
                    <a:cubicBezTo>
                      <a:pt x="110" y="192"/>
                      <a:pt x="110" y="192"/>
                      <a:pt x="110" y="192"/>
                    </a:cubicBezTo>
                    <a:cubicBezTo>
                      <a:pt x="110" y="191"/>
                      <a:pt x="110" y="190"/>
                      <a:pt x="111" y="189"/>
                    </a:cubicBezTo>
                    <a:cubicBezTo>
                      <a:pt x="155" y="145"/>
                      <a:pt x="155" y="145"/>
                      <a:pt x="155" y="145"/>
                    </a:cubicBezTo>
                    <a:cubicBezTo>
                      <a:pt x="111" y="101"/>
                      <a:pt x="111" y="101"/>
                      <a:pt x="111" y="101"/>
                    </a:cubicBezTo>
                    <a:cubicBezTo>
                      <a:pt x="110" y="100"/>
                      <a:pt x="110" y="99"/>
                      <a:pt x="110" y="98"/>
                    </a:cubicBezTo>
                    <a:cubicBezTo>
                      <a:pt x="110" y="54"/>
                      <a:pt x="110" y="54"/>
                      <a:pt x="110" y="54"/>
                    </a:cubicBezTo>
                    <a:cubicBezTo>
                      <a:pt x="110" y="53"/>
                      <a:pt x="110" y="52"/>
                      <a:pt x="111" y="51"/>
                    </a:cubicBezTo>
                    <a:cubicBezTo>
                      <a:pt x="111" y="51"/>
                      <a:pt x="111" y="51"/>
                      <a:pt x="111" y="51"/>
                    </a:cubicBezTo>
                    <a:cubicBezTo>
                      <a:pt x="113" y="49"/>
                      <a:pt x="115" y="49"/>
                      <a:pt x="117" y="51"/>
                    </a:cubicBezTo>
                    <a:cubicBezTo>
                      <a:pt x="208" y="142"/>
                      <a:pt x="208" y="142"/>
                      <a:pt x="208" y="142"/>
                    </a:cubicBezTo>
                    <a:cubicBezTo>
                      <a:pt x="209" y="143"/>
                      <a:pt x="209" y="144"/>
                      <a:pt x="209" y="145"/>
                    </a:cubicBezTo>
                    <a:cubicBezTo>
                      <a:pt x="209" y="146"/>
                      <a:pt x="209" y="147"/>
                      <a:pt x="208" y="148"/>
                    </a:cubicBez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168749" y="405458"/>
                <a:ext cx="228832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400">
                    <a:solidFill>
                      <a:schemeClr val="bg1"/>
                    </a:solidFill>
                    <a:effectLst/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r>
                  <a:rPr lang="en-US" altLang="zh-CN" sz="1200" dirty="0">
                    <a:solidFill>
                      <a:srgbClr val="0066CC"/>
                    </a:solidFill>
                  </a:rPr>
                  <a:t>Looking to the future 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360438" y="189434"/>
              <a:ext cx="24482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3600" dirty="0" smtClean="0">
                  <a:solidFill>
                    <a:srgbClr val="0066CC"/>
                  </a:solidFill>
                </a:rPr>
                <a:t>展望未来</a:t>
              </a:r>
              <a:endParaRPr lang="zh-CN" altLang="zh-CN" sz="36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952725" y="2997746"/>
            <a:ext cx="3583163" cy="2516656"/>
            <a:chOff x="3546026" y="3001370"/>
            <a:chExt cx="3583163" cy="2516656"/>
          </a:xfrm>
        </p:grpSpPr>
        <p:sp>
          <p:nvSpPr>
            <p:cNvPr id="31" name="图文框 30"/>
            <p:cNvSpPr/>
            <p:nvPr/>
          </p:nvSpPr>
          <p:spPr>
            <a:xfrm>
              <a:off x="3546026" y="3001370"/>
              <a:ext cx="3583163" cy="2516656"/>
            </a:xfrm>
            <a:prstGeom prst="fram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54756" y="3300585"/>
              <a:ext cx="3175646" cy="200504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</p:pic>
      </p:grpSp>
      <p:grpSp>
        <p:nvGrpSpPr>
          <p:cNvPr id="50" name="组合 49"/>
          <p:cNvGrpSpPr/>
          <p:nvPr/>
        </p:nvGrpSpPr>
        <p:grpSpPr>
          <a:xfrm>
            <a:off x="7201197" y="1842384"/>
            <a:ext cx="2620431" cy="461665"/>
            <a:chOff x="8641357" y="2133650"/>
            <a:chExt cx="2620431" cy="461665"/>
          </a:xfrm>
        </p:grpSpPr>
        <p:sp>
          <p:nvSpPr>
            <p:cNvPr id="54" name="Freeform 512"/>
            <p:cNvSpPr>
              <a:spLocks/>
            </p:cNvSpPr>
            <p:nvPr/>
          </p:nvSpPr>
          <p:spPr bwMode="auto">
            <a:xfrm>
              <a:off x="8641357" y="2228252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784483" y="2133650"/>
              <a:ext cx="2477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点击输入小标题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62318" y="1618802"/>
            <a:ext cx="3583163" cy="2516656"/>
            <a:chOff x="662318" y="1618802"/>
            <a:chExt cx="3583163" cy="2516656"/>
          </a:xfrm>
        </p:grpSpPr>
        <p:sp>
          <p:nvSpPr>
            <p:cNvPr id="64" name="图文框 63"/>
            <p:cNvSpPr/>
            <p:nvPr/>
          </p:nvSpPr>
          <p:spPr>
            <a:xfrm>
              <a:off x="662318" y="1618802"/>
              <a:ext cx="3583163" cy="2516656"/>
            </a:xfrm>
            <a:prstGeom prst="fram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/>
            </a:p>
          </p:txBody>
        </p:sp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36501" y="1928809"/>
              <a:ext cx="3024336" cy="200504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</p:pic>
      </p:grpSp>
      <p:sp>
        <p:nvSpPr>
          <p:cNvPr id="66" name="TextBox 65"/>
          <p:cNvSpPr txBox="1"/>
          <p:nvPr/>
        </p:nvSpPr>
        <p:spPr>
          <a:xfrm>
            <a:off x="7348701" y="2277666"/>
            <a:ext cx="34563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我们必须清醒地看到前进中的困难与挑战，正视自身存在的差距与不足，以更加坚定的信念、更加饱满的热情、更加务实的作风、更加强大的合力，共同谱写公司发展的新篇章，为集团公司油气主业发展提供强有力的金融服务与支持。</a:t>
            </a:r>
            <a:endParaRPr lang="zh-CN" altLang="en-US" sz="18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8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4396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368" y="3484960"/>
            <a:ext cx="65590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年终总结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新年计划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述职报告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工作汇报</a:t>
            </a:r>
          </a:p>
          <a:p>
            <a:pPr algn="dist"/>
            <a:endParaRPr lang="zh-CN" altLang="en-US" dirty="0"/>
          </a:p>
        </p:txBody>
      </p:sp>
      <p:pic>
        <p:nvPicPr>
          <p:cNvPr id="3" name="05 - He's a Pirate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8819.8312" end="18103.8692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34848" y="5518026"/>
            <a:ext cx="609600" cy="609600"/>
          </a:xfrm>
          <a:prstGeom prst="rect">
            <a:avLst/>
          </a:prstGeom>
        </p:spPr>
      </p:pic>
      <p:grpSp>
        <p:nvGrpSpPr>
          <p:cNvPr id="72" name="组合 24"/>
          <p:cNvGrpSpPr>
            <a:grpSpLocks/>
          </p:cNvGrpSpPr>
          <p:nvPr/>
        </p:nvGrpSpPr>
        <p:grpSpPr bwMode="auto">
          <a:xfrm>
            <a:off x="3024733" y="1948039"/>
            <a:ext cx="1190282" cy="1191247"/>
            <a:chOff x="2848131" y="1860029"/>
            <a:chExt cx="3807502" cy="3807502"/>
          </a:xfrm>
        </p:grpSpPr>
        <p:sp>
          <p:nvSpPr>
            <p:cNvPr id="74" name="椭圆 73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75" name="椭圆 74"/>
            <p:cNvSpPr/>
            <p:nvPr/>
          </p:nvSpPr>
          <p:spPr>
            <a:xfrm>
              <a:off x="2937682" y="1968815"/>
              <a:ext cx="3628400" cy="36285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77" name="组合 24"/>
          <p:cNvGrpSpPr>
            <a:grpSpLocks/>
          </p:cNvGrpSpPr>
          <p:nvPr/>
        </p:nvGrpSpPr>
        <p:grpSpPr bwMode="auto">
          <a:xfrm>
            <a:off x="4454777" y="1948039"/>
            <a:ext cx="1190282" cy="1191247"/>
            <a:chOff x="2848131" y="1860029"/>
            <a:chExt cx="3807502" cy="3807502"/>
          </a:xfrm>
        </p:grpSpPr>
        <p:sp>
          <p:nvSpPr>
            <p:cNvPr id="79" name="椭圆 78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0" name="椭圆 79"/>
            <p:cNvSpPr/>
            <p:nvPr/>
          </p:nvSpPr>
          <p:spPr>
            <a:xfrm>
              <a:off x="2937682" y="1968815"/>
              <a:ext cx="3628400" cy="36285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82" name="组合 24"/>
          <p:cNvGrpSpPr>
            <a:grpSpLocks/>
          </p:cNvGrpSpPr>
          <p:nvPr/>
        </p:nvGrpSpPr>
        <p:grpSpPr bwMode="auto">
          <a:xfrm>
            <a:off x="5885239" y="1948039"/>
            <a:ext cx="1190282" cy="1191247"/>
            <a:chOff x="2848131" y="1860029"/>
            <a:chExt cx="3807502" cy="3807502"/>
          </a:xfrm>
        </p:grpSpPr>
        <p:sp>
          <p:nvSpPr>
            <p:cNvPr id="84" name="椭圆 83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85" name="椭圆 84"/>
            <p:cNvSpPr/>
            <p:nvPr/>
          </p:nvSpPr>
          <p:spPr>
            <a:xfrm>
              <a:off x="2937682" y="1968815"/>
              <a:ext cx="3628400" cy="36285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91" name="组合 24"/>
          <p:cNvGrpSpPr>
            <a:grpSpLocks/>
          </p:cNvGrpSpPr>
          <p:nvPr/>
        </p:nvGrpSpPr>
        <p:grpSpPr bwMode="auto">
          <a:xfrm>
            <a:off x="7314736" y="1948039"/>
            <a:ext cx="1190282" cy="1191247"/>
            <a:chOff x="2848131" y="1860029"/>
            <a:chExt cx="3807502" cy="3807502"/>
          </a:xfrm>
        </p:grpSpPr>
        <p:sp>
          <p:nvSpPr>
            <p:cNvPr id="125" name="椭圆 124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6" name="椭圆 125"/>
            <p:cNvSpPr/>
            <p:nvPr/>
          </p:nvSpPr>
          <p:spPr>
            <a:xfrm>
              <a:off x="2937682" y="1968815"/>
              <a:ext cx="3628400" cy="36285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28" name="文本框 20"/>
          <p:cNvSpPr txBox="1"/>
          <p:nvPr/>
        </p:nvSpPr>
        <p:spPr>
          <a:xfrm>
            <a:off x="3187799" y="2063616"/>
            <a:ext cx="898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 smtClean="0">
                <a:solidFill>
                  <a:srgbClr val="0066CC"/>
                </a:solidFill>
                <a:latin typeface="Impact" pitchFamily="34" charset="0"/>
                <a:ea typeface="微软雅黑" pitchFamily="34" charset="-122"/>
              </a:rPr>
              <a:t>谢</a:t>
            </a:r>
            <a:endParaRPr lang="zh-CN" altLang="en-US" sz="6000" dirty="0">
              <a:solidFill>
                <a:srgbClr val="0066CC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132" name="文本框 20"/>
          <p:cNvSpPr txBox="1"/>
          <p:nvPr/>
        </p:nvSpPr>
        <p:spPr>
          <a:xfrm>
            <a:off x="4616213" y="2041555"/>
            <a:ext cx="898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>
                <a:solidFill>
                  <a:srgbClr val="0066CC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谢</a:t>
            </a:r>
          </a:p>
        </p:txBody>
      </p:sp>
      <p:sp>
        <p:nvSpPr>
          <p:cNvPr id="133" name="文本框 20"/>
          <p:cNvSpPr txBox="1"/>
          <p:nvPr/>
        </p:nvSpPr>
        <p:spPr>
          <a:xfrm>
            <a:off x="6037675" y="2014885"/>
            <a:ext cx="898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>
                <a:solidFill>
                  <a:srgbClr val="0066CC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观</a:t>
            </a:r>
          </a:p>
        </p:txBody>
      </p:sp>
      <p:sp>
        <p:nvSpPr>
          <p:cNvPr id="134" name="文本框 20"/>
          <p:cNvSpPr txBox="1"/>
          <p:nvPr/>
        </p:nvSpPr>
        <p:spPr>
          <a:xfrm>
            <a:off x="7481401" y="2012494"/>
            <a:ext cx="898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>
                <a:solidFill>
                  <a:srgbClr val="0066CC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赏</a:t>
            </a:r>
          </a:p>
        </p:txBody>
      </p:sp>
      <p:sp>
        <p:nvSpPr>
          <p:cNvPr id="52" name="文本框 33"/>
          <p:cNvSpPr txBox="1"/>
          <p:nvPr/>
        </p:nvSpPr>
        <p:spPr>
          <a:xfrm>
            <a:off x="4624799" y="4018052"/>
            <a:ext cx="228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6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en-US" altLang="zh-CN" sz="4000" dirty="0" smtClean="0">
                <a:solidFill>
                  <a:schemeClr val="bg1">
                    <a:lumMod val="85000"/>
                  </a:schemeClr>
                </a:solidFill>
              </a:rPr>
              <a:t>THANKS</a:t>
            </a:r>
            <a:endParaRPr lang="zh-CN" altLang="zh-CN" sz="4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420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667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36" showWhenStopped="0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1"/>
      <p:bldP spid="128" grpId="0"/>
      <p:bldP spid="132" grpId="0"/>
      <p:bldP spid="133" grpId="0"/>
      <p:bldP spid="134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15231677" y="477466"/>
            <a:ext cx="4680520" cy="3168352"/>
            <a:chOff x="5303118" y="641161"/>
            <a:chExt cx="4680520" cy="3168352"/>
          </a:xfrm>
        </p:grpSpPr>
        <p:cxnSp>
          <p:nvCxnSpPr>
            <p:cNvPr id="51" name="直接连接符 50"/>
            <p:cNvCxnSpPr/>
            <p:nvPr/>
          </p:nvCxnSpPr>
          <p:spPr>
            <a:xfrm>
              <a:off x="5303118" y="641161"/>
              <a:ext cx="0" cy="316835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ysDash"/>
            </a:ln>
            <a:effectLst/>
          </p:spPr>
        </p:cxnSp>
        <p:sp>
          <p:nvSpPr>
            <p:cNvPr id="52" name="Text Box 28"/>
            <p:cNvSpPr txBox="1">
              <a:spLocks noChangeArrowheads="1"/>
            </p:cNvSpPr>
            <p:nvPr/>
          </p:nvSpPr>
          <p:spPr bwMode="auto">
            <a:xfrm>
              <a:off x="5447134" y="1266647"/>
              <a:ext cx="4536504" cy="203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5pPr>
              <a:lvl6pPr marL="25146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6pPr>
              <a:lvl7pPr marL="29718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7pPr>
              <a:lvl8pPr marL="34290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8pPr>
              <a:lvl9pPr marL="3886200" indent="-228600" eaLnBrk="0" fontAlgn="base" latinLnBrk="1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34" charset="-127"/>
                  <a:ea typeface="굴림" pitchFamily="34" charset="-127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zh-CN" sz="2800" dirty="0">
                  <a:latin typeface="微软雅黑" pitchFamily="34" charset="-122"/>
                  <a:ea typeface="微软雅黑" pitchFamily="34" charset="-122"/>
                </a:rPr>
                <a:t>前阶段概述</a:t>
              </a:r>
            </a:p>
            <a:p>
              <a:pPr>
                <a:lnSpc>
                  <a:spcPct val="150000"/>
                </a:lnSpc>
              </a:pPr>
              <a:r>
                <a:rPr lang="zh-CN" altLang="zh-CN" sz="2800" dirty="0" smtClean="0">
                  <a:latin typeface="微软雅黑" pitchFamily="34" charset="-122"/>
                  <a:ea typeface="微软雅黑" pitchFamily="34" charset="-122"/>
                </a:rPr>
                <a:t>各项</a:t>
              </a:r>
              <a:r>
                <a:rPr lang="zh-CN" altLang="zh-CN" sz="2800" dirty="0">
                  <a:latin typeface="微软雅黑" pitchFamily="34" charset="-122"/>
                  <a:ea typeface="微软雅黑" pitchFamily="34" charset="-122"/>
                </a:rPr>
                <a:t>计划完成情况</a:t>
              </a:r>
            </a:p>
            <a:p>
              <a:pPr>
                <a:lnSpc>
                  <a:spcPct val="150000"/>
                </a:lnSpc>
              </a:pPr>
              <a:r>
                <a:rPr lang="zh-CN" altLang="zh-CN" sz="2800" dirty="0" smtClean="0">
                  <a:latin typeface="微软雅黑" pitchFamily="34" charset="-122"/>
                  <a:ea typeface="微软雅黑" pitchFamily="34" charset="-122"/>
                </a:rPr>
                <a:t>与</a:t>
              </a:r>
              <a:r>
                <a:rPr lang="zh-CN" altLang="zh-CN" sz="2800" dirty="0">
                  <a:latin typeface="微软雅黑" pitchFamily="34" charset="-122"/>
                  <a:ea typeface="微软雅黑" pitchFamily="34" charset="-122"/>
                </a:rPr>
                <a:t>去年同期比较</a:t>
              </a: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663242" y="2809178"/>
            <a:ext cx="1641411" cy="2952193"/>
            <a:chOff x="406574" y="1514107"/>
            <a:chExt cx="2520000" cy="4532397"/>
          </a:xfrm>
        </p:grpSpPr>
        <p:pic>
          <p:nvPicPr>
            <p:cNvPr id="5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406574" y="1514107"/>
              <a:ext cx="2520000" cy="3360000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5" name="组合 54"/>
            <p:cNvGrpSpPr/>
            <p:nvPr/>
          </p:nvGrpSpPr>
          <p:grpSpPr>
            <a:xfrm>
              <a:off x="406574" y="5374011"/>
              <a:ext cx="2520000" cy="672493"/>
              <a:chOff x="406574" y="5374011"/>
              <a:chExt cx="2520000" cy="672493"/>
            </a:xfrm>
          </p:grpSpPr>
          <p:sp>
            <p:nvSpPr>
              <p:cNvPr id="56" name="TextBox 55">
                <a:hlinkClick r:id="" action="ppaction://hlinkshowjump?jump=nextslide"/>
              </p:cNvPr>
              <p:cNvSpPr txBox="1"/>
              <p:nvPr/>
            </p:nvSpPr>
            <p:spPr>
              <a:xfrm>
                <a:off x="406574" y="5479481"/>
                <a:ext cx="2520000" cy="567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800" dirty="0">
                    <a:latin typeface="微软雅黑" pitchFamily="34" charset="-122"/>
                    <a:ea typeface="微软雅黑" pitchFamily="34" charset="-122"/>
                  </a:rPr>
                  <a:t>年度工作概述</a:t>
                </a:r>
              </a:p>
            </p:txBody>
          </p:sp>
          <p:cxnSp>
            <p:nvCxnSpPr>
              <p:cNvPr id="57" name="直接连接符 56"/>
              <p:cNvCxnSpPr/>
              <p:nvPr/>
            </p:nvCxnSpPr>
            <p:spPr>
              <a:xfrm flipV="1">
                <a:off x="419041" y="5374011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grpSp>
        <p:nvGrpSpPr>
          <p:cNvPr id="59" name="组合 58"/>
          <p:cNvGrpSpPr/>
          <p:nvPr/>
        </p:nvGrpSpPr>
        <p:grpSpPr>
          <a:xfrm>
            <a:off x="2736701" y="2809178"/>
            <a:ext cx="1641593" cy="2954395"/>
            <a:chOff x="3358902" y="1510725"/>
            <a:chExt cx="2520280" cy="4535779"/>
          </a:xfrm>
        </p:grpSpPr>
        <p:pic>
          <p:nvPicPr>
            <p:cNvPr id="6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3423471" y="1510725"/>
              <a:ext cx="2390863" cy="3462922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" name="组合 60"/>
            <p:cNvGrpSpPr/>
            <p:nvPr/>
          </p:nvGrpSpPr>
          <p:grpSpPr>
            <a:xfrm>
              <a:off x="3358902" y="5374010"/>
              <a:ext cx="2520280" cy="672494"/>
              <a:chOff x="3358902" y="5374010"/>
              <a:chExt cx="2520280" cy="672494"/>
            </a:xfrm>
          </p:grpSpPr>
          <p:sp>
            <p:nvSpPr>
              <p:cNvPr id="62" name="TextBox 61">
                <a:hlinkClick r:id="" action="ppaction://hlinkshowjump?jump=nextslide"/>
              </p:cNvPr>
              <p:cNvSpPr txBox="1"/>
              <p:nvPr/>
            </p:nvSpPr>
            <p:spPr>
              <a:xfrm>
                <a:off x="3358902" y="5479481"/>
                <a:ext cx="2520001" cy="567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zh-CN" sz="1800" dirty="0">
                    <a:latin typeface="微软雅黑" pitchFamily="34" charset="-122"/>
                    <a:ea typeface="微软雅黑" pitchFamily="34" charset="-122"/>
                  </a:rPr>
                  <a:t>工作完成情况</a:t>
                </a:r>
                <a:endParaRPr lang="zh-CN" altLang="en-US" sz="18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63" name="直接连接符 62"/>
              <p:cNvCxnSpPr/>
              <p:nvPr/>
            </p:nvCxnSpPr>
            <p:spPr>
              <a:xfrm flipV="1">
                <a:off x="3371649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grpSp>
        <p:nvGrpSpPr>
          <p:cNvPr id="65" name="组合 64"/>
          <p:cNvGrpSpPr/>
          <p:nvPr/>
        </p:nvGrpSpPr>
        <p:grpSpPr>
          <a:xfrm>
            <a:off x="4752925" y="2809178"/>
            <a:ext cx="1659948" cy="2952239"/>
            <a:chOff x="6282770" y="1514104"/>
            <a:chExt cx="2548460" cy="4532469"/>
          </a:xfrm>
        </p:grpSpPr>
        <p:pic>
          <p:nvPicPr>
            <p:cNvPr id="6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6311231" y="1514104"/>
              <a:ext cx="2519999" cy="3451871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7" name="组合 66"/>
            <p:cNvGrpSpPr/>
            <p:nvPr/>
          </p:nvGrpSpPr>
          <p:grpSpPr>
            <a:xfrm>
              <a:off x="6282770" y="5374010"/>
              <a:ext cx="2548460" cy="672563"/>
              <a:chOff x="6282770" y="5374010"/>
              <a:chExt cx="2548460" cy="672563"/>
            </a:xfrm>
          </p:grpSpPr>
          <p:sp>
            <p:nvSpPr>
              <p:cNvPr id="68" name="TextBox 67">
                <a:hlinkClick r:id="" action="ppaction://hlinkshowjump?jump=nextslide"/>
              </p:cNvPr>
              <p:cNvSpPr txBox="1"/>
              <p:nvPr/>
            </p:nvSpPr>
            <p:spPr>
              <a:xfrm>
                <a:off x="6282770" y="5479550"/>
                <a:ext cx="2548460" cy="567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800" dirty="0">
                    <a:latin typeface="微软雅黑" pitchFamily="34" charset="-122"/>
                    <a:ea typeface="微软雅黑" pitchFamily="34" charset="-122"/>
                  </a:rPr>
                  <a:t>项目成果展示</a:t>
                </a:r>
              </a:p>
            </p:txBody>
          </p:sp>
          <p:cxnSp>
            <p:nvCxnSpPr>
              <p:cNvPr id="69" name="直接连接符 68"/>
              <p:cNvCxnSpPr/>
              <p:nvPr/>
            </p:nvCxnSpPr>
            <p:spPr>
              <a:xfrm flipV="1">
                <a:off x="6323697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grpSp>
        <p:nvGrpSpPr>
          <p:cNvPr id="71" name="组合 70"/>
          <p:cNvGrpSpPr/>
          <p:nvPr/>
        </p:nvGrpSpPr>
        <p:grpSpPr>
          <a:xfrm>
            <a:off x="6697141" y="2809177"/>
            <a:ext cx="2103005" cy="2952194"/>
            <a:chOff x="9042458" y="1514103"/>
            <a:chExt cx="3228669" cy="4532399"/>
          </a:xfrm>
        </p:grpSpPr>
        <p:pic>
          <p:nvPicPr>
            <p:cNvPr id="72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9263558" y="1514103"/>
              <a:ext cx="2520000" cy="3462923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3" name="组合 72"/>
            <p:cNvGrpSpPr/>
            <p:nvPr/>
          </p:nvGrpSpPr>
          <p:grpSpPr>
            <a:xfrm>
              <a:off x="9042458" y="5374010"/>
              <a:ext cx="3228669" cy="672492"/>
              <a:chOff x="9042458" y="5374010"/>
              <a:chExt cx="3228669" cy="672492"/>
            </a:xfrm>
          </p:grpSpPr>
          <p:sp>
            <p:nvSpPr>
              <p:cNvPr id="74" name="TextBox 73">
                <a:hlinkClick r:id="" action="ppaction://hlinkshowjump?jump=nextslide"/>
              </p:cNvPr>
              <p:cNvSpPr txBox="1"/>
              <p:nvPr/>
            </p:nvSpPr>
            <p:spPr>
              <a:xfrm>
                <a:off x="9042458" y="5479480"/>
                <a:ext cx="3228669" cy="5670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zh-CN" sz="1800" dirty="0">
                    <a:latin typeface="微软雅黑" pitchFamily="34" charset="-122"/>
                    <a:ea typeface="微软雅黑" pitchFamily="34" charset="-122"/>
                  </a:rPr>
                  <a:t>工作中存在的不足</a:t>
                </a:r>
                <a:endParaRPr lang="zh-CN" altLang="en-US" sz="18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cxnSp>
            <p:nvCxnSpPr>
              <p:cNvPr id="75" name="直接连接符 74"/>
              <p:cNvCxnSpPr/>
              <p:nvPr/>
            </p:nvCxnSpPr>
            <p:spPr>
              <a:xfrm flipV="1">
                <a:off x="9276025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pic>
        <p:nvPicPr>
          <p:cNvPr id="77" name="Picture 3" descr="C:\Documents and Settings\tdz\桌面\未标题-1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732414" y="2243212"/>
            <a:ext cx="2634931" cy="464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8" name="组合 77"/>
          <p:cNvGrpSpPr/>
          <p:nvPr/>
        </p:nvGrpSpPr>
        <p:grpSpPr>
          <a:xfrm>
            <a:off x="8944161" y="2743576"/>
            <a:ext cx="1857436" cy="3017795"/>
            <a:chOff x="9263558" y="1413389"/>
            <a:chExt cx="2851655" cy="4633113"/>
          </a:xfrm>
        </p:grpSpPr>
        <p:pic>
          <p:nvPicPr>
            <p:cNvPr id="79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9263558" y="1413389"/>
              <a:ext cx="2452758" cy="3563636"/>
            </a:xfrm>
            <a:prstGeom prst="rect">
              <a:avLst/>
            </a:prstGeom>
            <a:noFill/>
            <a:ln w="28575">
              <a:solidFill>
                <a:srgbClr val="F79646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组合 79"/>
            <p:cNvGrpSpPr/>
            <p:nvPr/>
          </p:nvGrpSpPr>
          <p:grpSpPr>
            <a:xfrm>
              <a:off x="9263558" y="5374010"/>
              <a:ext cx="2851655" cy="672492"/>
              <a:chOff x="9263558" y="5374010"/>
              <a:chExt cx="2851655" cy="672492"/>
            </a:xfrm>
          </p:grpSpPr>
          <p:sp>
            <p:nvSpPr>
              <p:cNvPr id="81" name="TextBox 80">
                <a:hlinkClick r:id="" action="ppaction://hlinkshowjump?jump=nextslide"/>
              </p:cNvPr>
              <p:cNvSpPr txBox="1"/>
              <p:nvPr/>
            </p:nvSpPr>
            <p:spPr>
              <a:xfrm>
                <a:off x="9263558" y="5479480"/>
                <a:ext cx="2851655" cy="5670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/>
                  <a:t>2016</a:t>
                </a:r>
                <a:r>
                  <a:rPr lang="zh-CN" altLang="zh-CN" sz="1800" dirty="0"/>
                  <a:t>年工作计划</a:t>
                </a:r>
                <a:endParaRPr lang="zh-CN" altLang="en-US" sz="1800" dirty="0"/>
              </a:p>
            </p:txBody>
          </p:sp>
          <p:cxnSp>
            <p:nvCxnSpPr>
              <p:cNvPr id="82" name="直接连接符 81"/>
              <p:cNvCxnSpPr/>
              <p:nvPr/>
            </p:nvCxnSpPr>
            <p:spPr>
              <a:xfrm flipV="1">
                <a:off x="9276025" y="5374010"/>
                <a:ext cx="2507533" cy="1"/>
              </a:xfrm>
              <a:prstGeom prst="line">
                <a:avLst/>
              </a:prstGeom>
              <a:noFill/>
              <a:ln w="9525" cap="flat" cmpd="sng" algn="ctr">
                <a:solidFill>
                  <a:srgbClr val="00B0F0"/>
                </a:solidFill>
                <a:prstDash val="dash"/>
              </a:ln>
              <a:effectLst/>
            </p:spPr>
          </p:cxnSp>
        </p:grpSp>
      </p:grpSp>
      <p:grpSp>
        <p:nvGrpSpPr>
          <p:cNvPr id="84" name="组合 83"/>
          <p:cNvGrpSpPr/>
          <p:nvPr/>
        </p:nvGrpSpPr>
        <p:grpSpPr>
          <a:xfrm>
            <a:off x="3734803" y="1660594"/>
            <a:ext cx="802098" cy="802096"/>
            <a:chOff x="7414667" y="3750265"/>
            <a:chExt cx="871129" cy="871129"/>
          </a:xfrm>
        </p:grpSpPr>
        <p:sp>
          <p:nvSpPr>
            <p:cNvPr id="85" name="椭圆 84"/>
            <p:cNvSpPr/>
            <p:nvPr/>
          </p:nvSpPr>
          <p:spPr>
            <a:xfrm>
              <a:off x="7414667" y="3750265"/>
              <a:ext cx="871129" cy="87112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635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86" name="文本框 20"/>
            <p:cNvSpPr txBox="1"/>
            <p:nvPr/>
          </p:nvSpPr>
          <p:spPr>
            <a:xfrm>
              <a:off x="7468849" y="3843910"/>
              <a:ext cx="792991" cy="701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smtClean="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3600" dirty="0">
                <a:solidFill>
                  <a:srgbClr val="0066CC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38" name="s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25623" y="3936971"/>
            <a:ext cx="1835871" cy="489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2913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4643E-7 7.40741E-7 L 1.00896 0.59051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41" y="2951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">
                                      <p:cBhvr>
                                        <p:cTn id="3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4.04742E-6 4.81481E-6 L 0.55941 0.6458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71" y="3229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3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1.8831E-6 3.33333E-6 L 0.39151 0.645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5" y="322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-3.00248E-6 3.33333E-6 L 0.69162 0.6141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74" y="3069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Motion origin="layout" path="M 4.03915E-6 3.33333E-6 L 0.1901 0.6037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8" y="3018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Rot by="-540000">
                                      <p:cBhvr>
                                        <p:cTn id="5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1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1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1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1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960"/>
                            </p:stCondLst>
                            <p:childTnLst>
                              <p:par>
                                <p:cTn id="79" presetID="35" presetClass="path" presetSubtype="0" accel="12000" decel="1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0579E-7 2.96296E-6 L 0.21736 -0.00023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68" y="-2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12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1501E-8 3.7037E-7 L 0.23703 0.00278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60"/>
                            </p:stCondLst>
                            <p:childTnLst>
                              <p:par>
                                <p:cTn id="8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96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262E-6 -4.44444E-6 L -0.78733 0.23102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66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508"/>
          <p:cNvSpPr>
            <a:spLocks/>
          </p:cNvSpPr>
          <p:nvPr/>
        </p:nvSpPr>
        <p:spPr bwMode="auto">
          <a:xfrm>
            <a:off x="6549939" y="1674859"/>
            <a:ext cx="85725" cy="85725"/>
          </a:xfrm>
          <a:custGeom>
            <a:avLst/>
            <a:gdLst>
              <a:gd name="T0" fmla="*/ 0 w 54"/>
              <a:gd name="T1" fmla="*/ 54 h 54"/>
              <a:gd name="T2" fmla="*/ 54 w 54"/>
              <a:gd name="T3" fmla="*/ 0 h 54"/>
              <a:gd name="T4" fmla="*/ 0 w 54"/>
              <a:gd name="T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" h="54">
                <a:moveTo>
                  <a:pt x="0" y="54"/>
                </a:moveTo>
                <a:lnTo>
                  <a:pt x="54" y="0"/>
                </a:lnTo>
                <a:lnTo>
                  <a:pt x="0" y="54"/>
                </a:lnTo>
                <a:close/>
              </a:path>
            </a:pathLst>
          </a:custGeom>
          <a:solidFill>
            <a:srgbClr val="D40F5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Line 509"/>
          <p:cNvSpPr>
            <a:spLocks noChangeShapeType="1"/>
          </p:cNvSpPr>
          <p:nvPr/>
        </p:nvSpPr>
        <p:spPr bwMode="auto">
          <a:xfrm flipV="1">
            <a:off x="6549939" y="1674859"/>
            <a:ext cx="85725" cy="857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Line 510"/>
          <p:cNvSpPr>
            <a:spLocks noChangeShapeType="1"/>
          </p:cNvSpPr>
          <p:nvPr/>
        </p:nvSpPr>
        <p:spPr bwMode="auto">
          <a:xfrm>
            <a:off x="6549939" y="1589134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Line 511"/>
          <p:cNvSpPr>
            <a:spLocks noChangeShapeType="1"/>
          </p:cNvSpPr>
          <p:nvPr/>
        </p:nvSpPr>
        <p:spPr bwMode="auto">
          <a:xfrm>
            <a:off x="6549939" y="1589134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549939" y="1413570"/>
            <a:ext cx="3996835" cy="523220"/>
            <a:chOff x="6549939" y="1413570"/>
            <a:chExt cx="3996835" cy="523220"/>
          </a:xfrm>
        </p:grpSpPr>
        <p:sp>
          <p:nvSpPr>
            <p:cNvPr id="29" name="Freeform 512"/>
            <p:cNvSpPr>
              <a:spLocks/>
            </p:cNvSpPr>
            <p:nvPr/>
          </p:nvSpPr>
          <p:spPr bwMode="auto">
            <a:xfrm>
              <a:off x="6549939" y="1508171"/>
              <a:ext cx="168275" cy="333375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3399FF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69149" y="1413570"/>
              <a:ext cx="37776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本年度工作概述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22525" y="2373446"/>
            <a:ext cx="8388692" cy="4094383"/>
            <a:chOff x="522525" y="2373446"/>
            <a:chExt cx="8388692" cy="4094383"/>
          </a:xfrm>
        </p:grpSpPr>
        <p:sp>
          <p:nvSpPr>
            <p:cNvPr id="116" name="椭圆 115"/>
            <p:cNvSpPr/>
            <p:nvPr/>
          </p:nvSpPr>
          <p:spPr>
            <a:xfrm>
              <a:off x="522525" y="3698720"/>
              <a:ext cx="1963322" cy="196332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95" name="椭圆 94"/>
            <p:cNvSpPr/>
            <p:nvPr/>
          </p:nvSpPr>
          <p:spPr>
            <a:xfrm>
              <a:off x="5158597" y="4727144"/>
              <a:ext cx="1622005" cy="162328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5158638" y="4725938"/>
              <a:ext cx="1647689" cy="1741891"/>
            </a:xfrm>
            <a:prstGeom prst="ellipse">
              <a:avLst/>
            </a:prstGeom>
            <a:gradFill flip="none" rotWithShape="1">
              <a:gsLst>
                <a:gs pos="33000">
                  <a:sysClr val="window" lastClr="FFFFFF">
                    <a:lumMod val="75000"/>
                    <a:shade val="30000"/>
                    <a:satMod val="115000"/>
                  </a:sysClr>
                </a:gs>
                <a:gs pos="100000">
                  <a:sysClr val="window" lastClr="FFFFFF"/>
                </a:gs>
                <a:gs pos="82000">
                  <a:sysClr val="window" lastClr="FFFFFF">
                    <a:lumMod val="75000"/>
                    <a:shade val="100000"/>
                    <a:satMod val="115000"/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2905955" y="2373446"/>
              <a:ext cx="2705473" cy="2705473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6969921" y="4302455"/>
              <a:ext cx="1920055" cy="192005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3187961" y="2571937"/>
              <a:ext cx="2470961" cy="2612233"/>
            </a:xfrm>
            <a:prstGeom prst="ellipse">
              <a:avLst/>
            </a:prstGeom>
            <a:gradFill flip="none" rotWithShape="1">
              <a:gsLst>
                <a:gs pos="33000">
                  <a:sysClr val="window" lastClr="FFFFFF">
                    <a:lumMod val="75000"/>
                    <a:shade val="30000"/>
                    <a:satMod val="115000"/>
                  </a:sysClr>
                </a:gs>
                <a:gs pos="100000">
                  <a:sysClr val="window" lastClr="FFFFFF"/>
                </a:gs>
                <a:gs pos="82000">
                  <a:sysClr val="window" lastClr="FFFFFF">
                    <a:lumMod val="75000"/>
                    <a:shade val="100000"/>
                    <a:satMod val="115000"/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00" name="矩形 4"/>
            <p:cNvSpPr/>
            <p:nvPr/>
          </p:nvSpPr>
          <p:spPr>
            <a:xfrm rot="20235757">
              <a:off x="632734" y="3018261"/>
              <a:ext cx="4906010" cy="2395444"/>
            </a:xfrm>
            <a:custGeom>
              <a:avLst/>
              <a:gdLst/>
              <a:ahLst/>
              <a:cxnLst/>
              <a:rect l="l" t="t" r="r" b="b"/>
              <a:pathLst>
                <a:path w="6636810" h="3240537">
                  <a:moveTo>
                    <a:pt x="5995706" y="329447"/>
                  </a:moveTo>
                  <a:cubicBezTo>
                    <a:pt x="6708608" y="870225"/>
                    <a:pt x="6848141" y="1886532"/>
                    <a:pt x="6307363" y="2599433"/>
                  </a:cubicBezTo>
                  <a:cubicBezTo>
                    <a:pt x="5766586" y="3312335"/>
                    <a:pt x="4750279" y="3451868"/>
                    <a:pt x="4037377" y="2911090"/>
                  </a:cubicBezTo>
                  <a:cubicBezTo>
                    <a:pt x="3834697" y="2757346"/>
                    <a:pt x="3678362" y="2565165"/>
                    <a:pt x="3572521" y="2351592"/>
                  </a:cubicBezTo>
                  <a:cubicBezTo>
                    <a:pt x="3382613" y="2221161"/>
                    <a:pt x="3125137" y="2125355"/>
                    <a:pt x="2835026" y="2089472"/>
                  </a:cubicBezTo>
                  <a:cubicBezTo>
                    <a:pt x="2470925" y="2044438"/>
                    <a:pt x="2133683" y="2103468"/>
                    <a:pt x="1902855" y="2234479"/>
                  </a:cubicBezTo>
                  <a:cubicBezTo>
                    <a:pt x="1508230" y="2603881"/>
                    <a:pt x="893457" y="2645913"/>
                    <a:pt x="448097" y="2308081"/>
                  </a:cubicBezTo>
                  <a:cubicBezTo>
                    <a:pt x="-50183" y="1930106"/>
                    <a:pt x="-147709" y="1219762"/>
                    <a:pt x="230265" y="721482"/>
                  </a:cubicBezTo>
                  <a:cubicBezTo>
                    <a:pt x="608240" y="223202"/>
                    <a:pt x="1318584" y="125676"/>
                    <a:pt x="1816864" y="503651"/>
                  </a:cubicBezTo>
                  <a:cubicBezTo>
                    <a:pt x="1922519" y="583796"/>
                    <a:pt x="2010155" y="678885"/>
                    <a:pt x="2077971" y="784443"/>
                  </a:cubicBezTo>
                  <a:cubicBezTo>
                    <a:pt x="2289760" y="902821"/>
                    <a:pt x="2577725" y="972444"/>
                    <a:pt x="2893769" y="967396"/>
                  </a:cubicBezTo>
                  <a:cubicBezTo>
                    <a:pt x="3168575" y="963007"/>
                    <a:pt x="3420358" y="902868"/>
                    <a:pt x="3617906" y="804590"/>
                  </a:cubicBezTo>
                  <a:cubicBezTo>
                    <a:pt x="3649441" y="748230"/>
                    <a:pt x="3685719" y="693837"/>
                    <a:pt x="3725720" y="641104"/>
                  </a:cubicBezTo>
                  <a:cubicBezTo>
                    <a:pt x="4266498" y="-71797"/>
                    <a:pt x="5282805" y="-211331"/>
                    <a:pt x="5995706" y="32944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6E6E6"/>
                </a:gs>
                <a:gs pos="100000">
                  <a:sysClr val="window" lastClr="FFFFFF"/>
                </a:gs>
              </a:gsLst>
              <a:path path="circle">
                <a:fillToRect r="100000" b="100000"/>
              </a:path>
              <a:tileRect l="-100000" t="-100000"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01" name="椭圆 100"/>
            <p:cNvSpPr/>
            <p:nvPr/>
          </p:nvSpPr>
          <p:spPr>
            <a:xfrm>
              <a:off x="3066028" y="2525792"/>
              <a:ext cx="2371480" cy="2398883"/>
            </a:xfrm>
            <a:prstGeom prst="ellipse">
              <a:avLst/>
            </a:prstGeom>
            <a:gradFill flip="none" rotWithShape="1">
              <a:gsLst>
                <a:gs pos="33000">
                  <a:sysClr val="window" lastClr="FFFFFF">
                    <a:lumMod val="75000"/>
                    <a:shade val="30000"/>
                    <a:satMod val="115000"/>
                  </a:sysClr>
                </a:gs>
                <a:gs pos="100000">
                  <a:sysClr val="window" lastClr="FFFFFF"/>
                </a:gs>
                <a:gs pos="82000">
                  <a:sysClr val="window" lastClr="FFFFFF">
                    <a:lumMod val="75000"/>
                    <a:shade val="100000"/>
                    <a:satMod val="115000"/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02" name="矩形 4"/>
            <p:cNvSpPr/>
            <p:nvPr/>
          </p:nvSpPr>
          <p:spPr>
            <a:xfrm rot="13415964">
              <a:off x="2927769" y="3437583"/>
              <a:ext cx="4222988" cy="2061947"/>
            </a:xfrm>
            <a:custGeom>
              <a:avLst/>
              <a:gdLst/>
              <a:ahLst/>
              <a:cxnLst/>
              <a:rect l="l" t="t" r="r" b="b"/>
              <a:pathLst>
                <a:path w="6636810" h="3240537">
                  <a:moveTo>
                    <a:pt x="5995706" y="329447"/>
                  </a:moveTo>
                  <a:cubicBezTo>
                    <a:pt x="6708608" y="870225"/>
                    <a:pt x="6848141" y="1886532"/>
                    <a:pt x="6307363" y="2599433"/>
                  </a:cubicBezTo>
                  <a:cubicBezTo>
                    <a:pt x="5766586" y="3312335"/>
                    <a:pt x="4750279" y="3451868"/>
                    <a:pt x="4037377" y="2911090"/>
                  </a:cubicBezTo>
                  <a:cubicBezTo>
                    <a:pt x="3834697" y="2757346"/>
                    <a:pt x="3678362" y="2565165"/>
                    <a:pt x="3572521" y="2351592"/>
                  </a:cubicBezTo>
                  <a:cubicBezTo>
                    <a:pt x="3382613" y="2221161"/>
                    <a:pt x="3125137" y="2125355"/>
                    <a:pt x="2835026" y="2089472"/>
                  </a:cubicBezTo>
                  <a:cubicBezTo>
                    <a:pt x="2470925" y="2044438"/>
                    <a:pt x="2133683" y="2103468"/>
                    <a:pt x="1902855" y="2234479"/>
                  </a:cubicBezTo>
                  <a:cubicBezTo>
                    <a:pt x="1508230" y="2603881"/>
                    <a:pt x="893457" y="2645913"/>
                    <a:pt x="448097" y="2308081"/>
                  </a:cubicBezTo>
                  <a:cubicBezTo>
                    <a:pt x="-50183" y="1930106"/>
                    <a:pt x="-147709" y="1219762"/>
                    <a:pt x="230265" y="721482"/>
                  </a:cubicBezTo>
                  <a:cubicBezTo>
                    <a:pt x="608240" y="223202"/>
                    <a:pt x="1318584" y="125676"/>
                    <a:pt x="1816864" y="503651"/>
                  </a:cubicBezTo>
                  <a:cubicBezTo>
                    <a:pt x="1922519" y="583796"/>
                    <a:pt x="2010155" y="678885"/>
                    <a:pt x="2077971" y="784443"/>
                  </a:cubicBezTo>
                  <a:cubicBezTo>
                    <a:pt x="2289760" y="902821"/>
                    <a:pt x="2577725" y="972444"/>
                    <a:pt x="2893769" y="967396"/>
                  </a:cubicBezTo>
                  <a:cubicBezTo>
                    <a:pt x="3168575" y="963007"/>
                    <a:pt x="3420358" y="902868"/>
                    <a:pt x="3617906" y="804590"/>
                  </a:cubicBezTo>
                  <a:cubicBezTo>
                    <a:pt x="3649441" y="748230"/>
                    <a:pt x="3685719" y="693837"/>
                    <a:pt x="3725720" y="641104"/>
                  </a:cubicBezTo>
                  <a:cubicBezTo>
                    <a:pt x="4266498" y="-71797"/>
                    <a:pt x="5282805" y="-211331"/>
                    <a:pt x="5995706" y="32944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6E6E6"/>
                </a:gs>
                <a:gs pos="100000">
                  <a:sysClr val="window" lastClr="FFFFFF"/>
                </a:gs>
              </a:gsLst>
              <a:path path="circle">
                <a:fillToRect r="100000" b="100000"/>
              </a:path>
              <a:tileRect l="-100000" t="-100000"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03" name="椭圆 102"/>
            <p:cNvSpPr/>
            <p:nvPr/>
          </p:nvSpPr>
          <p:spPr>
            <a:xfrm>
              <a:off x="5200785" y="4810044"/>
              <a:ext cx="1497919" cy="1455207"/>
            </a:xfrm>
            <a:prstGeom prst="ellipse">
              <a:avLst/>
            </a:prstGeom>
            <a:gradFill flip="none" rotWithShape="1">
              <a:gsLst>
                <a:gs pos="33000">
                  <a:sysClr val="window" lastClr="FFFFFF">
                    <a:lumMod val="75000"/>
                    <a:shade val="30000"/>
                    <a:satMod val="115000"/>
                  </a:sysClr>
                </a:gs>
                <a:gs pos="100000">
                  <a:sysClr val="window" lastClr="FFFFFF"/>
                </a:gs>
                <a:gs pos="82000">
                  <a:sysClr val="window" lastClr="FFFFFF">
                    <a:lumMod val="75000"/>
                    <a:shade val="100000"/>
                    <a:satMod val="115000"/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04" name="椭圆 103"/>
            <p:cNvSpPr/>
            <p:nvPr/>
          </p:nvSpPr>
          <p:spPr>
            <a:xfrm>
              <a:off x="6925888" y="4377640"/>
              <a:ext cx="1985329" cy="1953257"/>
            </a:xfrm>
            <a:prstGeom prst="ellipse">
              <a:avLst/>
            </a:prstGeom>
            <a:gradFill flip="none" rotWithShape="1">
              <a:gsLst>
                <a:gs pos="33000">
                  <a:sysClr val="window" lastClr="FFFFFF">
                    <a:lumMod val="75000"/>
                    <a:shade val="30000"/>
                    <a:satMod val="115000"/>
                  </a:sysClr>
                </a:gs>
                <a:gs pos="100000">
                  <a:sysClr val="window" lastClr="FFFFFF"/>
                </a:gs>
                <a:gs pos="82000">
                  <a:sysClr val="window" lastClr="FFFFFF">
                    <a:lumMod val="75000"/>
                    <a:shade val="100000"/>
                    <a:satMod val="115000"/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05" name="矩形 4"/>
            <p:cNvSpPr/>
            <p:nvPr/>
          </p:nvSpPr>
          <p:spPr>
            <a:xfrm rot="20885534">
              <a:off x="5350475" y="4594109"/>
              <a:ext cx="3426933" cy="1673172"/>
            </a:xfrm>
            <a:custGeom>
              <a:avLst/>
              <a:gdLst/>
              <a:ahLst/>
              <a:cxnLst/>
              <a:rect l="l" t="t" r="r" b="b"/>
              <a:pathLst>
                <a:path w="6636810" h="3240537">
                  <a:moveTo>
                    <a:pt x="5995706" y="329447"/>
                  </a:moveTo>
                  <a:cubicBezTo>
                    <a:pt x="6708608" y="870225"/>
                    <a:pt x="6848141" y="1886532"/>
                    <a:pt x="6307363" y="2599433"/>
                  </a:cubicBezTo>
                  <a:cubicBezTo>
                    <a:pt x="5766586" y="3312335"/>
                    <a:pt x="4750279" y="3451868"/>
                    <a:pt x="4037377" y="2911090"/>
                  </a:cubicBezTo>
                  <a:cubicBezTo>
                    <a:pt x="3834697" y="2757346"/>
                    <a:pt x="3678362" y="2565165"/>
                    <a:pt x="3572521" y="2351592"/>
                  </a:cubicBezTo>
                  <a:cubicBezTo>
                    <a:pt x="3382613" y="2221161"/>
                    <a:pt x="3125137" y="2125355"/>
                    <a:pt x="2835026" y="2089472"/>
                  </a:cubicBezTo>
                  <a:cubicBezTo>
                    <a:pt x="2470925" y="2044438"/>
                    <a:pt x="2133683" y="2103468"/>
                    <a:pt x="1902855" y="2234479"/>
                  </a:cubicBezTo>
                  <a:cubicBezTo>
                    <a:pt x="1508230" y="2603881"/>
                    <a:pt x="893457" y="2645913"/>
                    <a:pt x="448097" y="2308081"/>
                  </a:cubicBezTo>
                  <a:cubicBezTo>
                    <a:pt x="-50183" y="1930106"/>
                    <a:pt x="-147709" y="1219762"/>
                    <a:pt x="230265" y="721482"/>
                  </a:cubicBezTo>
                  <a:cubicBezTo>
                    <a:pt x="608240" y="223202"/>
                    <a:pt x="1318584" y="125676"/>
                    <a:pt x="1816864" y="503651"/>
                  </a:cubicBezTo>
                  <a:cubicBezTo>
                    <a:pt x="1922519" y="583796"/>
                    <a:pt x="2010155" y="678885"/>
                    <a:pt x="2077971" y="784443"/>
                  </a:cubicBezTo>
                  <a:cubicBezTo>
                    <a:pt x="2289760" y="902821"/>
                    <a:pt x="2577725" y="972444"/>
                    <a:pt x="2893769" y="967396"/>
                  </a:cubicBezTo>
                  <a:cubicBezTo>
                    <a:pt x="3168575" y="963007"/>
                    <a:pt x="3420358" y="902868"/>
                    <a:pt x="3617906" y="804590"/>
                  </a:cubicBezTo>
                  <a:cubicBezTo>
                    <a:pt x="3649441" y="748230"/>
                    <a:pt x="3685719" y="693837"/>
                    <a:pt x="3725720" y="641104"/>
                  </a:cubicBezTo>
                  <a:cubicBezTo>
                    <a:pt x="4266498" y="-71797"/>
                    <a:pt x="5282805" y="-211331"/>
                    <a:pt x="5995706" y="32944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6E6E6"/>
                </a:gs>
                <a:gs pos="100000">
                  <a:sysClr val="window" lastClr="FFFFFF"/>
                </a:gs>
              </a:gsLst>
              <a:lin ang="135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04453" y="549474"/>
            <a:ext cx="2552118" cy="1058634"/>
            <a:chOff x="504453" y="549474"/>
            <a:chExt cx="2552118" cy="1058634"/>
          </a:xfrm>
        </p:grpSpPr>
        <p:sp>
          <p:nvSpPr>
            <p:cNvPr id="20" name="文本框 5"/>
            <p:cNvSpPr txBox="1"/>
            <p:nvPr/>
          </p:nvSpPr>
          <p:spPr>
            <a:xfrm>
              <a:off x="504453" y="549474"/>
              <a:ext cx="17152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概 述</a:t>
              </a:r>
              <a:endParaRPr lang="zh-CN" altLang="en-US" sz="4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8469" y="1269554"/>
              <a:ext cx="24081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rgbClr val="0066CC"/>
                  </a:solidFill>
                  <a:effectLst/>
                  <a:latin typeface="微软雅黑" pitchFamily="34" charset="-122"/>
                  <a:ea typeface="微软雅黑" pitchFamily="34" charset="-122"/>
                </a:rPr>
                <a:t>Introduction</a:t>
              </a:r>
              <a:endParaRPr lang="zh-CN" altLang="en-US" sz="1600" dirty="0">
                <a:solidFill>
                  <a:srgbClr val="0066CC"/>
                </a:solidFill>
              </a:endParaRP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6673838" y="1989634"/>
            <a:ext cx="43437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3000"/>
              </a:lnSpc>
            </a:pPr>
            <a:r>
              <a:rPr lang="zh-CN" altLang="zh-CN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公司自成立以来</a:t>
            </a:r>
            <a:r>
              <a:rPr lang="zh-CN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，以</a:t>
            </a:r>
            <a:r>
              <a:rPr lang="zh-CN" altLang="zh-CN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“策略先行，经营致胜，管理为本”的商业推广理念</a:t>
            </a:r>
            <a:r>
              <a:rPr lang="zh-CN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，一步一个脚印</a:t>
            </a:r>
            <a:r>
              <a:rPr lang="zh-CN" altLang="zh-CN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发展成为东莞同类企业中经营范围最广</a:t>
            </a:r>
            <a:r>
              <a:rPr lang="zh-CN" altLang="zh-CN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、在行</a:t>
            </a:r>
            <a:r>
              <a:rPr lang="zh-CN" altLang="zh-CN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业内颇具影响力的企业。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57655" y="4234076"/>
            <a:ext cx="1977928" cy="923910"/>
            <a:chOff x="757655" y="4234076"/>
            <a:chExt cx="1977928" cy="923910"/>
          </a:xfrm>
        </p:grpSpPr>
        <p:sp>
          <p:nvSpPr>
            <p:cNvPr id="71" name="文本框 5"/>
            <p:cNvSpPr txBox="1"/>
            <p:nvPr/>
          </p:nvSpPr>
          <p:spPr>
            <a:xfrm>
              <a:off x="757655" y="4234076"/>
              <a:ext cx="15126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smtClean="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rPr>
                <a:t>98%</a:t>
              </a:r>
              <a:endParaRPr lang="zh-CN" altLang="en-US" sz="4000" dirty="0">
                <a:solidFill>
                  <a:srgbClr val="0066CC"/>
                </a:solidFill>
                <a:effectLst>
                  <a:innerShdw blurRad="63500" dist="38100" dir="13500000">
                    <a:prstClr val="black">
                      <a:alpha val="50000"/>
                    </a:prstClr>
                  </a:innerShdw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57655" y="4780575"/>
              <a:ext cx="1977928" cy="377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完成年底计划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65%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150143" y="5026164"/>
            <a:ext cx="1512640" cy="1082784"/>
            <a:chOff x="5150143" y="5026164"/>
            <a:chExt cx="1512640" cy="1082784"/>
          </a:xfrm>
        </p:grpSpPr>
        <p:sp>
          <p:nvSpPr>
            <p:cNvPr id="121" name="文本框 5"/>
            <p:cNvSpPr txBox="1"/>
            <p:nvPr/>
          </p:nvSpPr>
          <p:spPr>
            <a:xfrm>
              <a:off x="5150143" y="5026164"/>
              <a:ext cx="15126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00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dirty="0"/>
                <a:t> 3</a:t>
              </a:r>
              <a:r>
                <a:rPr lang="zh-CN" altLang="zh-CN" dirty="0"/>
                <a:t>件 </a:t>
              </a:r>
              <a:endParaRPr lang="zh-CN" altLang="en-US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404463" y="5585728"/>
              <a:ext cx="11526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zh-CN" altLang="zh-CN" dirty="0"/>
                <a:t>完成了</a:t>
              </a:r>
              <a:r>
                <a:rPr lang="en-US" altLang="zh-CN" dirty="0"/>
                <a:t>3</a:t>
              </a:r>
              <a:r>
                <a:rPr lang="zh-CN" altLang="zh-CN" dirty="0"/>
                <a:t>件</a:t>
              </a:r>
              <a:endParaRPr lang="en-US" altLang="zh-CN" dirty="0"/>
            </a:p>
            <a:p>
              <a:pPr algn="ctr">
                <a:lnSpc>
                  <a:spcPct val="100000"/>
                </a:lnSpc>
              </a:pPr>
              <a:r>
                <a:rPr lang="zh-CN" altLang="zh-CN" dirty="0"/>
                <a:t>大事</a:t>
              </a:r>
              <a:endParaRPr lang="zh-CN" altLang="en-US" dirty="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094359" y="4666124"/>
            <a:ext cx="2193952" cy="938973"/>
            <a:chOff x="7094359" y="4666124"/>
            <a:chExt cx="2193952" cy="938973"/>
          </a:xfrm>
        </p:grpSpPr>
        <p:sp>
          <p:nvSpPr>
            <p:cNvPr id="122" name="文本框 5"/>
            <p:cNvSpPr txBox="1"/>
            <p:nvPr/>
          </p:nvSpPr>
          <p:spPr>
            <a:xfrm>
              <a:off x="7094359" y="4666124"/>
              <a:ext cx="15126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00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zh-CN" dirty="0"/>
                <a:t> 奖 </a:t>
              </a:r>
              <a:endParaRPr lang="zh-CN" altLang="en-US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310383" y="5229994"/>
              <a:ext cx="1977928" cy="375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zh-CN" dirty="0"/>
                <a:t>首次获得某某奖</a:t>
              </a:r>
              <a:endParaRPr lang="zh-CN" altLang="en-US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565495" y="3153956"/>
            <a:ext cx="2002214" cy="1008411"/>
            <a:chOff x="3565495" y="3153956"/>
            <a:chExt cx="2002214" cy="1008411"/>
          </a:xfrm>
        </p:grpSpPr>
        <p:sp>
          <p:nvSpPr>
            <p:cNvPr id="120" name="文本框 5"/>
            <p:cNvSpPr txBox="1"/>
            <p:nvPr/>
          </p:nvSpPr>
          <p:spPr>
            <a:xfrm>
              <a:off x="3565495" y="3153956"/>
              <a:ext cx="15126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00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dirty="0"/>
                <a:t>9</a:t>
              </a:r>
              <a:r>
                <a:rPr lang="zh-CN" altLang="zh-CN" dirty="0"/>
                <a:t>百万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589781" y="3783737"/>
              <a:ext cx="1977928" cy="378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zh-CN" dirty="0"/>
                <a:t>销售额突破</a:t>
              </a:r>
              <a:r>
                <a:rPr lang="en-US" altLang="zh-CN" dirty="0"/>
                <a:t>500</a:t>
              </a:r>
              <a:r>
                <a:rPr lang="zh-CN" altLang="zh-CN" dirty="0"/>
                <a:t>万 </a:t>
              </a:r>
              <a:endParaRPr lang="zh-CN" altLang="en-US" dirty="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160637" y="765498"/>
            <a:ext cx="1327134" cy="360040"/>
            <a:chOff x="2160637" y="765498"/>
            <a:chExt cx="1327134" cy="360040"/>
          </a:xfrm>
          <a:solidFill>
            <a:schemeClr val="tx1"/>
          </a:solidFill>
        </p:grpSpPr>
        <p:cxnSp>
          <p:nvCxnSpPr>
            <p:cNvPr id="128" name="直接连接符 127"/>
            <p:cNvCxnSpPr/>
            <p:nvPr/>
          </p:nvCxnSpPr>
          <p:spPr>
            <a:xfrm>
              <a:off x="2448669" y="956122"/>
              <a:ext cx="1039102" cy="0"/>
            </a:xfrm>
            <a:prstGeom prst="line">
              <a:avLst/>
            </a:prstGeom>
            <a:grpFill/>
            <a:ln w="25400">
              <a:solidFill>
                <a:srgbClr val="0066CC"/>
              </a:solidFill>
              <a:tailEnd type="oval" w="lg" len="lg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Freeform 514"/>
            <p:cNvSpPr>
              <a:spLocks noEditPoints="1"/>
            </p:cNvSpPr>
            <p:nvPr/>
          </p:nvSpPr>
          <p:spPr bwMode="auto">
            <a:xfrm>
              <a:off x="2160637" y="765498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03340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5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75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384773" y="0"/>
            <a:ext cx="8137302" cy="6859588"/>
          </a:xfrm>
          <a:custGeom>
            <a:avLst/>
            <a:gdLst>
              <a:gd name="connsiteX0" fmla="*/ 0 w 7705254"/>
              <a:gd name="connsiteY0" fmla="*/ 0 h 6859588"/>
              <a:gd name="connsiteX1" fmla="*/ 7705254 w 7705254"/>
              <a:gd name="connsiteY1" fmla="*/ 0 h 6859588"/>
              <a:gd name="connsiteX2" fmla="*/ 7705254 w 7705254"/>
              <a:gd name="connsiteY2" fmla="*/ 6859588 h 6859588"/>
              <a:gd name="connsiteX3" fmla="*/ 0 w 7705254"/>
              <a:gd name="connsiteY3" fmla="*/ 6859588 h 6859588"/>
              <a:gd name="connsiteX4" fmla="*/ 0 w 7705254"/>
              <a:gd name="connsiteY4" fmla="*/ 0 h 6859588"/>
              <a:gd name="connsiteX0" fmla="*/ 1900238 w 7705254"/>
              <a:gd name="connsiteY0" fmla="*/ 0 h 6859588"/>
              <a:gd name="connsiteX1" fmla="*/ 7705254 w 7705254"/>
              <a:gd name="connsiteY1" fmla="*/ 0 h 6859588"/>
              <a:gd name="connsiteX2" fmla="*/ 7705254 w 7705254"/>
              <a:gd name="connsiteY2" fmla="*/ 6859588 h 6859588"/>
              <a:gd name="connsiteX3" fmla="*/ 0 w 7705254"/>
              <a:gd name="connsiteY3" fmla="*/ 6859588 h 6859588"/>
              <a:gd name="connsiteX4" fmla="*/ 1900238 w 7705254"/>
              <a:gd name="connsiteY4" fmla="*/ 0 h 685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05254" h="6859588">
                <a:moveTo>
                  <a:pt x="1900238" y="0"/>
                </a:moveTo>
                <a:lnTo>
                  <a:pt x="7705254" y="0"/>
                </a:lnTo>
                <a:lnTo>
                  <a:pt x="7705254" y="6859588"/>
                </a:lnTo>
                <a:lnTo>
                  <a:pt x="0" y="6859588"/>
                </a:lnTo>
                <a:lnTo>
                  <a:pt x="1900238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58741" y="2518658"/>
            <a:ext cx="36058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ts val="3000"/>
              </a:lnSpc>
            </a:pP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公司自成立以来</a:t>
            </a:r>
            <a:r>
              <a:rPr lang="zh-CN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，以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“策略先行，经营致胜，管理为本”的商业推广理念</a:t>
            </a:r>
            <a:r>
              <a:rPr lang="zh-CN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，一步一个脚印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发展成为东莞同类企业中经营范围最广</a:t>
            </a:r>
            <a:r>
              <a:rPr lang="zh-CN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、在行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业内颇具影响力的企业。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5794" y="477466"/>
            <a:ext cx="3492995" cy="840289"/>
            <a:chOff x="35794" y="490240"/>
            <a:chExt cx="3492995" cy="840289"/>
          </a:xfrm>
        </p:grpSpPr>
        <p:sp>
          <p:nvSpPr>
            <p:cNvPr id="34" name="文本框 5"/>
            <p:cNvSpPr txBox="1"/>
            <p:nvPr/>
          </p:nvSpPr>
          <p:spPr>
            <a:xfrm>
              <a:off x="35794" y="490240"/>
              <a:ext cx="284492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zh-CN" sz="3600" dirty="0" smtClean="0">
                  <a:solidFill>
                    <a:srgbClr val="0066CC"/>
                  </a:solidFill>
                </a:rPr>
                <a:t>公司简介</a:t>
              </a:r>
              <a:endParaRPr lang="zh-CN" altLang="zh-CN" sz="3600" dirty="0">
                <a:solidFill>
                  <a:srgbClr val="0066CC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1577" y="1053530"/>
              <a:ext cx="30572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effectLst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200" dirty="0" smtClean="0">
                  <a:solidFill>
                    <a:srgbClr val="0066CC"/>
                  </a:solidFill>
                </a:rPr>
                <a:t>Company profile </a:t>
              </a:r>
              <a:endParaRPr lang="zh-CN" altLang="en-US" sz="1200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76461" y="4653930"/>
            <a:ext cx="1619247" cy="1137288"/>
            <a:chOff x="576461" y="4653930"/>
            <a:chExt cx="1619247" cy="1137288"/>
          </a:xfrm>
        </p:grpSpPr>
        <p:sp>
          <p:nvSpPr>
            <p:cNvPr id="42" name="图文框 41"/>
            <p:cNvSpPr/>
            <p:nvPr/>
          </p:nvSpPr>
          <p:spPr>
            <a:xfrm>
              <a:off x="576461" y="4653930"/>
              <a:ext cx="1619247" cy="1137288"/>
            </a:xfrm>
            <a:prstGeom prst="fram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/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0459" y="4774757"/>
              <a:ext cx="1435087" cy="952897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2445370" y="4653930"/>
            <a:ext cx="1619247" cy="1137288"/>
            <a:chOff x="2445370" y="4653930"/>
            <a:chExt cx="1619247" cy="1137288"/>
          </a:xfrm>
        </p:grpSpPr>
        <p:sp>
          <p:nvSpPr>
            <p:cNvPr id="46" name="图文框 45"/>
            <p:cNvSpPr/>
            <p:nvPr/>
          </p:nvSpPr>
          <p:spPr>
            <a:xfrm>
              <a:off x="2445370" y="4653930"/>
              <a:ext cx="1619247" cy="1137288"/>
            </a:xfrm>
            <a:prstGeom prst="fram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/>
            </a:p>
          </p:txBody>
        </p: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549368" y="4774757"/>
              <a:ext cx="1435087" cy="952897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2522384" y="621482"/>
            <a:ext cx="2806605" cy="360040"/>
            <a:chOff x="2522384" y="621482"/>
            <a:chExt cx="2806605" cy="360040"/>
          </a:xfrm>
        </p:grpSpPr>
        <p:cxnSp>
          <p:nvCxnSpPr>
            <p:cNvPr id="48" name="直接连接符 47"/>
            <p:cNvCxnSpPr/>
            <p:nvPr/>
          </p:nvCxnSpPr>
          <p:spPr>
            <a:xfrm>
              <a:off x="2882424" y="790898"/>
              <a:ext cx="2446565" cy="0"/>
            </a:xfrm>
            <a:prstGeom prst="line">
              <a:avLst/>
            </a:prstGeom>
            <a:ln w="25400">
              <a:solidFill>
                <a:srgbClr val="0066CC"/>
              </a:solidFill>
              <a:tailEnd type="oval" w="lg" len="lg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Freeform 514"/>
            <p:cNvSpPr>
              <a:spLocks noEditPoints="1"/>
            </p:cNvSpPr>
            <p:nvPr/>
          </p:nvSpPr>
          <p:spPr bwMode="auto">
            <a:xfrm>
              <a:off x="2522384" y="621482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43650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16421" y="490240"/>
            <a:ext cx="3312368" cy="912297"/>
            <a:chOff x="216421" y="490240"/>
            <a:chExt cx="3312368" cy="912297"/>
          </a:xfrm>
        </p:grpSpPr>
        <p:sp>
          <p:nvSpPr>
            <p:cNvPr id="35" name="Freeform 514"/>
            <p:cNvSpPr>
              <a:spLocks noEditPoints="1"/>
            </p:cNvSpPr>
            <p:nvPr/>
          </p:nvSpPr>
          <p:spPr bwMode="auto">
            <a:xfrm>
              <a:off x="2520677" y="621482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216421" y="490240"/>
              <a:ext cx="3312368" cy="912297"/>
              <a:chOff x="216421" y="490240"/>
              <a:chExt cx="3312368" cy="912297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71577" y="1125538"/>
                <a:ext cx="30572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400">
                    <a:solidFill>
                      <a:schemeClr val="bg1"/>
                    </a:solidFill>
                    <a:effectLst/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r>
                  <a:rPr lang="en-US" altLang="zh-CN" sz="1200" dirty="0">
                    <a:solidFill>
                      <a:srgbClr val="0066CC"/>
                    </a:solidFill>
                  </a:rPr>
                  <a:t>Business process </a:t>
                </a:r>
                <a:endParaRPr lang="zh-CN" altLang="en-US" sz="1200" dirty="0">
                  <a:solidFill>
                    <a:srgbClr val="0066CC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6421" y="490240"/>
                <a:ext cx="25531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540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r>
                  <a:rPr lang="zh-CN" altLang="zh-CN" sz="3600" dirty="0">
                    <a:solidFill>
                      <a:srgbClr val="0066CC"/>
                    </a:solidFill>
                  </a:rPr>
                  <a:t>企业历程</a:t>
                </a:r>
              </a:p>
            </p:txBody>
          </p:sp>
        </p:grpSp>
      </p:grpSp>
      <p:cxnSp>
        <p:nvCxnSpPr>
          <p:cNvPr id="75" name="直接连接符 74"/>
          <p:cNvCxnSpPr/>
          <p:nvPr/>
        </p:nvCxnSpPr>
        <p:spPr>
          <a:xfrm>
            <a:off x="-167006" y="4061485"/>
            <a:ext cx="12487343" cy="0"/>
          </a:xfrm>
          <a:prstGeom prst="line">
            <a:avLst/>
          </a:prstGeom>
          <a:ln w="25400">
            <a:solidFill>
              <a:schemeClr val="bg1"/>
            </a:solidFill>
            <a:tailEnd type="oval" w="lg" len="lg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915283" y="3717826"/>
            <a:ext cx="829744" cy="718939"/>
            <a:chOff x="915283" y="3589354"/>
            <a:chExt cx="1089794" cy="944262"/>
          </a:xfrm>
        </p:grpSpPr>
        <p:sp>
          <p:nvSpPr>
            <p:cNvPr id="21" name="泪滴形 20"/>
            <p:cNvSpPr/>
            <p:nvPr/>
          </p:nvSpPr>
          <p:spPr>
            <a:xfrm rot="8100000">
              <a:off x="988049" y="3589354"/>
              <a:ext cx="944262" cy="944262"/>
            </a:xfrm>
            <a:prstGeom prst="teardrop">
              <a:avLst>
                <a:gd name="adj" fmla="val 109259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6" name="文本框 5"/>
            <p:cNvSpPr txBox="1"/>
            <p:nvPr/>
          </p:nvSpPr>
          <p:spPr>
            <a:xfrm>
              <a:off x="915283" y="3832225"/>
              <a:ext cx="1089794" cy="485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000">
                  <a:solidFill>
                    <a:srgbClr val="FF0000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800" dirty="0" smtClean="0">
                  <a:solidFill>
                    <a:srgbClr val="0066CC"/>
                  </a:solidFill>
                </a:rPr>
                <a:t>2000</a:t>
              </a:r>
              <a:endParaRPr lang="zh-CN" altLang="zh-CN" sz="1800" dirty="0">
                <a:solidFill>
                  <a:srgbClr val="0066CC"/>
                </a:solidFill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864493" y="4947622"/>
            <a:ext cx="144016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公司成立</a:t>
            </a:r>
            <a:endParaRPr lang="en-US" altLang="zh-CN" sz="1100" dirty="0" smtClean="0">
              <a:solidFill>
                <a:srgbClr val="0066CC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单击此处添加你的</a:t>
            </a:r>
            <a:endParaRPr lang="en-US" altLang="zh-CN" sz="1100" dirty="0" smtClean="0">
              <a:solidFill>
                <a:srgbClr val="0066CC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正文详细内容</a:t>
            </a:r>
            <a:endParaRPr lang="zh-CN" altLang="en-US" sz="1100" dirty="0">
              <a:solidFill>
                <a:srgbClr val="0066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769577" y="2349674"/>
            <a:ext cx="144016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公司处于发展阶段单击此处添加你的</a:t>
            </a:r>
            <a:endParaRPr lang="en-US" altLang="zh-CN" sz="1100" dirty="0" smtClean="0">
              <a:solidFill>
                <a:srgbClr val="0066CC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正文详细内容</a:t>
            </a:r>
            <a:endParaRPr lang="zh-CN" altLang="en-US" sz="1100" dirty="0">
              <a:solidFill>
                <a:srgbClr val="0066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587691" y="4947622"/>
            <a:ext cx="144016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公司转型</a:t>
            </a:r>
            <a:endParaRPr lang="en-US" altLang="zh-CN" sz="1100" dirty="0" smtClean="0">
              <a:solidFill>
                <a:srgbClr val="0066CC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单击此处添加你的</a:t>
            </a:r>
            <a:endParaRPr lang="en-US" altLang="zh-CN" sz="1100" dirty="0" smtClean="0">
              <a:solidFill>
                <a:srgbClr val="0066CC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正文详细内容</a:t>
            </a:r>
            <a:endParaRPr lang="zh-CN" altLang="en-US" sz="1100" dirty="0">
              <a:solidFill>
                <a:srgbClr val="0066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265093" y="2349674"/>
            <a:ext cx="158417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公司资产突破</a:t>
            </a:r>
            <a:r>
              <a:rPr lang="en-US" altLang="zh-CN" sz="11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1000</a:t>
            </a:r>
            <a:r>
              <a:rPr lang="zh-CN" altLang="en-US" sz="11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万单击此处添加你的</a:t>
            </a:r>
            <a:endParaRPr lang="en-US" altLang="zh-CN" sz="1100" dirty="0" smtClean="0">
              <a:solidFill>
                <a:srgbClr val="0066CC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正文详细内容</a:t>
            </a:r>
            <a:endParaRPr lang="zh-CN" altLang="en-US" sz="1100" dirty="0">
              <a:solidFill>
                <a:srgbClr val="0066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694667" y="3717826"/>
            <a:ext cx="829744" cy="718939"/>
            <a:chOff x="2694667" y="3717826"/>
            <a:chExt cx="829744" cy="718939"/>
          </a:xfrm>
        </p:grpSpPr>
        <p:sp>
          <p:nvSpPr>
            <p:cNvPr id="97" name="泪滴形 96"/>
            <p:cNvSpPr/>
            <p:nvPr/>
          </p:nvSpPr>
          <p:spPr>
            <a:xfrm rot="-2700000">
              <a:off x="2750069" y="3717826"/>
              <a:ext cx="718939" cy="718939"/>
            </a:xfrm>
            <a:prstGeom prst="teardrop">
              <a:avLst>
                <a:gd name="adj" fmla="val 109259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98" name="文本框 5"/>
            <p:cNvSpPr txBox="1"/>
            <p:nvPr/>
          </p:nvSpPr>
          <p:spPr>
            <a:xfrm>
              <a:off x="2694667" y="3902742"/>
              <a:ext cx="829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800">
                  <a:solidFill>
                    <a:srgbClr val="3399FF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dirty="0">
                  <a:solidFill>
                    <a:srgbClr val="0066CC"/>
                  </a:solidFill>
                </a:rPr>
                <a:t>2005</a:t>
              </a:r>
              <a:endParaRPr lang="zh-CN" altLang="zh-CN" dirty="0">
                <a:solidFill>
                  <a:srgbClr val="0066CC"/>
                </a:solidFill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4478027" y="3717826"/>
            <a:ext cx="829744" cy="718939"/>
            <a:chOff x="915283" y="3589354"/>
            <a:chExt cx="1089794" cy="944262"/>
          </a:xfrm>
        </p:grpSpPr>
        <p:sp>
          <p:nvSpPr>
            <p:cNvPr id="100" name="泪滴形 99"/>
            <p:cNvSpPr/>
            <p:nvPr/>
          </p:nvSpPr>
          <p:spPr>
            <a:xfrm rot="8100000">
              <a:off x="988049" y="3589354"/>
              <a:ext cx="944262" cy="944262"/>
            </a:xfrm>
            <a:prstGeom prst="teardrop">
              <a:avLst>
                <a:gd name="adj" fmla="val 109259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01" name="文本框 5"/>
            <p:cNvSpPr txBox="1"/>
            <p:nvPr/>
          </p:nvSpPr>
          <p:spPr>
            <a:xfrm>
              <a:off x="915283" y="3832225"/>
              <a:ext cx="1089794" cy="485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80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dirty="0"/>
                <a:t>2010</a:t>
              </a:r>
              <a:endParaRPr lang="zh-CN" altLang="zh-CN" dirty="0"/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8137301" y="3717826"/>
            <a:ext cx="829744" cy="718939"/>
            <a:chOff x="915283" y="3589354"/>
            <a:chExt cx="1089794" cy="944262"/>
          </a:xfrm>
        </p:grpSpPr>
        <p:sp>
          <p:nvSpPr>
            <p:cNvPr id="103" name="泪滴形 102"/>
            <p:cNvSpPr/>
            <p:nvPr/>
          </p:nvSpPr>
          <p:spPr>
            <a:xfrm rot="8100000">
              <a:off x="988049" y="3589354"/>
              <a:ext cx="944262" cy="944262"/>
            </a:xfrm>
            <a:prstGeom prst="teardrop">
              <a:avLst>
                <a:gd name="adj" fmla="val 109259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04" name="文本框 5"/>
            <p:cNvSpPr txBox="1"/>
            <p:nvPr/>
          </p:nvSpPr>
          <p:spPr>
            <a:xfrm>
              <a:off x="915283" y="3832225"/>
              <a:ext cx="1089794" cy="485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80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dirty="0"/>
                <a:t>2014</a:t>
              </a:r>
              <a:endParaRPr lang="zh-CN" altLang="zh-CN" dirty="0"/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6337101" y="3717826"/>
            <a:ext cx="829744" cy="718939"/>
            <a:chOff x="2694667" y="3717826"/>
            <a:chExt cx="829744" cy="718939"/>
          </a:xfrm>
        </p:grpSpPr>
        <p:sp>
          <p:nvSpPr>
            <p:cNvPr id="106" name="泪滴形 105"/>
            <p:cNvSpPr/>
            <p:nvPr/>
          </p:nvSpPr>
          <p:spPr>
            <a:xfrm rot="-2700000">
              <a:off x="2750069" y="3717826"/>
              <a:ext cx="718939" cy="718939"/>
            </a:xfrm>
            <a:prstGeom prst="teardrop">
              <a:avLst>
                <a:gd name="adj" fmla="val 109259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07" name="文本框 5"/>
            <p:cNvSpPr txBox="1"/>
            <p:nvPr/>
          </p:nvSpPr>
          <p:spPr>
            <a:xfrm>
              <a:off x="2694667" y="3902742"/>
              <a:ext cx="829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80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dirty="0"/>
                <a:t>2012</a:t>
              </a:r>
              <a:endParaRPr lang="zh-CN" altLang="zh-CN" dirty="0"/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9753145" y="3717826"/>
            <a:ext cx="829744" cy="718939"/>
            <a:chOff x="2694667" y="3717826"/>
            <a:chExt cx="829744" cy="718939"/>
          </a:xfrm>
        </p:grpSpPr>
        <p:sp>
          <p:nvSpPr>
            <p:cNvPr id="109" name="泪滴形 108"/>
            <p:cNvSpPr/>
            <p:nvPr/>
          </p:nvSpPr>
          <p:spPr>
            <a:xfrm rot="-2700000">
              <a:off x="2750069" y="3717826"/>
              <a:ext cx="718939" cy="718939"/>
            </a:xfrm>
            <a:prstGeom prst="teardrop">
              <a:avLst>
                <a:gd name="adj" fmla="val 109259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10" name="文本框 5"/>
            <p:cNvSpPr txBox="1"/>
            <p:nvPr/>
          </p:nvSpPr>
          <p:spPr>
            <a:xfrm>
              <a:off x="2694667" y="3902742"/>
              <a:ext cx="829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800">
                  <a:solidFill>
                    <a:srgbClr val="0066CC"/>
                  </a:solidFill>
                  <a:effectLst>
                    <a:innerShdw blurRad="63500" dist="38100" dir="13500000">
                      <a:prstClr val="black">
                        <a:alpha val="50000"/>
                      </a:prstClr>
                    </a:inn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dirty="0"/>
                <a:t>2015</a:t>
              </a:r>
              <a:endParaRPr lang="zh-CN" altLang="zh-CN" dirty="0"/>
            </a:p>
          </p:txBody>
        </p:sp>
      </p:grpSp>
      <p:sp>
        <p:nvSpPr>
          <p:cNvPr id="111" name="TextBox 110"/>
          <p:cNvSpPr txBox="1"/>
          <p:nvPr/>
        </p:nvSpPr>
        <p:spPr>
          <a:xfrm>
            <a:off x="8137301" y="4947622"/>
            <a:ext cx="144016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公司下设分公司单击此处添加你的</a:t>
            </a:r>
            <a:endParaRPr lang="en-US" altLang="zh-CN" sz="1100" dirty="0" smtClean="0">
              <a:solidFill>
                <a:srgbClr val="0066CC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正文详细内容</a:t>
            </a:r>
            <a:endParaRPr lang="zh-CN" altLang="en-US" sz="1100" dirty="0">
              <a:solidFill>
                <a:srgbClr val="0066CC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9574673" y="2349674"/>
            <a:ext cx="144016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公司正式上市</a:t>
            </a:r>
            <a:endParaRPr lang="en-US" altLang="zh-CN" sz="1100" dirty="0" smtClean="0">
              <a:solidFill>
                <a:srgbClr val="0066CC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单击此处添加你的</a:t>
            </a:r>
            <a:endParaRPr lang="en-US" altLang="zh-CN" sz="1100" dirty="0" smtClean="0">
              <a:solidFill>
                <a:srgbClr val="0066CC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 smtClean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rPr>
              <a:t>正文详细内容</a:t>
            </a:r>
            <a:endParaRPr lang="zh-CN" altLang="en-US" sz="1100" dirty="0">
              <a:solidFill>
                <a:srgbClr val="0066CC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3643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75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750"/>
                            </p:stCondLst>
                            <p:childTnLst>
                              <p:par>
                                <p:cTn id="7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25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4" grpId="0"/>
      <p:bldP spid="95" grpId="0"/>
      <p:bldP spid="111" grpId="0"/>
      <p:bldP spid="1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51817" y="477466"/>
            <a:ext cx="5005164" cy="912297"/>
            <a:chOff x="251817" y="490240"/>
            <a:chExt cx="5005164" cy="912297"/>
          </a:xfrm>
        </p:grpSpPr>
        <p:grpSp>
          <p:nvGrpSpPr>
            <p:cNvPr id="2" name="组合 1"/>
            <p:cNvGrpSpPr/>
            <p:nvPr/>
          </p:nvGrpSpPr>
          <p:grpSpPr>
            <a:xfrm>
              <a:off x="251817" y="490240"/>
              <a:ext cx="5005164" cy="912297"/>
              <a:chOff x="251817" y="490240"/>
              <a:chExt cx="5005164" cy="912297"/>
            </a:xfrm>
          </p:grpSpPr>
          <p:sp>
            <p:nvSpPr>
              <p:cNvPr id="34" name="文本框 5"/>
              <p:cNvSpPr txBox="1"/>
              <p:nvPr/>
            </p:nvSpPr>
            <p:spPr>
              <a:xfrm>
                <a:off x="251817" y="490240"/>
                <a:ext cx="44291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540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r>
                  <a:rPr lang="zh-CN" altLang="zh-CN" sz="3600" dirty="0">
                    <a:solidFill>
                      <a:srgbClr val="0066CC"/>
                    </a:solidFill>
                  </a:rPr>
                  <a:t>各项业务完成概况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48469" y="1125538"/>
                <a:ext cx="46085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400">
                    <a:solidFill>
                      <a:schemeClr val="bg1"/>
                    </a:solidFill>
                    <a:effectLst/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r>
                  <a:rPr lang="en-US" altLang="zh-CN" sz="1200" dirty="0">
                    <a:solidFill>
                      <a:srgbClr val="0066CC"/>
                    </a:solidFill>
                  </a:rPr>
                  <a:t>A profile of the business done </a:t>
                </a:r>
              </a:p>
            </p:txBody>
          </p:sp>
        </p:grpSp>
        <p:sp>
          <p:nvSpPr>
            <p:cNvPr id="14" name="Freeform 514"/>
            <p:cNvSpPr>
              <a:spLocks noEditPoints="1"/>
            </p:cNvSpPr>
            <p:nvPr/>
          </p:nvSpPr>
          <p:spPr bwMode="auto">
            <a:xfrm>
              <a:off x="4682624" y="669451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aphicFrame>
        <p:nvGraphicFramePr>
          <p:cNvPr id="15" name="图表 14"/>
          <p:cNvGraphicFramePr/>
          <p:nvPr>
            <p:extLst>
              <p:ext uri="{D42A27DB-BD31-4B8C-83A1-F6EECF244321}">
                <p14:modId xmlns:p14="http://schemas.microsoft.com/office/powerpoint/2010/main" xmlns="" val="2884849149"/>
              </p:ext>
            </p:extLst>
          </p:nvPr>
        </p:nvGraphicFramePr>
        <p:xfrm>
          <a:off x="4392885" y="2331670"/>
          <a:ext cx="6463371" cy="4018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590629" y="2331670"/>
            <a:ext cx="2218080" cy="882100"/>
            <a:chOff x="374605" y="2088644"/>
            <a:chExt cx="2218080" cy="882100"/>
          </a:xfrm>
        </p:grpSpPr>
        <p:sp>
          <p:nvSpPr>
            <p:cNvPr id="118" name="TextBox 117"/>
            <p:cNvSpPr txBox="1"/>
            <p:nvPr/>
          </p:nvSpPr>
          <p:spPr>
            <a:xfrm>
              <a:off x="458741" y="2088644"/>
              <a:ext cx="837800" cy="429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3000"/>
                </a:lnSpc>
              </a:pPr>
              <a:r>
                <a:rPr lang="zh-CN" altLang="en-US" sz="1600" dirty="0" smtClean="0">
                  <a:solidFill>
                    <a:srgbClr val="0066CC"/>
                  </a:solidFill>
                </a:rPr>
                <a:t>一季度</a:t>
              </a:r>
              <a:endParaRPr lang="zh-CN" altLang="en-US" sz="1600" dirty="0">
                <a:solidFill>
                  <a:srgbClr val="0066CC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8741" y="2493690"/>
              <a:ext cx="213394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1500"/>
                </a:lnSpc>
              </a:pPr>
              <a:r>
                <a:rPr lang="zh-CN" alt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点击此处添加完成情况</a:t>
              </a:r>
              <a:endParaRPr lang="en-US" altLang="zh-CN" sz="10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>
                <a:lnSpc>
                  <a:spcPts val="1500"/>
                </a:lnSpc>
              </a:pPr>
              <a:r>
                <a:rPr lang="zh-CN" alt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点击此处添加完成情况具体内容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Freeform 512"/>
            <p:cNvSpPr>
              <a:spLocks/>
            </p:cNvSpPr>
            <p:nvPr/>
          </p:nvSpPr>
          <p:spPr bwMode="auto">
            <a:xfrm>
              <a:off x="374605" y="2255331"/>
              <a:ext cx="84138" cy="16668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66CC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90629" y="3213770"/>
            <a:ext cx="2218080" cy="882100"/>
            <a:chOff x="374605" y="2088644"/>
            <a:chExt cx="2218080" cy="882100"/>
          </a:xfrm>
        </p:grpSpPr>
        <p:sp>
          <p:nvSpPr>
            <p:cNvPr id="21" name="TextBox 20"/>
            <p:cNvSpPr txBox="1"/>
            <p:nvPr/>
          </p:nvSpPr>
          <p:spPr>
            <a:xfrm>
              <a:off x="458741" y="2088644"/>
              <a:ext cx="837800" cy="429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3000"/>
                </a:lnSpc>
              </a:pPr>
              <a:r>
                <a:rPr lang="zh-CN" altLang="en-US" sz="1600" dirty="0">
                  <a:solidFill>
                    <a:srgbClr val="0066CC"/>
                  </a:solidFill>
                </a:rPr>
                <a:t>二</a:t>
              </a:r>
              <a:r>
                <a:rPr lang="zh-CN" altLang="en-US" sz="1600" dirty="0" smtClean="0">
                  <a:solidFill>
                    <a:srgbClr val="0066CC"/>
                  </a:solidFill>
                </a:rPr>
                <a:t>季度</a:t>
              </a:r>
              <a:endParaRPr lang="zh-CN" altLang="en-US" sz="1600" dirty="0">
                <a:solidFill>
                  <a:srgbClr val="0066CC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8741" y="2493690"/>
              <a:ext cx="213394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1500"/>
                </a:lnSpc>
              </a:pPr>
              <a:r>
                <a:rPr lang="zh-CN" alt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点击此处添加完成情况</a:t>
              </a:r>
              <a:endParaRPr lang="en-US" altLang="zh-CN" sz="10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>
                <a:lnSpc>
                  <a:spcPts val="1500"/>
                </a:lnSpc>
              </a:pPr>
              <a:r>
                <a:rPr lang="zh-CN" alt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点击此处添加完成情况具体内容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4" name="Freeform 512"/>
            <p:cNvSpPr>
              <a:spLocks/>
            </p:cNvSpPr>
            <p:nvPr/>
          </p:nvSpPr>
          <p:spPr bwMode="auto">
            <a:xfrm>
              <a:off x="374605" y="2255331"/>
              <a:ext cx="84138" cy="16668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90629" y="4149874"/>
            <a:ext cx="2218080" cy="882100"/>
            <a:chOff x="374605" y="2088644"/>
            <a:chExt cx="2218080" cy="882100"/>
          </a:xfrm>
        </p:grpSpPr>
        <p:sp>
          <p:nvSpPr>
            <p:cNvPr id="26" name="TextBox 25"/>
            <p:cNvSpPr txBox="1"/>
            <p:nvPr/>
          </p:nvSpPr>
          <p:spPr>
            <a:xfrm>
              <a:off x="458741" y="2088644"/>
              <a:ext cx="837800" cy="429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3000"/>
                </a:lnSpc>
              </a:pPr>
              <a:r>
                <a:rPr lang="zh-CN" altLang="en-US" sz="1600" dirty="0">
                  <a:solidFill>
                    <a:srgbClr val="0066CC"/>
                  </a:solidFill>
                </a:rPr>
                <a:t>三</a:t>
              </a:r>
              <a:r>
                <a:rPr lang="zh-CN" altLang="en-US" sz="1600" dirty="0" smtClean="0">
                  <a:solidFill>
                    <a:srgbClr val="0066CC"/>
                  </a:solidFill>
                </a:rPr>
                <a:t>季度</a:t>
              </a:r>
              <a:endParaRPr lang="zh-CN" altLang="en-US" sz="1600" dirty="0">
                <a:solidFill>
                  <a:srgbClr val="0066CC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8741" y="2493690"/>
              <a:ext cx="213394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1500"/>
                </a:lnSpc>
              </a:pPr>
              <a:r>
                <a:rPr lang="zh-CN" alt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点击此处添加完成情况</a:t>
              </a:r>
              <a:endParaRPr lang="en-US" altLang="zh-CN" sz="10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>
                <a:lnSpc>
                  <a:spcPts val="1500"/>
                </a:lnSpc>
              </a:pPr>
              <a:r>
                <a:rPr lang="zh-CN" alt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点击此处添加完成情况具体内容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8" name="Freeform 512"/>
            <p:cNvSpPr>
              <a:spLocks/>
            </p:cNvSpPr>
            <p:nvPr/>
          </p:nvSpPr>
          <p:spPr bwMode="auto">
            <a:xfrm>
              <a:off x="374605" y="2255331"/>
              <a:ext cx="84138" cy="16668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90629" y="5067974"/>
            <a:ext cx="2218080" cy="882100"/>
            <a:chOff x="374605" y="2088644"/>
            <a:chExt cx="2218080" cy="882100"/>
          </a:xfrm>
        </p:grpSpPr>
        <p:sp>
          <p:nvSpPr>
            <p:cNvPr id="30" name="TextBox 29"/>
            <p:cNvSpPr txBox="1"/>
            <p:nvPr/>
          </p:nvSpPr>
          <p:spPr>
            <a:xfrm>
              <a:off x="458741" y="2088644"/>
              <a:ext cx="837800" cy="429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3000"/>
                </a:lnSpc>
              </a:pPr>
              <a:r>
                <a:rPr lang="zh-CN" altLang="en-US" sz="1600" dirty="0">
                  <a:solidFill>
                    <a:srgbClr val="0066CC"/>
                  </a:solidFill>
                </a:rPr>
                <a:t>四</a:t>
              </a:r>
              <a:r>
                <a:rPr lang="zh-CN" altLang="en-US" sz="1600" dirty="0" smtClean="0">
                  <a:solidFill>
                    <a:srgbClr val="0066CC"/>
                  </a:solidFill>
                </a:rPr>
                <a:t>季度</a:t>
              </a:r>
              <a:endParaRPr lang="zh-CN" altLang="en-US" sz="1600" dirty="0">
                <a:solidFill>
                  <a:srgbClr val="0066CC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58741" y="2493690"/>
              <a:ext cx="213394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1500"/>
                </a:lnSpc>
              </a:pPr>
              <a:r>
                <a:rPr lang="zh-CN" alt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点击此处添加完成情况</a:t>
              </a:r>
              <a:endParaRPr lang="en-US" altLang="zh-CN" sz="1000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>
                <a:lnSpc>
                  <a:spcPts val="1500"/>
                </a:lnSpc>
              </a:pPr>
              <a:r>
                <a:rPr lang="zh-CN" alt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点击此处添加完成情况具体内容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2" name="Freeform 512"/>
            <p:cNvSpPr>
              <a:spLocks/>
            </p:cNvSpPr>
            <p:nvPr/>
          </p:nvSpPr>
          <p:spPr bwMode="auto">
            <a:xfrm>
              <a:off x="374605" y="2255331"/>
              <a:ext cx="84138" cy="16668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Freeform 18"/>
          <p:cNvSpPr>
            <a:spLocks/>
          </p:cNvSpPr>
          <p:nvPr/>
        </p:nvSpPr>
        <p:spPr bwMode="auto">
          <a:xfrm>
            <a:off x="3600797" y="4079684"/>
            <a:ext cx="639951" cy="1870389"/>
          </a:xfrm>
          <a:custGeom>
            <a:avLst/>
            <a:gdLst>
              <a:gd name="T0" fmla="*/ 131 w 192"/>
              <a:gd name="T1" fmla="*/ 2 h 567"/>
              <a:gd name="T2" fmla="*/ 138 w 192"/>
              <a:gd name="T3" fmla="*/ 54 h 567"/>
              <a:gd name="T4" fmla="*/ 146 w 192"/>
              <a:gd name="T5" fmla="*/ 87 h 567"/>
              <a:gd name="T6" fmla="*/ 189 w 192"/>
              <a:gd name="T7" fmla="*/ 201 h 567"/>
              <a:gd name="T8" fmla="*/ 161 w 192"/>
              <a:gd name="T9" fmla="*/ 229 h 567"/>
              <a:gd name="T10" fmla="*/ 150 w 192"/>
              <a:gd name="T11" fmla="*/ 403 h 567"/>
              <a:gd name="T12" fmla="*/ 139 w 192"/>
              <a:gd name="T13" fmla="*/ 447 h 567"/>
              <a:gd name="T14" fmla="*/ 131 w 192"/>
              <a:gd name="T15" fmla="*/ 500 h 567"/>
              <a:gd name="T16" fmla="*/ 145 w 192"/>
              <a:gd name="T17" fmla="*/ 528 h 567"/>
              <a:gd name="T18" fmla="*/ 117 w 192"/>
              <a:gd name="T19" fmla="*/ 521 h 567"/>
              <a:gd name="T20" fmla="*/ 108 w 192"/>
              <a:gd name="T21" fmla="*/ 511 h 567"/>
              <a:gd name="T22" fmla="*/ 95 w 192"/>
              <a:gd name="T23" fmla="*/ 505 h 567"/>
              <a:gd name="T24" fmla="*/ 101 w 192"/>
              <a:gd name="T25" fmla="*/ 465 h 567"/>
              <a:gd name="T26" fmla="*/ 110 w 192"/>
              <a:gd name="T27" fmla="*/ 401 h 567"/>
              <a:gd name="T28" fmla="*/ 108 w 192"/>
              <a:gd name="T29" fmla="*/ 340 h 567"/>
              <a:gd name="T30" fmla="*/ 102 w 192"/>
              <a:gd name="T31" fmla="*/ 441 h 567"/>
              <a:gd name="T32" fmla="*/ 90 w 192"/>
              <a:gd name="T33" fmla="*/ 524 h 567"/>
              <a:gd name="T34" fmla="*/ 81 w 192"/>
              <a:gd name="T35" fmla="*/ 545 h 567"/>
              <a:gd name="T36" fmla="*/ 54 w 192"/>
              <a:gd name="T37" fmla="*/ 563 h 567"/>
              <a:gd name="T38" fmla="*/ 61 w 192"/>
              <a:gd name="T39" fmla="*/ 532 h 567"/>
              <a:gd name="T40" fmla="*/ 65 w 192"/>
              <a:gd name="T41" fmla="*/ 474 h 567"/>
              <a:gd name="T42" fmla="*/ 68 w 192"/>
              <a:gd name="T43" fmla="*/ 361 h 567"/>
              <a:gd name="T44" fmla="*/ 58 w 192"/>
              <a:gd name="T45" fmla="*/ 289 h 567"/>
              <a:gd name="T46" fmla="*/ 51 w 192"/>
              <a:gd name="T47" fmla="*/ 239 h 567"/>
              <a:gd name="T48" fmla="*/ 26 w 192"/>
              <a:gd name="T49" fmla="*/ 221 h 567"/>
              <a:gd name="T50" fmla="*/ 19 w 192"/>
              <a:gd name="T51" fmla="*/ 148 h 567"/>
              <a:gd name="T52" fmla="*/ 48 w 192"/>
              <a:gd name="T53" fmla="*/ 90 h 567"/>
              <a:gd name="T54" fmla="*/ 97 w 192"/>
              <a:gd name="T55" fmla="*/ 74 h 567"/>
              <a:gd name="T56" fmla="*/ 91 w 192"/>
              <a:gd name="T57" fmla="*/ 57 h 567"/>
              <a:gd name="T58" fmla="*/ 93 w 192"/>
              <a:gd name="T59" fmla="*/ 23 h 567"/>
              <a:gd name="T60" fmla="*/ 93 w 192"/>
              <a:gd name="T61" fmla="*/ 2 h 567"/>
              <a:gd name="T62" fmla="*/ 109 w 192"/>
              <a:gd name="T63" fmla="*/ 0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92" h="567">
                <a:moveTo>
                  <a:pt x="109" y="0"/>
                </a:moveTo>
                <a:cubicBezTo>
                  <a:pt x="109" y="0"/>
                  <a:pt x="124" y="0"/>
                  <a:pt x="131" y="2"/>
                </a:cubicBezTo>
                <a:cubicBezTo>
                  <a:pt x="138" y="5"/>
                  <a:pt x="150" y="17"/>
                  <a:pt x="147" y="27"/>
                </a:cubicBezTo>
                <a:cubicBezTo>
                  <a:pt x="145" y="37"/>
                  <a:pt x="142" y="47"/>
                  <a:pt x="138" y="54"/>
                </a:cubicBezTo>
                <a:cubicBezTo>
                  <a:pt x="134" y="60"/>
                  <a:pt x="134" y="66"/>
                  <a:pt x="134" y="70"/>
                </a:cubicBezTo>
                <a:cubicBezTo>
                  <a:pt x="134" y="74"/>
                  <a:pt x="141" y="86"/>
                  <a:pt x="146" y="87"/>
                </a:cubicBezTo>
                <a:cubicBezTo>
                  <a:pt x="151" y="89"/>
                  <a:pt x="181" y="103"/>
                  <a:pt x="181" y="112"/>
                </a:cubicBezTo>
                <a:cubicBezTo>
                  <a:pt x="181" y="122"/>
                  <a:pt x="192" y="196"/>
                  <a:pt x="189" y="201"/>
                </a:cubicBezTo>
                <a:cubicBezTo>
                  <a:pt x="186" y="206"/>
                  <a:pt x="175" y="219"/>
                  <a:pt x="172" y="223"/>
                </a:cubicBezTo>
                <a:cubicBezTo>
                  <a:pt x="170" y="228"/>
                  <a:pt x="161" y="229"/>
                  <a:pt x="161" y="229"/>
                </a:cubicBezTo>
                <a:cubicBezTo>
                  <a:pt x="161" y="229"/>
                  <a:pt x="159" y="303"/>
                  <a:pt x="159" y="308"/>
                </a:cubicBezTo>
                <a:cubicBezTo>
                  <a:pt x="159" y="312"/>
                  <a:pt x="151" y="397"/>
                  <a:pt x="150" y="403"/>
                </a:cubicBezTo>
                <a:cubicBezTo>
                  <a:pt x="149" y="408"/>
                  <a:pt x="146" y="408"/>
                  <a:pt x="145" y="412"/>
                </a:cubicBezTo>
                <a:cubicBezTo>
                  <a:pt x="144" y="416"/>
                  <a:pt x="141" y="443"/>
                  <a:pt x="139" y="447"/>
                </a:cubicBezTo>
                <a:cubicBezTo>
                  <a:pt x="138" y="451"/>
                  <a:pt x="134" y="483"/>
                  <a:pt x="134" y="492"/>
                </a:cubicBezTo>
                <a:cubicBezTo>
                  <a:pt x="133" y="501"/>
                  <a:pt x="131" y="500"/>
                  <a:pt x="131" y="500"/>
                </a:cubicBezTo>
                <a:cubicBezTo>
                  <a:pt x="131" y="500"/>
                  <a:pt x="150" y="516"/>
                  <a:pt x="150" y="520"/>
                </a:cubicBezTo>
                <a:cubicBezTo>
                  <a:pt x="150" y="524"/>
                  <a:pt x="154" y="526"/>
                  <a:pt x="145" y="528"/>
                </a:cubicBezTo>
                <a:cubicBezTo>
                  <a:pt x="136" y="530"/>
                  <a:pt x="136" y="530"/>
                  <a:pt x="136" y="530"/>
                </a:cubicBezTo>
                <a:cubicBezTo>
                  <a:pt x="136" y="530"/>
                  <a:pt x="120" y="526"/>
                  <a:pt x="117" y="521"/>
                </a:cubicBezTo>
                <a:cubicBezTo>
                  <a:pt x="115" y="516"/>
                  <a:pt x="114" y="512"/>
                  <a:pt x="112" y="512"/>
                </a:cubicBezTo>
                <a:cubicBezTo>
                  <a:pt x="111" y="512"/>
                  <a:pt x="108" y="511"/>
                  <a:pt x="108" y="511"/>
                </a:cubicBezTo>
                <a:cubicBezTo>
                  <a:pt x="108" y="513"/>
                  <a:pt x="108" y="513"/>
                  <a:pt x="108" y="513"/>
                </a:cubicBezTo>
                <a:cubicBezTo>
                  <a:pt x="95" y="505"/>
                  <a:pt x="95" y="505"/>
                  <a:pt x="95" y="505"/>
                </a:cubicBezTo>
                <a:cubicBezTo>
                  <a:pt x="95" y="505"/>
                  <a:pt x="95" y="503"/>
                  <a:pt x="97" y="494"/>
                </a:cubicBezTo>
                <a:cubicBezTo>
                  <a:pt x="100" y="486"/>
                  <a:pt x="101" y="469"/>
                  <a:pt x="101" y="465"/>
                </a:cubicBezTo>
                <a:cubicBezTo>
                  <a:pt x="101" y="462"/>
                  <a:pt x="107" y="455"/>
                  <a:pt x="107" y="449"/>
                </a:cubicBezTo>
                <a:cubicBezTo>
                  <a:pt x="107" y="442"/>
                  <a:pt x="110" y="407"/>
                  <a:pt x="110" y="401"/>
                </a:cubicBezTo>
                <a:cubicBezTo>
                  <a:pt x="110" y="395"/>
                  <a:pt x="110" y="356"/>
                  <a:pt x="110" y="354"/>
                </a:cubicBezTo>
                <a:cubicBezTo>
                  <a:pt x="110" y="353"/>
                  <a:pt x="112" y="335"/>
                  <a:pt x="108" y="340"/>
                </a:cubicBezTo>
                <a:cubicBezTo>
                  <a:pt x="104" y="345"/>
                  <a:pt x="107" y="354"/>
                  <a:pt x="104" y="359"/>
                </a:cubicBezTo>
                <a:cubicBezTo>
                  <a:pt x="102" y="363"/>
                  <a:pt x="102" y="441"/>
                  <a:pt x="102" y="441"/>
                </a:cubicBezTo>
                <a:cubicBezTo>
                  <a:pt x="102" y="441"/>
                  <a:pt x="93" y="504"/>
                  <a:pt x="93" y="506"/>
                </a:cubicBezTo>
                <a:cubicBezTo>
                  <a:pt x="93" y="508"/>
                  <a:pt x="92" y="520"/>
                  <a:pt x="90" y="524"/>
                </a:cubicBezTo>
                <a:cubicBezTo>
                  <a:pt x="89" y="527"/>
                  <a:pt x="94" y="536"/>
                  <a:pt x="92" y="539"/>
                </a:cubicBezTo>
                <a:cubicBezTo>
                  <a:pt x="91" y="542"/>
                  <a:pt x="82" y="542"/>
                  <a:pt x="81" y="545"/>
                </a:cubicBezTo>
                <a:cubicBezTo>
                  <a:pt x="79" y="548"/>
                  <a:pt x="82" y="555"/>
                  <a:pt x="77" y="561"/>
                </a:cubicBezTo>
                <a:cubicBezTo>
                  <a:pt x="72" y="567"/>
                  <a:pt x="61" y="565"/>
                  <a:pt x="54" y="563"/>
                </a:cubicBezTo>
                <a:cubicBezTo>
                  <a:pt x="46" y="561"/>
                  <a:pt x="45" y="555"/>
                  <a:pt x="48" y="549"/>
                </a:cubicBezTo>
                <a:cubicBezTo>
                  <a:pt x="51" y="543"/>
                  <a:pt x="61" y="537"/>
                  <a:pt x="61" y="532"/>
                </a:cubicBezTo>
                <a:cubicBezTo>
                  <a:pt x="61" y="528"/>
                  <a:pt x="61" y="523"/>
                  <a:pt x="61" y="517"/>
                </a:cubicBezTo>
                <a:cubicBezTo>
                  <a:pt x="61" y="512"/>
                  <a:pt x="67" y="481"/>
                  <a:pt x="65" y="474"/>
                </a:cubicBezTo>
                <a:cubicBezTo>
                  <a:pt x="64" y="467"/>
                  <a:pt x="62" y="436"/>
                  <a:pt x="63" y="428"/>
                </a:cubicBezTo>
                <a:cubicBezTo>
                  <a:pt x="63" y="420"/>
                  <a:pt x="71" y="370"/>
                  <a:pt x="68" y="361"/>
                </a:cubicBezTo>
                <a:cubicBezTo>
                  <a:pt x="65" y="352"/>
                  <a:pt x="63" y="317"/>
                  <a:pt x="63" y="311"/>
                </a:cubicBezTo>
                <a:cubicBezTo>
                  <a:pt x="63" y="306"/>
                  <a:pt x="58" y="293"/>
                  <a:pt x="58" y="289"/>
                </a:cubicBezTo>
                <a:cubicBezTo>
                  <a:pt x="57" y="285"/>
                  <a:pt x="60" y="241"/>
                  <a:pt x="60" y="241"/>
                </a:cubicBezTo>
                <a:cubicBezTo>
                  <a:pt x="51" y="239"/>
                  <a:pt x="51" y="239"/>
                  <a:pt x="51" y="239"/>
                </a:cubicBezTo>
                <a:cubicBezTo>
                  <a:pt x="51" y="239"/>
                  <a:pt x="45" y="246"/>
                  <a:pt x="40" y="243"/>
                </a:cubicBezTo>
                <a:cubicBezTo>
                  <a:pt x="36" y="241"/>
                  <a:pt x="26" y="221"/>
                  <a:pt x="26" y="221"/>
                </a:cubicBezTo>
                <a:cubicBezTo>
                  <a:pt x="26" y="221"/>
                  <a:pt x="1" y="184"/>
                  <a:pt x="1" y="178"/>
                </a:cubicBezTo>
                <a:cubicBezTo>
                  <a:pt x="0" y="171"/>
                  <a:pt x="16" y="152"/>
                  <a:pt x="19" y="148"/>
                </a:cubicBezTo>
                <a:cubicBezTo>
                  <a:pt x="22" y="144"/>
                  <a:pt x="39" y="119"/>
                  <a:pt x="40" y="116"/>
                </a:cubicBezTo>
                <a:cubicBezTo>
                  <a:pt x="40" y="112"/>
                  <a:pt x="45" y="92"/>
                  <a:pt x="48" y="90"/>
                </a:cubicBezTo>
                <a:cubicBezTo>
                  <a:pt x="52" y="88"/>
                  <a:pt x="78" y="81"/>
                  <a:pt x="82" y="80"/>
                </a:cubicBezTo>
                <a:cubicBezTo>
                  <a:pt x="85" y="79"/>
                  <a:pt x="96" y="76"/>
                  <a:pt x="97" y="74"/>
                </a:cubicBezTo>
                <a:cubicBezTo>
                  <a:pt x="97" y="71"/>
                  <a:pt x="104" y="75"/>
                  <a:pt x="97" y="71"/>
                </a:cubicBezTo>
                <a:cubicBezTo>
                  <a:pt x="91" y="67"/>
                  <a:pt x="91" y="59"/>
                  <a:pt x="91" y="57"/>
                </a:cubicBezTo>
                <a:cubicBezTo>
                  <a:pt x="91" y="55"/>
                  <a:pt x="90" y="43"/>
                  <a:pt x="92" y="38"/>
                </a:cubicBezTo>
                <a:cubicBezTo>
                  <a:pt x="93" y="33"/>
                  <a:pt x="92" y="28"/>
                  <a:pt x="93" y="23"/>
                </a:cubicBezTo>
                <a:cubicBezTo>
                  <a:pt x="94" y="19"/>
                  <a:pt x="97" y="16"/>
                  <a:pt x="96" y="14"/>
                </a:cubicBezTo>
                <a:cubicBezTo>
                  <a:pt x="94" y="12"/>
                  <a:pt x="90" y="4"/>
                  <a:pt x="93" y="2"/>
                </a:cubicBezTo>
                <a:cubicBezTo>
                  <a:pt x="96" y="0"/>
                  <a:pt x="97" y="1"/>
                  <a:pt x="100" y="1"/>
                </a:cubicBezTo>
                <a:cubicBezTo>
                  <a:pt x="103" y="1"/>
                  <a:pt x="109" y="0"/>
                  <a:pt x="109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35904707"/>
      </p:ext>
    </p:extLst>
  </p:cSld>
  <p:clrMapOvr>
    <a:masterClrMapping/>
  </p:clrMapOvr>
  <p:transition spd="slow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8209309" y="261442"/>
            <a:ext cx="308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LOGO     </a:t>
            </a:r>
            <a:r>
              <a:rPr lang="zh-CN" altLang="en-US" sz="1400" dirty="0" smtClean="0">
                <a:solidFill>
                  <a:schemeClr val="bg1">
                    <a:lumMod val="6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中国机械设备有限公司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57" name="组合 256"/>
          <p:cNvGrpSpPr/>
          <p:nvPr/>
        </p:nvGrpSpPr>
        <p:grpSpPr>
          <a:xfrm>
            <a:off x="-287635" y="117426"/>
            <a:ext cx="6192688" cy="646331"/>
            <a:chOff x="-287635" y="117426"/>
            <a:chExt cx="6192688" cy="646331"/>
          </a:xfrm>
        </p:grpSpPr>
        <p:sp>
          <p:nvSpPr>
            <p:cNvPr id="35" name="Freeform 514"/>
            <p:cNvSpPr>
              <a:spLocks noEditPoints="1"/>
            </p:cNvSpPr>
            <p:nvPr/>
          </p:nvSpPr>
          <p:spPr bwMode="auto">
            <a:xfrm>
              <a:off x="2736701" y="333450"/>
              <a:ext cx="358333" cy="360040"/>
            </a:xfrm>
            <a:custGeom>
              <a:avLst/>
              <a:gdLst>
                <a:gd name="T0" fmla="*/ 144 w 288"/>
                <a:gd name="T1" fmla="*/ 0 h 289"/>
                <a:gd name="T2" fmla="*/ 0 w 288"/>
                <a:gd name="T3" fmla="*/ 145 h 289"/>
                <a:gd name="T4" fmla="*/ 144 w 288"/>
                <a:gd name="T5" fmla="*/ 289 h 289"/>
                <a:gd name="T6" fmla="*/ 288 w 288"/>
                <a:gd name="T7" fmla="*/ 145 h 289"/>
                <a:gd name="T8" fmla="*/ 144 w 288"/>
                <a:gd name="T9" fmla="*/ 0 h 289"/>
                <a:gd name="T10" fmla="*/ 208 w 288"/>
                <a:gd name="T11" fmla="*/ 148 h 289"/>
                <a:gd name="T12" fmla="*/ 117 w 288"/>
                <a:gd name="T13" fmla="*/ 239 h 289"/>
                <a:gd name="T14" fmla="*/ 114 w 288"/>
                <a:gd name="T15" fmla="*/ 240 h 289"/>
                <a:gd name="T16" fmla="*/ 111 w 288"/>
                <a:gd name="T17" fmla="*/ 239 h 289"/>
                <a:gd name="T18" fmla="*/ 111 w 288"/>
                <a:gd name="T19" fmla="*/ 239 h 289"/>
                <a:gd name="T20" fmla="*/ 110 w 288"/>
                <a:gd name="T21" fmla="*/ 236 h 289"/>
                <a:gd name="T22" fmla="*/ 110 w 288"/>
                <a:gd name="T23" fmla="*/ 192 h 289"/>
                <a:gd name="T24" fmla="*/ 111 w 288"/>
                <a:gd name="T25" fmla="*/ 189 h 289"/>
                <a:gd name="T26" fmla="*/ 155 w 288"/>
                <a:gd name="T27" fmla="*/ 145 h 289"/>
                <a:gd name="T28" fmla="*/ 111 w 288"/>
                <a:gd name="T29" fmla="*/ 101 h 289"/>
                <a:gd name="T30" fmla="*/ 110 w 288"/>
                <a:gd name="T31" fmla="*/ 98 h 289"/>
                <a:gd name="T32" fmla="*/ 110 w 288"/>
                <a:gd name="T33" fmla="*/ 54 h 289"/>
                <a:gd name="T34" fmla="*/ 111 w 288"/>
                <a:gd name="T35" fmla="*/ 51 h 289"/>
                <a:gd name="T36" fmla="*/ 111 w 288"/>
                <a:gd name="T37" fmla="*/ 51 h 289"/>
                <a:gd name="T38" fmla="*/ 117 w 288"/>
                <a:gd name="T39" fmla="*/ 51 h 289"/>
                <a:gd name="T40" fmla="*/ 208 w 288"/>
                <a:gd name="T41" fmla="*/ 142 h 289"/>
                <a:gd name="T42" fmla="*/ 209 w 288"/>
                <a:gd name="T43" fmla="*/ 145 h 289"/>
                <a:gd name="T44" fmla="*/ 208 w 288"/>
                <a:gd name="T45" fmla="*/ 14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289">
                  <a:moveTo>
                    <a:pt x="144" y="0"/>
                  </a:moveTo>
                  <a:cubicBezTo>
                    <a:pt x="64" y="0"/>
                    <a:pt x="0" y="65"/>
                    <a:pt x="0" y="145"/>
                  </a:cubicBezTo>
                  <a:cubicBezTo>
                    <a:pt x="0" y="224"/>
                    <a:pt x="64" y="289"/>
                    <a:pt x="144" y="289"/>
                  </a:cubicBezTo>
                  <a:cubicBezTo>
                    <a:pt x="224" y="289"/>
                    <a:pt x="288" y="224"/>
                    <a:pt x="288" y="145"/>
                  </a:cubicBezTo>
                  <a:cubicBezTo>
                    <a:pt x="288" y="65"/>
                    <a:pt x="224" y="0"/>
                    <a:pt x="144" y="0"/>
                  </a:cubicBezTo>
                  <a:close/>
                  <a:moveTo>
                    <a:pt x="208" y="148"/>
                  </a:moveTo>
                  <a:cubicBezTo>
                    <a:pt x="117" y="239"/>
                    <a:pt x="117" y="239"/>
                    <a:pt x="117" y="239"/>
                  </a:cubicBezTo>
                  <a:cubicBezTo>
                    <a:pt x="116" y="240"/>
                    <a:pt x="115" y="240"/>
                    <a:pt x="114" y="240"/>
                  </a:cubicBezTo>
                  <a:cubicBezTo>
                    <a:pt x="113" y="240"/>
                    <a:pt x="112" y="240"/>
                    <a:pt x="111" y="239"/>
                  </a:cubicBezTo>
                  <a:cubicBezTo>
                    <a:pt x="111" y="239"/>
                    <a:pt x="111" y="239"/>
                    <a:pt x="111" y="239"/>
                  </a:cubicBezTo>
                  <a:cubicBezTo>
                    <a:pt x="110" y="238"/>
                    <a:pt x="110" y="237"/>
                    <a:pt x="110" y="236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10" y="191"/>
                    <a:pt x="110" y="190"/>
                    <a:pt x="111" y="189"/>
                  </a:cubicBezTo>
                  <a:cubicBezTo>
                    <a:pt x="155" y="145"/>
                    <a:pt x="155" y="145"/>
                    <a:pt x="155" y="145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0" y="100"/>
                    <a:pt x="110" y="99"/>
                    <a:pt x="110" y="98"/>
                  </a:cubicBezTo>
                  <a:cubicBezTo>
                    <a:pt x="110" y="54"/>
                    <a:pt x="110" y="54"/>
                    <a:pt x="110" y="54"/>
                  </a:cubicBezTo>
                  <a:cubicBezTo>
                    <a:pt x="110" y="53"/>
                    <a:pt x="110" y="52"/>
                    <a:pt x="111" y="51"/>
                  </a:cubicBezTo>
                  <a:cubicBezTo>
                    <a:pt x="111" y="51"/>
                    <a:pt x="111" y="51"/>
                    <a:pt x="111" y="51"/>
                  </a:cubicBezTo>
                  <a:cubicBezTo>
                    <a:pt x="113" y="49"/>
                    <a:pt x="115" y="49"/>
                    <a:pt x="117" y="51"/>
                  </a:cubicBezTo>
                  <a:cubicBezTo>
                    <a:pt x="208" y="142"/>
                    <a:pt x="208" y="142"/>
                    <a:pt x="208" y="142"/>
                  </a:cubicBezTo>
                  <a:cubicBezTo>
                    <a:pt x="209" y="143"/>
                    <a:pt x="209" y="144"/>
                    <a:pt x="209" y="145"/>
                  </a:cubicBezTo>
                  <a:cubicBezTo>
                    <a:pt x="209" y="146"/>
                    <a:pt x="209" y="147"/>
                    <a:pt x="208" y="148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240757" y="409871"/>
              <a:ext cx="26642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effectLst/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200" dirty="0">
                  <a:solidFill>
                    <a:srgbClr val="0066CC"/>
                  </a:solidFill>
                </a:rPr>
                <a:t>The enterprise architecture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287635" y="117426"/>
              <a:ext cx="3814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54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3600" dirty="0" smtClean="0">
                  <a:solidFill>
                    <a:srgbClr val="0066CC"/>
                  </a:solidFill>
                </a:rPr>
                <a:t>企业架构</a:t>
              </a:r>
              <a:endParaRPr lang="zh-CN" altLang="zh-CN" sz="3600" dirty="0">
                <a:solidFill>
                  <a:srgbClr val="0066CC"/>
                </a:solidFill>
              </a:endParaRPr>
            </a:p>
          </p:txBody>
        </p:sp>
      </p:grpSp>
      <p:cxnSp>
        <p:nvCxnSpPr>
          <p:cNvPr id="167" name="直接连接符 166"/>
          <p:cNvCxnSpPr/>
          <p:nvPr/>
        </p:nvCxnSpPr>
        <p:spPr>
          <a:xfrm flipH="1">
            <a:off x="2000359" y="3539716"/>
            <a:ext cx="1168390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接连接符 167"/>
          <p:cNvCxnSpPr>
            <a:stCxn id="155" idx="2"/>
          </p:cNvCxnSpPr>
          <p:nvPr/>
        </p:nvCxnSpPr>
        <p:spPr>
          <a:xfrm flipH="1">
            <a:off x="4967243" y="2085553"/>
            <a:ext cx="579864" cy="1246533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接连接符 171"/>
          <p:cNvCxnSpPr/>
          <p:nvPr/>
        </p:nvCxnSpPr>
        <p:spPr>
          <a:xfrm flipH="1" flipV="1">
            <a:off x="4956061" y="3726195"/>
            <a:ext cx="591047" cy="181889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接连接符 178"/>
          <p:cNvCxnSpPr/>
          <p:nvPr/>
        </p:nvCxnSpPr>
        <p:spPr>
          <a:xfrm flipH="1">
            <a:off x="7530844" y="4179810"/>
            <a:ext cx="966496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组合 280"/>
          <p:cNvGrpSpPr/>
          <p:nvPr/>
        </p:nvGrpSpPr>
        <p:grpSpPr>
          <a:xfrm>
            <a:off x="6797535" y="2414529"/>
            <a:ext cx="1602128" cy="463531"/>
            <a:chOff x="6797535" y="2414529"/>
            <a:chExt cx="1602128" cy="463531"/>
          </a:xfrm>
        </p:grpSpPr>
        <p:cxnSp>
          <p:nvCxnSpPr>
            <p:cNvPr id="175" name="直接连接符 174"/>
            <p:cNvCxnSpPr/>
            <p:nvPr/>
          </p:nvCxnSpPr>
          <p:spPr>
            <a:xfrm flipH="1">
              <a:off x="6797535" y="2414529"/>
              <a:ext cx="635632" cy="463531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/>
            <p:nvPr/>
          </p:nvCxnSpPr>
          <p:spPr>
            <a:xfrm flipH="1">
              <a:off x="7433167" y="2414529"/>
              <a:ext cx="966496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5" name="直接连接符 184"/>
          <p:cNvCxnSpPr>
            <a:endCxn id="104" idx="3"/>
          </p:cNvCxnSpPr>
          <p:nvPr/>
        </p:nvCxnSpPr>
        <p:spPr>
          <a:xfrm flipH="1">
            <a:off x="6253562" y="1890427"/>
            <a:ext cx="2214585" cy="470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0" name="组合 279"/>
          <p:cNvGrpSpPr/>
          <p:nvPr/>
        </p:nvGrpSpPr>
        <p:grpSpPr>
          <a:xfrm>
            <a:off x="6244755" y="1407231"/>
            <a:ext cx="2277496" cy="366379"/>
            <a:chOff x="6219844" y="1349931"/>
            <a:chExt cx="2277496" cy="366379"/>
          </a:xfrm>
        </p:grpSpPr>
        <p:cxnSp>
          <p:nvCxnSpPr>
            <p:cNvPr id="173" name="直接连接符 172"/>
            <p:cNvCxnSpPr/>
            <p:nvPr/>
          </p:nvCxnSpPr>
          <p:spPr>
            <a:xfrm flipH="1">
              <a:off x="6219844" y="1349931"/>
              <a:ext cx="333282" cy="366379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接连接符 185"/>
            <p:cNvCxnSpPr/>
            <p:nvPr/>
          </p:nvCxnSpPr>
          <p:spPr>
            <a:xfrm flipH="1">
              <a:off x="6553125" y="1349931"/>
              <a:ext cx="1944215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组合 281"/>
          <p:cNvGrpSpPr/>
          <p:nvPr/>
        </p:nvGrpSpPr>
        <p:grpSpPr>
          <a:xfrm>
            <a:off x="7530844" y="2846577"/>
            <a:ext cx="954504" cy="120683"/>
            <a:chOff x="7530844" y="2846577"/>
            <a:chExt cx="954504" cy="120683"/>
          </a:xfrm>
        </p:grpSpPr>
        <p:cxnSp>
          <p:nvCxnSpPr>
            <p:cNvPr id="176" name="直接连接符 175"/>
            <p:cNvCxnSpPr/>
            <p:nvPr/>
          </p:nvCxnSpPr>
          <p:spPr>
            <a:xfrm flipH="1">
              <a:off x="7984898" y="2853730"/>
              <a:ext cx="500450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>
              <a:endCxn id="106" idx="3"/>
            </p:cNvCxnSpPr>
            <p:nvPr/>
          </p:nvCxnSpPr>
          <p:spPr>
            <a:xfrm flipH="1">
              <a:off x="7530844" y="2846577"/>
              <a:ext cx="454056" cy="120683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组合 282"/>
          <p:cNvGrpSpPr/>
          <p:nvPr/>
        </p:nvGrpSpPr>
        <p:grpSpPr>
          <a:xfrm>
            <a:off x="7433167" y="3069754"/>
            <a:ext cx="1034979" cy="230776"/>
            <a:chOff x="7433167" y="3069754"/>
            <a:chExt cx="1034979" cy="230776"/>
          </a:xfrm>
        </p:grpSpPr>
        <p:cxnSp>
          <p:nvCxnSpPr>
            <p:cNvPr id="177" name="直接连接符 176"/>
            <p:cNvCxnSpPr/>
            <p:nvPr/>
          </p:nvCxnSpPr>
          <p:spPr>
            <a:xfrm flipH="1">
              <a:off x="8014093" y="3278625"/>
              <a:ext cx="454053" cy="21904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 flipH="1" flipV="1">
              <a:off x="7433167" y="3069754"/>
              <a:ext cx="580928" cy="23077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组合 283"/>
          <p:cNvGrpSpPr/>
          <p:nvPr/>
        </p:nvGrpSpPr>
        <p:grpSpPr>
          <a:xfrm>
            <a:off x="7383503" y="3736897"/>
            <a:ext cx="1113837" cy="390651"/>
            <a:chOff x="7383503" y="3736897"/>
            <a:chExt cx="1113837" cy="390651"/>
          </a:xfrm>
        </p:grpSpPr>
        <p:cxnSp>
          <p:nvCxnSpPr>
            <p:cNvPr id="178" name="直接连接符 177"/>
            <p:cNvCxnSpPr/>
            <p:nvPr/>
          </p:nvCxnSpPr>
          <p:spPr>
            <a:xfrm flipH="1" flipV="1">
              <a:off x="7916415" y="3736897"/>
              <a:ext cx="580925" cy="14098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接连接符 201"/>
            <p:cNvCxnSpPr>
              <a:endCxn id="153" idx="3"/>
            </p:cNvCxnSpPr>
            <p:nvPr/>
          </p:nvCxnSpPr>
          <p:spPr>
            <a:xfrm flipH="1">
              <a:off x="7383503" y="3736897"/>
              <a:ext cx="532912" cy="390651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组合 284"/>
          <p:cNvGrpSpPr/>
          <p:nvPr/>
        </p:nvGrpSpPr>
        <p:grpSpPr>
          <a:xfrm>
            <a:off x="7345214" y="4590291"/>
            <a:ext cx="1140134" cy="256066"/>
            <a:chOff x="7345214" y="4590291"/>
            <a:chExt cx="1140134" cy="256066"/>
          </a:xfrm>
        </p:grpSpPr>
        <p:cxnSp>
          <p:nvCxnSpPr>
            <p:cNvPr id="180" name="直接连接符 179"/>
            <p:cNvCxnSpPr/>
            <p:nvPr/>
          </p:nvCxnSpPr>
          <p:spPr>
            <a:xfrm flipH="1">
              <a:off x="7772468" y="4590291"/>
              <a:ext cx="712880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206"/>
            <p:cNvCxnSpPr/>
            <p:nvPr/>
          </p:nvCxnSpPr>
          <p:spPr>
            <a:xfrm flipH="1">
              <a:off x="7345214" y="4590291"/>
              <a:ext cx="427256" cy="25606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组合 285"/>
          <p:cNvGrpSpPr/>
          <p:nvPr/>
        </p:nvGrpSpPr>
        <p:grpSpPr>
          <a:xfrm>
            <a:off x="7360854" y="4858878"/>
            <a:ext cx="1107292" cy="147939"/>
            <a:chOff x="7360854" y="4858878"/>
            <a:chExt cx="1107292" cy="147939"/>
          </a:xfrm>
        </p:grpSpPr>
        <p:cxnSp>
          <p:nvCxnSpPr>
            <p:cNvPr id="181" name="直接连接符 180"/>
            <p:cNvCxnSpPr/>
            <p:nvPr/>
          </p:nvCxnSpPr>
          <p:spPr>
            <a:xfrm flipH="1">
              <a:off x="7984898" y="5006817"/>
              <a:ext cx="483248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213"/>
            <p:cNvCxnSpPr/>
            <p:nvPr/>
          </p:nvCxnSpPr>
          <p:spPr>
            <a:xfrm flipH="1" flipV="1">
              <a:off x="7360854" y="4858878"/>
              <a:ext cx="653240" cy="147939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8" name="组合 277"/>
          <p:cNvGrpSpPr/>
          <p:nvPr/>
        </p:nvGrpSpPr>
        <p:grpSpPr>
          <a:xfrm>
            <a:off x="4956061" y="3516191"/>
            <a:ext cx="1165016" cy="642052"/>
            <a:chOff x="4956061" y="3516191"/>
            <a:chExt cx="1165016" cy="642052"/>
          </a:xfrm>
        </p:grpSpPr>
        <p:cxnSp>
          <p:nvCxnSpPr>
            <p:cNvPr id="170" name="直接连接符 169"/>
            <p:cNvCxnSpPr/>
            <p:nvPr/>
          </p:nvCxnSpPr>
          <p:spPr>
            <a:xfrm flipH="1" flipV="1">
              <a:off x="4956061" y="3516191"/>
              <a:ext cx="664566" cy="642052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直接连接符 238"/>
            <p:cNvCxnSpPr/>
            <p:nvPr/>
          </p:nvCxnSpPr>
          <p:spPr>
            <a:xfrm flipH="1">
              <a:off x="5620627" y="4158243"/>
              <a:ext cx="500450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组合 278"/>
          <p:cNvGrpSpPr/>
          <p:nvPr/>
        </p:nvGrpSpPr>
        <p:grpSpPr>
          <a:xfrm>
            <a:off x="4827232" y="3332086"/>
            <a:ext cx="1293846" cy="1526792"/>
            <a:chOff x="4896942" y="3586878"/>
            <a:chExt cx="1224135" cy="1272000"/>
          </a:xfrm>
        </p:grpSpPr>
        <p:cxnSp>
          <p:nvCxnSpPr>
            <p:cNvPr id="171" name="直接连接符 170"/>
            <p:cNvCxnSpPr/>
            <p:nvPr/>
          </p:nvCxnSpPr>
          <p:spPr>
            <a:xfrm flipH="1" flipV="1">
              <a:off x="4896942" y="3586878"/>
              <a:ext cx="723685" cy="127200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直接连接符 239"/>
            <p:cNvCxnSpPr/>
            <p:nvPr/>
          </p:nvCxnSpPr>
          <p:spPr>
            <a:xfrm flipH="1">
              <a:off x="5620627" y="4858878"/>
              <a:ext cx="500450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7" name="组合 276"/>
          <p:cNvGrpSpPr/>
          <p:nvPr/>
        </p:nvGrpSpPr>
        <p:grpSpPr>
          <a:xfrm>
            <a:off x="4827231" y="2967259"/>
            <a:ext cx="1269657" cy="520238"/>
            <a:chOff x="4827231" y="2967259"/>
            <a:chExt cx="1269657" cy="520238"/>
          </a:xfrm>
        </p:grpSpPr>
        <p:cxnSp>
          <p:nvCxnSpPr>
            <p:cNvPr id="238" name="直接连接符 237"/>
            <p:cNvCxnSpPr/>
            <p:nvPr/>
          </p:nvCxnSpPr>
          <p:spPr>
            <a:xfrm flipH="1">
              <a:off x="5596438" y="2972345"/>
              <a:ext cx="500450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接连接符 241"/>
            <p:cNvCxnSpPr/>
            <p:nvPr/>
          </p:nvCxnSpPr>
          <p:spPr>
            <a:xfrm flipH="1">
              <a:off x="4827231" y="2967259"/>
              <a:ext cx="769207" cy="520238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8" name="组合 257"/>
          <p:cNvGrpSpPr/>
          <p:nvPr/>
        </p:nvGrpSpPr>
        <p:grpSpPr>
          <a:xfrm>
            <a:off x="373317" y="3241897"/>
            <a:ext cx="2076702" cy="506413"/>
            <a:chOff x="373317" y="3241897"/>
            <a:chExt cx="2076702" cy="506413"/>
          </a:xfrm>
        </p:grpSpPr>
        <p:sp>
          <p:nvSpPr>
            <p:cNvPr id="100" name="圆角矩形 99"/>
            <p:cNvSpPr/>
            <p:nvPr/>
          </p:nvSpPr>
          <p:spPr>
            <a:xfrm>
              <a:off x="373317" y="3241897"/>
              <a:ext cx="2076702" cy="506413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 dirty="0"/>
            </a:p>
          </p:txBody>
        </p:sp>
        <p:sp>
          <p:nvSpPr>
            <p:cNvPr id="148" name="TextBox 152"/>
            <p:cNvSpPr>
              <a:spLocks noChangeArrowheads="1"/>
            </p:cNvSpPr>
            <p:nvPr/>
          </p:nvSpPr>
          <p:spPr bwMode="auto">
            <a:xfrm>
              <a:off x="861887" y="3282003"/>
              <a:ext cx="1099562" cy="458459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董事会</a:t>
              </a:r>
              <a:endParaRPr kumimoji="0" lang="zh-CN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259" name="组合 258"/>
          <p:cNvGrpSpPr/>
          <p:nvPr/>
        </p:nvGrpSpPr>
        <p:grpSpPr>
          <a:xfrm>
            <a:off x="2897532" y="3241897"/>
            <a:ext cx="2076702" cy="506413"/>
            <a:chOff x="2897532" y="3241897"/>
            <a:chExt cx="2076702" cy="506413"/>
          </a:xfrm>
        </p:grpSpPr>
        <p:sp>
          <p:nvSpPr>
            <p:cNvPr id="101" name="圆角矩形 100"/>
            <p:cNvSpPr/>
            <p:nvPr/>
          </p:nvSpPr>
          <p:spPr>
            <a:xfrm>
              <a:off x="2897532" y="3241897"/>
              <a:ext cx="2076702" cy="506413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 dirty="0"/>
            </a:p>
          </p:txBody>
        </p:sp>
        <p:sp>
          <p:nvSpPr>
            <p:cNvPr id="149" name="TextBox 152"/>
            <p:cNvSpPr>
              <a:spLocks noChangeArrowheads="1"/>
            </p:cNvSpPr>
            <p:nvPr/>
          </p:nvSpPr>
          <p:spPr bwMode="auto">
            <a:xfrm>
              <a:off x="3339048" y="3282003"/>
              <a:ext cx="1099562" cy="458908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1800" b="1" kern="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总经理</a:t>
              </a:r>
              <a:endParaRPr lang="zh-CN" altLang="en-US" sz="1800" b="1" kern="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62" name="组合 261"/>
          <p:cNvGrpSpPr/>
          <p:nvPr/>
        </p:nvGrpSpPr>
        <p:grpSpPr>
          <a:xfrm>
            <a:off x="6064227" y="4638273"/>
            <a:ext cx="1466617" cy="417743"/>
            <a:chOff x="6064227" y="4638273"/>
            <a:chExt cx="1466617" cy="417743"/>
          </a:xfrm>
        </p:grpSpPr>
        <p:sp>
          <p:nvSpPr>
            <p:cNvPr id="108" name="圆角矩形 107"/>
            <p:cNvSpPr/>
            <p:nvPr/>
          </p:nvSpPr>
          <p:spPr>
            <a:xfrm>
              <a:off x="6064227" y="4680058"/>
              <a:ext cx="1466617" cy="35764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 dirty="0"/>
            </a:p>
          </p:txBody>
        </p:sp>
        <p:sp>
          <p:nvSpPr>
            <p:cNvPr id="152" name="TextBox 152"/>
            <p:cNvSpPr>
              <a:spLocks noChangeArrowheads="1"/>
            </p:cNvSpPr>
            <p:nvPr/>
          </p:nvSpPr>
          <p:spPr bwMode="auto">
            <a:xfrm>
              <a:off x="6283941" y="4638273"/>
              <a:ext cx="1099562" cy="41774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1600" b="1" kern="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客服部</a:t>
              </a:r>
              <a:endParaRPr lang="zh-CN" altLang="en-US" sz="1600" b="1" kern="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63" name="组合 262"/>
          <p:cNvGrpSpPr/>
          <p:nvPr/>
        </p:nvGrpSpPr>
        <p:grpSpPr>
          <a:xfrm>
            <a:off x="6064227" y="3918676"/>
            <a:ext cx="1466617" cy="417743"/>
            <a:chOff x="6064227" y="3918676"/>
            <a:chExt cx="1466617" cy="417743"/>
          </a:xfrm>
        </p:grpSpPr>
        <p:sp>
          <p:nvSpPr>
            <p:cNvPr id="107" name="圆角矩形 106"/>
            <p:cNvSpPr/>
            <p:nvPr/>
          </p:nvSpPr>
          <p:spPr>
            <a:xfrm>
              <a:off x="6064227" y="3969086"/>
              <a:ext cx="1466617" cy="35764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 dirty="0"/>
            </a:p>
          </p:txBody>
        </p:sp>
        <p:sp>
          <p:nvSpPr>
            <p:cNvPr id="153" name="TextBox 152"/>
            <p:cNvSpPr>
              <a:spLocks noChangeArrowheads="1"/>
            </p:cNvSpPr>
            <p:nvPr/>
          </p:nvSpPr>
          <p:spPr bwMode="auto">
            <a:xfrm>
              <a:off x="6283941" y="3918676"/>
              <a:ext cx="1099562" cy="41774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1600" b="1" kern="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销售部</a:t>
              </a:r>
              <a:endParaRPr lang="zh-CN" altLang="en-US" sz="1600" b="1" kern="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64" name="组合 263"/>
          <p:cNvGrpSpPr/>
          <p:nvPr/>
        </p:nvGrpSpPr>
        <p:grpSpPr>
          <a:xfrm>
            <a:off x="6064227" y="2738029"/>
            <a:ext cx="1466617" cy="418191"/>
            <a:chOff x="6064227" y="2738029"/>
            <a:chExt cx="1466617" cy="418191"/>
          </a:xfrm>
        </p:grpSpPr>
        <p:sp>
          <p:nvSpPr>
            <p:cNvPr id="106" name="圆角矩形 105"/>
            <p:cNvSpPr/>
            <p:nvPr/>
          </p:nvSpPr>
          <p:spPr>
            <a:xfrm>
              <a:off x="6064227" y="2788439"/>
              <a:ext cx="1466617" cy="35764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 dirty="0"/>
            </a:p>
          </p:txBody>
        </p:sp>
        <p:sp>
          <p:nvSpPr>
            <p:cNvPr id="154" name="TextBox 152"/>
            <p:cNvSpPr>
              <a:spLocks noChangeArrowheads="1"/>
            </p:cNvSpPr>
            <p:nvPr/>
          </p:nvSpPr>
          <p:spPr bwMode="auto">
            <a:xfrm>
              <a:off x="6317659" y="2738029"/>
              <a:ext cx="1099562" cy="41819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1600" b="1" kern="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产品部</a:t>
              </a:r>
              <a:endParaRPr lang="zh-CN" altLang="en-US" sz="1600" b="1" kern="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87" name="组合 286"/>
          <p:cNvGrpSpPr/>
          <p:nvPr/>
        </p:nvGrpSpPr>
        <p:grpSpPr>
          <a:xfrm>
            <a:off x="6121077" y="5524955"/>
            <a:ext cx="2347070" cy="156493"/>
            <a:chOff x="6121077" y="5524955"/>
            <a:chExt cx="2347070" cy="156493"/>
          </a:xfrm>
        </p:grpSpPr>
        <p:cxnSp>
          <p:nvCxnSpPr>
            <p:cNvPr id="182" name="直接连接符 181"/>
            <p:cNvCxnSpPr/>
            <p:nvPr/>
          </p:nvCxnSpPr>
          <p:spPr>
            <a:xfrm flipH="1">
              <a:off x="6121077" y="5628547"/>
              <a:ext cx="2347070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接连接符 220"/>
            <p:cNvCxnSpPr>
              <a:endCxn id="150" idx="3"/>
            </p:cNvCxnSpPr>
            <p:nvPr/>
          </p:nvCxnSpPr>
          <p:spPr>
            <a:xfrm flipH="1" flipV="1">
              <a:off x="6253561" y="5524955"/>
              <a:ext cx="64098" cy="156493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组合 287"/>
          <p:cNvGrpSpPr/>
          <p:nvPr/>
        </p:nvGrpSpPr>
        <p:grpSpPr>
          <a:xfrm>
            <a:off x="6096888" y="5424410"/>
            <a:ext cx="2371259" cy="696913"/>
            <a:chOff x="6096888" y="5424410"/>
            <a:chExt cx="2371259" cy="696913"/>
          </a:xfrm>
        </p:grpSpPr>
        <p:cxnSp>
          <p:nvCxnSpPr>
            <p:cNvPr id="183" name="直接连接符 182"/>
            <p:cNvCxnSpPr/>
            <p:nvPr/>
          </p:nvCxnSpPr>
          <p:spPr>
            <a:xfrm flipH="1" flipV="1">
              <a:off x="6553125" y="6085720"/>
              <a:ext cx="1915022" cy="35603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接连接符 224"/>
            <p:cNvCxnSpPr/>
            <p:nvPr/>
          </p:nvCxnSpPr>
          <p:spPr>
            <a:xfrm flipH="1" flipV="1">
              <a:off x="6096888" y="5424410"/>
              <a:ext cx="456237" cy="661311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1" name="组合 260"/>
          <p:cNvGrpSpPr/>
          <p:nvPr/>
        </p:nvGrpSpPr>
        <p:grpSpPr>
          <a:xfrm>
            <a:off x="4786945" y="5315859"/>
            <a:ext cx="1466617" cy="418191"/>
            <a:chOff x="4786945" y="5106465"/>
            <a:chExt cx="1466617" cy="418191"/>
          </a:xfrm>
        </p:grpSpPr>
        <p:sp>
          <p:nvSpPr>
            <p:cNvPr id="105" name="圆角矩形 104"/>
            <p:cNvSpPr/>
            <p:nvPr/>
          </p:nvSpPr>
          <p:spPr>
            <a:xfrm>
              <a:off x="4786945" y="5156875"/>
              <a:ext cx="1466617" cy="35764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 dirty="0"/>
            </a:p>
          </p:txBody>
        </p:sp>
        <p:sp>
          <p:nvSpPr>
            <p:cNvPr id="150" name="TextBox 152"/>
            <p:cNvSpPr>
              <a:spLocks noChangeArrowheads="1"/>
            </p:cNvSpPr>
            <p:nvPr/>
          </p:nvSpPr>
          <p:spPr bwMode="auto">
            <a:xfrm>
              <a:off x="4827230" y="5106465"/>
              <a:ext cx="1426331" cy="41819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1600" b="1" kern="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网站运营部</a:t>
              </a:r>
              <a:endParaRPr lang="zh-CN" altLang="en-US" sz="1600" b="1" kern="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60" name="组合 259"/>
          <p:cNvGrpSpPr/>
          <p:nvPr/>
        </p:nvGrpSpPr>
        <p:grpSpPr>
          <a:xfrm>
            <a:off x="4786945" y="1667362"/>
            <a:ext cx="1466617" cy="418191"/>
            <a:chOff x="4786945" y="1667362"/>
            <a:chExt cx="1466617" cy="418191"/>
          </a:xfrm>
        </p:grpSpPr>
        <p:sp>
          <p:nvSpPr>
            <p:cNvPr id="104" name="圆角矩形 103"/>
            <p:cNvSpPr/>
            <p:nvPr/>
          </p:nvSpPr>
          <p:spPr>
            <a:xfrm>
              <a:off x="4786945" y="1716310"/>
              <a:ext cx="1466617" cy="35764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 dirty="0"/>
            </a:p>
          </p:txBody>
        </p:sp>
        <p:sp>
          <p:nvSpPr>
            <p:cNvPr id="155" name="TextBox 152"/>
            <p:cNvSpPr>
              <a:spLocks noChangeArrowheads="1"/>
            </p:cNvSpPr>
            <p:nvPr/>
          </p:nvSpPr>
          <p:spPr bwMode="auto">
            <a:xfrm>
              <a:off x="4997326" y="1667362"/>
              <a:ext cx="1099562" cy="41819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1600" b="1" kern="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财务部</a:t>
              </a:r>
              <a:endParaRPr lang="zh-CN" altLang="en-US" sz="1600" b="1" kern="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65" name="组合 264"/>
          <p:cNvGrpSpPr/>
          <p:nvPr/>
        </p:nvGrpSpPr>
        <p:grpSpPr>
          <a:xfrm>
            <a:off x="8399663" y="1125538"/>
            <a:ext cx="1249806" cy="418191"/>
            <a:chOff x="8399663" y="1125538"/>
            <a:chExt cx="1249806" cy="418191"/>
          </a:xfrm>
        </p:grpSpPr>
        <p:sp>
          <p:nvSpPr>
            <p:cNvPr id="117" name="圆角矩形 116"/>
            <p:cNvSpPr/>
            <p:nvPr/>
          </p:nvSpPr>
          <p:spPr>
            <a:xfrm>
              <a:off x="8399663" y="1197546"/>
              <a:ext cx="1249806" cy="30477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 dirty="0"/>
            </a:p>
          </p:txBody>
        </p:sp>
        <p:sp>
          <p:nvSpPr>
            <p:cNvPr id="156" name="TextBox 152"/>
            <p:cNvSpPr>
              <a:spLocks noChangeArrowheads="1"/>
            </p:cNvSpPr>
            <p:nvPr/>
          </p:nvSpPr>
          <p:spPr bwMode="auto">
            <a:xfrm>
              <a:off x="8563082" y="1125538"/>
              <a:ext cx="999297" cy="41819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1600" b="1" kern="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会计</a:t>
              </a:r>
              <a:endParaRPr lang="zh-CN" altLang="en-US" sz="1600" b="1" kern="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66" name="组合 265"/>
          <p:cNvGrpSpPr/>
          <p:nvPr/>
        </p:nvGrpSpPr>
        <p:grpSpPr>
          <a:xfrm>
            <a:off x="8399663" y="1640745"/>
            <a:ext cx="1249806" cy="418191"/>
            <a:chOff x="8399663" y="1640745"/>
            <a:chExt cx="1249806" cy="418191"/>
          </a:xfrm>
        </p:grpSpPr>
        <p:sp>
          <p:nvSpPr>
            <p:cNvPr id="118" name="圆角矩形 117"/>
            <p:cNvSpPr/>
            <p:nvPr/>
          </p:nvSpPr>
          <p:spPr>
            <a:xfrm>
              <a:off x="8399663" y="1701602"/>
              <a:ext cx="1249806" cy="30477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 dirty="0"/>
            </a:p>
          </p:txBody>
        </p:sp>
        <p:sp>
          <p:nvSpPr>
            <p:cNvPr id="157" name="TextBox 152"/>
            <p:cNvSpPr>
              <a:spLocks noChangeArrowheads="1"/>
            </p:cNvSpPr>
            <p:nvPr/>
          </p:nvSpPr>
          <p:spPr bwMode="auto">
            <a:xfrm>
              <a:off x="8563082" y="1640745"/>
              <a:ext cx="999297" cy="418191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1600" b="1" kern="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出纳</a:t>
              </a:r>
              <a:endParaRPr lang="zh-CN" altLang="en-US" sz="1600" b="1" kern="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67" name="组合 266"/>
          <p:cNvGrpSpPr/>
          <p:nvPr/>
        </p:nvGrpSpPr>
        <p:grpSpPr>
          <a:xfrm>
            <a:off x="8399663" y="2134218"/>
            <a:ext cx="1249806" cy="417743"/>
            <a:chOff x="8399663" y="2134218"/>
            <a:chExt cx="1249806" cy="417743"/>
          </a:xfrm>
        </p:grpSpPr>
        <p:sp>
          <p:nvSpPr>
            <p:cNvPr id="119" name="圆角矩形 118"/>
            <p:cNvSpPr/>
            <p:nvPr/>
          </p:nvSpPr>
          <p:spPr>
            <a:xfrm>
              <a:off x="8399663" y="2205658"/>
              <a:ext cx="1249806" cy="30477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 dirty="0"/>
            </a:p>
          </p:txBody>
        </p:sp>
        <p:sp>
          <p:nvSpPr>
            <p:cNvPr id="158" name="TextBox 152"/>
            <p:cNvSpPr>
              <a:spLocks noChangeArrowheads="1"/>
            </p:cNvSpPr>
            <p:nvPr/>
          </p:nvSpPr>
          <p:spPr bwMode="auto">
            <a:xfrm>
              <a:off x="8563082" y="2134218"/>
              <a:ext cx="999297" cy="41774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1600" b="1" kern="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物流部</a:t>
              </a:r>
              <a:endParaRPr lang="zh-CN" altLang="en-US" sz="1600" b="1" kern="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68" name="组合 267"/>
          <p:cNvGrpSpPr/>
          <p:nvPr/>
        </p:nvGrpSpPr>
        <p:grpSpPr>
          <a:xfrm>
            <a:off x="8399663" y="2580554"/>
            <a:ext cx="1249806" cy="417743"/>
            <a:chOff x="8399663" y="2580554"/>
            <a:chExt cx="1249806" cy="417743"/>
          </a:xfrm>
        </p:grpSpPr>
        <p:sp>
          <p:nvSpPr>
            <p:cNvPr id="120" name="圆角矩形 119"/>
            <p:cNvSpPr/>
            <p:nvPr/>
          </p:nvSpPr>
          <p:spPr>
            <a:xfrm>
              <a:off x="8399663" y="2637706"/>
              <a:ext cx="1249806" cy="30477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 dirty="0"/>
            </a:p>
          </p:txBody>
        </p:sp>
        <p:sp>
          <p:nvSpPr>
            <p:cNvPr id="159" name="TextBox 152"/>
            <p:cNvSpPr>
              <a:spLocks noChangeArrowheads="1"/>
            </p:cNvSpPr>
            <p:nvPr/>
          </p:nvSpPr>
          <p:spPr bwMode="auto">
            <a:xfrm>
              <a:off x="8563082" y="2580554"/>
              <a:ext cx="999297" cy="41774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1600" b="1" kern="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基地部</a:t>
              </a:r>
              <a:endParaRPr lang="zh-CN" altLang="en-US" sz="1600" b="1" kern="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>
            <a:off x="8399663" y="2998314"/>
            <a:ext cx="1249806" cy="417743"/>
            <a:chOff x="8399663" y="2998314"/>
            <a:chExt cx="1249806" cy="417743"/>
          </a:xfrm>
        </p:grpSpPr>
        <p:sp>
          <p:nvSpPr>
            <p:cNvPr id="121" name="圆角矩形 120"/>
            <p:cNvSpPr/>
            <p:nvPr/>
          </p:nvSpPr>
          <p:spPr>
            <a:xfrm>
              <a:off x="8399663" y="3069754"/>
              <a:ext cx="1249806" cy="30477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 dirty="0"/>
            </a:p>
          </p:txBody>
        </p:sp>
        <p:sp>
          <p:nvSpPr>
            <p:cNvPr id="160" name="TextBox 152"/>
            <p:cNvSpPr>
              <a:spLocks noChangeArrowheads="1"/>
            </p:cNvSpPr>
            <p:nvPr/>
          </p:nvSpPr>
          <p:spPr bwMode="auto">
            <a:xfrm>
              <a:off x="8563082" y="2998314"/>
              <a:ext cx="999297" cy="41774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1600" b="1" kern="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质量部</a:t>
              </a:r>
              <a:endParaRPr lang="zh-CN" altLang="en-US" sz="1600" b="1" kern="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71" name="组合 270"/>
          <p:cNvGrpSpPr/>
          <p:nvPr/>
        </p:nvGrpSpPr>
        <p:grpSpPr>
          <a:xfrm>
            <a:off x="8399663" y="3530946"/>
            <a:ext cx="1249806" cy="417743"/>
            <a:chOff x="8399663" y="3530946"/>
            <a:chExt cx="1249806" cy="417743"/>
          </a:xfrm>
        </p:grpSpPr>
        <p:sp>
          <p:nvSpPr>
            <p:cNvPr id="122" name="圆角矩形 121"/>
            <p:cNvSpPr/>
            <p:nvPr/>
          </p:nvSpPr>
          <p:spPr>
            <a:xfrm>
              <a:off x="8399663" y="3573810"/>
              <a:ext cx="1249806" cy="30477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 dirty="0"/>
            </a:p>
          </p:txBody>
        </p:sp>
        <p:sp>
          <p:nvSpPr>
            <p:cNvPr id="161" name="TextBox 152"/>
            <p:cNvSpPr>
              <a:spLocks noChangeArrowheads="1"/>
            </p:cNvSpPr>
            <p:nvPr/>
          </p:nvSpPr>
          <p:spPr bwMode="auto">
            <a:xfrm>
              <a:off x="8563082" y="3530946"/>
              <a:ext cx="999297" cy="41774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1600" b="1" kern="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大客户部</a:t>
              </a:r>
              <a:endParaRPr lang="zh-CN" altLang="en-US" sz="1600" b="1" kern="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73" name="组合 272"/>
          <p:cNvGrpSpPr/>
          <p:nvPr/>
        </p:nvGrpSpPr>
        <p:grpSpPr>
          <a:xfrm>
            <a:off x="8399663" y="4400038"/>
            <a:ext cx="1249806" cy="417743"/>
            <a:chOff x="8399663" y="4400038"/>
            <a:chExt cx="1249806" cy="417743"/>
          </a:xfrm>
        </p:grpSpPr>
        <p:sp>
          <p:nvSpPr>
            <p:cNvPr id="124" name="圆角矩形 123"/>
            <p:cNvSpPr/>
            <p:nvPr/>
          </p:nvSpPr>
          <p:spPr>
            <a:xfrm>
              <a:off x="8399663" y="4437906"/>
              <a:ext cx="1249806" cy="30477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 dirty="0"/>
            </a:p>
          </p:txBody>
        </p:sp>
        <p:sp>
          <p:nvSpPr>
            <p:cNvPr id="162" name="TextBox 152"/>
            <p:cNvSpPr>
              <a:spLocks noChangeArrowheads="1"/>
            </p:cNvSpPr>
            <p:nvPr/>
          </p:nvSpPr>
          <p:spPr bwMode="auto">
            <a:xfrm>
              <a:off x="8563082" y="4400038"/>
              <a:ext cx="999297" cy="41774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1600" b="1" kern="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售前</a:t>
              </a:r>
              <a:endParaRPr lang="zh-CN" altLang="en-US" sz="1600" b="1" kern="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74" name="组合 273"/>
          <p:cNvGrpSpPr/>
          <p:nvPr/>
        </p:nvGrpSpPr>
        <p:grpSpPr>
          <a:xfrm>
            <a:off x="8399663" y="4783658"/>
            <a:ext cx="1249806" cy="417743"/>
            <a:chOff x="8399663" y="4783658"/>
            <a:chExt cx="1249806" cy="417743"/>
          </a:xfrm>
        </p:grpSpPr>
        <p:sp>
          <p:nvSpPr>
            <p:cNvPr id="125" name="圆角矩形 124"/>
            <p:cNvSpPr/>
            <p:nvPr/>
          </p:nvSpPr>
          <p:spPr>
            <a:xfrm>
              <a:off x="8399663" y="4853215"/>
              <a:ext cx="1249806" cy="30477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 dirty="0"/>
            </a:p>
          </p:txBody>
        </p:sp>
        <p:sp>
          <p:nvSpPr>
            <p:cNvPr id="163" name="TextBox 152"/>
            <p:cNvSpPr>
              <a:spLocks noChangeArrowheads="1"/>
            </p:cNvSpPr>
            <p:nvPr/>
          </p:nvSpPr>
          <p:spPr bwMode="auto">
            <a:xfrm>
              <a:off x="8563082" y="4783658"/>
              <a:ext cx="999297" cy="41774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1600" b="1" kern="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售后</a:t>
              </a:r>
              <a:endParaRPr lang="zh-CN" altLang="en-US" sz="1600" b="1" kern="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8399663" y="5374010"/>
            <a:ext cx="1249806" cy="417743"/>
            <a:chOff x="8399663" y="5374010"/>
            <a:chExt cx="1249806" cy="417743"/>
          </a:xfrm>
        </p:grpSpPr>
        <p:sp>
          <p:nvSpPr>
            <p:cNvPr id="127" name="圆角矩形 126"/>
            <p:cNvSpPr/>
            <p:nvPr/>
          </p:nvSpPr>
          <p:spPr>
            <a:xfrm>
              <a:off x="8399663" y="5429279"/>
              <a:ext cx="1249806" cy="30477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 dirty="0"/>
            </a:p>
          </p:txBody>
        </p:sp>
        <p:sp>
          <p:nvSpPr>
            <p:cNvPr id="164" name="TextBox 152"/>
            <p:cNvSpPr>
              <a:spLocks noChangeArrowheads="1"/>
            </p:cNvSpPr>
            <p:nvPr/>
          </p:nvSpPr>
          <p:spPr bwMode="auto">
            <a:xfrm>
              <a:off x="8563082" y="5374010"/>
              <a:ext cx="999297" cy="41774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1600" b="1" kern="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技术部</a:t>
              </a:r>
              <a:endParaRPr lang="zh-CN" altLang="en-US" sz="1600" b="1" kern="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>
            <a:off x="8399663" y="5863778"/>
            <a:ext cx="1249806" cy="417743"/>
            <a:chOff x="8399663" y="5863778"/>
            <a:chExt cx="1249806" cy="417743"/>
          </a:xfrm>
        </p:grpSpPr>
        <p:sp>
          <p:nvSpPr>
            <p:cNvPr id="126" name="圆角矩形 125"/>
            <p:cNvSpPr/>
            <p:nvPr/>
          </p:nvSpPr>
          <p:spPr>
            <a:xfrm>
              <a:off x="8399663" y="5933335"/>
              <a:ext cx="1249806" cy="30477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 dirty="0"/>
            </a:p>
          </p:txBody>
        </p:sp>
        <p:sp>
          <p:nvSpPr>
            <p:cNvPr id="165" name="TextBox 152"/>
            <p:cNvSpPr>
              <a:spLocks noChangeArrowheads="1"/>
            </p:cNvSpPr>
            <p:nvPr/>
          </p:nvSpPr>
          <p:spPr bwMode="auto">
            <a:xfrm>
              <a:off x="8563082" y="5863778"/>
              <a:ext cx="999297" cy="41774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1600" b="1" kern="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市场部</a:t>
              </a:r>
              <a:endParaRPr lang="zh-CN" altLang="en-US" sz="1600" b="1" kern="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72" name="组合 271"/>
          <p:cNvGrpSpPr/>
          <p:nvPr/>
        </p:nvGrpSpPr>
        <p:grpSpPr>
          <a:xfrm>
            <a:off x="8399663" y="3950651"/>
            <a:ext cx="1249806" cy="417743"/>
            <a:chOff x="8399663" y="3950651"/>
            <a:chExt cx="1249806" cy="417743"/>
          </a:xfrm>
        </p:grpSpPr>
        <p:sp>
          <p:nvSpPr>
            <p:cNvPr id="123" name="圆角矩形 122"/>
            <p:cNvSpPr/>
            <p:nvPr/>
          </p:nvSpPr>
          <p:spPr>
            <a:xfrm>
              <a:off x="8399663" y="4005858"/>
              <a:ext cx="1249806" cy="304771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b="1" dirty="0"/>
            </a:p>
          </p:txBody>
        </p:sp>
        <p:sp>
          <p:nvSpPr>
            <p:cNvPr id="166" name="TextBox 152"/>
            <p:cNvSpPr>
              <a:spLocks noChangeArrowheads="1"/>
            </p:cNvSpPr>
            <p:nvPr/>
          </p:nvSpPr>
          <p:spPr bwMode="auto">
            <a:xfrm>
              <a:off x="8563082" y="3950651"/>
              <a:ext cx="999297" cy="417743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1600" b="1" kern="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大客户部</a:t>
              </a:r>
              <a:endParaRPr lang="zh-CN" altLang="en-US" sz="1600" b="1" kern="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89" name="组合 288"/>
          <p:cNvGrpSpPr/>
          <p:nvPr/>
        </p:nvGrpSpPr>
        <p:grpSpPr>
          <a:xfrm>
            <a:off x="918855" y="4569851"/>
            <a:ext cx="2655625" cy="876167"/>
            <a:chOff x="918855" y="4569851"/>
            <a:chExt cx="2655625" cy="876167"/>
          </a:xfrm>
        </p:grpSpPr>
        <p:sp>
          <p:nvSpPr>
            <p:cNvPr id="252" name="TextBox 251"/>
            <p:cNvSpPr txBox="1"/>
            <p:nvPr/>
          </p:nvSpPr>
          <p:spPr>
            <a:xfrm>
              <a:off x="1080517" y="4968964"/>
              <a:ext cx="213394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8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>
                <a:lnSpc>
                  <a:spcPts val="1500"/>
                </a:lnSpc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点击此处添加部门情况</a:t>
              </a:r>
              <a:endParaRPr lang="en-US" altLang="zh-CN" sz="1400" dirty="0" smtClean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ts val="1500"/>
                </a:lnSpc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点击此处添加内容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53" name="Freeform 512"/>
            <p:cNvSpPr>
              <a:spLocks/>
            </p:cNvSpPr>
            <p:nvPr/>
          </p:nvSpPr>
          <p:spPr bwMode="auto">
            <a:xfrm>
              <a:off x="918855" y="4664453"/>
              <a:ext cx="118487" cy="234738"/>
            </a:xfrm>
            <a:custGeom>
              <a:avLst/>
              <a:gdLst>
                <a:gd name="T0" fmla="*/ 54 w 106"/>
                <a:gd name="T1" fmla="*/ 105 h 210"/>
                <a:gd name="T2" fmla="*/ 0 w 106"/>
                <a:gd name="T3" fmla="*/ 159 h 210"/>
                <a:gd name="T4" fmla="*/ 0 w 106"/>
                <a:gd name="T5" fmla="*/ 210 h 210"/>
                <a:gd name="T6" fmla="*/ 0 w 106"/>
                <a:gd name="T7" fmla="*/ 210 h 210"/>
                <a:gd name="T8" fmla="*/ 106 w 106"/>
                <a:gd name="T9" fmla="*/ 105 h 210"/>
                <a:gd name="T10" fmla="*/ 0 w 106"/>
                <a:gd name="T11" fmla="*/ 0 h 210"/>
                <a:gd name="T12" fmla="*/ 0 w 106"/>
                <a:gd name="T13" fmla="*/ 0 h 210"/>
                <a:gd name="T14" fmla="*/ 0 w 106"/>
                <a:gd name="T15" fmla="*/ 51 h 210"/>
                <a:gd name="T16" fmla="*/ 54 w 106"/>
                <a:gd name="T17" fmla="*/ 1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210">
                  <a:moveTo>
                    <a:pt x="54" y="105"/>
                  </a:moveTo>
                  <a:lnTo>
                    <a:pt x="0" y="159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06" y="1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1061982" y="4569851"/>
              <a:ext cx="25124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各部门</a:t>
              </a:r>
              <a:r>
                <a:rPr lang="zh-CN" altLang="en-US" sz="2400" dirty="0" smtClean="0">
                  <a:solidFill>
                    <a:srgbClr val="0066CC"/>
                  </a:solidFill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zh-CN" altLang="zh-CN" sz="2400" dirty="0">
                <a:solidFill>
                  <a:srgbClr val="0066CC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2113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75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50"/>
                            </p:stCondLst>
                            <p:childTnLst>
                              <p:par>
                                <p:cTn id="8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75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250"/>
                            </p:stCondLst>
                            <p:childTnLst>
                              <p:par>
                                <p:cTn id="10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750"/>
                            </p:stCondLst>
                            <p:childTnLst>
                              <p:par>
                                <p:cTn id="1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250"/>
                            </p:stCondLst>
                            <p:childTnLst>
                              <p:par>
                                <p:cTn id="1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500"/>
                            </p:stCondLst>
                            <p:childTnLst>
                              <p:par>
                                <p:cTn id="1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750"/>
                            </p:stCondLst>
                            <p:childTnLst>
                              <p:par>
                                <p:cTn id="1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6250"/>
                            </p:stCondLst>
                            <p:childTnLst>
                              <p:par>
                                <p:cTn id="1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6500"/>
                            </p:stCondLst>
                            <p:childTnLst>
                              <p:par>
                                <p:cTn id="16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750"/>
                            </p:stCondLst>
                            <p:childTnLst>
                              <p:par>
                                <p:cTn id="17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7000"/>
                            </p:stCondLst>
                            <p:childTnLst>
                              <p:par>
                                <p:cTn id="18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7250"/>
                            </p:stCondLst>
                            <p:childTnLst>
                              <p:par>
                                <p:cTn id="1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25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7500"/>
                            </p:stCondLst>
                            <p:childTnLst>
                              <p:par>
                                <p:cTn id="19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25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7750"/>
                            </p:stCondLst>
                            <p:childTnLst>
                              <p:par>
                                <p:cTn id="20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8000"/>
                            </p:stCondLst>
                            <p:childTnLst>
                              <p:par>
                                <p:cTn id="20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2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8250"/>
                            </p:stCondLst>
                            <p:childTnLst>
                              <p:par>
                                <p:cTn id="2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25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8750"/>
                            </p:stCondLst>
                            <p:childTnLst>
                              <p:par>
                                <p:cTn id="2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PT03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1948</TotalTime>
  <Words>3683</Words>
  <Application>Microsoft Office PowerPoint</Application>
  <PresentationFormat>自定义</PresentationFormat>
  <Paragraphs>567</Paragraphs>
  <Slides>36</Slides>
  <Notes>36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7" baseType="lpstr">
      <vt:lpstr>Arial</vt:lpstr>
      <vt:lpstr>宋体</vt:lpstr>
      <vt:lpstr>微软雅黑</vt:lpstr>
      <vt:lpstr>ITC Avant Garde Std Bk</vt:lpstr>
      <vt:lpstr>Calibri</vt:lpstr>
      <vt:lpstr>Impact</vt:lpstr>
      <vt:lpstr>汉仪菱心体简</vt:lpstr>
      <vt:lpstr>方正中等线简体</vt:lpstr>
      <vt:lpstr>Akzidenz-Grotesk BQ Condensed</vt:lpstr>
      <vt:lpstr>华康俪金黑W8(P)</vt:lpstr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</vt:vector>
  </TitlesOfParts>
  <Company>微软中国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PPT035</dc:title>
  <dc:creator>微软用户</dc:creator>
  <cp:lastModifiedBy>Administrator</cp:lastModifiedBy>
  <cp:revision>216</cp:revision>
  <dcterms:created xsi:type="dcterms:W3CDTF">2015-11-08T02:29:44Z</dcterms:created>
  <dcterms:modified xsi:type="dcterms:W3CDTF">2017-07-06T19:46:31Z</dcterms:modified>
</cp:coreProperties>
</file>