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52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4430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pos="62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3D50"/>
    <a:srgbClr val="B1600F"/>
    <a:srgbClr val="336C95"/>
    <a:srgbClr val="379FEA"/>
    <a:srgbClr val="897942"/>
    <a:srgbClr val="91833D"/>
    <a:srgbClr val="3A75A0"/>
    <a:srgbClr val="26536C"/>
    <a:srgbClr val="336F91"/>
    <a:srgbClr val="A2C9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4062" autoAdjust="0"/>
  </p:normalViewPr>
  <p:slideViewPr>
    <p:cSldViewPr snapToGrid="0" showGuides="1">
      <p:cViewPr varScale="1">
        <p:scale>
          <a:sx n="104" d="100"/>
          <a:sy n="104" d="100"/>
        </p:scale>
        <p:origin x="-588" y="-84"/>
      </p:cViewPr>
      <p:guideLst>
        <p:guide orient="horz" pos="4224"/>
        <p:guide pos="4430"/>
        <p:guide pos="62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1F5-5059-4E45-9721-EB94D5B4201D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2EFB-6695-429B-89A6-63679E002A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241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057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969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557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956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324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560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7820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7575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7658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712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914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777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0424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5206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4082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6900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6439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4699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8706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4442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5364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304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0310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6454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8298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2717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3979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0186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3839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1596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9010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224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892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3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9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403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66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221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171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604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39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281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74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0"/>
            <a:ext cx="9836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121" y="1122032"/>
            <a:ext cx="3082693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  <a:ea typeface="Ebrima" panose="02000000000000000000" pitchFamily="2" charset="0"/>
                <a:cs typeface="Ebrima" panose="02000000000000000000" pitchFamily="2" charset="0"/>
              </a:rPr>
              <a:t>2019</a:t>
            </a:r>
            <a:endParaRPr lang="zh-CN" alt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  <a:cs typeface="Ebrima" panose="02000000000000000000" pitchFamily="2" charset="0"/>
            </a:endParaRPr>
          </a:p>
        </p:txBody>
      </p:sp>
      <p:sp>
        <p:nvSpPr>
          <p:cNvPr id="57" name="文本框 20"/>
          <p:cNvSpPr txBox="1">
            <a:spLocks noChangeArrowheads="1"/>
          </p:cNvSpPr>
          <p:nvPr/>
        </p:nvSpPr>
        <p:spPr bwMode="auto">
          <a:xfrm>
            <a:off x="1244292" y="2452174"/>
            <a:ext cx="965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2540000" dir="2880000" sx="200000" sy="200000" algn="ctr" rotWithShape="0">
              <a:schemeClr val="tx1">
                <a:lumMod val="65000"/>
                <a:lumOff val="35000"/>
                <a:alpha val="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zh-CN" altLang="en-US" sz="6600" b="1" spc="300" dirty="0">
                <a:solidFill>
                  <a:schemeClr val="bg1"/>
                </a:solidFill>
                <a:ea typeface="微软雅黑" pitchFamily="34" charset="-122"/>
              </a:rPr>
              <a:t>年终</a:t>
            </a:r>
            <a:r>
              <a:rPr lang="zh-CN" altLang="en-US" sz="6600" b="1" spc="300" dirty="0" smtClean="0">
                <a:solidFill>
                  <a:schemeClr val="bg1"/>
                </a:solidFill>
                <a:ea typeface="微软雅黑" pitchFamily="34" charset="-122"/>
              </a:rPr>
              <a:t>工作总结</a:t>
            </a:r>
            <a:r>
              <a:rPr lang="en-US" altLang="zh-CN" sz="6600" b="1" spc="300" dirty="0" smtClean="0">
                <a:solidFill>
                  <a:schemeClr val="bg1"/>
                </a:solidFill>
                <a:ea typeface="微软雅黑" pitchFamily="34" charset="-122"/>
              </a:rPr>
              <a:t>PPT</a:t>
            </a:r>
            <a:r>
              <a:rPr lang="zh-CN" altLang="en-US" sz="6600" b="1" spc="300" dirty="0" smtClean="0">
                <a:solidFill>
                  <a:schemeClr val="bg1"/>
                </a:solidFill>
                <a:ea typeface="微软雅黑" pitchFamily="34" charset="-122"/>
              </a:rPr>
              <a:t>模板 </a:t>
            </a:r>
            <a:endParaRPr lang="zh-CN" altLang="en-US" sz="6600" b="1" spc="3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826725" y="4269902"/>
            <a:ext cx="4666974" cy="3788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C000"/>
                </a:solidFill>
              </a:rPr>
              <a:t> </a:t>
            </a:r>
            <a:endParaRPr lang="zh-CN" altLang="en-US" dirty="0">
              <a:solidFill>
                <a:srgbClr val="FFC000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020720" y="4282602"/>
            <a:ext cx="4309824" cy="374095"/>
            <a:chOff x="3946344" y="4010853"/>
            <a:chExt cx="4309824" cy="374095"/>
          </a:xfrm>
        </p:grpSpPr>
        <p:grpSp>
          <p:nvGrpSpPr>
            <p:cNvPr id="62" name="组合 61"/>
            <p:cNvGrpSpPr/>
            <p:nvPr/>
          </p:nvGrpSpPr>
          <p:grpSpPr>
            <a:xfrm>
              <a:off x="3946344" y="4015616"/>
              <a:ext cx="1107996" cy="369332"/>
              <a:chOff x="4421267" y="4002809"/>
              <a:chExt cx="1107996" cy="369332"/>
            </a:xfrm>
          </p:grpSpPr>
          <p:sp>
            <p:nvSpPr>
              <p:cNvPr id="77" name="文本框 55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产品展示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4995642" y="4015616"/>
              <a:ext cx="1107996" cy="369332"/>
              <a:chOff x="4421267" y="4002809"/>
              <a:chExt cx="1107996" cy="369332"/>
            </a:xfrm>
          </p:grpSpPr>
          <p:sp>
            <p:nvSpPr>
              <p:cNvPr id="75" name="文本框 53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商务报告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合 67"/>
            <p:cNvGrpSpPr/>
            <p:nvPr/>
          </p:nvGrpSpPr>
          <p:grpSpPr>
            <a:xfrm>
              <a:off x="6074654" y="4010853"/>
              <a:ext cx="1107996" cy="369332"/>
              <a:chOff x="4421267" y="4002809"/>
              <a:chExt cx="1107996" cy="369332"/>
            </a:xfrm>
          </p:grpSpPr>
          <p:sp>
            <p:nvSpPr>
              <p:cNvPr id="73" name="文本框 48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新年计划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7148172" y="4010853"/>
              <a:ext cx="1107996" cy="369332"/>
              <a:chOff x="4421267" y="4002809"/>
              <a:chExt cx="1107996" cy="369332"/>
            </a:xfrm>
          </p:grpSpPr>
          <p:sp>
            <p:nvSpPr>
              <p:cNvPr id="70" name="文本框 41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工作汇报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5519398" y="4035504"/>
                <a:ext cx="0" cy="29441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文本框 50"/>
          <p:cNvSpPr txBox="1">
            <a:spLocks noChangeArrowheads="1"/>
          </p:cNvSpPr>
          <p:nvPr/>
        </p:nvSpPr>
        <p:spPr bwMode="auto">
          <a:xfrm>
            <a:off x="2868166" y="3628271"/>
            <a:ext cx="6362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000" dirty="0" smtClean="0">
                <a:ea typeface="微软雅黑" pitchFamily="34" charset="-122"/>
              </a:rPr>
              <a:t>2019 </a:t>
            </a:r>
            <a:r>
              <a:rPr lang="en-US" altLang="zh-CN" sz="2000" dirty="0" smtClean="0">
                <a:ea typeface="微软雅黑" pitchFamily="34" charset="-122"/>
              </a:rPr>
              <a:t>YEAR-END WORK SUMMARY PPT TEMPLATE</a:t>
            </a:r>
            <a:endParaRPr lang="zh-CN" altLang="en-US" sz="2000" dirty="0">
              <a:ea typeface="微软雅黑" pitchFamily="34" charset="-122"/>
            </a:endParaRPr>
          </a:p>
        </p:txBody>
      </p:sp>
      <p:sp>
        <p:nvSpPr>
          <p:cNvPr id="81" name="文本框 43"/>
          <p:cNvSpPr txBox="1"/>
          <p:nvPr/>
        </p:nvSpPr>
        <p:spPr>
          <a:xfrm>
            <a:off x="5139091" y="496649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：亮亮图文旗舰店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801" y="4285331"/>
            <a:ext cx="1458565" cy="17312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383" y="4125628"/>
            <a:ext cx="1458565" cy="173126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926" y="5962976"/>
            <a:ext cx="4069088" cy="15544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58467" y="6041869"/>
            <a:ext cx="3656055" cy="13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650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7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7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47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47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47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47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47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97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97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7" grpId="0"/>
      <p:bldP spid="59" grpId="0" animBg="1"/>
      <p:bldP spid="79" grpId="0"/>
      <p:bldP spid="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矩形 20"/>
          <p:cNvSpPr>
            <a:spLocks noChangeArrowheads="1"/>
          </p:cNvSpPr>
          <p:nvPr/>
        </p:nvSpPr>
        <p:spPr bwMode="auto">
          <a:xfrm>
            <a:off x="6799948" y="2062298"/>
            <a:ext cx="264472" cy="23163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5" name="矩形 6"/>
          <p:cNvSpPr>
            <a:spLocks noChangeArrowheads="1"/>
          </p:cNvSpPr>
          <p:nvPr/>
        </p:nvSpPr>
        <p:spPr bwMode="auto">
          <a:xfrm>
            <a:off x="6255021" y="2326769"/>
            <a:ext cx="264472" cy="205183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6" name="矩形 22"/>
          <p:cNvSpPr>
            <a:spLocks noChangeArrowheads="1"/>
          </p:cNvSpPr>
          <p:nvPr/>
        </p:nvSpPr>
        <p:spPr bwMode="auto">
          <a:xfrm>
            <a:off x="7346329" y="2655179"/>
            <a:ext cx="263019" cy="172342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7" name="矩形 23"/>
          <p:cNvSpPr>
            <a:spLocks noChangeArrowheads="1"/>
          </p:cNvSpPr>
          <p:nvPr/>
        </p:nvSpPr>
        <p:spPr bwMode="auto">
          <a:xfrm>
            <a:off x="7891258" y="2457552"/>
            <a:ext cx="263018" cy="192105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8" name="矩形 24"/>
          <p:cNvSpPr>
            <a:spLocks noChangeArrowheads="1"/>
          </p:cNvSpPr>
          <p:nvPr/>
        </p:nvSpPr>
        <p:spPr bwMode="auto">
          <a:xfrm>
            <a:off x="8436185" y="1542233"/>
            <a:ext cx="264472" cy="2836372"/>
          </a:xfrm>
          <a:prstGeom prst="rect">
            <a:avLst/>
          </a:prstGeom>
          <a:solidFill>
            <a:srgbClr val="7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9" name="矩形 25"/>
          <p:cNvSpPr>
            <a:spLocks noChangeArrowheads="1"/>
          </p:cNvSpPr>
          <p:nvPr/>
        </p:nvSpPr>
        <p:spPr bwMode="auto">
          <a:xfrm>
            <a:off x="8981114" y="2259925"/>
            <a:ext cx="264472" cy="21186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0" name="矩形 26"/>
          <p:cNvSpPr>
            <a:spLocks noChangeArrowheads="1"/>
          </p:cNvSpPr>
          <p:nvPr/>
        </p:nvSpPr>
        <p:spPr bwMode="auto">
          <a:xfrm>
            <a:off x="9526041" y="2852807"/>
            <a:ext cx="264472" cy="15257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1" name="矩形 27"/>
          <p:cNvSpPr>
            <a:spLocks noChangeArrowheads="1"/>
          </p:cNvSpPr>
          <p:nvPr/>
        </p:nvSpPr>
        <p:spPr bwMode="auto">
          <a:xfrm>
            <a:off x="10072422" y="2655179"/>
            <a:ext cx="264472" cy="172342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" name="矩形 28"/>
          <p:cNvSpPr>
            <a:spLocks noChangeArrowheads="1"/>
          </p:cNvSpPr>
          <p:nvPr/>
        </p:nvSpPr>
        <p:spPr bwMode="auto">
          <a:xfrm>
            <a:off x="5710092" y="2852807"/>
            <a:ext cx="264472" cy="15257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3" name="矩形 29"/>
          <p:cNvSpPr>
            <a:spLocks noChangeArrowheads="1"/>
          </p:cNvSpPr>
          <p:nvPr/>
        </p:nvSpPr>
        <p:spPr bwMode="auto">
          <a:xfrm>
            <a:off x="5165165" y="3352687"/>
            <a:ext cx="263018" cy="1025918"/>
          </a:xfrm>
          <a:prstGeom prst="rect">
            <a:avLst/>
          </a:prstGeom>
          <a:solidFill>
            <a:srgbClr val="7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4" name="矩形 30"/>
          <p:cNvSpPr>
            <a:spLocks noChangeArrowheads="1"/>
          </p:cNvSpPr>
          <p:nvPr/>
        </p:nvSpPr>
        <p:spPr bwMode="auto">
          <a:xfrm>
            <a:off x="4618784" y="2985042"/>
            <a:ext cx="264472" cy="13935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5" name="矩形 31"/>
          <p:cNvSpPr>
            <a:spLocks noChangeArrowheads="1"/>
          </p:cNvSpPr>
          <p:nvPr/>
        </p:nvSpPr>
        <p:spPr bwMode="auto">
          <a:xfrm>
            <a:off x="4073855" y="3144888"/>
            <a:ext cx="264472" cy="12249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6" name="矩形 46"/>
          <p:cNvSpPr>
            <a:spLocks noChangeArrowheads="1"/>
          </p:cNvSpPr>
          <p:nvPr/>
        </p:nvSpPr>
        <p:spPr bwMode="auto">
          <a:xfrm>
            <a:off x="2986905" y="4369587"/>
            <a:ext cx="8327926" cy="263794"/>
          </a:xfrm>
          <a:prstGeom prst="rect">
            <a:avLst/>
          </a:prstGeom>
          <a:solidFill>
            <a:srgbClr val="7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zh-CN" sz="182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7" name="TextBox 47"/>
          <p:cNvSpPr>
            <a:spLocks noChangeArrowheads="1"/>
          </p:cNvSpPr>
          <p:nvPr/>
        </p:nvSpPr>
        <p:spPr bwMode="auto">
          <a:xfrm>
            <a:off x="4003567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8" name="TextBox 48"/>
          <p:cNvSpPr>
            <a:spLocks noChangeArrowheads="1"/>
          </p:cNvSpPr>
          <p:nvPr/>
        </p:nvSpPr>
        <p:spPr bwMode="auto">
          <a:xfrm>
            <a:off x="4546892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9" name="TextBox 49"/>
          <p:cNvSpPr>
            <a:spLocks noChangeArrowheads="1"/>
          </p:cNvSpPr>
          <p:nvPr/>
        </p:nvSpPr>
        <p:spPr bwMode="auto">
          <a:xfrm>
            <a:off x="5090219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 dirty="0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1282" dirty="0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0" name="TextBox 50"/>
          <p:cNvSpPr>
            <a:spLocks noChangeArrowheads="1"/>
          </p:cNvSpPr>
          <p:nvPr/>
        </p:nvSpPr>
        <p:spPr bwMode="auto">
          <a:xfrm>
            <a:off x="5633544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04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1" name="TextBox 51"/>
          <p:cNvSpPr>
            <a:spLocks noChangeArrowheads="1"/>
          </p:cNvSpPr>
          <p:nvPr/>
        </p:nvSpPr>
        <p:spPr bwMode="auto">
          <a:xfrm>
            <a:off x="6176871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05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" name="TextBox 52"/>
          <p:cNvSpPr>
            <a:spLocks noChangeArrowheads="1"/>
          </p:cNvSpPr>
          <p:nvPr/>
        </p:nvSpPr>
        <p:spPr bwMode="auto">
          <a:xfrm>
            <a:off x="6720197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06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3" name="TextBox 53"/>
          <p:cNvSpPr>
            <a:spLocks noChangeArrowheads="1"/>
          </p:cNvSpPr>
          <p:nvPr/>
        </p:nvSpPr>
        <p:spPr bwMode="auto">
          <a:xfrm>
            <a:off x="7263523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07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4" name="TextBox 54"/>
          <p:cNvSpPr>
            <a:spLocks noChangeArrowheads="1"/>
          </p:cNvSpPr>
          <p:nvPr/>
        </p:nvSpPr>
        <p:spPr bwMode="auto">
          <a:xfrm>
            <a:off x="7806849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08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5" name="TextBox 55"/>
          <p:cNvSpPr>
            <a:spLocks noChangeArrowheads="1"/>
          </p:cNvSpPr>
          <p:nvPr/>
        </p:nvSpPr>
        <p:spPr bwMode="auto">
          <a:xfrm>
            <a:off x="8350175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09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6" name="TextBox 56"/>
          <p:cNvSpPr>
            <a:spLocks noChangeArrowheads="1"/>
          </p:cNvSpPr>
          <p:nvPr/>
        </p:nvSpPr>
        <p:spPr bwMode="auto">
          <a:xfrm>
            <a:off x="8893501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7" name="TextBox 57"/>
          <p:cNvSpPr>
            <a:spLocks noChangeArrowheads="1"/>
          </p:cNvSpPr>
          <p:nvPr/>
        </p:nvSpPr>
        <p:spPr bwMode="auto">
          <a:xfrm>
            <a:off x="9436828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8" name="TextBox 58"/>
          <p:cNvSpPr>
            <a:spLocks noChangeArrowheads="1"/>
          </p:cNvSpPr>
          <p:nvPr/>
        </p:nvSpPr>
        <p:spPr bwMode="auto">
          <a:xfrm>
            <a:off x="9980158" y="4358261"/>
            <a:ext cx="377027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1282">
                <a:solidFill>
                  <a:srgbClr val="D9D9D9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</a:t>
            </a:r>
            <a:endParaRPr lang="zh-CN" altLang="en-US" sz="1282">
              <a:solidFill>
                <a:srgbClr val="D9D9D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9" name="TextBox 61"/>
          <p:cNvSpPr>
            <a:spLocks noChangeArrowheads="1"/>
          </p:cNvSpPr>
          <p:nvPr/>
        </p:nvSpPr>
        <p:spPr bwMode="auto">
          <a:xfrm>
            <a:off x="8195571" y="1095534"/>
            <a:ext cx="761747" cy="48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56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980</a:t>
            </a:r>
            <a:endParaRPr lang="zh-CN" altLang="en-US" sz="2563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0" name="TextBox 62"/>
          <p:cNvSpPr>
            <a:spLocks noChangeArrowheads="1"/>
          </p:cNvSpPr>
          <p:nvPr/>
        </p:nvSpPr>
        <p:spPr bwMode="auto">
          <a:xfrm>
            <a:off x="4924486" y="2917972"/>
            <a:ext cx="761747" cy="48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CN" sz="256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350</a:t>
            </a:r>
            <a:endParaRPr lang="zh-CN" altLang="en-US" sz="2563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10944711" y="1221277"/>
            <a:ext cx="447558" cy="2868392"/>
            <a:chOff x="10755800" y="1305280"/>
            <a:chExt cx="488940" cy="3133606"/>
          </a:xfrm>
        </p:grpSpPr>
        <p:cxnSp>
          <p:nvCxnSpPr>
            <p:cNvPr id="112" name="直接连接符 111"/>
            <p:cNvCxnSpPr/>
            <p:nvPr/>
          </p:nvCxnSpPr>
          <p:spPr>
            <a:xfrm flipH="1">
              <a:off x="10836646" y="4418551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H="1">
              <a:off x="10836646" y="4104183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H="1">
              <a:off x="10836645" y="3772445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>
              <a:off x="10836646" y="3451349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10836646" y="3108679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10836645" y="2810005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10836646" y="2515070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flipH="1">
              <a:off x="10836645" y="2183332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10836646" y="1862236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10836646" y="1519566"/>
              <a:ext cx="3234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/>
          </p:nvSpPr>
          <p:spPr>
            <a:xfrm>
              <a:off x="10794518" y="4168707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100</a:t>
              </a:r>
              <a:endParaRPr lang="zh-CN" altLang="en-US" sz="1007" dirty="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10794518" y="3854339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200</a:t>
              </a:r>
              <a:endParaRPr lang="zh-CN" altLang="en-US" sz="1007" dirty="0"/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10791867" y="3528205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300</a:t>
              </a:r>
              <a:endParaRPr lang="zh-CN" altLang="en-US" sz="1007" dirty="0"/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0784154" y="3204321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400</a:t>
              </a:r>
              <a:endParaRPr lang="zh-CN" altLang="en-US" sz="1007" dirty="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0784154" y="2862001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500</a:t>
              </a:r>
              <a:endParaRPr lang="zh-CN" altLang="en-US" sz="1007" dirty="0"/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0784154" y="2569254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600</a:t>
              </a:r>
              <a:endParaRPr lang="zh-CN" altLang="en-US" sz="1007" dirty="0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10784154" y="2267289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700</a:t>
              </a:r>
              <a:endParaRPr lang="zh-CN" altLang="en-US" sz="1007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10782267" y="1955297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800</a:t>
              </a:r>
              <a:endParaRPr lang="zh-CN" altLang="en-US" sz="1007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10772818" y="1634080"/>
              <a:ext cx="417141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900</a:t>
              </a:r>
              <a:endParaRPr lang="zh-CN" altLang="en-US" sz="1007" dirty="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10755800" y="1305280"/>
              <a:ext cx="488940" cy="270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7" dirty="0"/>
                <a:t>1000</a:t>
              </a:r>
              <a:endParaRPr lang="zh-CN" altLang="en-US" sz="1007" dirty="0"/>
            </a:p>
          </p:txBody>
        </p:sp>
      </p:grpSp>
      <p:sp>
        <p:nvSpPr>
          <p:cNvPr id="132" name="矩形 50"/>
          <p:cNvSpPr>
            <a:spLocks noChangeArrowheads="1"/>
          </p:cNvSpPr>
          <p:nvPr/>
        </p:nvSpPr>
        <p:spPr bwMode="auto">
          <a:xfrm>
            <a:off x="4994767" y="4691753"/>
            <a:ext cx="4799838" cy="2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zh-CN" altLang="en-US" sz="1282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3" name="矩形 17"/>
          <p:cNvSpPr>
            <a:spLocks noChangeArrowheads="1"/>
          </p:cNvSpPr>
          <p:nvPr/>
        </p:nvSpPr>
        <p:spPr bwMode="auto">
          <a:xfrm>
            <a:off x="3004620" y="5014189"/>
            <a:ext cx="826333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65"/>
              </a:lnSpc>
            </a:pPr>
            <a:r>
              <a:rPr lang="zh-CN" altLang="en-US" sz="100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您的文字可以写在这里，或者复制文本后，在此框内右击粘贴，请只保留文字。您</a:t>
            </a:r>
            <a:r>
              <a:rPr lang="zh-CN" altLang="en-US" sz="100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的文字</a:t>
            </a:r>
            <a:r>
              <a:rPr lang="zh-CN" altLang="en-US" sz="100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可以写在这里，或者复制文本后，在此框内右击粘贴，请只保留文字</a:t>
            </a:r>
            <a:r>
              <a:rPr lang="zh-CN" altLang="en-US" sz="100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。您</a:t>
            </a:r>
            <a:r>
              <a:rPr lang="zh-CN" altLang="en-US" sz="100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的文字可以写在这里，或者复制文本后，在此框内右击粘贴，请只保留文字</a:t>
            </a:r>
            <a:r>
              <a:rPr lang="zh-CN" altLang="en-US" sz="100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r>
              <a:rPr lang="zh-CN" altLang="en-US" sz="100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您的文字可以写在这里，或者复制文本后，在此框内右击粘贴，请只保留文字。您的文字可以写在这里，或者复制文本后，在此框内右击粘贴，请只保留文字。您的文字可以写在这里，或者复制文本后，在此框内右击粘贴，请只保留文字</a:t>
            </a:r>
            <a:r>
              <a:rPr lang="zh-CN" altLang="en-US" sz="1007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00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4167991" y="2106405"/>
            <a:ext cx="544929" cy="15984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H="1" flipV="1">
            <a:off x="4712920" y="2106405"/>
            <a:ext cx="545654" cy="36764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5258574" y="1974170"/>
            <a:ext cx="545654" cy="49988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flipV="1">
            <a:off x="5804228" y="1448132"/>
            <a:ext cx="544929" cy="52603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V="1">
            <a:off x="6349157" y="1183661"/>
            <a:ext cx="544927" cy="2644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6894084" y="1183661"/>
            <a:ext cx="545655" cy="59288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 flipV="1">
            <a:off x="7439739" y="1578915"/>
            <a:ext cx="544928" cy="197627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 flipV="1">
            <a:off x="7984667" y="663596"/>
            <a:ext cx="545654" cy="91531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8530321" y="663596"/>
            <a:ext cx="544929" cy="71769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9075250" y="1381288"/>
            <a:ext cx="544927" cy="59288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 flipV="1">
            <a:off x="9620177" y="1776542"/>
            <a:ext cx="546381" cy="19762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矩形 144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389968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50"/>
                            </p:stCondLst>
                            <p:childTnLst>
                              <p:par>
                                <p:cTn id="12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5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75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75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750"/>
                            </p:stCondLst>
                            <p:childTnLst>
                              <p:par>
                                <p:cTn id="1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25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32" grpId="0"/>
      <p:bldP spid="133" grpId="0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Freeform 9"/>
          <p:cNvSpPr>
            <a:spLocks/>
          </p:cNvSpPr>
          <p:nvPr/>
        </p:nvSpPr>
        <p:spPr bwMode="auto">
          <a:xfrm>
            <a:off x="4497315" y="1228707"/>
            <a:ext cx="4921250" cy="4264025"/>
          </a:xfrm>
          <a:custGeom>
            <a:avLst/>
            <a:gdLst>
              <a:gd name="T0" fmla="*/ 2326 w 3100"/>
              <a:gd name="T1" fmla="*/ 0 h 2686"/>
              <a:gd name="T2" fmla="*/ 3100 w 3100"/>
              <a:gd name="T3" fmla="*/ 1344 h 2686"/>
              <a:gd name="T4" fmla="*/ 2326 w 3100"/>
              <a:gd name="T5" fmla="*/ 2686 h 2686"/>
              <a:gd name="T6" fmla="*/ 774 w 3100"/>
              <a:gd name="T7" fmla="*/ 2686 h 2686"/>
              <a:gd name="T8" fmla="*/ 0 w 3100"/>
              <a:gd name="T9" fmla="*/ 1344 h 2686"/>
              <a:gd name="T10" fmla="*/ 774 w 3100"/>
              <a:gd name="T11" fmla="*/ 0 h 2686"/>
              <a:gd name="T12" fmla="*/ 2326 w 3100"/>
              <a:gd name="T13" fmla="*/ 0 h 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0" h="2686">
                <a:moveTo>
                  <a:pt x="2326" y="0"/>
                </a:moveTo>
                <a:lnTo>
                  <a:pt x="3100" y="1344"/>
                </a:lnTo>
                <a:lnTo>
                  <a:pt x="2326" y="2686"/>
                </a:lnTo>
                <a:lnTo>
                  <a:pt x="774" y="2686"/>
                </a:lnTo>
                <a:lnTo>
                  <a:pt x="0" y="1344"/>
                </a:lnTo>
                <a:lnTo>
                  <a:pt x="774" y="0"/>
                </a:lnTo>
                <a:lnTo>
                  <a:pt x="23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345"/>
          <p:cNvSpPr>
            <a:spLocks/>
          </p:cNvSpPr>
          <p:nvPr/>
        </p:nvSpPr>
        <p:spPr bwMode="auto">
          <a:xfrm>
            <a:off x="5727662" y="1231922"/>
            <a:ext cx="3694077" cy="2133825"/>
          </a:xfrm>
          <a:custGeom>
            <a:avLst/>
            <a:gdLst>
              <a:gd name="T0" fmla="*/ 2273 w 3407"/>
              <a:gd name="T1" fmla="*/ 0 h 1968"/>
              <a:gd name="T2" fmla="*/ 0 w 3407"/>
              <a:gd name="T3" fmla="*/ 0 h 1968"/>
              <a:gd name="T4" fmla="*/ 3407 w 3407"/>
              <a:gd name="T5" fmla="*/ 1968 h 1968"/>
              <a:gd name="T6" fmla="*/ 2273 w 3407"/>
              <a:gd name="T7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8">
                <a:moveTo>
                  <a:pt x="2273" y="0"/>
                </a:moveTo>
                <a:lnTo>
                  <a:pt x="0" y="0"/>
                </a:lnTo>
                <a:lnTo>
                  <a:pt x="3407" y="1968"/>
                </a:lnTo>
                <a:lnTo>
                  <a:pt x="2273" y="0"/>
                </a:ln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9" name="Freeform 22"/>
          <p:cNvSpPr>
            <a:spLocks/>
          </p:cNvSpPr>
          <p:nvPr/>
        </p:nvSpPr>
        <p:spPr bwMode="auto">
          <a:xfrm>
            <a:off x="4497026" y="1230295"/>
            <a:ext cx="3694077" cy="2133825"/>
          </a:xfrm>
          <a:custGeom>
            <a:avLst/>
            <a:gdLst>
              <a:gd name="T0" fmla="*/ 3407 w 3407"/>
              <a:gd name="T1" fmla="*/ 0 h 1968"/>
              <a:gd name="T2" fmla="*/ 1134 w 3407"/>
              <a:gd name="T3" fmla="*/ 0 h 1968"/>
              <a:gd name="T4" fmla="*/ 0 w 3407"/>
              <a:gd name="T5" fmla="*/ 1968 h 1968"/>
              <a:gd name="T6" fmla="*/ 3407 w 3407"/>
              <a:gd name="T7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8">
                <a:moveTo>
                  <a:pt x="3407" y="0"/>
                </a:moveTo>
                <a:lnTo>
                  <a:pt x="1134" y="0"/>
                </a:lnTo>
                <a:lnTo>
                  <a:pt x="0" y="1968"/>
                </a:lnTo>
                <a:lnTo>
                  <a:pt x="3407" y="0"/>
                </a:lnTo>
                <a:close/>
              </a:path>
            </a:pathLst>
          </a:custGeom>
          <a:solidFill>
            <a:srgbClr val="7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25"/>
          <p:cNvSpPr>
            <a:spLocks/>
          </p:cNvSpPr>
          <p:nvPr/>
        </p:nvSpPr>
        <p:spPr bwMode="auto">
          <a:xfrm>
            <a:off x="4497026" y="3365746"/>
            <a:ext cx="3694077" cy="2130573"/>
          </a:xfrm>
          <a:custGeom>
            <a:avLst/>
            <a:gdLst>
              <a:gd name="T0" fmla="*/ 0 w 3407"/>
              <a:gd name="T1" fmla="*/ 0 h 1965"/>
              <a:gd name="T2" fmla="*/ 1134 w 3407"/>
              <a:gd name="T3" fmla="*/ 1965 h 1965"/>
              <a:gd name="T4" fmla="*/ 3407 w 3407"/>
              <a:gd name="T5" fmla="*/ 1965 h 1965"/>
              <a:gd name="T6" fmla="*/ 0 w 3407"/>
              <a:gd name="T7" fmla="*/ 0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5">
                <a:moveTo>
                  <a:pt x="0" y="0"/>
                </a:moveTo>
                <a:lnTo>
                  <a:pt x="1134" y="1965"/>
                </a:lnTo>
                <a:lnTo>
                  <a:pt x="3407" y="196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1" name="Freeform 33"/>
          <p:cNvSpPr>
            <a:spLocks/>
          </p:cNvSpPr>
          <p:nvPr/>
        </p:nvSpPr>
        <p:spPr bwMode="auto">
          <a:xfrm>
            <a:off x="5727662" y="3365746"/>
            <a:ext cx="3694077" cy="2130573"/>
          </a:xfrm>
          <a:custGeom>
            <a:avLst/>
            <a:gdLst>
              <a:gd name="T0" fmla="*/ 3407 w 3407"/>
              <a:gd name="T1" fmla="*/ 0 h 1965"/>
              <a:gd name="T2" fmla="*/ 0 w 3407"/>
              <a:gd name="T3" fmla="*/ 1965 h 1965"/>
              <a:gd name="T4" fmla="*/ 2273 w 3407"/>
              <a:gd name="T5" fmla="*/ 1965 h 1965"/>
              <a:gd name="T6" fmla="*/ 3407 w 3407"/>
              <a:gd name="T7" fmla="*/ 0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5">
                <a:moveTo>
                  <a:pt x="3407" y="0"/>
                </a:moveTo>
                <a:lnTo>
                  <a:pt x="0" y="1965"/>
                </a:lnTo>
                <a:lnTo>
                  <a:pt x="2273" y="1965"/>
                </a:lnTo>
                <a:lnTo>
                  <a:pt x="3407" y="0"/>
                </a:lnTo>
                <a:close/>
              </a:path>
            </a:pathLst>
          </a:custGeom>
          <a:solidFill>
            <a:srgbClr val="7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131"/>
          <p:cNvSpPr>
            <a:spLocks/>
          </p:cNvSpPr>
          <p:nvPr/>
        </p:nvSpPr>
        <p:spPr bwMode="auto">
          <a:xfrm>
            <a:off x="4494140" y="1217595"/>
            <a:ext cx="4859338" cy="4205288"/>
          </a:xfrm>
          <a:custGeom>
            <a:avLst/>
            <a:gdLst>
              <a:gd name="T0" fmla="*/ 2297 w 3061"/>
              <a:gd name="T1" fmla="*/ 0 h 2649"/>
              <a:gd name="T2" fmla="*/ 3061 w 3061"/>
              <a:gd name="T3" fmla="*/ 1325 h 2649"/>
              <a:gd name="T4" fmla="*/ 2297 w 3061"/>
              <a:gd name="T5" fmla="*/ 2649 h 2649"/>
              <a:gd name="T6" fmla="*/ 764 w 3061"/>
              <a:gd name="T7" fmla="*/ 2649 h 2649"/>
              <a:gd name="T8" fmla="*/ 0 w 3061"/>
              <a:gd name="T9" fmla="*/ 1325 h 2649"/>
              <a:gd name="T10" fmla="*/ 764 w 3061"/>
              <a:gd name="T11" fmla="*/ 0 h 2649"/>
              <a:gd name="T12" fmla="*/ 2297 w 3061"/>
              <a:gd name="T13" fmla="*/ 0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1" h="2649">
                <a:moveTo>
                  <a:pt x="2297" y="0"/>
                </a:moveTo>
                <a:lnTo>
                  <a:pt x="3061" y="1325"/>
                </a:lnTo>
                <a:lnTo>
                  <a:pt x="2297" y="2649"/>
                </a:lnTo>
                <a:lnTo>
                  <a:pt x="764" y="2649"/>
                </a:lnTo>
                <a:lnTo>
                  <a:pt x="0" y="1325"/>
                </a:lnTo>
                <a:lnTo>
                  <a:pt x="764" y="0"/>
                </a:lnTo>
                <a:lnTo>
                  <a:pt x="22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133"/>
          <p:cNvSpPr>
            <a:spLocks/>
          </p:cNvSpPr>
          <p:nvPr/>
        </p:nvSpPr>
        <p:spPr bwMode="auto">
          <a:xfrm>
            <a:off x="6923015" y="1217595"/>
            <a:ext cx="2430463" cy="2103438"/>
          </a:xfrm>
          <a:custGeom>
            <a:avLst/>
            <a:gdLst>
              <a:gd name="T0" fmla="*/ 767 w 1531"/>
              <a:gd name="T1" fmla="*/ 0 h 1325"/>
              <a:gd name="T2" fmla="*/ 767 w 1531"/>
              <a:gd name="T3" fmla="*/ 0 h 1325"/>
              <a:gd name="T4" fmla="*/ 0 w 1531"/>
              <a:gd name="T5" fmla="*/ 442 h 1325"/>
              <a:gd name="T6" fmla="*/ 1531 w 1531"/>
              <a:gd name="T7" fmla="*/ 1325 h 1325"/>
              <a:gd name="T8" fmla="*/ 767 w 1531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25">
                <a:moveTo>
                  <a:pt x="767" y="0"/>
                </a:moveTo>
                <a:lnTo>
                  <a:pt x="767" y="0"/>
                </a:lnTo>
                <a:lnTo>
                  <a:pt x="0" y="442"/>
                </a:lnTo>
                <a:lnTo>
                  <a:pt x="1531" y="1325"/>
                </a:lnTo>
                <a:lnTo>
                  <a:pt x="7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35"/>
          <p:cNvSpPr>
            <a:spLocks/>
          </p:cNvSpPr>
          <p:nvPr/>
        </p:nvSpPr>
        <p:spPr bwMode="auto">
          <a:xfrm>
            <a:off x="4494140" y="3321032"/>
            <a:ext cx="3646488" cy="2101850"/>
          </a:xfrm>
          <a:custGeom>
            <a:avLst/>
            <a:gdLst>
              <a:gd name="T0" fmla="*/ 0 w 2297"/>
              <a:gd name="T1" fmla="*/ 0 h 1324"/>
              <a:gd name="T2" fmla="*/ 764 w 2297"/>
              <a:gd name="T3" fmla="*/ 1324 h 1324"/>
              <a:gd name="T4" fmla="*/ 2297 w 2297"/>
              <a:gd name="T5" fmla="*/ 1324 h 1324"/>
              <a:gd name="T6" fmla="*/ 764 w 2297"/>
              <a:gd name="T7" fmla="*/ 1324 h 1324"/>
              <a:gd name="T8" fmla="*/ 1530 w 2297"/>
              <a:gd name="T9" fmla="*/ 882 h 1324"/>
              <a:gd name="T10" fmla="*/ 0 w 2297"/>
              <a:gd name="T11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7" h="1324">
                <a:moveTo>
                  <a:pt x="0" y="0"/>
                </a:moveTo>
                <a:lnTo>
                  <a:pt x="764" y="1324"/>
                </a:lnTo>
                <a:lnTo>
                  <a:pt x="2297" y="1324"/>
                </a:lnTo>
                <a:lnTo>
                  <a:pt x="764" y="1324"/>
                </a:lnTo>
                <a:lnTo>
                  <a:pt x="1530" y="88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37"/>
          <p:cNvSpPr>
            <a:spLocks/>
          </p:cNvSpPr>
          <p:nvPr/>
        </p:nvSpPr>
        <p:spPr bwMode="auto">
          <a:xfrm>
            <a:off x="6923015" y="3321032"/>
            <a:ext cx="2430463" cy="2101850"/>
          </a:xfrm>
          <a:custGeom>
            <a:avLst/>
            <a:gdLst>
              <a:gd name="T0" fmla="*/ 1531 w 1531"/>
              <a:gd name="T1" fmla="*/ 0 h 1324"/>
              <a:gd name="T2" fmla="*/ 0 w 1531"/>
              <a:gd name="T3" fmla="*/ 882 h 1324"/>
              <a:gd name="T4" fmla="*/ 767 w 1531"/>
              <a:gd name="T5" fmla="*/ 1324 h 1324"/>
              <a:gd name="T6" fmla="*/ 1531 w 1531"/>
              <a:gd name="T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1" h="1324">
                <a:moveTo>
                  <a:pt x="1531" y="0"/>
                </a:moveTo>
                <a:lnTo>
                  <a:pt x="0" y="882"/>
                </a:lnTo>
                <a:lnTo>
                  <a:pt x="767" y="1324"/>
                </a:lnTo>
                <a:lnTo>
                  <a:pt x="15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39"/>
          <p:cNvSpPr>
            <a:spLocks/>
          </p:cNvSpPr>
          <p:nvPr/>
        </p:nvSpPr>
        <p:spPr bwMode="auto">
          <a:xfrm>
            <a:off x="5706990" y="4721207"/>
            <a:ext cx="2433638" cy="701675"/>
          </a:xfrm>
          <a:custGeom>
            <a:avLst/>
            <a:gdLst>
              <a:gd name="T0" fmla="*/ 766 w 1533"/>
              <a:gd name="T1" fmla="*/ 0 h 442"/>
              <a:gd name="T2" fmla="*/ 0 w 1533"/>
              <a:gd name="T3" fmla="*/ 442 h 442"/>
              <a:gd name="T4" fmla="*/ 1533 w 1533"/>
              <a:gd name="T5" fmla="*/ 442 h 442"/>
              <a:gd name="T6" fmla="*/ 766 w 153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3" h="442">
                <a:moveTo>
                  <a:pt x="766" y="0"/>
                </a:moveTo>
                <a:lnTo>
                  <a:pt x="0" y="442"/>
                </a:lnTo>
                <a:lnTo>
                  <a:pt x="1533" y="442"/>
                </a:lnTo>
                <a:lnTo>
                  <a:pt x="7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41"/>
          <p:cNvSpPr>
            <a:spLocks/>
          </p:cNvSpPr>
          <p:nvPr/>
        </p:nvSpPr>
        <p:spPr bwMode="auto">
          <a:xfrm>
            <a:off x="4494140" y="1217595"/>
            <a:ext cx="2428875" cy="2103438"/>
          </a:xfrm>
          <a:custGeom>
            <a:avLst/>
            <a:gdLst>
              <a:gd name="T0" fmla="*/ 764 w 1530"/>
              <a:gd name="T1" fmla="*/ 0 h 1325"/>
              <a:gd name="T2" fmla="*/ 764 w 1530"/>
              <a:gd name="T3" fmla="*/ 0 h 1325"/>
              <a:gd name="T4" fmla="*/ 0 w 1530"/>
              <a:gd name="T5" fmla="*/ 1325 h 1325"/>
              <a:gd name="T6" fmla="*/ 1530 w 1530"/>
              <a:gd name="T7" fmla="*/ 442 h 1325"/>
              <a:gd name="T8" fmla="*/ 764 w 1530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0" h="1325">
                <a:moveTo>
                  <a:pt x="764" y="0"/>
                </a:moveTo>
                <a:lnTo>
                  <a:pt x="764" y="0"/>
                </a:lnTo>
                <a:lnTo>
                  <a:pt x="0" y="1325"/>
                </a:lnTo>
                <a:lnTo>
                  <a:pt x="1530" y="442"/>
                </a:lnTo>
                <a:lnTo>
                  <a:pt x="7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43"/>
          <p:cNvSpPr>
            <a:spLocks/>
          </p:cNvSpPr>
          <p:nvPr/>
        </p:nvSpPr>
        <p:spPr bwMode="auto">
          <a:xfrm>
            <a:off x="5706990" y="1217595"/>
            <a:ext cx="2433638" cy="701675"/>
          </a:xfrm>
          <a:custGeom>
            <a:avLst/>
            <a:gdLst>
              <a:gd name="T0" fmla="*/ 1533 w 1533"/>
              <a:gd name="T1" fmla="*/ 0 h 442"/>
              <a:gd name="T2" fmla="*/ 0 w 1533"/>
              <a:gd name="T3" fmla="*/ 0 h 442"/>
              <a:gd name="T4" fmla="*/ 766 w 1533"/>
              <a:gd name="T5" fmla="*/ 442 h 442"/>
              <a:gd name="T6" fmla="*/ 1533 w 153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3" h="442">
                <a:moveTo>
                  <a:pt x="1533" y="0"/>
                </a:moveTo>
                <a:lnTo>
                  <a:pt x="0" y="0"/>
                </a:lnTo>
                <a:lnTo>
                  <a:pt x="766" y="442"/>
                </a:lnTo>
                <a:lnTo>
                  <a:pt x="15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44"/>
          <p:cNvSpPr>
            <a:spLocks/>
          </p:cNvSpPr>
          <p:nvPr/>
        </p:nvSpPr>
        <p:spPr bwMode="auto">
          <a:xfrm>
            <a:off x="6337791" y="2413427"/>
            <a:ext cx="1262063" cy="1181100"/>
          </a:xfrm>
          <a:custGeom>
            <a:avLst/>
            <a:gdLst>
              <a:gd name="T0" fmla="*/ 9 w 499"/>
              <a:gd name="T1" fmla="*/ 467 h 467"/>
              <a:gd name="T2" fmla="*/ 16 w 499"/>
              <a:gd name="T3" fmla="*/ 354 h 467"/>
              <a:gd name="T4" fmla="*/ 91 w 499"/>
              <a:gd name="T5" fmla="*/ 296 h 467"/>
              <a:gd name="T6" fmla="*/ 174 w 499"/>
              <a:gd name="T7" fmla="*/ 263 h 467"/>
              <a:gd name="T8" fmla="*/ 199 w 499"/>
              <a:gd name="T9" fmla="*/ 247 h 467"/>
              <a:gd name="T10" fmla="*/ 173 w 499"/>
              <a:gd name="T11" fmla="*/ 168 h 467"/>
              <a:gd name="T12" fmla="*/ 162 w 499"/>
              <a:gd name="T13" fmla="*/ 158 h 467"/>
              <a:gd name="T14" fmla="*/ 163 w 499"/>
              <a:gd name="T15" fmla="*/ 110 h 467"/>
              <a:gd name="T16" fmla="*/ 167 w 499"/>
              <a:gd name="T17" fmla="*/ 101 h 467"/>
              <a:gd name="T18" fmla="*/ 194 w 499"/>
              <a:gd name="T19" fmla="*/ 30 h 467"/>
              <a:gd name="T20" fmla="*/ 180 w 499"/>
              <a:gd name="T21" fmla="*/ 12 h 467"/>
              <a:gd name="T22" fmla="*/ 207 w 499"/>
              <a:gd name="T23" fmla="*/ 15 h 467"/>
              <a:gd name="T24" fmla="*/ 211 w 499"/>
              <a:gd name="T25" fmla="*/ 0 h 467"/>
              <a:gd name="T26" fmla="*/ 223 w 499"/>
              <a:gd name="T27" fmla="*/ 10 h 467"/>
              <a:gd name="T28" fmla="*/ 281 w 499"/>
              <a:gd name="T29" fmla="*/ 6 h 467"/>
              <a:gd name="T30" fmla="*/ 322 w 499"/>
              <a:gd name="T31" fmla="*/ 22 h 467"/>
              <a:gd name="T32" fmla="*/ 351 w 499"/>
              <a:gd name="T33" fmla="*/ 60 h 467"/>
              <a:gd name="T34" fmla="*/ 354 w 499"/>
              <a:gd name="T35" fmla="*/ 115 h 467"/>
              <a:gd name="T36" fmla="*/ 358 w 499"/>
              <a:gd name="T37" fmla="*/ 134 h 467"/>
              <a:gd name="T38" fmla="*/ 344 w 499"/>
              <a:gd name="T39" fmla="*/ 170 h 467"/>
              <a:gd name="T40" fmla="*/ 336 w 499"/>
              <a:gd name="T41" fmla="*/ 175 h 467"/>
              <a:gd name="T42" fmla="*/ 323 w 499"/>
              <a:gd name="T43" fmla="*/ 224 h 467"/>
              <a:gd name="T44" fmla="*/ 334 w 499"/>
              <a:gd name="T45" fmla="*/ 253 h 467"/>
              <a:gd name="T46" fmla="*/ 363 w 499"/>
              <a:gd name="T47" fmla="*/ 281 h 467"/>
              <a:gd name="T48" fmla="*/ 437 w 499"/>
              <a:gd name="T49" fmla="*/ 309 h 467"/>
              <a:gd name="T50" fmla="*/ 477 w 499"/>
              <a:gd name="T51" fmla="*/ 357 h 467"/>
              <a:gd name="T52" fmla="*/ 499 w 499"/>
              <a:gd name="T53" fmla="*/ 467 h 467"/>
              <a:gd name="T54" fmla="*/ 9 w 499"/>
              <a:gd name="T5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9" h="467">
                <a:moveTo>
                  <a:pt x="9" y="467"/>
                </a:moveTo>
                <a:cubicBezTo>
                  <a:pt x="9" y="467"/>
                  <a:pt x="0" y="395"/>
                  <a:pt x="16" y="354"/>
                </a:cubicBezTo>
                <a:cubicBezTo>
                  <a:pt x="32" y="312"/>
                  <a:pt x="42" y="303"/>
                  <a:pt x="91" y="296"/>
                </a:cubicBezTo>
                <a:cubicBezTo>
                  <a:pt x="141" y="289"/>
                  <a:pt x="168" y="269"/>
                  <a:pt x="174" y="263"/>
                </a:cubicBezTo>
                <a:cubicBezTo>
                  <a:pt x="181" y="257"/>
                  <a:pt x="192" y="250"/>
                  <a:pt x="199" y="247"/>
                </a:cubicBezTo>
                <a:cubicBezTo>
                  <a:pt x="199" y="247"/>
                  <a:pt x="197" y="197"/>
                  <a:pt x="173" y="168"/>
                </a:cubicBezTo>
                <a:cubicBezTo>
                  <a:pt x="173" y="168"/>
                  <a:pt x="164" y="165"/>
                  <a:pt x="162" y="158"/>
                </a:cubicBezTo>
                <a:cubicBezTo>
                  <a:pt x="161" y="152"/>
                  <a:pt x="156" y="123"/>
                  <a:pt x="163" y="110"/>
                </a:cubicBezTo>
                <a:cubicBezTo>
                  <a:pt x="163" y="110"/>
                  <a:pt x="167" y="105"/>
                  <a:pt x="167" y="101"/>
                </a:cubicBezTo>
                <a:cubicBezTo>
                  <a:pt x="166" y="96"/>
                  <a:pt x="161" y="60"/>
                  <a:pt x="194" y="30"/>
                </a:cubicBezTo>
                <a:cubicBezTo>
                  <a:pt x="194" y="30"/>
                  <a:pt x="203" y="15"/>
                  <a:pt x="180" y="12"/>
                </a:cubicBezTo>
                <a:cubicBezTo>
                  <a:pt x="180" y="12"/>
                  <a:pt x="191" y="7"/>
                  <a:pt x="207" y="15"/>
                </a:cubicBezTo>
                <a:cubicBezTo>
                  <a:pt x="207" y="15"/>
                  <a:pt x="200" y="5"/>
                  <a:pt x="211" y="0"/>
                </a:cubicBezTo>
                <a:cubicBezTo>
                  <a:pt x="211" y="0"/>
                  <a:pt x="206" y="15"/>
                  <a:pt x="223" y="10"/>
                </a:cubicBezTo>
                <a:cubicBezTo>
                  <a:pt x="241" y="5"/>
                  <a:pt x="265" y="0"/>
                  <a:pt x="281" y="6"/>
                </a:cubicBezTo>
                <a:cubicBezTo>
                  <a:pt x="297" y="12"/>
                  <a:pt x="301" y="21"/>
                  <a:pt x="322" y="22"/>
                </a:cubicBezTo>
                <a:cubicBezTo>
                  <a:pt x="343" y="23"/>
                  <a:pt x="350" y="50"/>
                  <a:pt x="351" y="60"/>
                </a:cubicBezTo>
                <a:cubicBezTo>
                  <a:pt x="351" y="69"/>
                  <a:pt x="350" y="110"/>
                  <a:pt x="354" y="115"/>
                </a:cubicBezTo>
                <a:cubicBezTo>
                  <a:pt x="358" y="121"/>
                  <a:pt x="359" y="125"/>
                  <a:pt x="358" y="134"/>
                </a:cubicBezTo>
                <a:cubicBezTo>
                  <a:pt x="356" y="144"/>
                  <a:pt x="349" y="169"/>
                  <a:pt x="344" y="170"/>
                </a:cubicBezTo>
                <a:cubicBezTo>
                  <a:pt x="340" y="170"/>
                  <a:pt x="336" y="174"/>
                  <a:pt x="336" y="175"/>
                </a:cubicBezTo>
                <a:cubicBezTo>
                  <a:pt x="336" y="177"/>
                  <a:pt x="323" y="212"/>
                  <a:pt x="323" y="224"/>
                </a:cubicBezTo>
                <a:cubicBezTo>
                  <a:pt x="324" y="236"/>
                  <a:pt x="324" y="250"/>
                  <a:pt x="334" y="253"/>
                </a:cubicBezTo>
                <a:cubicBezTo>
                  <a:pt x="343" y="256"/>
                  <a:pt x="356" y="273"/>
                  <a:pt x="363" y="281"/>
                </a:cubicBezTo>
                <a:cubicBezTo>
                  <a:pt x="371" y="289"/>
                  <a:pt x="416" y="299"/>
                  <a:pt x="437" y="309"/>
                </a:cubicBezTo>
                <a:cubicBezTo>
                  <a:pt x="457" y="318"/>
                  <a:pt x="465" y="317"/>
                  <a:pt x="477" y="357"/>
                </a:cubicBezTo>
                <a:cubicBezTo>
                  <a:pt x="489" y="397"/>
                  <a:pt x="499" y="438"/>
                  <a:pt x="499" y="467"/>
                </a:cubicBezTo>
                <a:lnTo>
                  <a:pt x="9" y="46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1" name="文本框 150"/>
          <p:cNvSpPr txBox="1"/>
          <p:nvPr/>
        </p:nvSpPr>
        <p:spPr>
          <a:xfrm rot="19800000">
            <a:off x="5440545" y="19277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5962820" y="3717908"/>
            <a:ext cx="200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 rot="1800000">
            <a:off x="7391096" y="2005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2651006" y="1639201"/>
            <a:ext cx="25351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文本框 154"/>
          <p:cNvSpPr txBox="1"/>
          <p:nvPr/>
        </p:nvSpPr>
        <p:spPr>
          <a:xfrm rot="19800000">
            <a:off x="7212870" y="44541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 rot="1800000">
            <a:off x="4983861" y="42080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+mj-ea"/>
                <a:ea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9066153" y="1668535"/>
            <a:ext cx="25351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9164476" y="4167550"/>
            <a:ext cx="25351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2594800" y="4255778"/>
            <a:ext cx="25351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矩形 159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008436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50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988610"/>
            <a:ext cx="12188872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252" y="3713874"/>
            <a:ext cx="3269565" cy="677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61489" y="2337082"/>
            <a:ext cx="5523089" cy="1295421"/>
            <a:chOff x="112488" y="2739205"/>
            <a:chExt cx="3077351" cy="721782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8" y="3001474"/>
              <a:ext cx="3077351" cy="4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工作完成情况</a:t>
              </a:r>
              <a:endParaRPr lang="en-US" altLang="zh-C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91951" y="2739205"/>
              <a:ext cx="515548" cy="36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               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2440211" y="-1556251"/>
            <a:ext cx="3077351" cy="765189"/>
            <a:chOff x="112489" y="2729999"/>
            <a:chExt cx="3077351" cy="765189"/>
          </a:xfrm>
        </p:grpSpPr>
        <p:sp>
          <p:nvSpPr>
            <p:cNvPr id="28" name="文本框 53"/>
            <p:cNvSpPr txBox="1"/>
            <p:nvPr/>
          </p:nvSpPr>
          <p:spPr>
            <a:xfrm>
              <a:off x="112489" y="2941190"/>
              <a:ext cx="30773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年度工作概述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文本框 52"/>
            <p:cNvSpPr txBox="1"/>
            <p:nvPr/>
          </p:nvSpPr>
          <p:spPr>
            <a:xfrm>
              <a:off x="1400065" y="2729999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385371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941356" y="1123704"/>
            <a:ext cx="1398778" cy="1305903"/>
            <a:chOff x="3083145" y="1672281"/>
            <a:chExt cx="1398778" cy="1305903"/>
          </a:xfrm>
          <a:solidFill>
            <a:srgbClr val="C00000"/>
          </a:solidFill>
        </p:grpSpPr>
        <p:sp>
          <p:nvSpPr>
            <p:cNvPr id="78" name="Freeform 132"/>
            <p:cNvSpPr>
              <a:spLocks/>
            </p:cNvSpPr>
            <p:nvPr/>
          </p:nvSpPr>
          <p:spPr bwMode="auto">
            <a:xfrm>
              <a:off x="3719674" y="1672281"/>
              <a:ext cx="762249" cy="1305903"/>
            </a:xfrm>
            <a:custGeom>
              <a:avLst/>
              <a:gdLst>
                <a:gd name="T0" fmla="*/ 0 w 673"/>
                <a:gd name="T1" fmla="*/ 1153 h 1153"/>
                <a:gd name="T2" fmla="*/ 0 w 673"/>
                <a:gd name="T3" fmla="*/ 0 h 1153"/>
                <a:gd name="T4" fmla="*/ 673 w 673"/>
                <a:gd name="T5" fmla="*/ 761 h 1153"/>
                <a:gd name="T6" fmla="*/ 0 w 673"/>
                <a:gd name="T7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3" h="1153">
                  <a:moveTo>
                    <a:pt x="0" y="1153"/>
                  </a:moveTo>
                  <a:lnTo>
                    <a:pt x="0" y="0"/>
                  </a:lnTo>
                  <a:lnTo>
                    <a:pt x="673" y="761"/>
                  </a:lnTo>
                  <a:lnTo>
                    <a:pt x="0" y="115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33"/>
            <p:cNvSpPr>
              <a:spLocks/>
            </p:cNvSpPr>
            <p:nvPr/>
          </p:nvSpPr>
          <p:spPr bwMode="auto">
            <a:xfrm>
              <a:off x="3083145" y="1672281"/>
              <a:ext cx="636529" cy="1305903"/>
            </a:xfrm>
            <a:custGeom>
              <a:avLst/>
              <a:gdLst>
                <a:gd name="T0" fmla="*/ 562 w 562"/>
                <a:gd name="T1" fmla="*/ 0 h 1153"/>
                <a:gd name="T2" fmla="*/ 0 w 562"/>
                <a:gd name="T3" fmla="*/ 777 h 1153"/>
                <a:gd name="T4" fmla="*/ 562 w 562"/>
                <a:gd name="T5" fmla="*/ 1153 h 1153"/>
                <a:gd name="T6" fmla="*/ 562 w 562"/>
                <a:gd name="T7" fmla="*/ 0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2" h="1153">
                  <a:moveTo>
                    <a:pt x="562" y="0"/>
                  </a:moveTo>
                  <a:lnTo>
                    <a:pt x="0" y="777"/>
                  </a:lnTo>
                  <a:lnTo>
                    <a:pt x="562" y="1153"/>
                  </a:lnTo>
                  <a:lnTo>
                    <a:pt x="56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775898" y="3024229"/>
            <a:ext cx="3956216" cy="1763479"/>
            <a:chOff x="1917687" y="3572806"/>
            <a:chExt cx="3956216" cy="1763479"/>
          </a:xfrm>
          <a:solidFill>
            <a:srgbClr val="C00000"/>
          </a:solidFill>
        </p:grpSpPr>
        <p:sp>
          <p:nvSpPr>
            <p:cNvPr id="81" name="Freeform 134"/>
            <p:cNvSpPr>
              <a:spLocks/>
            </p:cNvSpPr>
            <p:nvPr/>
          </p:nvSpPr>
          <p:spPr bwMode="auto">
            <a:xfrm>
              <a:off x="1917687" y="3613580"/>
              <a:ext cx="1788396" cy="1722705"/>
            </a:xfrm>
            <a:custGeom>
              <a:avLst/>
              <a:gdLst>
                <a:gd name="T0" fmla="*/ 340 w 1579"/>
                <a:gd name="T1" fmla="*/ 0 h 1521"/>
                <a:gd name="T2" fmla="*/ 0 w 1579"/>
                <a:gd name="T3" fmla="*/ 466 h 1521"/>
                <a:gd name="T4" fmla="*/ 1579 w 1579"/>
                <a:gd name="T5" fmla="*/ 1521 h 1521"/>
                <a:gd name="T6" fmla="*/ 1579 w 1579"/>
                <a:gd name="T7" fmla="*/ 829 h 1521"/>
                <a:gd name="T8" fmla="*/ 340 w 1579"/>
                <a:gd name="T9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" h="1521">
                  <a:moveTo>
                    <a:pt x="340" y="0"/>
                  </a:moveTo>
                  <a:lnTo>
                    <a:pt x="0" y="466"/>
                  </a:lnTo>
                  <a:lnTo>
                    <a:pt x="1579" y="1521"/>
                  </a:lnTo>
                  <a:lnTo>
                    <a:pt x="1579" y="8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35"/>
            <p:cNvSpPr>
              <a:spLocks/>
            </p:cNvSpPr>
            <p:nvPr/>
          </p:nvSpPr>
          <p:spPr bwMode="auto">
            <a:xfrm>
              <a:off x="3706082" y="3572806"/>
              <a:ext cx="2167821" cy="1763479"/>
            </a:xfrm>
            <a:custGeom>
              <a:avLst/>
              <a:gdLst>
                <a:gd name="T0" fmla="*/ 0 w 1914"/>
                <a:gd name="T1" fmla="*/ 865 h 1557"/>
                <a:gd name="T2" fmla="*/ 0 w 1914"/>
                <a:gd name="T3" fmla="*/ 1557 h 1557"/>
                <a:gd name="T4" fmla="*/ 1914 w 1914"/>
                <a:gd name="T5" fmla="*/ 478 h 1557"/>
                <a:gd name="T6" fmla="*/ 1486 w 1914"/>
                <a:gd name="T7" fmla="*/ 0 h 1557"/>
                <a:gd name="T8" fmla="*/ 0 w 1914"/>
                <a:gd name="T9" fmla="*/ 865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4" h="1557">
                  <a:moveTo>
                    <a:pt x="0" y="865"/>
                  </a:moveTo>
                  <a:lnTo>
                    <a:pt x="0" y="1557"/>
                  </a:lnTo>
                  <a:lnTo>
                    <a:pt x="1914" y="478"/>
                  </a:lnTo>
                  <a:lnTo>
                    <a:pt x="1486" y="0"/>
                  </a:lnTo>
                  <a:lnTo>
                    <a:pt x="0" y="8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251595" y="2513420"/>
            <a:ext cx="2911948" cy="1303638"/>
            <a:chOff x="2393384" y="3061997"/>
            <a:chExt cx="2911948" cy="1303638"/>
          </a:xfrm>
          <a:solidFill>
            <a:srgbClr val="C00000"/>
          </a:solidFill>
        </p:grpSpPr>
        <p:sp>
          <p:nvSpPr>
            <p:cNvPr id="104" name="Freeform 136"/>
            <p:cNvSpPr>
              <a:spLocks/>
            </p:cNvSpPr>
            <p:nvPr/>
          </p:nvSpPr>
          <p:spPr bwMode="auto">
            <a:xfrm>
              <a:off x="2393384" y="3093710"/>
              <a:ext cx="1317229" cy="1271925"/>
            </a:xfrm>
            <a:custGeom>
              <a:avLst/>
              <a:gdLst>
                <a:gd name="T0" fmla="*/ 254 w 1163"/>
                <a:gd name="T1" fmla="*/ 0 h 1123"/>
                <a:gd name="T2" fmla="*/ 0 w 1163"/>
                <a:gd name="T3" fmla="*/ 347 h 1123"/>
                <a:gd name="T4" fmla="*/ 1163 w 1163"/>
                <a:gd name="T5" fmla="*/ 1123 h 1123"/>
                <a:gd name="T6" fmla="*/ 1163 w 1163"/>
                <a:gd name="T7" fmla="*/ 609 h 1123"/>
                <a:gd name="T8" fmla="*/ 254 w 1163"/>
                <a:gd name="T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1123">
                  <a:moveTo>
                    <a:pt x="254" y="0"/>
                  </a:moveTo>
                  <a:lnTo>
                    <a:pt x="0" y="347"/>
                  </a:lnTo>
                  <a:lnTo>
                    <a:pt x="1163" y="1123"/>
                  </a:lnTo>
                  <a:lnTo>
                    <a:pt x="1163" y="609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5" name="Freeform 137"/>
            <p:cNvSpPr>
              <a:spLocks/>
            </p:cNvSpPr>
            <p:nvPr/>
          </p:nvSpPr>
          <p:spPr bwMode="auto">
            <a:xfrm>
              <a:off x="3715143" y="3061997"/>
              <a:ext cx="1590189" cy="1299108"/>
            </a:xfrm>
            <a:custGeom>
              <a:avLst/>
              <a:gdLst>
                <a:gd name="T0" fmla="*/ 0 w 1404"/>
                <a:gd name="T1" fmla="*/ 633 h 1147"/>
                <a:gd name="T2" fmla="*/ 0 w 1404"/>
                <a:gd name="T3" fmla="*/ 1147 h 1147"/>
                <a:gd name="T4" fmla="*/ 1404 w 1404"/>
                <a:gd name="T5" fmla="*/ 357 h 1147"/>
                <a:gd name="T6" fmla="*/ 1083 w 1404"/>
                <a:gd name="T7" fmla="*/ 0 h 1147"/>
                <a:gd name="T8" fmla="*/ 0 w 1404"/>
                <a:gd name="T9" fmla="*/ 63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147">
                  <a:moveTo>
                    <a:pt x="0" y="633"/>
                  </a:moveTo>
                  <a:lnTo>
                    <a:pt x="0" y="1147"/>
                  </a:lnTo>
                  <a:lnTo>
                    <a:pt x="1404" y="357"/>
                  </a:lnTo>
                  <a:lnTo>
                    <a:pt x="1083" y="0"/>
                  </a:lnTo>
                  <a:lnTo>
                    <a:pt x="0" y="633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636684" y="2107944"/>
            <a:ext cx="2065886" cy="923080"/>
            <a:chOff x="2778473" y="2656521"/>
            <a:chExt cx="2065886" cy="923080"/>
          </a:xfrm>
          <a:solidFill>
            <a:srgbClr val="C00000"/>
          </a:solidFill>
        </p:grpSpPr>
        <p:sp>
          <p:nvSpPr>
            <p:cNvPr id="107" name="Freeform 138"/>
            <p:cNvSpPr>
              <a:spLocks/>
            </p:cNvSpPr>
            <p:nvPr/>
          </p:nvSpPr>
          <p:spPr bwMode="auto">
            <a:xfrm>
              <a:off x="2778473" y="2674643"/>
              <a:ext cx="938937" cy="904958"/>
            </a:xfrm>
            <a:custGeom>
              <a:avLst/>
              <a:gdLst>
                <a:gd name="T0" fmla="*/ 183 w 829"/>
                <a:gd name="T1" fmla="*/ 0 h 799"/>
                <a:gd name="T2" fmla="*/ 0 w 829"/>
                <a:gd name="T3" fmla="*/ 248 h 799"/>
                <a:gd name="T4" fmla="*/ 829 w 829"/>
                <a:gd name="T5" fmla="*/ 799 h 799"/>
                <a:gd name="T6" fmla="*/ 829 w 829"/>
                <a:gd name="T7" fmla="*/ 432 h 799"/>
                <a:gd name="T8" fmla="*/ 183 w 829"/>
                <a:gd name="T9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9" h="799">
                  <a:moveTo>
                    <a:pt x="183" y="0"/>
                  </a:moveTo>
                  <a:lnTo>
                    <a:pt x="0" y="248"/>
                  </a:lnTo>
                  <a:lnTo>
                    <a:pt x="829" y="799"/>
                  </a:lnTo>
                  <a:lnTo>
                    <a:pt x="829" y="43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auto">
            <a:xfrm>
              <a:off x="3717409" y="2656521"/>
              <a:ext cx="1126950" cy="923080"/>
            </a:xfrm>
            <a:custGeom>
              <a:avLst/>
              <a:gdLst>
                <a:gd name="T0" fmla="*/ 0 w 995"/>
                <a:gd name="T1" fmla="*/ 448 h 815"/>
                <a:gd name="T2" fmla="*/ 0 w 995"/>
                <a:gd name="T3" fmla="*/ 815 h 815"/>
                <a:gd name="T4" fmla="*/ 995 w 995"/>
                <a:gd name="T5" fmla="*/ 256 h 815"/>
                <a:gd name="T6" fmla="*/ 767 w 995"/>
                <a:gd name="T7" fmla="*/ 0 h 815"/>
                <a:gd name="T8" fmla="*/ 0 w 995"/>
                <a:gd name="T9" fmla="*/ 448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5" h="815">
                  <a:moveTo>
                    <a:pt x="0" y="448"/>
                  </a:moveTo>
                  <a:lnTo>
                    <a:pt x="0" y="815"/>
                  </a:lnTo>
                  <a:lnTo>
                    <a:pt x="995" y="256"/>
                  </a:lnTo>
                  <a:lnTo>
                    <a:pt x="767" y="0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174480" y="3685675"/>
            <a:ext cx="5285905" cy="2326387"/>
            <a:chOff x="1316269" y="4234252"/>
            <a:chExt cx="5285905" cy="2326387"/>
          </a:xfrm>
          <a:solidFill>
            <a:srgbClr val="C00000"/>
          </a:solidFill>
        </p:grpSpPr>
        <p:sp>
          <p:nvSpPr>
            <p:cNvPr id="110" name="Freeform 140"/>
            <p:cNvSpPr>
              <a:spLocks/>
            </p:cNvSpPr>
            <p:nvPr/>
          </p:nvSpPr>
          <p:spPr bwMode="auto">
            <a:xfrm>
              <a:off x="1316269" y="4284087"/>
              <a:ext cx="2394344" cy="2276552"/>
            </a:xfrm>
            <a:custGeom>
              <a:avLst/>
              <a:gdLst>
                <a:gd name="T0" fmla="*/ 437 w 2114"/>
                <a:gd name="T1" fmla="*/ 0 h 2010"/>
                <a:gd name="T2" fmla="*/ 0 w 2114"/>
                <a:gd name="T3" fmla="*/ 599 h 2010"/>
                <a:gd name="T4" fmla="*/ 2114 w 2114"/>
                <a:gd name="T5" fmla="*/ 2010 h 2010"/>
                <a:gd name="T6" fmla="*/ 2114 w 2114"/>
                <a:gd name="T7" fmla="*/ 1125 h 2010"/>
                <a:gd name="T8" fmla="*/ 437 w 2114"/>
                <a:gd name="T9" fmla="*/ 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2010">
                  <a:moveTo>
                    <a:pt x="437" y="0"/>
                  </a:moveTo>
                  <a:lnTo>
                    <a:pt x="0" y="599"/>
                  </a:lnTo>
                  <a:lnTo>
                    <a:pt x="2114" y="2010"/>
                  </a:lnTo>
                  <a:lnTo>
                    <a:pt x="2114" y="112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41"/>
            <p:cNvSpPr>
              <a:spLocks/>
            </p:cNvSpPr>
            <p:nvPr/>
          </p:nvSpPr>
          <p:spPr bwMode="auto">
            <a:xfrm>
              <a:off x="3710613" y="4234252"/>
              <a:ext cx="2891561" cy="2326387"/>
            </a:xfrm>
            <a:custGeom>
              <a:avLst/>
              <a:gdLst>
                <a:gd name="T0" fmla="*/ 0 w 2553"/>
                <a:gd name="T1" fmla="*/ 1169 h 2054"/>
                <a:gd name="T2" fmla="*/ 0 w 2553"/>
                <a:gd name="T3" fmla="*/ 2054 h 2054"/>
                <a:gd name="T4" fmla="*/ 2553 w 2553"/>
                <a:gd name="T5" fmla="*/ 617 h 2054"/>
                <a:gd name="T6" fmla="*/ 2004 w 2553"/>
                <a:gd name="T7" fmla="*/ 0 h 2054"/>
                <a:gd name="T8" fmla="*/ 0 w 2553"/>
                <a:gd name="T9" fmla="*/ 1169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3" h="2054">
                  <a:moveTo>
                    <a:pt x="0" y="1169"/>
                  </a:moveTo>
                  <a:lnTo>
                    <a:pt x="0" y="2054"/>
                  </a:lnTo>
                  <a:lnTo>
                    <a:pt x="2553" y="617"/>
                  </a:lnTo>
                  <a:lnTo>
                    <a:pt x="2004" y="0"/>
                  </a:lnTo>
                  <a:lnTo>
                    <a:pt x="0" y="116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12" name="直接连接符 111"/>
          <p:cNvCxnSpPr/>
          <p:nvPr/>
        </p:nvCxnSpPr>
        <p:spPr>
          <a:xfrm flipH="1">
            <a:off x="7200954" y="1837544"/>
            <a:ext cx="340850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7829672" y="1123704"/>
            <a:ext cx="28940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2837062" y="2283395"/>
            <a:ext cx="292368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2968634" y="1577065"/>
            <a:ext cx="28977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H="1">
            <a:off x="7945494" y="2774660"/>
            <a:ext cx="310846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/>
          <p:cNvSpPr txBox="1"/>
          <p:nvPr/>
        </p:nvSpPr>
        <p:spPr>
          <a:xfrm>
            <a:off x="8300537" y="2060034"/>
            <a:ext cx="28550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8" name="直接连接符 117"/>
          <p:cNvCxnSpPr/>
          <p:nvPr/>
        </p:nvCxnSpPr>
        <p:spPr>
          <a:xfrm flipH="1">
            <a:off x="2233914" y="3390177"/>
            <a:ext cx="274704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本框 118"/>
          <p:cNvSpPr txBox="1"/>
          <p:nvPr/>
        </p:nvSpPr>
        <p:spPr>
          <a:xfrm>
            <a:off x="2233914" y="2683847"/>
            <a:ext cx="28527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9145235" y="3938985"/>
            <a:ext cx="282312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/>
          <p:cNvSpPr txBox="1"/>
          <p:nvPr/>
        </p:nvSpPr>
        <p:spPr>
          <a:xfrm>
            <a:off x="9184725" y="3235056"/>
            <a:ext cx="27836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464861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3" grpId="0"/>
      <p:bldP spid="115" grpId="0"/>
      <p:bldP spid="117" grpId="0"/>
      <p:bldP spid="119" grpId="0"/>
      <p:bldP spid="121" grpId="0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81668" y="394525"/>
            <a:ext cx="1679575" cy="1663700"/>
            <a:chOff x="3152564" y="557212"/>
            <a:chExt cx="1679575" cy="166370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436726" y="839787"/>
              <a:ext cx="1109663" cy="1098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3152564" y="557212"/>
              <a:ext cx="1679575" cy="1663700"/>
            </a:xfrm>
            <a:custGeom>
              <a:avLst/>
              <a:gdLst>
                <a:gd name="T0" fmla="*/ 107 w 165"/>
                <a:gd name="T1" fmla="*/ 4 h 165"/>
                <a:gd name="T2" fmla="*/ 113 w 165"/>
                <a:gd name="T3" fmla="*/ 29 h 165"/>
                <a:gd name="T4" fmla="*/ 135 w 165"/>
                <a:gd name="T5" fmla="*/ 19 h 165"/>
                <a:gd name="T6" fmla="*/ 131 w 165"/>
                <a:gd name="T7" fmla="*/ 45 h 165"/>
                <a:gd name="T8" fmla="*/ 156 w 165"/>
                <a:gd name="T9" fmla="*/ 44 h 165"/>
                <a:gd name="T10" fmla="*/ 142 w 165"/>
                <a:gd name="T11" fmla="*/ 66 h 165"/>
                <a:gd name="T12" fmla="*/ 165 w 165"/>
                <a:gd name="T13" fmla="*/ 75 h 165"/>
                <a:gd name="T14" fmla="*/ 144 w 165"/>
                <a:gd name="T15" fmla="*/ 90 h 165"/>
                <a:gd name="T16" fmla="*/ 161 w 165"/>
                <a:gd name="T17" fmla="*/ 107 h 165"/>
                <a:gd name="T18" fmla="*/ 136 w 165"/>
                <a:gd name="T19" fmla="*/ 113 h 165"/>
                <a:gd name="T20" fmla="*/ 146 w 165"/>
                <a:gd name="T21" fmla="*/ 135 h 165"/>
                <a:gd name="T22" fmla="*/ 120 w 165"/>
                <a:gd name="T23" fmla="*/ 131 h 165"/>
                <a:gd name="T24" fmla="*/ 120 w 165"/>
                <a:gd name="T25" fmla="*/ 156 h 165"/>
                <a:gd name="T26" fmla="*/ 99 w 165"/>
                <a:gd name="T27" fmla="*/ 142 h 165"/>
                <a:gd name="T28" fmla="*/ 90 w 165"/>
                <a:gd name="T29" fmla="*/ 165 h 165"/>
                <a:gd name="T30" fmla="*/ 75 w 165"/>
                <a:gd name="T31" fmla="*/ 144 h 165"/>
                <a:gd name="T32" fmla="*/ 58 w 165"/>
                <a:gd name="T33" fmla="*/ 161 h 165"/>
                <a:gd name="T34" fmla="*/ 52 w 165"/>
                <a:gd name="T35" fmla="*/ 136 h 165"/>
                <a:gd name="T36" fmla="*/ 29 w 165"/>
                <a:gd name="T37" fmla="*/ 146 h 165"/>
                <a:gd name="T38" fmla="*/ 33 w 165"/>
                <a:gd name="T39" fmla="*/ 120 h 165"/>
                <a:gd name="T40" fmla="*/ 9 w 165"/>
                <a:gd name="T41" fmla="*/ 120 h 165"/>
                <a:gd name="T42" fmla="*/ 23 w 165"/>
                <a:gd name="T43" fmla="*/ 99 h 165"/>
                <a:gd name="T44" fmla="*/ 0 w 165"/>
                <a:gd name="T45" fmla="*/ 90 h 165"/>
                <a:gd name="T46" fmla="*/ 21 w 165"/>
                <a:gd name="T47" fmla="*/ 74 h 165"/>
                <a:gd name="T48" fmla="*/ 4 w 165"/>
                <a:gd name="T49" fmla="*/ 58 h 165"/>
                <a:gd name="T50" fmla="*/ 29 w 165"/>
                <a:gd name="T51" fmla="*/ 52 h 165"/>
                <a:gd name="T52" fmla="*/ 19 w 165"/>
                <a:gd name="T53" fmla="*/ 29 h 165"/>
                <a:gd name="T54" fmla="*/ 45 w 165"/>
                <a:gd name="T55" fmla="*/ 33 h 165"/>
                <a:gd name="T56" fmla="*/ 44 w 165"/>
                <a:gd name="T57" fmla="*/ 9 h 165"/>
                <a:gd name="T58" fmla="*/ 66 w 165"/>
                <a:gd name="T59" fmla="*/ 23 h 165"/>
                <a:gd name="T60" fmla="*/ 75 w 165"/>
                <a:gd name="T61" fmla="*/ 0 h 165"/>
                <a:gd name="T62" fmla="*/ 90 w 165"/>
                <a:gd name="T63" fmla="*/ 21 h 165"/>
                <a:gd name="T64" fmla="*/ 95 w 165"/>
                <a:gd name="T65" fmla="*/ 35 h 165"/>
                <a:gd name="T66" fmla="*/ 70 w 165"/>
                <a:gd name="T67" fmla="*/ 130 h 165"/>
                <a:gd name="T68" fmla="*/ 95 w 165"/>
                <a:gd name="T6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5">
                  <a:moveTo>
                    <a:pt x="100" y="2"/>
                  </a:moveTo>
                  <a:cubicBezTo>
                    <a:pt x="107" y="4"/>
                    <a:pt x="107" y="4"/>
                    <a:pt x="107" y="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1"/>
                    <a:pt x="130" y="43"/>
                    <a:pt x="131" y="45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1" y="61"/>
                    <a:pt x="142" y="64"/>
                    <a:pt x="142" y="66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5"/>
                    <a:pt x="144" y="88"/>
                    <a:pt x="144" y="9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9" y="109"/>
                    <a:pt x="138" y="111"/>
                    <a:pt x="136" y="113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4" y="128"/>
                    <a:pt x="122" y="130"/>
                    <a:pt x="120" y="131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4" y="141"/>
                    <a:pt x="101" y="142"/>
                    <a:pt x="99" y="142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4"/>
                    <a:pt x="77" y="144"/>
                    <a:pt x="75" y="144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6" y="139"/>
                    <a:pt x="54" y="137"/>
                    <a:pt x="52" y="136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7" y="124"/>
                    <a:pt x="35" y="122"/>
                    <a:pt x="33" y="120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4" y="104"/>
                    <a:pt x="23" y="101"/>
                    <a:pt x="23" y="99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0" y="80"/>
                    <a:pt x="21" y="77"/>
                    <a:pt x="21" y="7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6"/>
                    <a:pt x="27" y="54"/>
                    <a:pt x="29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37"/>
                    <a:pt x="43" y="35"/>
                    <a:pt x="45" y="3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4"/>
                    <a:pt x="64" y="23"/>
                    <a:pt x="66" y="23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5" y="20"/>
                    <a:pt x="88" y="21"/>
                    <a:pt x="90" y="21"/>
                  </a:cubicBezTo>
                  <a:cubicBezTo>
                    <a:pt x="100" y="2"/>
                    <a:pt x="100" y="2"/>
                    <a:pt x="100" y="2"/>
                  </a:cubicBezTo>
                  <a:close/>
                  <a:moveTo>
                    <a:pt x="95" y="35"/>
                  </a:moveTo>
                  <a:cubicBezTo>
                    <a:pt x="121" y="42"/>
                    <a:pt x="137" y="69"/>
                    <a:pt x="130" y="95"/>
                  </a:cubicBezTo>
                  <a:cubicBezTo>
                    <a:pt x="123" y="121"/>
                    <a:pt x="96" y="137"/>
                    <a:pt x="70" y="130"/>
                  </a:cubicBezTo>
                  <a:cubicBezTo>
                    <a:pt x="44" y="123"/>
                    <a:pt x="28" y="96"/>
                    <a:pt x="35" y="69"/>
                  </a:cubicBezTo>
                  <a:cubicBezTo>
                    <a:pt x="42" y="43"/>
                    <a:pt x="69" y="28"/>
                    <a:pt x="95" y="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3221909" y="1897093"/>
            <a:ext cx="1679575" cy="1652588"/>
          </a:xfrm>
          <a:custGeom>
            <a:avLst/>
            <a:gdLst>
              <a:gd name="T0" fmla="*/ 86 w 165"/>
              <a:gd name="T1" fmla="*/ 0 h 164"/>
              <a:gd name="T2" fmla="*/ 98 w 165"/>
              <a:gd name="T3" fmla="*/ 22 h 164"/>
              <a:gd name="T4" fmla="*/ 117 w 165"/>
              <a:gd name="T5" fmla="*/ 7 h 164"/>
              <a:gd name="T6" fmla="*/ 120 w 165"/>
              <a:gd name="T7" fmla="*/ 33 h 164"/>
              <a:gd name="T8" fmla="*/ 143 w 165"/>
              <a:gd name="T9" fmla="*/ 26 h 164"/>
              <a:gd name="T10" fmla="*/ 136 w 165"/>
              <a:gd name="T11" fmla="*/ 51 h 164"/>
              <a:gd name="T12" fmla="*/ 160 w 165"/>
              <a:gd name="T13" fmla="*/ 54 h 164"/>
              <a:gd name="T14" fmla="*/ 144 w 165"/>
              <a:gd name="T15" fmla="*/ 74 h 164"/>
              <a:gd name="T16" fmla="*/ 165 w 165"/>
              <a:gd name="T17" fmla="*/ 86 h 164"/>
              <a:gd name="T18" fmla="*/ 142 w 165"/>
              <a:gd name="T19" fmla="*/ 98 h 164"/>
              <a:gd name="T20" fmla="*/ 157 w 165"/>
              <a:gd name="T21" fmla="*/ 117 h 164"/>
              <a:gd name="T22" fmla="*/ 132 w 165"/>
              <a:gd name="T23" fmla="*/ 119 h 164"/>
              <a:gd name="T24" fmla="*/ 138 w 165"/>
              <a:gd name="T25" fmla="*/ 143 h 164"/>
              <a:gd name="T26" fmla="*/ 114 w 165"/>
              <a:gd name="T27" fmla="*/ 135 h 164"/>
              <a:gd name="T28" fmla="*/ 111 w 165"/>
              <a:gd name="T29" fmla="*/ 159 h 164"/>
              <a:gd name="T30" fmla="*/ 91 w 165"/>
              <a:gd name="T31" fmla="*/ 143 h 164"/>
              <a:gd name="T32" fmla="*/ 79 w 165"/>
              <a:gd name="T33" fmla="*/ 164 h 164"/>
              <a:gd name="T34" fmla="*/ 67 w 165"/>
              <a:gd name="T35" fmla="*/ 142 h 164"/>
              <a:gd name="T36" fmla="*/ 48 w 165"/>
              <a:gd name="T37" fmla="*/ 157 h 164"/>
              <a:gd name="T38" fmla="*/ 45 w 165"/>
              <a:gd name="T39" fmla="*/ 131 h 164"/>
              <a:gd name="T40" fmla="*/ 22 w 165"/>
              <a:gd name="T41" fmla="*/ 138 h 164"/>
              <a:gd name="T42" fmla="*/ 29 w 165"/>
              <a:gd name="T43" fmla="*/ 113 h 164"/>
              <a:gd name="T44" fmla="*/ 5 w 165"/>
              <a:gd name="T45" fmla="*/ 110 h 164"/>
              <a:gd name="T46" fmla="*/ 21 w 165"/>
              <a:gd name="T47" fmla="*/ 90 h 164"/>
              <a:gd name="T48" fmla="*/ 0 w 165"/>
              <a:gd name="T49" fmla="*/ 78 h 164"/>
              <a:gd name="T50" fmla="*/ 23 w 165"/>
              <a:gd name="T51" fmla="*/ 66 h 164"/>
              <a:gd name="T52" fmla="*/ 8 w 165"/>
              <a:gd name="T53" fmla="*/ 47 h 164"/>
              <a:gd name="T54" fmla="*/ 33 w 165"/>
              <a:gd name="T55" fmla="*/ 44 h 164"/>
              <a:gd name="T56" fmla="*/ 27 w 165"/>
              <a:gd name="T57" fmla="*/ 21 h 164"/>
              <a:gd name="T58" fmla="*/ 51 w 165"/>
              <a:gd name="T59" fmla="*/ 28 h 164"/>
              <a:gd name="T60" fmla="*/ 54 w 165"/>
              <a:gd name="T61" fmla="*/ 4 h 164"/>
              <a:gd name="T62" fmla="*/ 74 w 165"/>
              <a:gd name="T63" fmla="*/ 21 h 164"/>
              <a:gd name="T64" fmla="*/ 83 w 165"/>
              <a:gd name="T65" fmla="*/ 32 h 164"/>
              <a:gd name="T66" fmla="*/ 83 w 165"/>
              <a:gd name="T67" fmla="*/ 131 h 164"/>
              <a:gd name="T68" fmla="*/ 83 w 165"/>
              <a:gd name="T69" fmla="*/ 3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5" h="164">
                <a:moveTo>
                  <a:pt x="79" y="0"/>
                </a:moveTo>
                <a:cubicBezTo>
                  <a:pt x="86" y="0"/>
                  <a:pt x="86" y="0"/>
                  <a:pt x="86" y="0"/>
                </a:cubicBezTo>
                <a:cubicBezTo>
                  <a:pt x="91" y="21"/>
                  <a:pt x="91" y="21"/>
                  <a:pt x="91" y="21"/>
                </a:cubicBezTo>
                <a:cubicBezTo>
                  <a:pt x="93" y="21"/>
                  <a:pt x="96" y="21"/>
                  <a:pt x="98" y="22"/>
                </a:cubicBezTo>
                <a:cubicBezTo>
                  <a:pt x="111" y="4"/>
                  <a:pt x="111" y="4"/>
                  <a:pt x="111" y="4"/>
                </a:cubicBezTo>
                <a:cubicBezTo>
                  <a:pt x="117" y="7"/>
                  <a:pt x="117" y="7"/>
                  <a:pt x="117" y="7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6" y="30"/>
                  <a:pt x="118" y="31"/>
                  <a:pt x="120" y="33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6"/>
                  <a:pt x="135" y="49"/>
                  <a:pt x="136" y="51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3" y="69"/>
                  <a:pt x="144" y="71"/>
                  <a:pt x="144" y="74"/>
                </a:cubicBezTo>
                <a:cubicBezTo>
                  <a:pt x="165" y="78"/>
                  <a:pt x="165" y="78"/>
                  <a:pt x="165" y="78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44" y="90"/>
                  <a:pt x="144" y="90"/>
                  <a:pt x="144" y="90"/>
                </a:cubicBezTo>
                <a:cubicBezTo>
                  <a:pt x="144" y="93"/>
                  <a:pt x="143" y="95"/>
                  <a:pt x="142" y="98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5" y="115"/>
                  <a:pt x="133" y="117"/>
                  <a:pt x="132" y="119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38" y="143"/>
                  <a:pt x="138" y="143"/>
                  <a:pt x="138" y="143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8" y="133"/>
                  <a:pt x="116" y="134"/>
                  <a:pt x="114" y="135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6" y="142"/>
                  <a:pt x="93" y="143"/>
                  <a:pt x="91" y="143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72" y="143"/>
                  <a:pt x="69" y="142"/>
                  <a:pt x="67" y="142"/>
                </a:cubicBezTo>
                <a:cubicBezTo>
                  <a:pt x="54" y="159"/>
                  <a:pt x="54" y="159"/>
                  <a:pt x="54" y="159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9" y="134"/>
                  <a:pt x="47" y="133"/>
                  <a:pt x="45" y="131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2" y="138"/>
                  <a:pt x="22" y="138"/>
                  <a:pt x="22" y="13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2" y="117"/>
                  <a:pt x="30" y="115"/>
                  <a:pt x="29" y="113"/>
                </a:cubicBezTo>
                <a:cubicBezTo>
                  <a:pt x="8" y="117"/>
                  <a:pt x="8" y="117"/>
                  <a:pt x="8" y="117"/>
                </a:cubicBezTo>
                <a:cubicBezTo>
                  <a:pt x="5" y="110"/>
                  <a:pt x="5" y="110"/>
                  <a:pt x="5" y="110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5"/>
                  <a:pt x="21" y="93"/>
                  <a:pt x="21" y="9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78"/>
                  <a:pt x="0" y="78"/>
                  <a:pt x="0" y="78"/>
                </a:cubicBezTo>
                <a:cubicBezTo>
                  <a:pt x="21" y="74"/>
                  <a:pt x="21" y="74"/>
                  <a:pt x="21" y="74"/>
                </a:cubicBezTo>
                <a:cubicBezTo>
                  <a:pt x="21" y="71"/>
                  <a:pt x="22" y="69"/>
                  <a:pt x="23" y="66"/>
                </a:cubicBezTo>
                <a:cubicBezTo>
                  <a:pt x="5" y="54"/>
                  <a:pt x="5" y="54"/>
                  <a:pt x="5" y="54"/>
                </a:cubicBezTo>
                <a:cubicBezTo>
                  <a:pt x="8" y="47"/>
                  <a:pt x="8" y="47"/>
                  <a:pt x="8" y="47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49"/>
                  <a:pt x="32" y="46"/>
                  <a:pt x="33" y="44"/>
                </a:cubicBezTo>
                <a:cubicBezTo>
                  <a:pt x="22" y="26"/>
                  <a:pt x="22" y="26"/>
                  <a:pt x="22" y="26"/>
                </a:cubicBezTo>
                <a:cubicBezTo>
                  <a:pt x="27" y="21"/>
                  <a:pt x="27" y="21"/>
                  <a:pt x="27" y="21"/>
                </a:cubicBezTo>
                <a:cubicBezTo>
                  <a:pt x="45" y="33"/>
                  <a:pt x="45" y="33"/>
                  <a:pt x="45" y="33"/>
                </a:cubicBezTo>
                <a:cubicBezTo>
                  <a:pt x="47" y="31"/>
                  <a:pt x="49" y="30"/>
                  <a:pt x="51" y="28"/>
                </a:cubicBezTo>
                <a:cubicBezTo>
                  <a:pt x="48" y="7"/>
                  <a:pt x="48" y="7"/>
                  <a:pt x="48" y="7"/>
                </a:cubicBezTo>
                <a:cubicBezTo>
                  <a:pt x="54" y="4"/>
                  <a:pt x="54" y="4"/>
                  <a:pt x="54" y="4"/>
                </a:cubicBezTo>
                <a:cubicBezTo>
                  <a:pt x="67" y="22"/>
                  <a:pt x="67" y="22"/>
                  <a:pt x="67" y="22"/>
                </a:cubicBezTo>
                <a:cubicBezTo>
                  <a:pt x="69" y="21"/>
                  <a:pt x="72" y="21"/>
                  <a:pt x="74" y="21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83" y="32"/>
                </a:moveTo>
                <a:cubicBezTo>
                  <a:pt x="110" y="32"/>
                  <a:pt x="132" y="55"/>
                  <a:pt x="132" y="82"/>
                </a:cubicBezTo>
                <a:cubicBezTo>
                  <a:pt x="132" y="109"/>
                  <a:pt x="110" y="131"/>
                  <a:pt x="83" y="131"/>
                </a:cubicBezTo>
                <a:cubicBezTo>
                  <a:pt x="55" y="131"/>
                  <a:pt x="33" y="109"/>
                  <a:pt x="33" y="82"/>
                </a:cubicBezTo>
                <a:cubicBezTo>
                  <a:pt x="33" y="55"/>
                  <a:pt x="55" y="32"/>
                  <a:pt x="83" y="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591193" y="3387727"/>
            <a:ext cx="1670050" cy="1663700"/>
            <a:chOff x="3162089" y="3641725"/>
            <a:chExt cx="1670050" cy="1663700"/>
          </a:xfrm>
        </p:grpSpPr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436726" y="3924300"/>
              <a:ext cx="1109663" cy="1098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3162089" y="3641725"/>
              <a:ext cx="1670050" cy="1663700"/>
            </a:xfrm>
            <a:custGeom>
              <a:avLst/>
              <a:gdLst>
                <a:gd name="T0" fmla="*/ 57 w 164"/>
                <a:gd name="T1" fmla="*/ 4 h 165"/>
                <a:gd name="T2" fmla="*/ 51 w 164"/>
                <a:gd name="T3" fmla="*/ 29 h 165"/>
                <a:gd name="T4" fmla="*/ 29 w 164"/>
                <a:gd name="T5" fmla="*/ 19 h 165"/>
                <a:gd name="T6" fmla="*/ 33 w 164"/>
                <a:gd name="T7" fmla="*/ 45 h 165"/>
                <a:gd name="T8" fmla="*/ 9 w 164"/>
                <a:gd name="T9" fmla="*/ 45 h 165"/>
                <a:gd name="T10" fmla="*/ 22 w 164"/>
                <a:gd name="T11" fmla="*/ 66 h 165"/>
                <a:gd name="T12" fmla="*/ 0 w 164"/>
                <a:gd name="T13" fmla="*/ 75 h 165"/>
                <a:gd name="T14" fmla="*/ 21 w 164"/>
                <a:gd name="T15" fmla="*/ 91 h 165"/>
                <a:gd name="T16" fmla="*/ 3 w 164"/>
                <a:gd name="T17" fmla="*/ 107 h 165"/>
                <a:gd name="T18" fmla="*/ 28 w 164"/>
                <a:gd name="T19" fmla="*/ 113 h 165"/>
                <a:gd name="T20" fmla="*/ 19 w 164"/>
                <a:gd name="T21" fmla="*/ 136 h 165"/>
                <a:gd name="T22" fmla="*/ 44 w 164"/>
                <a:gd name="T23" fmla="*/ 132 h 165"/>
                <a:gd name="T24" fmla="*/ 44 w 164"/>
                <a:gd name="T25" fmla="*/ 156 h 165"/>
                <a:gd name="T26" fmla="*/ 66 w 164"/>
                <a:gd name="T27" fmla="*/ 142 h 165"/>
                <a:gd name="T28" fmla="*/ 75 w 164"/>
                <a:gd name="T29" fmla="*/ 165 h 165"/>
                <a:gd name="T30" fmla="*/ 90 w 164"/>
                <a:gd name="T31" fmla="*/ 144 h 165"/>
                <a:gd name="T32" fmla="*/ 107 w 164"/>
                <a:gd name="T33" fmla="*/ 161 h 165"/>
                <a:gd name="T34" fmla="*/ 113 w 164"/>
                <a:gd name="T35" fmla="*/ 136 h 165"/>
                <a:gd name="T36" fmla="*/ 135 w 164"/>
                <a:gd name="T37" fmla="*/ 146 h 165"/>
                <a:gd name="T38" fmla="*/ 131 w 164"/>
                <a:gd name="T39" fmla="*/ 120 h 165"/>
                <a:gd name="T40" fmla="*/ 155 w 164"/>
                <a:gd name="T41" fmla="*/ 121 h 165"/>
                <a:gd name="T42" fmla="*/ 142 w 164"/>
                <a:gd name="T43" fmla="*/ 99 h 165"/>
                <a:gd name="T44" fmla="*/ 164 w 164"/>
                <a:gd name="T45" fmla="*/ 90 h 165"/>
                <a:gd name="T46" fmla="*/ 143 w 164"/>
                <a:gd name="T47" fmla="*/ 75 h 165"/>
                <a:gd name="T48" fmla="*/ 161 w 164"/>
                <a:gd name="T49" fmla="*/ 58 h 165"/>
                <a:gd name="T50" fmla="*/ 136 w 164"/>
                <a:gd name="T51" fmla="*/ 52 h 165"/>
                <a:gd name="T52" fmla="*/ 145 w 164"/>
                <a:gd name="T53" fmla="*/ 30 h 165"/>
                <a:gd name="T54" fmla="*/ 120 w 164"/>
                <a:gd name="T55" fmla="*/ 34 h 165"/>
                <a:gd name="T56" fmla="*/ 120 w 164"/>
                <a:gd name="T57" fmla="*/ 9 h 165"/>
                <a:gd name="T58" fmla="*/ 98 w 164"/>
                <a:gd name="T59" fmla="*/ 23 h 165"/>
                <a:gd name="T60" fmla="*/ 89 w 164"/>
                <a:gd name="T61" fmla="*/ 0 h 165"/>
                <a:gd name="T62" fmla="*/ 74 w 164"/>
                <a:gd name="T63" fmla="*/ 21 h 165"/>
                <a:gd name="T64" fmla="*/ 69 w 164"/>
                <a:gd name="T65" fmla="*/ 35 h 165"/>
                <a:gd name="T66" fmla="*/ 95 w 164"/>
                <a:gd name="T67" fmla="*/ 130 h 165"/>
                <a:gd name="T68" fmla="*/ 69 w 164"/>
                <a:gd name="T6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5">
                  <a:moveTo>
                    <a:pt x="64" y="2"/>
                  </a:moveTo>
                  <a:cubicBezTo>
                    <a:pt x="57" y="4"/>
                    <a:pt x="57" y="4"/>
                    <a:pt x="57" y="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6"/>
                    <a:pt x="53" y="28"/>
                    <a:pt x="51" y="2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41"/>
                    <a:pt x="34" y="43"/>
                    <a:pt x="33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1"/>
                    <a:pt x="23" y="64"/>
                    <a:pt x="22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85"/>
                    <a:pt x="20" y="88"/>
                    <a:pt x="21" y="91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6" y="109"/>
                    <a:pt x="27" y="111"/>
                    <a:pt x="28" y="113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40" y="128"/>
                    <a:pt x="42" y="130"/>
                    <a:pt x="44" y="13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1" y="141"/>
                    <a:pt x="63" y="142"/>
                    <a:pt x="66" y="142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5" y="145"/>
                    <a:pt x="87" y="144"/>
                    <a:pt x="90" y="14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8" y="139"/>
                    <a:pt x="111" y="138"/>
                    <a:pt x="113" y="136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8" y="124"/>
                    <a:pt x="129" y="123"/>
                    <a:pt x="131" y="120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40" y="104"/>
                    <a:pt x="141" y="101"/>
                    <a:pt x="142" y="99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0"/>
                    <a:pt x="144" y="77"/>
                    <a:pt x="143" y="7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1" y="58"/>
                    <a:pt x="161" y="58"/>
                    <a:pt x="161" y="58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6"/>
                    <a:pt x="137" y="54"/>
                    <a:pt x="136" y="52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4" y="37"/>
                    <a:pt x="122" y="35"/>
                    <a:pt x="120" y="34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4"/>
                    <a:pt x="101" y="23"/>
                    <a:pt x="98" y="23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1"/>
                    <a:pt x="77" y="21"/>
                    <a:pt x="74" y="21"/>
                  </a:cubicBezTo>
                  <a:cubicBezTo>
                    <a:pt x="64" y="2"/>
                    <a:pt x="64" y="2"/>
                    <a:pt x="64" y="2"/>
                  </a:cubicBezTo>
                  <a:close/>
                  <a:moveTo>
                    <a:pt x="69" y="35"/>
                  </a:moveTo>
                  <a:cubicBezTo>
                    <a:pt x="43" y="42"/>
                    <a:pt x="27" y="69"/>
                    <a:pt x="34" y="95"/>
                  </a:cubicBezTo>
                  <a:cubicBezTo>
                    <a:pt x="41" y="121"/>
                    <a:pt x="68" y="137"/>
                    <a:pt x="95" y="130"/>
                  </a:cubicBezTo>
                  <a:cubicBezTo>
                    <a:pt x="121" y="123"/>
                    <a:pt x="137" y="96"/>
                    <a:pt x="130" y="70"/>
                  </a:cubicBezTo>
                  <a:cubicBezTo>
                    <a:pt x="122" y="43"/>
                    <a:pt x="95" y="28"/>
                    <a:pt x="69" y="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21909" y="4879183"/>
            <a:ext cx="1679575" cy="1654175"/>
            <a:chOff x="2785851" y="5203825"/>
            <a:chExt cx="1679575" cy="1654175"/>
          </a:xfrm>
        </p:grpSpPr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3070014" y="5486400"/>
              <a:ext cx="1109663" cy="10985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2785851" y="5203825"/>
              <a:ext cx="1679575" cy="1654175"/>
            </a:xfrm>
            <a:custGeom>
              <a:avLst/>
              <a:gdLst>
                <a:gd name="T0" fmla="*/ 65 w 165"/>
                <a:gd name="T1" fmla="*/ 2 h 164"/>
                <a:gd name="T2" fmla="*/ 82 w 165"/>
                <a:gd name="T3" fmla="*/ 20 h 164"/>
                <a:gd name="T4" fmla="*/ 97 w 165"/>
                <a:gd name="T5" fmla="*/ 1 h 164"/>
                <a:gd name="T6" fmla="*/ 106 w 165"/>
                <a:gd name="T7" fmla="*/ 25 h 164"/>
                <a:gd name="T8" fmla="*/ 127 w 165"/>
                <a:gd name="T9" fmla="*/ 13 h 164"/>
                <a:gd name="T10" fmla="*/ 126 w 165"/>
                <a:gd name="T11" fmla="*/ 38 h 164"/>
                <a:gd name="T12" fmla="*/ 150 w 165"/>
                <a:gd name="T13" fmla="*/ 35 h 164"/>
                <a:gd name="T14" fmla="*/ 140 w 165"/>
                <a:gd name="T15" fmla="*/ 58 h 164"/>
                <a:gd name="T16" fmla="*/ 163 w 165"/>
                <a:gd name="T17" fmla="*/ 64 h 164"/>
                <a:gd name="T18" fmla="*/ 144 w 165"/>
                <a:gd name="T19" fmla="*/ 82 h 164"/>
                <a:gd name="T20" fmla="*/ 164 w 165"/>
                <a:gd name="T21" fmla="*/ 97 h 164"/>
                <a:gd name="T22" fmla="*/ 140 w 165"/>
                <a:gd name="T23" fmla="*/ 106 h 164"/>
                <a:gd name="T24" fmla="*/ 152 w 165"/>
                <a:gd name="T25" fmla="*/ 126 h 164"/>
                <a:gd name="T26" fmla="*/ 126 w 165"/>
                <a:gd name="T27" fmla="*/ 126 h 164"/>
                <a:gd name="T28" fmla="*/ 130 w 165"/>
                <a:gd name="T29" fmla="*/ 150 h 164"/>
                <a:gd name="T30" fmla="*/ 106 w 165"/>
                <a:gd name="T31" fmla="*/ 139 h 164"/>
                <a:gd name="T32" fmla="*/ 100 w 165"/>
                <a:gd name="T33" fmla="*/ 163 h 164"/>
                <a:gd name="T34" fmla="*/ 83 w 165"/>
                <a:gd name="T35" fmla="*/ 144 h 164"/>
                <a:gd name="T36" fmla="*/ 68 w 165"/>
                <a:gd name="T37" fmla="*/ 163 h 164"/>
                <a:gd name="T38" fmla="*/ 59 w 165"/>
                <a:gd name="T39" fmla="*/ 139 h 164"/>
                <a:gd name="T40" fmla="*/ 38 w 165"/>
                <a:gd name="T41" fmla="*/ 152 h 164"/>
                <a:gd name="T42" fmla="*/ 39 w 165"/>
                <a:gd name="T43" fmla="*/ 126 h 164"/>
                <a:gd name="T44" fmla="*/ 15 w 165"/>
                <a:gd name="T45" fmla="*/ 129 h 164"/>
                <a:gd name="T46" fmla="*/ 25 w 165"/>
                <a:gd name="T47" fmla="*/ 106 h 164"/>
                <a:gd name="T48" fmla="*/ 2 w 165"/>
                <a:gd name="T49" fmla="*/ 100 h 164"/>
                <a:gd name="T50" fmla="*/ 21 w 165"/>
                <a:gd name="T51" fmla="*/ 82 h 164"/>
                <a:gd name="T52" fmla="*/ 1 w 165"/>
                <a:gd name="T53" fmla="*/ 68 h 164"/>
                <a:gd name="T54" fmla="*/ 25 w 165"/>
                <a:gd name="T55" fmla="*/ 59 h 164"/>
                <a:gd name="T56" fmla="*/ 13 w 165"/>
                <a:gd name="T57" fmla="*/ 38 h 164"/>
                <a:gd name="T58" fmla="*/ 39 w 165"/>
                <a:gd name="T59" fmla="*/ 38 h 164"/>
                <a:gd name="T60" fmla="*/ 35 w 165"/>
                <a:gd name="T61" fmla="*/ 15 h 164"/>
                <a:gd name="T62" fmla="*/ 59 w 165"/>
                <a:gd name="T63" fmla="*/ 25 h 164"/>
                <a:gd name="T64" fmla="*/ 70 w 165"/>
                <a:gd name="T65" fmla="*/ 34 h 164"/>
                <a:gd name="T66" fmla="*/ 95 w 165"/>
                <a:gd name="T67" fmla="*/ 130 h 164"/>
                <a:gd name="T68" fmla="*/ 70 w 165"/>
                <a:gd name="T69" fmla="*/ 3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64">
                  <a:moveTo>
                    <a:pt x="58" y="4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7" y="20"/>
                    <a:pt x="80" y="20"/>
                    <a:pt x="82" y="2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1" y="23"/>
                    <a:pt x="104" y="24"/>
                    <a:pt x="106" y="25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5"/>
                    <a:pt x="124" y="36"/>
                    <a:pt x="126" y="38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8" y="54"/>
                    <a:pt x="139" y="56"/>
                    <a:pt x="140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7"/>
                    <a:pt x="145" y="79"/>
                    <a:pt x="144" y="82"/>
                  </a:cubicBezTo>
                  <a:cubicBezTo>
                    <a:pt x="165" y="89"/>
                    <a:pt x="165" y="89"/>
                    <a:pt x="165" y="89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42" y="98"/>
                    <a:pt x="142" y="98"/>
                    <a:pt x="142" y="98"/>
                  </a:cubicBezTo>
                  <a:cubicBezTo>
                    <a:pt x="142" y="101"/>
                    <a:pt x="141" y="103"/>
                    <a:pt x="140" y="106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0" y="122"/>
                    <a:pt x="128" y="124"/>
                    <a:pt x="126" y="126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0" y="150"/>
                    <a:pt x="130" y="150"/>
                    <a:pt x="130" y="150"/>
                  </a:cubicBezTo>
                  <a:cubicBezTo>
                    <a:pt x="113" y="136"/>
                    <a:pt x="113" y="136"/>
                    <a:pt x="113" y="136"/>
                  </a:cubicBezTo>
                  <a:cubicBezTo>
                    <a:pt x="111" y="137"/>
                    <a:pt x="109" y="138"/>
                    <a:pt x="106" y="139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8" y="144"/>
                    <a:pt x="85" y="144"/>
                    <a:pt x="83" y="14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42"/>
                    <a:pt x="66" y="142"/>
                    <a:pt x="66" y="142"/>
                  </a:cubicBezTo>
                  <a:cubicBezTo>
                    <a:pt x="64" y="141"/>
                    <a:pt x="61" y="140"/>
                    <a:pt x="59" y="139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3" y="130"/>
                    <a:pt x="41" y="128"/>
                    <a:pt x="39" y="126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7" y="111"/>
                    <a:pt x="26" y="108"/>
                    <a:pt x="25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7"/>
                    <a:pt x="21" y="85"/>
                    <a:pt x="21" y="8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3"/>
                    <a:pt x="24" y="61"/>
                    <a:pt x="25" y="5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2"/>
                    <a:pt x="37" y="40"/>
                    <a:pt x="39" y="3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27"/>
                    <a:pt x="56" y="26"/>
                    <a:pt x="59" y="25"/>
                  </a:cubicBezTo>
                  <a:cubicBezTo>
                    <a:pt x="58" y="4"/>
                    <a:pt x="58" y="4"/>
                    <a:pt x="58" y="4"/>
                  </a:cubicBezTo>
                  <a:close/>
                  <a:moveTo>
                    <a:pt x="70" y="34"/>
                  </a:moveTo>
                  <a:cubicBezTo>
                    <a:pt x="96" y="27"/>
                    <a:pt x="123" y="43"/>
                    <a:pt x="130" y="69"/>
                  </a:cubicBezTo>
                  <a:cubicBezTo>
                    <a:pt x="137" y="95"/>
                    <a:pt x="121" y="122"/>
                    <a:pt x="95" y="130"/>
                  </a:cubicBezTo>
                  <a:cubicBezTo>
                    <a:pt x="69" y="137"/>
                    <a:pt x="42" y="121"/>
                    <a:pt x="35" y="95"/>
                  </a:cubicBezTo>
                  <a:cubicBezTo>
                    <a:pt x="28" y="68"/>
                    <a:pt x="43" y="41"/>
                    <a:pt x="70" y="3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053949" y="9963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第一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53949" y="39801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第三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4190" y="25067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第二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94190" y="54604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第四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5377357" y="1306765"/>
            <a:ext cx="422114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006075" y="592925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5377357" y="2734446"/>
            <a:ext cx="422114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006075" y="202060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5377357" y="4380316"/>
            <a:ext cx="422114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006075" y="366647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5352419" y="6020687"/>
            <a:ext cx="422114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981137" y="5306847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020518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3" grpId="1" animBg="1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4409444" y="348127"/>
            <a:ext cx="6077330" cy="6377462"/>
          </a:xfrm>
          <a:custGeom>
            <a:avLst/>
            <a:gdLst>
              <a:gd name="T0" fmla="*/ 4144 w 5814"/>
              <a:gd name="T1" fmla="*/ 715 h 6100"/>
              <a:gd name="T2" fmla="*/ 4042 w 5814"/>
              <a:gd name="T3" fmla="*/ 655 h 6100"/>
              <a:gd name="T4" fmla="*/ 4014 w 5814"/>
              <a:gd name="T5" fmla="*/ 640 h 6100"/>
              <a:gd name="T6" fmla="*/ 3937 w 5814"/>
              <a:gd name="T7" fmla="*/ 600 h 6100"/>
              <a:gd name="T8" fmla="*/ 3909 w 5814"/>
              <a:gd name="T9" fmla="*/ 586 h 6100"/>
              <a:gd name="T10" fmla="*/ 3878 w 5814"/>
              <a:gd name="T11" fmla="*/ 571 h 6100"/>
              <a:gd name="T12" fmla="*/ 3830 w 5814"/>
              <a:gd name="T13" fmla="*/ 549 h 6100"/>
              <a:gd name="T14" fmla="*/ 3802 w 5814"/>
              <a:gd name="T15" fmla="*/ 537 h 6100"/>
              <a:gd name="T16" fmla="*/ 3771 w 5814"/>
              <a:gd name="T17" fmla="*/ 524 h 6100"/>
              <a:gd name="T18" fmla="*/ 3725 w 5814"/>
              <a:gd name="T19" fmla="*/ 505 h 6100"/>
              <a:gd name="T20" fmla="*/ 3694 w 5814"/>
              <a:gd name="T21" fmla="*/ 493 h 6100"/>
              <a:gd name="T22" fmla="*/ 3662 w 5814"/>
              <a:gd name="T23" fmla="*/ 481 h 6100"/>
              <a:gd name="T24" fmla="*/ 3629 w 5814"/>
              <a:gd name="T25" fmla="*/ 469 h 6100"/>
              <a:gd name="T26" fmla="*/ 3587 w 5814"/>
              <a:gd name="T27" fmla="*/ 455 h 6100"/>
              <a:gd name="T28" fmla="*/ 3552 w 5814"/>
              <a:gd name="T29" fmla="*/ 443 h 6100"/>
              <a:gd name="T30" fmla="*/ 3518 w 5814"/>
              <a:gd name="T31" fmla="*/ 433 h 6100"/>
              <a:gd name="T32" fmla="*/ 3485 w 5814"/>
              <a:gd name="T33" fmla="*/ 423 h 6100"/>
              <a:gd name="T34" fmla="*/ 3441 w 5814"/>
              <a:gd name="T35" fmla="*/ 410 h 6100"/>
              <a:gd name="T36" fmla="*/ 3406 w 5814"/>
              <a:gd name="T37" fmla="*/ 401 h 6100"/>
              <a:gd name="T38" fmla="*/ 3371 w 5814"/>
              <a:gd name="T39" fmla="*/ 392 h 6100"/>
              <a:gd name="T40" fmla="*/ 3334 w 5814"/>
              <a:gd name="T41" fmla="*/ 384 h 6100"/>
              <a:gd name="T42" fmla="*/ 3292 w 5814"/>
              <a:gd name="T43" fmla="*/ 374 h 6100"/>
              <a:gd name="T44" fmla="*/ 3257 w 5814"/>
              <a:gd name="T45" fmla="*/ 367 h 6100"/>
              <a:gd name="T46" fmla="*/ 3222 w 5814"/>
              <a:gd name="T47" fmla="*/ 360 h 6100"/>
              <a:gd name="T48" fmla="*/ 3195 w 5814"/>
              <a:gd name="T49" fmla="*/ 25 h 6100"/>
              <a:gd name="T50" fmla="*/ 3177 w 5814"/>
              <a:gd name="T51" fmla="*/ 17 h 6100"/>
              <a:gd name="T52" fmla="*/ 1986 w 5814"/>
              <a:gd name="T53" fmla="*/ 1167 h 6100"/>
              <a:gd name="T54" fmla="*/ 3181 w 5814"/>
              <a:gd name="T55" fmla="*/ 2312 h 6100"/>
              <a:gd name="T56" fmla="*/ 3199 w 5814"/>
              <a:gd name="T57" fmla="*/ 2304 h 6100"/>
              <a:gd name="T58" fmla="*/ 3643 w 5814"/>
              <a:gd name="T59" fmla="*/ 2504 h 6100"/>
              <a:gd name="T60" fmla="*/ 3688 w 5814"/>
              <a:gd name="T61" fmla="*/ 2595 h 6100"/>
              <a:gd name="T62" fmla="*/ 1876 w 5814"/>
              <a:gd name="T63" fmla="*/ 3623 h 6100"/>
              <a:gd name="T64" fmla="*/ 1814 w 5814"/>
              <a:gd name="T65" fmla="*/ 3526 h 6100"/>
              <a:gd name="T66" fmla="*/ 1497 w 5814"/>
              <a:gd name="T67" fmla="*/ 2872 h 6100"/>
              <a:gd name="T68" fmla="*/ 1329 w 5814"/>
              <a:gd name="T69" fmla="*/ 2981 h 6100"/>
              <a:gd name="T70" fmla="*/ 238 w 5814"/>
              <a:gd name="T71" fmla="*/ 2872 h 6100"/>
              <a:gd name="T72" fmla="*/ 34 w 5814"/>
              <a:gd name="T73" fmla="*/ 2838 h 6100"/>
              <a:gd name="T74" fmla="*/ 4046 w 5814"/>
              <a:gd name="T75" fmla="*/ 5373 h 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14" h="6100">
                <a:moveTo>
                  <a:pt x="5086" y="1698"/>
                </a:moveTo>
                <a:cubicBezTo>
                  <a:pt x="4853" y="1280"/>
                  <a:pt x="4525" y="949"/>
                  <a:pt x="4144" y="715"/>
                </a:cubicBezTo>
                <a:cubicBezTo>
                  <a:pt x="4144" y="715"/>
                  <a:pt x="4143" y="714"/>
                  <a:pt x="4143" y="714"/>
                </a:cubicBezTo>
                <a:cubicBezTo>
                  <a:pt x="4109" y="694"/>
                  <a:pt x="4076" y="674"/>
                  <a:pt x="4042" y="655"/>
                </a:cubicBezTo>
                <a:cubicBezTo>
                  <a:pt x="4040" y="654"/>
                  <a:pt x="4038" y="653"/>
                  <a:pt x="4037" y="652"/>
                </a:cubicBezTo>
                <a:cubicBezTo>
                  <a:pt x="4029" y="648"/>
                  <a:pt x="4021" y="644"/>
                  <a:pt x="4014" y="640"/>
                </a:cubicBezTo>
                <a:cubicBezTo>
                  <a:pt x="4012" y="639"/>
                  <a:pt x="4011" y="638"/>
                  <a:pt x="4010" y="638"/>
                </a:cubicBezTo>
                <a:cubicBezTo>
                  <a:pt x="3986" y="625"/>
                  <a:pt x="3961" y="612"/>
                  <a:pt x="3937" y="600"/>
                </a:cubicBezTo>
                <a:cubicBezTo>
                  <a:pt x="3935" y="599"/>
                  <a:pt x="3932" y="597"/>
                  <a:pt x="3930" y="596"/>
                </a:cubicBezTo>
                <a:cubicBezTo>
                  <a:pt x="3923" y="593"/>
                  <a:pt x="3916" y="589"/>
                  <a:pt x="3909" y="586"/>
                </a:cubicBezTo>
                <a:cubicBezTo>
                  <a:pt x="3906" y="584"/>
                  <a:pt x="3903" y="583"/>
                  <a:pt x="3900" y="582"/>
                </a:cubicBezTo>
                <a:cubicBezTo>
                  <a:pt x="3893" y="578"/>
                  <a:pt x="3885" y="575"/>
                  <a:pt x="3878" y="571"/>
                </a:cubicBezTo>
                <a:cubicBezTo>
                  <a:pt x="3877" y="571"/>
                  <a:pt x="3875" y="570"/>
                  <a:pt x="3873" y="569"/>
                </a:cubicBezTo>
                <a:cubicBezTo>
                  <a:pt x="3859" y="562"/>
                  <a:pt x="3845" y="556"/>
                  <a:pt x="3830" y="549"/>
                </a:cubicBezTo>
                <a:cubicBezTo>
                  <a:pt x="3827" y="548"/>
                  <a:pt x="3824" y="547"/>
                  <a:pt x="3821" y="546"/>
                </a:cubicBezTo>
                <a:cubicBezTo>
                  <a:pt x="3815" y="543"/>
                  <a:pt x="3808" y="540"/>
                  <a:pt x="3802" y="537"/>
                </a:cubicBezTo>
                <a:cubicBezTo>
                  <a:pt x="3798" y="535"/>
                  <a:pt x="3794" y="534"/>
                  <a:pt x="3790" y="532"/>
                </a:cubicBezTo>
                <a:cubicBezTo>
                  <a:pt x="3784" y="529"/>
                  <a:pt x="3777" y="526"/>
                  <a:pt x="3771" y="524"/>
                </a:cubicBezTo>
                <a:cubicBezTo>
                  <a:pt x="3767" y="522"/>
                  <a:pt x="3762" y="520"/>
                  <a:pt x="3758" y="519"/>
                </a:cubicBezTo>
                <a:cubicBezTo>
                  <a:pt x="3747" y="514"/>
                  <a:pt x="3736" y="509"/>
                  <a:pt x="3725" y="505"/>
                </a:cubicBezTo>
                <a:cubicBezTo>
                  <a:pt x="3720" y="503"/>
                  <a:pt x="3716" y="501"/>
                  <a:pt x="3711" y="500"/>
                </a:cubicBezTo>
                <a:cubicBezTo>
                  <a:pt x="3706" y="497"/>
                  <a:pt x="3700" y="495"/>
                  <a:pt x="3694" y="493"/>
                </a:cubicBezTo>
                <a:cubicBezTo>
                  <a:pt x="3689" y="491"/>
                  <a:pt x="3684" y="489"/>
                  <a:pt x="3679" y="487"/>
                </a:cubicBezTo>
                <a:cubicBezTo>
                  <a:pt x="3673" y="485"/>
                  <a:pt x="3667" y="483"/>
                  <a:pt x="3662" y="481"/>
                </a:cubicBezTo>
                <a:cubicBezTo>
                  <a:pt x="3656" y="479"/>
                  <a:pt x="3651" y="477"/>
                  <a:pt x="3646" y="475"/>
                </a:cubicBezTo>
                <a:cubicBezTo>
                  <a:pt x="3640" y="473"/>
                  <a:pt x="3635" y="471"/>
                  <a:pt x="3629" y="469"/>
                </a:cubicBezTo>
                <a:cubicBezTo>
                  <a:pt x="3623" y="467"/>
                  <a:pt x="3616" y="465"/>
                  <a:pt x="3609" y="462"/>
                </a:cubicBezTo>
                <a:cubicBezTo>
                  <a:pt x="3602" y="460"/>
                  <a:pt x="3595" y="457"/>
                  <a:pt x="3587" y="455"/>
                </a:cubicBezTo>
                <a:cubicBezTo>
                  <a:pt x="3580" y="453"/>
                  <a:pt x="3574" y="450"/>
                  <a:pt x="3567" y="448"/>
                </a:cubicBezTo>
                <a:cubicBezTo>
                  <a:pt x="3562" y="446"/>
                  <a:pt x="3557" y="445"/>
                  <a:pt x="3552" y="443"/>
                </a:cubicBezTo>
                <a:cubicBezTo>
                  <a:pt x="3545" y="441"/>
                  <a:pt x="3539" y="439"/>
                  <a:pt x="3533" y="437"/>
                </a:cubicBezTo>
                <a:cubicBezTo>
                  <a:pt x="3528" y="436"/>
                  <a:pt x="3523" y="434"/>
                  <a:pt x="3518" y="433"/>
                </a:cubicBezTo>
                <a:cubicBezTo>
                  <a:pt x="3511" y="431"/>
                  <a:pt x="3504" y="429"/>
                  <a:pt x="3497" y="426"/>
                </a:cubicBezTo>
                <a:cubicBezTo>
                  <a:pt x="3493" y="425"/>
                  <a:pt x="3489" y="424"/>
                  <a:pt x="3485" y="423"/>
                </a:cubicBezTo>
                <a:cubicBezTo>
                  <a:pt x="3474" y="420"/>
                  <a:pt x="3464" y="417"/>
                  <a:pt x="3453" y="414"/>
                </a:cubicBezTo>
                <a:cubicBezTo>
                  <a:pt x="3449" y="413"/>
                  <a:pt x="3445" y="412"/>
                  <a:pt x="3441" y="410"/>
                </a:cubicBezTo>
                <a:cubicBezTo>
                  <a:pt x="3434" y="408"/>
                  <a:pt x="3427" y="406"/>
                  <a:pt x="3419" y="404"/>
                </a:cubicBezTo>
                <a:cubicBezTo>
                  <a:pt x="3415" y="403"/>
                  <a:pt x="3410" y="402"/>
                  <a:pt x="3406" y="401"/>
                </a:cubicBezTo>
                <a:cubicBezTo>
                  <a:pt x="3398" y="399"/>
                  <a:pt x="3391" y="397"/>
                  <a:pt x="3384" y="395"/>
                </a:cubicBezTo>
                <a:cubicBezTo>
                  <a:pt x="3380" y="394"/>
                  <a:pt x="3376" y="393"/>
                  <a:pt x="3371" y="392"/>
                </a:cubicBezTo>
                <a:cubicBezTo>
                  <a:pt x="3361" y="390"/>
                  <a:pt x="3351" y="387"/>
                  <a:pt x="3341" y="385"/>
                </a:cubicBezTo>
                <a:cubicBezTo>
                  <a:pt x="3339" y="384"/>
                  <a:pt x="3337" y="384"/>
                  <a:pt x="3334" y="384"/>
                </a:cubicBezTo>
                <a:cubicBezTo>
                  <a:pt x="3324" y="381"/>
                  <a:pt x="3314" y="379"/>
                  <a:pt x="3304" y="377"/>
                </a:cubicBezTo>
                <a:cubicBezTo>
                  <a:pt x="3300" y="376"/>
                  <a:pt x="3296" y="375"/>
                  <a:pt x="3292" y="374"/>
                </a:cubicBezTo>
                <a:cubicBezTo>
                  <a:pt x="3285" y="373"/>
                  <a:pt x="3277" y="371"/>
                  <a:pt x="3269" y="369"/>
                </a:cubicBezTo>
                <a:cubicBezTo>
                  <a:pt x="3265" y="368"/>
                  <a:pt x="3261" y="368"/>
                  <a:pt x="3257" y="367"/>
                </a:cubicBezTo>
                <a:cubicBezTo>
                  <a:pt x="3248" y="365"/>
                  <a:pt x="3240" y="363"/>
                  <a:pt x="3231" y="362"/>
                </a:cubicBezTo>
                <a:cubicBezTo>
                  <a:pt x="3228" y="361"/>
                  <a:pt x="3225" y="361"/>
                  <a:pt x="3222" y="360"/>
                </a:cubicBezTo>
                <a:cubicBezTo>
                  <a:pt x="3214" y="358"/>
                  <a:pt x="3205" y="357"/>
                  <a:pt x="3196" y="355"/>
                </a:cubicBezTo>
                <a:cubicBezTo>
                  <a:pt x="3195" y="25"/>
                  <a:pt x="3195" y="25"/>
                  <a:pt x="3195" y="25"/>
                </a:cubicBezTo>
                <a:cubicBezTo>
                  <a:pt x="3195" y="0"/>
                  <a:pt x="3195" y="0"/>
                  <a:pt x="3195" y="0"/>
                </a:cubicBezTo>
                <a:cubicBezTo>
                  <a:pt x="3177" y="17"/>
                  <a:pt x="3177" y="17"/>
                  <a:pt x="3177" y="17"/>
                </a:cubicBezTo>
                <a:cubicBezTo>
                  <a:pt x="2924" y="263"/>
                  <a:pt x="2924" y="263"/>
                  <a:pt x="2924" y="263"/>
                </a:cubicBezTo>
                <a:cubicBezTo>
                  <a:pt x="1986" y="1167"/>
                  <a:pt x="1986" y="1167"/>
                  <a:pt x="1986" y="1167"/>
                </a:cubicBezTo>
                <a:cubicBezTo>
                  <a:pt x="2921" y="2061"/>
                  <a:pt x="2921" y="2061"/>
                  <a:pt x="2921" y="2061"/>
                </a:cubicBezTo>
                <a:cubicBezTo>
                  <a:pt x="3181" y="2312"/>
                  <a:pt x="3181" y="2312"/>
                  <a:pt x="3181" y="2312"/>
                </a:cubicBezTo>
                <a:cubicBezTo>
                  <a:pt x="3199" y="2329"/>
                  <a:pt x="3199" y="2329"/>
                  <a:pt x="3199" y="2329"/>
                </a:cubicBezTo>
                <a:cubicBezTo>
                  <a:pt x="3199" y="2304"/>
                  <a:pt x="3199" y="2304"/>
                  <a:pt x="3199" y="2304"/>
                </a:cubicBezTo>
                <a:cubicBezTo>
                  <a:pt x="3199" y="2080"/>
                  <a:pt x="3199" y="2080"/>
                  <a:pt x="3199" y="2080"/>
                </a:cubicBezTo>
                <a:cubicBezTo>
                  <a:pt x="3380" y="2170"/>
                  <a:pt x="3536" y="2314"/>
                  <a:pt x="3643" y="2504"/>
                </a:cubicBezTo>
                <a:cubicBezTo>
                  <a:pt x="3659" y="2534"/>
                  <a:pt x="3674" y="2564"/>
                  <a:pt x="3688" y="2595"/>
                </a:cubicBezTo>
                <a:cubicBezTo>
                  <a:pt x="3688" y="2595"/>
                  <a:pt x="3688" y="2595"/>
                  <a:pt x="3688" y="2595"/>
                </a:cubicBezTo>
                <a:cubicBezTo>
                  <a:pt x="3902" y="3083"/>
                  <a:pt x="3715" y="3664"/>
                  <a:pt x="3239" y="3929"/>
                </a:cubicBezTo>
                <a:cubicBezTo>
                  <a:pt x="2768" y="4192"/>
                  <a:pt x="2182" y="4053"/>
                  <a:pt x="1876" y="3623"/>
                </a:cubicBezTo>
                <a:cubicBezTo>
                  <a:pt x="1876" y="3623"/>
                  <a:pt x="1876" y="3623"/>
                  <a:pt x="1876" y="3623"/>
                </a:cubicBezTo>
                <a:cubicBezTo>
                  <a:pt x="1854" y="3592"/>
                  <a:pt x="1833" y="3560"/>
                  <a:pt x="1814" y="3526"/>
                </a:cubicBezTo>
                <a:cubicBezTo>
                  <a:pt x="1688" y="3300"/>
                  <a:pt x="1655" y="3047"/>
                  <a:pt x="1701" y="2812"/>
                </a:cubicBezTo>
                <a:cubicBezTo>
                  <a:pt x="1642" y="2850"/>
                  <a:pt x="1572" y="2872"/>
                  <a:pt x="1497" y="2872"/>
                </a:cubicBezTo>
                <a:cubicBezTo>
                  <a:pt x="1453" y="2872"/>
                  <a:pt x="1453" y="2872"/>
                  <a:pt x="1453" y="2872"/>
                </a:cubicBezTo>
                <a:cubicBezTo>
                  <a:pt x="1445" y="2933"/>
                  <a:pt x="1392" y="2981"/>
                  <a:pt x="1329" y="2981"/>
                </a:cubicBezTo>
                <a:cubicBezTo>
                  <a:pt x="362" y="2981"/>
                  <a:pt x="362" y="2981"/>
                  <a:pt x="362" y="2981"/>
                </a:cubicBezTo>
                <a:cubicBezTo>
                  <a:pt x="298" y="2981"/>
                  <a:pt x="246" y="2933"/>
                  <a:pt x="238" y="2872"/>
                </a:cubicBezTo>
                <a:cubicBezTo>
                  <a:pt x="191" y="2872"/>
                  <a:pt x="191" y="2872"/>
                  <a:pt x="191" y="2872"/>
                </a:cubicBezTo>
                <a:cubicBezTo>
                  <a:pt x="135" y="2872"/>
                  <a:pt x="82" y="2860"/>
                  <a:pt x="34" y="2838"/>
                </a:cubicBezTo>
                <a:cubicBezTo>
                  <a:pt x="0" y="3341"/>
                  <a:pt x="107" y="3859"/>
                  <a:pt x="371" y="4332"/>
                </a:cubicBezTo>
                <a:cubicBezTo>
                  <a:pt x="1098" y="5634"/>
                  <a:pt x="2743" y="6100"/>
                  <a:pt x="4046" y="5373"/>
                </a:cubicBezTo>
                <a:cubicBezTo>
                  <a:pt x="5348" y="4645"/>
                  <a:pt x="5814" y="3000"/>
                  <a:pt x="5086" y="1698"/>
                </a:cubicBezTo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4255920" y="1321827"/>
            <a:ext cx="2069113" cy="1983362"/>
          </a:xfrm>
          <a:custGeom>
            <a:avLst/>
            <a:gdLst>
              <a:gd name="T0" fmla="*/ 1643 w 1979"/>
              <a:gd name="T1" fmla="*/ 0 h 1898"/>
              <a:gd name="T2" fmla="*/ 337 w 1979"/>
              <a:gd name="T3" fmla="*/ 0 h 1898"/>
              <a:gd name="T4" fmla="*/ 0 w 1979"/>
              <a:gd name="T5" fmla="*/ 338 h 1898"/>
              <a:gd name="T6" fmla="*/ 0 w 1979"/>
              <a:gd name="T7" fmla="*/ 1560 h 1898"/>
              <a:gd name="T8" fmla="*/ 337 w 1979"/>
              <a:gd name="T9" fmla="*/ 1898 h 1898"/>
              <a:gd name="T10" fmla="*/ 371 w 1979"/>
              <a:gd name="T11" fmla="*/ 1898 h 1898"/>
              <a:gd name="T12" fmla="*/ 371 w 1979"/>
              <a:gd name="T13" fmla="*/ 1737 h 1898"/>
              <a:gd name="T14" fmla="*/ 503 w 1979"/>
              <a:gd name="T15" fmla="*/ 1605 h 1898"/>
              <a:gd name="T16" fmla="*/ 1470 w 1979"/>
              <a:gd name="T17" fmla="*/ 1605 h 1898"/>
              <a:gd name="T18" fmla="*/ 1603 w 1979"/>
              <a:gd name="T19" fmla="*/ 1737 h 1898"/>
              <a:gd name="T20" fmla="*/ 1603 w 1979"/>
              <a:gd name="T21" fmla="*/ 1898 h 1898"/>
              <a:gd name="T22" fmla="*/ 1643 w 1979"/>
              <a:gd name="T23" fmla="*/ 1898 h 1898"/>
              <a:gd name="T24" fmla="*/ 1979 w 1979"/>
              <a:gd name="T25" fmla="*/ 1560 h 1898"/>
              <a:gd name="T26" fmla="*/ 1979 w 1979"/>
              <a:gd name="T27" fmla="*/ 338 h 1898"/>
              <a:gd name="T28" fmla="*/ 1643 w 1979"/>
              <a:gd name="T29" fmla="*/ 0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79" h="1898">
                <a:moveTo>
                  <a:pt x="1643" y="0"/>
                </a:moveTo>
                <a:cubicBezTo>
                  <a:pt x="337" y="0"/>
                  <a:pt x="337" y="0"/>
                  <a:pt x="337" y="0"/>
                </a:cubicBezTo>
                <a:cubicBezTo>
                  <a:pt x="151" y="0"/>
                  <a:pt x="0" y="151"/>
                  <a:pt x="0" y="338"/>
                </a:cubicBezTo>
                <a:cubicBezTo>
                  <a:pt x="0" y="1560"/>
                  <a:pt x="0" y="1560"/>
                  <a:pt x="0" y="1560"/>
                </a:cubicBezTo>
                <a:cubicBezTo>
                  <a:pt x="0" y="1746"/>
                  <a:pt x="151" y="1898"/>
                  <a:pt x="337" y="1898"/>
                </a:cubicBezTo>
                <a:cubicBezTo>
                  <a:pt x="371" y="1898"/>
                  <a:pt x="371" y="1898"/>
                  <a:pt x="371" y="1898"/>
                </a:cubicBezTo>
                <a:cubicBezTo>
                  <a:pt x="371" y="1737"/>
                  <a:pt x="371" y="1737"/>
                  <a:pt x="371" y="1737"/>
                </a:cubicBezTo>
                <a:cubicBezTo>
                  <a:pt x="371" y="1664"/>
                  <a:pt x="430" y="1605"/>
                  <a:pt x="503" y="1605"/>
                </a:cubicBezTo>
                <a:cubicBezTo>
                  <a:pt x="1470" y="1605"/>
                  <a:pt x="1470" y="1605"/>
                  <a:pt x="1470" y="1605"/>
                </a:cubicBezTo>
                <a:cubicBezTo>
                  <a:pt x="1543" y="1605"/>
                  <a:pt x="1603" y="1664"/>
                  <a:pt x="1603" y="1737"/>
                </a:cubicBezTo>
                <a:cubicBezTo>
                  <a:pt x="1603" y="1898"/>
                  <a:pt x="1603" y="1898"/>
                  <a:pt x="1603" y="1898"/>
                </a:cubicBezTo>
                <a:cubicBezTo>
                  <a:pt x="1643" y="1898"/>
                  <a:pt x="1643" y="1898"/>
                  <a:pt x="1643" y="1898"/>
                </a:cubicBezTo>
                <a:cubicBezTo>
                  <a:pt x="1828" y="1898"/>
                  <a:pt x="1979" y="1746"/>
                  <a:pt x="1979" y="1560"/>
                </a:cubicBezTo>
                <a:cubicBezTo>
                  <a:pt x="1979" y="338"/>
                  <a:pt x="1979" y="338"/>
                  <a:pt x="1979" y="338"/>
                </a:cubicBezTo>
                <a:cubicBezTo>
                  <a:pt x="1979" y="151"/>
                  <a:pt x="1828" y="0"/>
                  <a:pt x="1643" y="0"/>
                </a:cubicBezTo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450807" y="2105916"/>
            <a:ext cx="1655567" cy="330561"/>
            <a:chOff x="5572125" y="1187450"/>
            <a:chExt cx="1900237" cy="379413"/>
          </a:xfrm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6027737" y="1546225"/>
              <a:ext cx="1444625" cy="20638"/>
            </a:xfrm>
            <a:prstGeom prst="rect">
              <a:avLst/>
            </a:pr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5572125" y="1187450"/>
              <a:ext cx="220663" cy="192088"/>
            </a:xfrm>
            <a:custGeom>
              <a:avLst/>
              <a:gdLst>
                <a:gd name="T0" fmla="*/ 96 w 184"/>
                <a:gd name="T1" fmla="*/ 155 h 160"/>
                <a:gd name="T2" fmla="*/ 64 w 184"/>
                <a:gd name="T3" fmla="*/ 129 h 160"/>
                <a:gd name="T4" fmla="*/ 93 w 184"/>
                <a:gd name="T5" fmla="*/ 133 h 160"/>
                <a:gd name="T6" fmla="*/ 184 w 184"/>
                <a:gd name="T7" fmla="*/ 66 h 160"/>
                <a:gd name="T8" fmla="*/ 93 w 184"/>
                <a:gd name="T9" fmla="*/ 0 h 160"/>
                <a:gd name="T10" fmla="*/ 0 w 184"/>
                <a:gd name="T11" fmla="*/ 68 h 160"/>
                <a:gd name="T12" fmla="*/ 96 w 184"/>
                <a:gd name="T13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60">
                  <a:moveTo>
                    <a:pt x="96" y="155"/>
                  </a:moveTo>
                  <a:cubicBezTo>
                    <a:pt x="81" y="149"/>
                    <a:pt x="71" y="140"/>
                    <a:pt x="64" y="129"/>
                  </a:cubicBezTo>
                  <a:cubicBezTo>
                    <a:pt x="73" y="131"/>
                    <a:pt x="83" y="133"/>
                    <a:pt x="93" y="133"/>
                  </a:cubicBezTo>
                  <a:cubicBezTo>
                    <a:pt x="143" y="133"/>
                    <a:pt x="184" y="103"/>
                    <a:pt x="184" y="66"/>
                  </a:cubicBezTo>
                  <a:cubicBezTo>
                    <a:pt x="184" y="30"/>
                    <a:pt x="143" y="0"/>
                    <a:pt x="93" y="0"/>
                  </a:cubicBezTo>
                  <a:cubicBezTo>
                    <a:pt x="44" y="0"/>
                    <a:pt x="0" y="27"/>
                    <a:pt x="0" y="68"/>
                  </a:cubicBezTo>
                  <a:cubicBezTo>
                    <a:pt x="0" y="117"/>
                    <a:pt x="54" y="160"/>
                    <a:pt x="96" y="155"/>
                  </a:cubicBez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5722937" y="1260475"/>
              <a:ext cx="149225" cy="152400"/>
            </a:xfrm>
            <a:custGeom>
              <a:avLst/>
              <a:gdLst>
                <a:gd name="T0" fmla="*/ 0 w 124"/>
                <a:gd name="T1" fmla="*/ 81 h 126"/>
                <a:gd name="T2" fmla="*/ 61 w 124"/>
                <a:gd name="T3" fmla="*/ 126 h 126"/>
                <a:gd name="T4" fmla="*/ 124 w 124"/>
                <a:gd name="T5" fmla="*/ 62 h 126"/>
                <a:gd name="T6" fmla="*/ 71 w 124"/>
                <a:gd name="T7" fmla="*/ 0 h 126"/>
                <a:gd name="T8" fmla="*/ 72 w 124"/>
                <a:gd name="T9" fmla="*/ 5 h 126"/>
                <a:gd name="T10" fmla="*/ 0 w 124"/>
                <a:gd name="T11" fmla="*/ 8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6">
                  <a:moveTo>
                    <a:pt x="0" y="81"/>
                  </a:moveTo>
                  <a:cubicBezTo>
                    <a:pt x="8" y="107"/>
                    <a:pt x="32" y="126"/>
                    <a:pt x="61" y="126"/>
                  </a:cubicBezTo>
                  <a:cubicBezTo>
                    <a:pt x="96" y="126"/>
                    <a:pt x="124" y="97"/>
                    <a:pt x="124" y="62"/>
                  </a:cubicBezTo>
                  <a:cubicBezTo>
                    <a:pt x="124" y="31"/>
                    <a:pt x="101" y="5"/>
                    <a:pt x="71" y="0"/>
                  </a:cubicBezTo>
                  <a:cubicBezTo>
                    <a:pt x="72" y="1"/>
                    <a:pt x="72" y="3"/>
                    <a:pt x="72" y="5"/>
                  </a:cubicBezTo>
                  <a:cubicBezTo>
                    <a:pt x="72" y="41"/>
                    <a:pt x="42" y="71"/>
                    <a:pt x="0" y="81"/>
                  </a:cubicBez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5654675" y="1403350"/>
              <a:ext cx="282575" cy="152400"/>
            </a:xfrm>
            <a:custGeom>
              <a:avLst/>
              <a:gdLst>
                <a:gd name="T0" fmla="*/ 181 w 236"/>
                <a:gd name="T1" fmla="*/ 0 h 128"/>
                <a:gd name="T2" fmla="*/ 118 w 236"/>
                <a:gd name="T3" fmla="*/ 29 h 128"/>
                <a:gd name="T4" fmla="*/ 54 w 236"/>
                <a:gd name="T5" fmla="*/ 0 h 128"/>
                <a:gd name="T6" fmla="*/ 0 w 236"/>
                <a:gd name="T7" fmla="*/ 100 h 128"/>
                <a:gd name="T8" fmla="*/ 3 w 236"/>
                <a:gd name="T9" fmla="*/ 128 h 128"/>
                <a:gd name="T10" fmla="*/ 232 w 236"/>
                <a:gd name="T11" fmla="*/ 128 h 128"/>
                <a:gd name="T12" fmla="*/ 236 w 236"/>
                <a:gd name="T13" fmla="*/ 100 h 128"/>
                <a:gd name="T14" fmla="*/ 181 w 236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28">
                  <a:moveTo>
                    <a:pt x="181" y="0"/>
                  </a:moveTo>
                  <a:cubicBezTo>
                    <a:pt x="166" y="18"/>
                    <a:pt x="143" y="29"/>
                    <a:pt x="118" y="29"/>
                  </a:cubicBezTo>
                  <a:cubicBezTo>
                    <a:pt x="92" y="29"/>
                    <a:pt x="70" y="18"/>
                    <a:pt x="54" y="0"/>
                  </a:cubicBezTo>
                  <a:cubicBezTo>
                    <a:pt x="21" y="21"/>
                    <a:pt x="0" y="58"/>
                    <a:pt x="0" y="100"/>
                  </a:cubicBezTo>
                  <a:cubicBezTo>
                    <a:pt x="0" y="109"/>
                    <a:pt x="1" y="119"/>
                    <a:pt x="3" y="128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34" y="119"/>
                    <a:pt x="236" y="109"/>
                    <a:pt x="236" y="100"/>
                  </a:cubicBezTo>
                  <a:cubicBezTo>
                    <a:pt x="236" y="58"/>
                    <a:pt x="214" y="21"/>
                    <a:pt x="181" y="0"/>
                  </a:cubicBez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4835659" y="20607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6F5F5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输入标题</a:t>
            </a:r>
            <a:endParaRPr lang="zh-CN" altLang="en-US" sz="2000" dirty="0">
              <a:solidFill>
                <a:srgbClr val="F6F5F5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5944640" y="4678483"/>
            <a:ext cx="1317397" cy="1317397"/>
            <a:chOff x="4824405" y="4533028"/>
            <a:chExt cx="1317397" cy="1317397"/>
          </a:xfrm>
        </p:grpSpPr>
        <p:sp>
          <p:nvSpPr>
            <p:cNvPr id="106" name="椭圆 105"/>
            <p:cNvSpPr/>
            <p:nvPr/>
          </p:nvSpPr>
          <p:spPr>
            <a:xfrm>
              <a:off x="4824405" y="4533028"/>
              <a:ext cx="1317397" cy="1317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5156390" y="4715719"/>
              <a:ext cx="701230" cy="307047"/>
              <a:chOff x="7658100" y="5180013"/>
              <a:chExt cx="804863" cy="352425"/>
            </a:xfrm>
          </p:grpSpPr>
          <p:sp>
            <p:nvSpPr>
              <p:cNvPr id="109" name="Freeform 35"/>
              <p:cNvSpPr>
                <a:spLocks noEditPoints="1"/>
              </p:cNvSpPr>
              <p:nvPr/>
            </p:nvSpPr>
            <p:spPr bwMode="auto">
              <a:xfrm>
                <a:off x="8083550" y="5230813"/>
                <a:ext cx="247650" cy="247650"/>
              </a:xfrm>
              <a:custGeom>
                <a:avLst/>
                <a:gdLst>
                  <a:gd name="T0" fmla="*/ 0 w 206"/>
                  <a:gd name="T1" fmla="*/ 103 h 206"/>
                  <a:gd name="T2" fmla="*/ 206 w 206"/>
                  <a:gd name="T3" fmla="*/ 103 h 206"/>
                  <a:gd name="T4" fmla="*/ 71 w 206"/>
                  <a:gd name="T5" fmla="*/ 24 h 206"/>
                  <a:gd name="T6" fmla="*/ 31 w 206"/>
                  <a:gd name="T7" fmla="*/ 58 h 206"/>
                  <a:gd name="T8" fmla="*/ 27 w 206"/>
                  <a:gd name="T9" fmla="*/ 65 h 206"/>
                  <a:gd name="T10" fmla="*/ 48 w 206"/>
                  <a:gd name="T11" fmla="*/ 101 h 206"/>
                  <a:gd name="T12" fmla="*/ 27 w 206"/>
                  <a:gd name="T13" fmla="*/ 65 h 206"/>
                  <a:gd name="T14" fmla="*/ 18 w 206"/>
                  <a:gd name="T15" fmla="*/ 108 h 206"/>
                  <a:gd name="T16" fmla="*/ 53 w 206"/>
                  <a:gd name="T17" fmla="*/ 145 h 206"/>
                  <a:gd name="T18" fmla="*/ 32 w 206"/>
                  <a:gd name="T19" fmla="*/ 151 h 206"/>
                  <a:gd name="T20" fmla="*/ 73 w 206"/>
                  <a:gd name="T21" fmla="*/ 183 h 206"/>
                  <a:gd name="T22" fmla="*/ 97 w 206"/>
                  <a:gd name="T23" fmla="*/ 188 h 206"/>
                  <a:gd name="T24" fmla="*/ 97 w 206"/>
                  <a:gd name="T25" fmla="*/ 151 h 206"/>
                  <a:gd name="T26" fmla="*/ 97 w 206"/>
                  <a:gd name="T27" fmla="*/ 145 h 206"/>
                  <a:gd name="T28" fmla="*/ 61 w 206"/>
                  <a:gd name="T29" fmla="*/ 108 h 206"/>
                  <a:gd name="T30" fmla="*/ 97 w 206"/>
                  <a:gd name="T31" fmla="*/ 145 h 206"/>
                  <a:gd name="T32" fmla="*/ 61 w 206"/>
                  <a:gd name="T33" fmla="*/ 101 h 206"/>
                  <a:gd name="T34" fmla="*/ 97 w 206"/>
                  <a:gd name="T35" fmla="*/ 65 h 206"/>
                  <a:gd name="T36" fmla="*/ 97 w 206"/>
                  <a:gd name="T37" fmla="*/ 58 h 206"/>
                  <a:gd name="T38" fmla="*/ 96 w 206"/>
                  <a:gd name="T39" fmla="*/ 18 h 206"/>
                  <a:gd name="T40" fmla="*/ 97 w 206"/>
                  <a:gd name="T41" fmla="*/ 58 h 206"/>
                  <a:gd name="T42" fmla="*/ 189 w 206"/>
                  <a:gd name="T43" fmla="*/ 101 h 206"/>
                  <a:gd name="T44" fmla="*/ 154 w 206"/>
                  <a:gd name="T45" fmla="*/ 65 h 206"/>
                  <a:gd name="T46" fmla="*/ 176 w 206"/>
                  <a:gd name="T47" fmla="*/ 58 h 206"/>
                  <a:gd name="T48" fmla="*/ 134 w 206"/>
                  <a:gd name="T49" fmla="*/ 24 h 206"/>
                  <a:gd name="T50" fmla="*/ 110 w 206"/>
                  <a:gd name="T51" fmla="*/ 18 h 206"/>
                  <a:gd name="T52" fmla="*/ 138 w 206"/>
                  <a:gd name="T53" fmla="*/ 58 h 206"/>
                  <a:gd name="T54" fmla="*/ 110 w 206"/>
                  <a:gd name="T55" fmla="*/ 18 h 206"/>
                  <a:gd name="T56" fmla="*/ 140 w 206"/>
                  <a:gd name="T57" fmla="*/ 65 h 206"/>
                  <a:gd name="T58" fmla="*/ 110 w 206"/>
                  <a:gd name="T59" fmla="*/ 101 h 206"/>
                  <a:gd name="T60" fmla="*/ 110 w 206"/>
                  <a:gd name="T61" fmla="*/ 108 h 206"/>
                  <a:gd name="T62" fmla="*/ 139 w 206"/>
                  <a:gd name="T63" fmla="*/ 145 h 206"/>
                  <a:gd name="T64" fmla="*/ 110 w 206"/>
                  <a:gd name="T65" fmla="*/ 108 h 206"/>
                  <a:gd name="T66" fmla="*/ 110 w 206"/>
                  <a:gd name="T67" fmla="*/ 151 h 206"/>
                  <a:gd name="T68" fmla="*/ 110 w 206"/>
                  <a:gd name="T69" fmla="*/ 187 h 206"/>
                  <a:gd name="T70" fmla="*/ 150 w 206"/>
                  <a:gd name="T71" fmla="*/ 151 h 206"/>
                  <a:gd name="T72" fmla="*/ 133 w 206"/>
                  <a:gd name="T73" fmla="*/ 184 h 206"/>
                  <a:gd name="T74" fmla="*/ 152 w 206"/>
                  <a:gd name="T75" fmla="*/ 145 h 206"/>
                  <a:gd name="T76" fmla="*/ 188 w 206"/>
                  <a:gd name="T77" fmla="*/ 10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206">
                    <a:moveTo>
                      <a:pt x="103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6"/>
                      <a:pt x="103" y="206"/>
                    </a:cubicBezTo>
                    <a:cubicBezTo>
                      <a:pt x="160" y="206"/>
                      <a:pt x="206" y="160"/>
                      <a:pt x="206" y="103"/>
                    </a:cubicBezTo>
                    <a:cubicBezTo>
                      <a:pt x="206" y="46"/>
                      <a:pt x="160" y="0"/>
                      <a:pt x="103" y="0"/>
                    </a:cubicBezTo>
                    <a:close/>
                    <a:moveTo>
                      <a:pt x="71" y="24"/>
                    </a:moveTo>
                    <a:cubicBezTo>
                      <a:pt x="65" y="32"/>
                      <a:pt x="58" y="44"/>
                      <a:pt x="54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40" y="43"/>
                      <a:pt x="54" y="31"/>
                      <a:pt x="71" y="24"/>
                    </a:cubicBezTo>
                    <a:close/>
                    <a:moveTo>
                      <a:pt x="27" y="65"/>
                    </a:moveTo>
                    <a:cubicBezTo>
                      <a:pt x="52" y="65"/>
                      <a:pt x="52" y="65"/>
                      <a:pt x="52" y="65"/>
                    </a:cubicBezTo>
                    <a:cubicBezTo>
                      <a:pt x="50" y="75"/>
                      <a:pt x="48" y="87"/>
                      <a:pt x="4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88"/>
                      <a:pt x="21" y="76"/>
                      <a:pt x="27" y="65"/>
                    </a:cubicBezTo>
                    <a:close/>
                    <a:moveTo>
                      <a:pt x="28" y="145"/>
                    </a:moveTo>
                    <a:cubicBezTo>
                      <a:pt x="22" y="134"/>
                      <a:pt x="18" y="121"/>
                      <a:pt x="1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9" y="122"/>
                      <a:pt x="51" y="134"/>
                      <a:pt x="53" y="145"/>
                    </a:cubicBezTo>
                    <a:lnTo>
                      <a:pt x="28" y="145"/>
                    </a:lnTo>
                    <a:close/>
                    <a:moveTo>
                      <a:pt x="32" y="151"/>
                    </a:moveTo>
                    <a:cubicBezTo>
                      <a:pt x="56" y="151"/>
                      <a:pt x="56" y="151"/>
                      <a:pt x="56" y="151"/>
                    </a:cubicBezTo>
                    <a:cubicBezTo>
                      <a:pt x="60" y="165"/>
                      <a:pt x="67" y="176"/>
                      <a:pt x="73" y="183"/>
                    </a:cubicBezTo>
                    <a:cubicBezTo>
                      <a:pt x="57" y="177"/>
                      <a:pt x="42" y="166"/>
                      <a:pt x="32" y="151"/>
                    </a:cubicBezTo>
                    <a:close/>
                    <a:moveTo>
                      <a:pt x="97" y="188"/>
                    </a:moveTo>
                    <a:cubicBezTo>
                      <a:pt x="89" y="182"/>
                      <a:pt x="77" y="171"/>
                      <a:pt x="69" y="151"/>
                    </a:cubicBezTo>
                    <a:cubicBezTo>
                      <a:pt x="97" y="151"/>
                      <a:pt x="97" y="151"/>
                      <a:pt x="97" y="151"/>
                    </a:cubicBezTo>
                    <a:lnTo>
                      <a:pt x="97" y="188"/>
                    </a:lnTo>
                    <a:close/>
                    <a:moveTo>
                      <a:pt x="97" y="145"/>
                    </a:moveTo>
                    <a:cubicBezTo>
                      <a:pt x="67" y="145"/>
                      <a:pt x="67" y="145"/>
                      <a:pt x="67" y="145"/>
                    </a:cubicBezTo>
                    <a:cubicBezTo>
                      <a:pt x="64" y="135"/>
                      <a:pt x="62" y="122"/>
                      <a:pt x="61" y="108"/>
                    </a:cubicBezTo>
                    <a:cubicBezTo>
                      <a:pt x="97" y="108"/>
                      <a:pt x="97" y="108"/>
                      <a:pt x="97" y="108"/>
                    </a:cubicBezTo>
                    <a:lnTo>
                      <a:pt x="97" y="145"/>
                    </a:lnTo>
                    <a:close/>
                    <a:moveTo>
                      <a:pt x="97" y="101"/>
                    </a:move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87"/>
                      <a:pt x="63" y="75"/>
                      <a:pt x="66" y="65"/>
                    </a:cubicBezTo>
                    <a:cubicBezTo>
                      <a:pt x="97" y="65"/>
                      <a:pt x="97" y="65"/>
                      <a:pt x="97" y="65"/>
                    </a:cubicBezTo>
                    <a:lnTo>
                      <a:pt x="97" y="101"/>
                    </a:lnTo>
                    <a:close/>
                    <a:moveTo>
                      <a:pt x="97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75" y="36"/>
                      <a:pt x="87" y="24"/>
                      <a:pt x="96" y="18"/>
                    </a:cubicBezTo>
                    <a:cubicBezTo>
                      <a:pt x="96" y="18"/>
                      <a:pt x="96" y="18"/>
                      <a:pt x="97" y="18"/>
                    </a:cubicBezTo>
                    <a:lnTo>
                      <a:pt x="97" y="58"/>
                    </a:lnTo>
                    <a:close/>
                    <a:moveTo>
                      <a:pt x="179" y="65"/>
                    </a:moveTo>
                    <a:cubicBezTo>
                      <a:pt x="185" y="76"/>
                      <a:pt x="188" y="88"/>
                      <a:pt x="189" y="101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58" y="87"/>
                      <a:pt x="156" y="75"/>
                      <a:pt x="154" y="65"/>
                    </a:cubicBezTo>
                    <a:lnTo>
                      <a:pt x="179" y="65"/>
                    </a:lnTo>
                    <a:close/>
                    <a:moveTo>
                      <a:pt x="176" y="58"/>
                    </a:moveTo>
                    <a:cubicBezTo>
                      <a:pt x="152" y="58"/>
                      <a:pt x="152" y="58"/>
                      <a:pt x="152" y="58"/>
                    </a:cubicBezTo>
                    <a:cubicBezTo>
                      <a:pt x="147" y="43"/>
                      <a:pt x="141" y="32"/>
                      <a:pt x="134" y="24"/>
                    </a:cubicBezTo>
                    <a:cubicBezTo>
                      <a:pt x="152" y="31"/>
                      <a:pt x="166" y="43"/>
                      <a:pt x="176" y="58"/>
                    </a:cubicBezTo>
                    <a:close/>
                    <a:moveTo>
                      <a:pt x="110" y="18"/>
                    </a:moveTo>
                    <a:cubicBezTo>
                      <a:pt x="110" y="18"/>
                      <a:pt x="110" y="18"/>
                      <a:pt x="110" y="18"/>
                    </a:cubicBezTo>
                    <a:cubicBezTo>
                      <a:pt x="118" y="24"/>
                      <a:pt x="131" y="36"/>
                      <a:pt x="138" y="58"/>
                    </a:cubicBezTo>
                    <a:cubicBezTo>
                      <a:pt x="110" y="58"/>
                      <a:pt x="110" y="58"/>
                      <a:pt x="110" y="58"/>
                    </a:cubicBezTo>
                    <a:lnTo>
                      <a:pt x="110" y="18"/>
                    </a:lnTo>
                    <a:close/>
                    <a:moveTo>
                      <a:pt x="110" y="65"/>
                    </a:move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75"/>
                      <a:pt x="145" y="87"/>
                      <a:pt x="145" y="101"/>
                    </a:cubicBezTo>
                    <a:cubicBezTo>
                      <a:pt x="110" y="101"/>
                      <a:pt x="110" y="101"/>
                      <a:pt x="110" y="101"/>
                    </a:cubicBezTo>
                    <a:lnTo>
                      <a:pt x="110" y="65"/>
                    </a:lnTo>
                    <a:close/>
                    <a:moveTo>
                      <a:pt x="110" y="108"/>
                    </a:move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22"/>
                      <a:pt x="142" y="135"/>
                      <a:pt x="139" y="145"/>
                    </a:cubicBezTo>
                    <a:cubicBezTo>
                      <a:pt x="110" y="145"/>
                      <a:pt x="110" y="145"/>
                      <a:pt x="110" y="145"/>
                    </a:cubicBezTo>
                    <a:lnTo>
                      <a:pt x="110" y="108"/>
                    </a:lnTo>
                    <a:close/>
                    <a:moveTo>
                      <a:pt x="110" y="187"/>
                    </a:moveTo>
                    <a:cubicBezTo>
                      <a:pt x="110" y="151"/>
                      <a:pt x="110" y="151"/>
                      <a:pt x="110" y="151"/>
                    </a:cubicBezTo>
                    <a:cubicBezTo>
                      <a:pt x="136" y="151"/>
                      <a:pt x="136" y="151"/>
                      <a:pt x="136" y="151"/>
                    </a:cubicBezTo>
                    <a:cubicBezTo>
                      <a:pt x="129" y="171"/>
                      <a:pt x="117" y="182"/>
                      <a:pt x="110" y="187"/>
                    </a:cubicBezTo>
                    <a:close/>
                    <a:moveTo>
                      <a:pt x="133" y="184"/>
                    </a:moveTo>
                    <a:cubicBezTo>
                      <a:pt x="139" y="176"/>
                      <a:pt x="146" y="165"/>
                      <a:pt x="150" y="151"/>
                    </a:cubicBezTo>
                    <a:cubicBezTo>
                      <a:pt x="174" y="151"/>
                      <a:pt x="174" y="151"/>
                      <a:pt x="174" y="151"/>
                    </a:cubicBezTo>
                    <a:cubicBezTo>
                      <a:pt x="164" y="166"/>
                      <a:pt x="150" y="177"/>
                      <a:pt x="133" y="184"/>
                    </a:cubicBezTo>
                    <a:close/>
                    <a:moveTo>
                      <a:pt x="178" y="145"/>
                    </a:moveTo>
                    <a:cubicBezTo>
                      <a:pt x="152" y="145"/>
                      <a:pt x="152" y="145"/>
                      <a:pt x="152" y="145"/>
                    </a:cubicBezTo>
                    <a:cubicBezTo>
                      <a:pt x="155" y="134"/>
                      <a:pt x="157" y="122"/>
                      <a:pt x="158" y="108"/>
                    </a:cubicBezTo>
                    <a:cubicBezTo>
                      <a:pt x="188" y="108"/>
                      <a:pt x="188" y="108"/>
                      <a:pt x="188" y="108"/>
                    </a:cubicBezTo>
                    <a:cubicBezTo>
                      <a:pt x="188" y="121"/>
                      <a:pt x="184" y="134"/>
                      <a:pt x="178" y="145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36"/>
              <p:cNvSpPr>
                <a:spLocks noEditPoints="1"/>
              </p:cNvSpPr>
              <p:nvPr/>
            </p:nvSpPr>
            <p:spPr bwMode="auto">
              <a:xfrm>
                <a:off x="8232775" y="5187950"/>
                <a:ext cx="217488" cy="246063"/>
              </a:xfrm>
              <a:custGeom>
                <a:avLst/>
                <a:gdLst>
                  <a:gd name="T0" fmla="*/ 78 w 181"/>
                  <a:gd name="T1" fmla="*/ 0 h 206"/>
                  <a:gd name="T2" fmla="*/ 0 w 181"/>
                  <a:gd name="T3" fmla="*/ 36 h 206"/>
                  <a:gd name="T4" fmla="*/ 18 w 181"/>
                  <a:gd name="T5" fmla="*/ 41 h 206"/>
                  <a:gd name="T6" fmla="*/ 46 w 181"/>
                  <a:gd name="T7" fmla="*/ 24 h 206"/>
                  <a:gd name="T8" fmla="*/ 32 w 181"/>
                  <a:gd name="T9" fmla="*/ 48 h 206"/>
                  <a:gd name="T10" fmla="*/ 43 w 181"/>
                  <a:gd name="T11" fmla="*/ 56 h 206"/>
                  <a:gd name="T12" fmla="*/ 70 w 181"/>
                  <a:gd name="T13" fmla="*/ 18 h 206"/>
                  <a:gd name="T14" fmla="*/ 71 w 181"/>
                  <a:gd name="T15" fmla="*/ 18 h 206"/>
                  <a:gd name="T16" fmla="*/ 71 w 181"/>
                  <a:gd name="T17" fmla="*/ 58 h 206"/>
                  <a:gd name="T18" fmla="*/ 46 w 181"/>
                  <a:gd name="T19" fmla="*/ 58 h 206"/>
                  <a:gd name="T20" fmla="*/ 53 w 181"/>
                  <a:gd name="T21" fmla="*/ 64 h 206"/>
                  <a:gd name="T22" fmla="*/ 71 w 181"/>
                  <a:gd name="T23" fmla="*/ 64 h 206"/>
                  <a:gd name="T24" fmla="*/ 71 w 181"/>
                  <a:gd name="T25" fmla="*/ 88 h 206"/>
                  <a:gd name="T26" fmla="*/ 84 w 181"/>
                  <a:gd name="T27" fmla="*/ 124 h 206"/>
                  <a:gd name="T28" fmla="*/ 84 w 181"/>
                  <a:gd name="T29" fmla="*/ 107 h 206"/>
                  <a:gd name="T30" fmla="*/ 119 w 181"/>
                  <a:gd name="T31" fmla="*/ 107 h 206"/>
                  <a:gd name="T32" fmla="*/ 113 w 181"/>
                  <a:gd name="T33" fmla="*/ 144 h 206"/>
                  <a:gd name="T34" fmla="*/ 86 w 181"/>
                  <a:gd name="T35" fmla="*/ 144 h 206"/>
                  <a:gd name="T36" fmla="*/ 85 w 181"/>
                  <a:gd name="T37" fmla="*/ 151 h 206"/>
                  <a:gd name="T38" fmla="*/ 111 w 181"/>
                  <a:gd name="T39" fmla="*/ 151 h 206"/>
                  <a:gd name="T40" fmla="*/ 84 w 181"/>
                  <a:gd name="T41" fmla="*/ 187 h 206"/>
                  <a:gd name="T42" fmla="*/ 84 w 181"/>
                  <a:gd name="T43" fmla="*/ 159 h 206"/>
                  <a:gd name="T44" fmla="*/ 65 w 181"/>
                  <a:gd name="T45" fmla="*/ 205 h 206"/>
                  <a:gd name="T46" fmla="*/ 78 w 181"/>
                  <a:gd name="T47" fmla="*/ 206 h 206"/>
                  <a:gd name="T48" fmla="*/ 181 w 181"/>
                  <a:gd name="T49" fmla="*/ 103 h 206"/>
                  <a:gd name="T50" fmla="*/ 78 w 181"/>
                  <a:gd name="T51" fmla="*/ 0 h 206"/>
                  <a:gd name="T52" fmla="*/ 154 w 181"/>
                  <a:gd name="T53" fmla="*/ 64 h 206"/>
                  <a:gd name="T54" fmla="*/ 163 w 181"/>
                  <a:gd name="T55" fmla="*/ 101 h 206"/>
                  <a:gd name="T56" fmla="*/ 132 w 181"/>
                  <a:gd name="T57" fmla="*/ 101 h 206"/>
                  <a:gd name="T58" fmla="*/ 128 w 181"/>
                  <a:gd name="T59" fmla="*/ 64 h 206"/>
                  <a:gd name="T60" fmla="*/ 154 w 181"/>
                  <a:gd name="T61" fmla="*/ 64 h 206"/>
                  <a:gd name="T62" fmla="*/ 150 w 181"/>
                  <a:gd name="T63" fmla="*/ 58 h 206"/>
                  <a:gd name="T64" fmla="*/ 126 w 181"/>
                  <a:gd name="T65" fmla="*/ 58 h 206"/>
                  <a:gd name="T66" fmla="*/ 109 w 181"/>
                  <a:gd name="T67" fmla="*/ 23 h 206"/>
                  <a:gd name="T68" fmla="*/ 150 w 181"/>
                  <a:gd name="T69" fmla="*/ 58 h 206"/>
                  <a:gd name="T70" fmla="*/ 84 w 181"/>
                  <a:gd name="T71" fmla="*/ 18 h 206"/>
                  <a:gd name="T72" fmla="*/ 85 w 181"/>
                  <a:gd name="T73" fmla="*/ 18 h 206"/>
                  <a:gd name="T74" fmla="*/ 113 w 181"/>
                  <a:gd name="T75" fmla="*/ 58 h 206"/>
                  <a:gd name="T76" fmla="*/ 84 w 181"/>
                  <a:gd name="T77" fmla="*/ 58 h 206"/>
                  <a:gd name="T78" fmla="*/ 84 w 181"/>
                  <a:gd name="T79" fmla="*/ 18 h 206"/>
                  <a:gd name="T80" fmla="*/ 84 w 181"/>
                  <a:gd name="T81" fmla="*/ 101 h 206"/>
                  <a:gd name="T82" fmla="*/ 84 w 181"/>
                  <a:gd name="T83" fmla="*/ 64 h 206"/>
                  <a:gd name="T84" fmla="*/ 115 w 181"/>
                  <a:gd name="T85" fmla="*/ 64 h 206"/>
                  <a:gd name="T86" fmla="*/ 119 w 181"/>
                  <a:gd name="T87" fmla="*/ 101 h 206"/>
                  <a:gd name="T88" fmla="*/ 84 w 181"/>
                  <a:gd name="T89" fmla="*/ 101 h 206"/>
                  <a:gd name="T90" fmla="*/ 107 w 181"/>
                  <a:gd name="T91" fmla="*/ 183 h 206"/>
                  <a:gd name="T92" fmla="*/ 125 w 181"/>
                  <a:gd name="T93" fmla="*/ 151 h 206"/>
                  <a:gd name="T94" fmla="*/ 148 w 181"/>
                  <a:gd name="T95" fmla="*/ 151 h 206"/>
                  <a:gd name="T96" fmla="*/ 107 w 181"/>
                  <a:gd name="T97" fmla="*/ 183 h 206"/>
                  <a:gd name="T98" fmla="*/ 152 w 181"/>
                  <a:gd name="T99" fmla="*/ 144 h 206"/>
                  <a:gd name="T100" fmla="*/ 127 w 181"/>
                  <a:gd name="T101" fmla="*/ 144 h 206"/>
                  <a:gd name="T102" fmla="*/ 132 w 181"/>
                  <a:gd name="T103" fmla="*/ 107 h 206"/>
                  <a:gd name="T104" fmla="*/ 163 w 181"/>
                  <a:gd name="T105" fmla="*/ 107 h 206"/>
                  <a:gd name="T106" fmla="*/ 152 w 181"/>
                  <a:gd name="T107" fmla="*/ 14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1" h="206">
                    <a:moveTo>
                      <a:pt x="78" y="0"/>
                    </a:moveTo>
                    <a:cubicBezTo>
                      <a:pt x="46" y="0"/>
                      <a:pt x="18" y="14"/>
                      <a:pt x="0" y="36"/>
                    </a:cubicBezTo>
                    <a:cubicBezTo>
                      <a:pt x="6" y="37"/>
                      <a:pt x="12" y="39"/>
                      <a:pt x="18" y="41"/>
                    </a:cubicBezTo>
                    <a:cubicBezTo>
                      <a:pt x="26" y="34"/>
                      <a:pt x="36" y="28"/>
                      <a:pt x="46" y="24"/>
                    </a:cubicBezTo>
                    <a:cubicBezTo>
                      <a:pt x="41" y="30"/>
                      <a:pt x="36" y="38"/>
                      <a:pt x="32" y="48"/>
                    </a:cubicBezTo>
                    <a:cubicBezTo>
                      <a:pt x="36" y="50"/>
                      <a:pt x="40" y="53"/>
                      <a:pt x="43" y="56"/>
                    </a:cubicBezTo>
                    <a:cubicBezTo>
                      <a:pt x="51" y="35"/>
                      <a:pt x="62" y="24"/>
                      <a:pt x="70" y="18"/>
                    </a:cubicBezTo>
                    <a:cubicBezTo>
                      <a:pt x="70" y="18"/>
                      <a:pt x="71" y="18"/>
                      <a:pt x="71" y="1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8" y="60"/>
                      <a:pt x="51" y="62"/>
                      <a:pt x="53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8" y="99"/>
                      <a:pt x="82" y="111"/>
                      <a:pt x="84" y="124"/>
                    </a:cubicBezTo>
                    <a:cubicBezTo>
                      <a:pt x="84" y="107"/>
                      <a:pt x="84" y="107"/>
                      <a:pt x="84" y="107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19" y="122"/>
                      <a:pt x="117" y="134"/>
                      <a:pt x="113" y="144"/>
                    </a:cubicBezTo>
                    <a:cubicBezTo>
                      <a:pt x="86" y="144"/>
                      <a:pt x="86" y="144"/>
                      <a:pt x="86" y="144"/>
                    </a:cubicBezTo>
                    <a:cubicBezTo>
                      <a:pt x="86" y="147"/>
                      <a:pt x="85" y="149"/>
                      <a:pt x="85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3" y="171"/>
                      <a:pt x="92" y="182"/>
                      <a:pt x="84" y="187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1" y="176"/>
                      <a:pt x="75" y="192"/>
                      <a:pt x="65" y="205"/>
                    </a:cubicBezTo>
                    <a:cubicBezTo>
                      <a:pt x="69" y="206"/>
                      <a:pt x="73" y="206"/>
                      <a:pt x="78" y="206"/>
                    </a:cubicBezTo>
                    <a:cubicBezTo>
                      <a:pt x="135" y="206"/>
                      <a:pt x="181" y="160"/>
                      <a:pt x="181" y="103"/>
                    </a:cubicBezTo>
                    <a:cubicBezTo>
                      <a:pt x="181" y="46"/>
                      <a:pt x="135" y="0"/>
                      <a:pt x="78" y="0"/>
                    </a:cubicBezTo>
                    <a:close/>
                    <a:moveTo>
                      <a:pt x="154" y="64"/>
                    </a:moveTo>
                    <a:cubicBezTo>
                      <a:pt x="160" y="75"/>
                      <a:pt x="163" y="88"/>
                      <a:pt x="163" y="101"/>
                    </a:cubicBezTo>
                    <a:cubicBezTo>
                      <a:pt x="132" y="101"/>
                      <a:pt x="132" y="101"/>
                      <a:pt x="132" y="101"/>
                    </a:cubicBezTo>
                    <a:cubicBezTo>
                      <a:pt x="132" y="87"/>
                      <a:pt x="131" y="75"/>
                      <a:pt x="128" y="64"/>
                    </a:cubicBezTo>
                    <a:lnTo>
                      <a:pt x="154" y="64"/>
                    </a:lnTo>
                    <a:close/>
                    <a:moveTo>
                      <a:pt x="150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2" y="43"/>
                      <a:pt x="116" y="32"/>
                      <a:pt x="109" y="23"/>
                    </a:cubicBezTo>
                    <a:cubicBezTo>
                      <a:pt x="126" y="30"/>
                      <a:pt x="141" y="42"/>
                      <a:pt x="150" y="58"/>
                    </a:cubicBezTo>
                    <a:close/>
                    <a:moveTo>
                      <a:pt x="84" y="18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93" y="24"/>
                      <a:pt x="105" y="36"/>
                      <a:pt x="113" y="58"/>
                    </a:cubicBezTo>
                    <a:cubicBezTo>
                      <a:pt x="84" y="58"/>
                      <a:pt x="84" y="58"/>
                      <a:pt x="84" y="58"/>
                    </a:cubicBezTo>
                    <a:lnTo>
                      <a:pt x="84" y="18"/>
                    </a:lnTo>
                    <a:close/>
                    <a:moveTo>
                      <a:pt x="84" y="101"/>
                    </a:moveTo>
                    <a:cubicBezTo>
                      <a:pt x="84" y="64"/>
                      <a:pt x="84" y="64"/>
                      <a:pt x="84" y="64"/>
                    </a:cubicBezTo>
                    <a:cubicBezTo>
                      <a:pt x="115" y="64"/>
                      <a:pt x="115" y="64"/>
                      <a:pt x="115" y="64"/>
                    </a:cubicBezTo>
                    <a:cubicBezTo>
                      <a:pt x="117" y="75"/>
                      <a:pt x="119" y="87"/>
                      <a:pt x="119" y="101"/>
                    </a:cubicBezTo>
                    <a:lnTo>
                      <a:pt x="84" y="101"/>
                    </a:lnTo>
                    <a:close/>
                    <a:moveTo>
                      <a:pt x="107" y="183"/>
                    </a:moveTo>
                    <a:cubicBezTo>
                      <a:pt x="114" y="175"/>
                      <a:pt x="120" y="165"/>
                      <a:pt x="125" y="151"/>
                    </a:cubicBezTo>
                    <a:cubicBezTo>
                      <a:pt x="148" y="151"/>
                      <a:pt x="148" y="151"/>
                      <a:pt x="148" y="151"/>
                    </a:cubicBezTo>
                    <a:cubicBezTo>
                      <a:pt x="138" y="165"/>
                      <a:pt x="124" y="177"/>
                      <a:pt x="107" y="183"/>
                    </a:cubicBezTo>
                    <a:close/>
                    <a:moveTo>
                      <a:pt x="152" y="144"/>
                    </a:moveTo>
                    <a:cubicBezTo>
                      <a:pt x="127" y="144"/>
                      <a:pt x="127" y="144"/>
                      <a:pt x="127" y="144"/>
                    </a:cubicBezTo>
                    <a:cubicBezTo>
                      <a:pt x="130" y="134"/>
                      <a:pt x="132" y="122"/>
                      <a:pt x="132" y="107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62" y="121"/>
                      <a:pt x="159" y="133"/>
                      <a:pt x="152" y="144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37"/>
              <p:cNvSpPr>
                <a:spLocks noEditPoints="1"/>
              </p:cNvSpPr>
              <p:nvPr/>
            </p:nvSpPr>
            <p:spPr bwMode="auto">
              <a:xfrm>
                <a:off x="7658100" y="5180013"/>
                <a:ext cx="195263" cy="306388"/>
              </a:xfrm>
              <a:custGeom>
                <a:avLst/>
                <a:gdLst>
                  <a:gd name="T0" fmla="*/ 0 w 164"/>
                  <a:gd name="T1" fmla="*/ 126 h 255"/>
                  <a:gd name="T2" fmla="*/ 81 w 164"/>
                  <a:gd name="T3" fmla="*/ 0 h 255"/>
                  <a:gd name="T4" fmla="*/ 164 w 164"/>
                  <a:gd name="T5" fmla="*/ 125 h 255"/>
                  <a:gd name="T6" fmla="*/ 81 w 164"/>
                  <a:gd name="T7" fmla="*/ 255 h 255"/>
                  <a:gd name="T8" fmla="*/ 0 w 164"/>
                  <a:gd name="T9" fmla="*/ 126 h 255"/>
                  <a:gd name="T10" fmla="*/ 116 w 164"/>
                  <a:gd name="T11" fmla="*/ 127 h 255"/>
                  <a:gd name="T12" fmla="*/ 83 w 164"/>
                  <a:gd name="T13" fmla="*/ 37 h 255"/>
                  <a:gd name="T14" fmla="*/ 48 w 164"/>
                  <a:gd name="T15" fmla="*/ 127 h 255"/>
                  <a:gd name="T16" fmla="*/ 83 w 164"/>
                  <a:gd name="T17" fmla="*/ 217 h 255"/>
                  <a:gd name="T18" fmla="*/ 116 w 164"/>
                  <a:gd name="T19" fmla="*/ 1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255">
                    <a:moveTo>
                      <a:pt x="0" y="126"/>
                    </a:moveTo>
                    <a:cubicBezTo>
                      <a:pt x="0" y="36"/>
                      <a:pt x="30" y="0"/>
                      <a:pt x="81" y="0"/>
                    </a:cubicBezTo>
                    <a:cubicBezTo>
                      <a:pt x="133" y="0"/>
                      <a:pt x="164" y="36"/>
                      <a:pt x="164" y="125"/>
                    </a:cubicBezTo>
                    <a:cubicBezTo>
                      <a:pt x="164" y="214"/>
                      <a:pt x="133" y="255"/>
                      <a:pt x="81" y="255"/>
                    </a:cubicBezTo>
                    <a:cubicBezTo>
                      <a:pt x="30" y="255"/>
                      <a:pt x="0" y="216"/>
                      <a:pt x="0" y="126"/>
                    </a:cubicBezTo>
                    <a:close/>
                    <a:moveTo>
                      <a:pt x="116" y="127"/>
                    </a:moveTo>
                    <a:cubicBezTo>
                      <a:pt x="116" y="61"/>
                      <a:pt x="105" y="37"/>
                      <a:pt x="83" y="37"/>
                    </a:cubicBezTo>
                    <a:cubicBezTo>
                      <a:pt x="60" y="37"/>
                      <a:pt x="48" y="61"/>
                      <a:pt x="48" y="127"/>
                    </a:cubicBezTo>
                    <a:cubicBezTo>
                      <a:pt x="48" y="193"/>
                      <a:pt x="60" y="217"/>
                      <a:pt x="83" y="217"/>
                    </a:cubicBezTo>
                    <a:cubicBezTo>
                      <a:pt x="105" y="217"/>
                      <a:pt x="116" y="192"/>
                      <a:pt x="116" y="127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38"/>
              <p:cNvSpPr>
                <a:spLocks/>
              </p:cNvSpPr>
              <p:nvPr/>
            </p:nvSpPr>
            <p:spPr bwMode="auto">
              <a:xfrm>
                <a:off x="7861300" y="5180013"/>
                <a:ext cx="193675" cy="295275"/>
              </a:xfrm>
              <a:custGeom>
                <a:avLst/>
                <a:gdLst>
                  <a:gd name="T0" fmla="*/ 0 w 162"/>
                  <a:gd name="T1" fmla="*/ 246 h 246"/>
                  <a:gd name="T2" fmla="*/ 72 w 162"/>
                  <a:gd name="T3" fmla="*/ 128 h 246"/>
                  <a:gd name="T4" fmla="*/ 116 w 162"/>
                  <a:gd name="T5" fmla="*/ 71 h 246"/>
                  <a:gd name="T6" fmla="*/ 83 w 162"/>
                  <a:gd name="T7" fmla="*/ 40 h 246"/>
                  <a:gd name="T8" fmla="*/ 48 w 162"/>
                  <a:gd name="T9" fmla="*/ 82 h 246"/>
                  <a:gd name="T10" fmla="*/ 3 w 162"/>
                  <a:gd name="T11" fmla="*/ 82 h 246"/>
                  <a:gd name="T12" fmla="*/ 81 w 162"/>
                  <a:gd name="T13" fmla="*/ 0 h 246"/>
                  <a:gd name="T14" fmla="*/ 162 w 162"/>
                  <a:gd name="T15" fmla="*/ 69 h 246"/>
                  <a:gd name="T16" fmla="*/ 93 w 162"/>
                  <a:gd name="T17" fmla="*/ 163 h 246"/>
                  <a:gd name="T18" fmla="*/ 59 w 162"/>
                  <a:gd name="T19" fmla="*/ 206 h 246"/>
                  <a:gd name="T20" fmla="*/ 162 w 162"/>
                  <a:gd name="T21" fmla="*/ 206 h 246"/>
                  <a:gd name="T22" fmla="*/ 162 w 162"/>
                  <a:gd name="T23" fmla="*/ 246 h 246"/>
                  <a:gd name="T24" fmla="*/ 0 w 162"/>
                  <a:gd name="T2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246">
                    <a:moveTo>
                      <a:pt x="0" y="246"/>
                    </a:moveTo>
                    <a:cubicBezTo>
                      <a:pt x="0" y="202"/>
                      <a:pt x="10" y="172"/>
                      <a:pt x="72" y="128"/>
                    </a:cubicBezTo>
                    <a:cubicBezTo>
                      <a:pt x="106" y="103"/>
                      <a:pt x="116" y="91"/>
                      <a:pt x="116" y="71"/>
                    </a:cubicBezTo>
                    <a:cubicBezTo>
                      <a:pt x="116" y="47"/>
                      <a:pt x="101" y="40"/>
                      <a:pt x="83" y="40"/>
                    </a:cubicBezTo>
                    <a:cubicBezTo>
                      <a:pt x="62" y="40"/>
                      <a:pt x="48" y="50"/>
                      <a:pt x="48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31"/>
                      <a:pt x="32" y="0"/>
                      <a:pt x="81" y="0"/>
                    </a:cubicBezTo>
                    <a:cubicBezTo>
                      <a:pt x="129" y="0"/>
                      <a:pt x="162" y="22"/>
                      <a:pt x="162" y="69"/>
                    </a:cubicBezTo>
                    <a:cubicBezTo>
                      <a:pt x="162" y="106"/>
                      <a:pt x="144" y="127"/>
                      <a:pt x="93" y="163"/>
                    </a:cubicBezTo>
                    <a:cubicBezTo>
                      <a:pt x="74" y="176"/>
                      <a:pt x="60" y="194"/>
                      <a:pt x="59" y="206"/>
                    </a:cubicBezTo>
                    <a:cubicBezTo>
                      <a:pt x="162" y="206"/>
                      <a:pt x="162" y="206"/>
                      <a:pt x="162" y="206"/>
                    </a:cubicBezTo>
                    <a:cubicBezTo>
                      <a:pt x="162" y="246"/>
                      <a:pt x="162" y="246"/>
                      <a:pt x="162" y="246"/>
                    </a:cubicBez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Rectangle 39"/>
              <p:cNvSpPr>
                <a:spLocks noChangeArrowheads="1"/>
              </p:cNvSpPr>
              <p:nvPr/>
            </p:nvSpPr>
            <p:spPr bwMode="auto">
              <a:xfrm>
                <a:off x="7680325" y="5521325"/>
                <a:ext cx="782638" cy="11113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5005090" y="507008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小标题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07084" y="3649728"/>
            <a:ext cx="1317397" cy="1317397"/>
            <a:chOff x="3686849" y="3504273"/>
            <a:chExt cx="1317397" cy="1317397"/>
          </a:xfrm>
        </p:grpSpPr>
        <p:sp>
          <p:nvSpPr>
            <p:cNvPr id="115" name="椭圆 114"/>
            <p:cNvSpPr/>
            <p:nvPr/>
          </p:nvSpPr>
          <p:spPr>
            <a:xfrm>
              <a:off x="3686849" y="3504273"/>
              <a:ext cx="1317397" cy="1317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4030549" y="3682544"/>
              <a:ext cx="684634" cy="308432"/>
              <a:chOff x="6365875" y="3994150"/>
              <a:chExt cx="785813" cy="354013"/>
            </a:xfrm>
          </p:grpSpPr>
          <p:sp>
            <p:nvSpPr>
              <p:cNvPr id="118" name="Oval 23"/>
              <p:cNvSpPr>
                <a:spLocks noChangeArrowheads="1"/>
              </p:cNvSpPr>
              <p:nvPr/>
            </p:nvSpPr>
            <p:spPr bwMode="auto">
              <a:xfrm>
                <a:off x="6897687" y="4006850"/>
                <a:ext cx="122238" cy="120650"/>
              </a:xfrm>
              <a:prstGeom prst="ellipse">
                <a:avLst/>
              </a:pr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6981825" y="4143375"/>
                <a:ext cx="111125" cy="142875"/>
              </a:xfrm>
              <a:custGeom>
                <a:avLst/>
                <a:gdLst>
                  <a:gd name="T0" fmla="*/ 76 w 92"/>
                  <a:gd name="T1" fmla="*/ 32 h 119"/>
                  <a:gd name="T2" fmla="*/ 37 w 92"/>
                  <a:gd name="T3" fmla="*/ 0 h 119"/>
                  <a:gd name="T4" fmla="*/ 26 w 92"/>
                  <a:gd name="T5" fmla="*/ 0 h 119"/>
                  <a:gd name="T6" fmla="*/ 0 w 92"/>
                  <a:gd name="T7" fmla="*/ 119 h 119"/>
                  <a:gd name="T8" fmla="*/ 92 w 92"/>
                  <a:gd name="T9" fmla="*/ 118 h 119"/>
                  <a:gd name="T10" fmla="*/ 76 w 92"/>
                  <a:gd name="T11" fmla="*/ 32 h 119"/>
                  <a:gd name="T12" fmla="*/ 61 w 92"/>
                  <a:gd name="T13" fmla="*/ 65 h 119"/>
                  <a:gd name="T14" fmla="*/ 27 w 92"/>
                  <a:gd name="T15" fmla="*/ 65 h 119"/>
                  <a:gd name="T16" fmla="*/ 27 w 92"/>
                  <a:gd name="T17" fmla="*/ 58 h 119"/>
                  <a:gd name="T18" fmla="*/ 61 w 92"/>
                  <a:gd name="T19" fmla="*/ 58 h 119"/>
                  <a:gd name="T20" fmla="*/ 61 w 92"/>
                  <a:gd name="T21" fmla="*/ 6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19">
                    <a:moveTo>
                      <a:pt x="76" y="32"/>
                    </a:moveTo>
                    <a:cubicBezTo>
                      <a:pt x="69" y="10"/>
                      <a:pt x="58" y="0"/>
                      <a:pt x="3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2" y="118"/>
                      <a:pt x="92" y="118"/>
                      <a:pt x="92" y="118"/>
                    </a:cubicBezTo>
                    <a:lnTo>
                      <a:pt x="76" y="32"/>
                    </a:lnTo>
                    <a:close/>
                    <a:moveTo>
                      <a:pt x="61" y="65"/>
                    </a:move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61" y="58"/>
                      <a:pt x="61" y="58"/>
                      <a:pt x="61" y="58"/>
                    </a:cubicBezTo>
                    <a:lnTo>
                      <a:pt x="61" y="65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5"/>
              <p:cNvSpPr>
                <a:spLocks/>
              </p:cNvSpPr>
              <p:nvPr/>
            </p:nvSpPr>
            <p:spPr bwMode="auto">
              <a:xfrm>
                <a:off x="6826250" y="4143375"/>
                <a:ext cx="111125" cy="142875"/>
              </a:xfrm>
              <a:custGeom>
                <a:avLst/>
                <a:gdLst>
                  <a:gd name="T0" fmla="*/ 55 w 93"/>
                  <a:gd name="T1" fmla="*/ 0 h 119"/>
                  <a:gd name="T2" fmla="*/ 66 w 93"/>
                  <a:gd name="T3" fmla="*/ 0 h 119"/>
                  <a:gd name="T4" fmla="*/ 93 w 93"/>
                  <a:gd name="T5" fmla="*/ 119 h 119"/>
                  <a:gd name="T6" fmla="*/ 0 w 93"/>
                  <a:gd name="T7" fmla="*/ 118 h 119"/>
                  <a:gd name="T8" fmla="*/ 16 w 93"/>
                  <a:gd name="T9" fmla="*/ 32 h 119"/>
                  <a:gd name="T10" fmla="*/ 55 w 93"/>
                  <a:gd name="T1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19">
                    <a:moveTo>
                      <a:pt x="55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23" y="10"/>
                      <a:pt x="34" y="0"/>
                      <a:pt x="55" y="0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6"/>
              <p:cNvSpPr>
                <a:spLocks/>
              </p:cNvSpPr>
              <p:nvPr/>
            </p:nvSpPr>
            <p:spPr bwMode="auto">
              <a:xfrm>
                <a:off x="6929437" y="4141788"/>
                <a:ext cx="57150" cy="142875"/>
              </a:xfrm>
              <a:custGeom>
                <a:avLst/>
                <a:gdLst>
                  <a:gd name="T0" fmla="*/ 16 w 36"/>
                  <a:gd name="T1" fmla="*/ 0 h 90"/>
                  <a:gd name="T2" fmla="*/ 0 w 36"/>
                  <a:gd name="T3" fmla="*/ 27 h 90"/>
                  <a:gd name="T4" fmla="*/ 14 w 36"/>
                  <a:gd name="T5" fmla="*/ 90 h 90"/>
                  <a:gd name="T6" fmla="*/ 22 w 36"/>
                  <a:gd name="T7" fmla="*/ 90 h 90"/>
                  <a:gd name="T8" fmla="*/ 36 w 36"/>
                  <a:gd name="T9" fmla="*/ 26 h 90"/>
                  <a:gd name="T10" fmla="*/ 16 w 36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0">
                    <a:moveTo>
                      <a:pt x="16" y="0"/>
                    </a:moveTo>
                    <a:lnTo>
                      <a:pt x="0" y="27"/>
                    </a:lnTo>
                    <a:lnTo>
                      <a:pt x="14" y="90"/>
                    </a:lnTo>
                    <a:lnTo>
                      <a:pt x="22" y="90"/>
                    </a:lnTo>
                    <a:lnTo>
                      <a:pt x="36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7"/>
              <p:cNvSpPr>
                <a:spLocks noEditPoints="1"/>
              </p:cNvSpPr>
              <p:nvPr/>
            </p:nvSpPr>
            <p:spPr bwMode="auto">
              <a:xfrm>
                <a:off x="6424612" y="3994150"/>
                <a:ext cx="196850" cy="304800"/>
              </a:xfrm>
              <a:custGeom>
                <a:avLst/>
                <a:gdLst>
                  <a:gd name="T0" fmla="*/ 0 w 164"/>
                  <a:gd name="T1" fmla="*/ 126 h 255"/>
                  <a:gd name="T2" fmla="*/ 81 w 164"/>
                  <a:gd name="T3" fmla="*/ 0 h 255"/>
                  <a:gd name="T4" fmla="*/ 164 w 164"/>
                  <a:gd name="T5" fmla="*/ 125 h 255"/>
                  <a:gd name="T6" fmla="*/ 81 w 164"/>
                  <a:gd name="T7" fmla="*/ 255 h 255"/>
                  <a:gd name="T8" fmla="*/ 0 w 164"/>
                  <a:gd name="T9" fmla="*/ 126 h 255"/>
                  <a:gd name="T10" fmla="*/ 116 w 164"/>
                  <a:gd name="T11" fmla="*/ 127 h 255"/>
                  <a:gd name="T12" fmla="*/ 82 w 164"/>
                  <a:gd name="T13" fmla="*/ 37 h 255"/>
                  <a:gd name="T14" fmla="*/ 48 w 164"/>
                  <a:gd name="T15" fmla="*/ 127 h 255"/>
                  <a:gd name="T16" fmla="*/ 82 w 164"/>
                  <a:gd name="T17" fmla="*/ 217 h 255"/>
                  <a:gd name="T18" fmla="*/ 116 w 164"/>
                  <a:gd name="T19" fmla="*/ 12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255">
                    <a:moveTo>
                      <a:pt x="0" y="126"/>
                    </a:moveTo>
                    <a:cubicBezTo>
                      <a:pt x="0" y="36"/>
                      <a:pt x="29" y="0"/>
                      <a:pt x="81" y="0"/>
                    </a:cubicBezTo>
                    <a:cubicBezTo>
                      <a:pt x="132" y="0"/>
                      <a:pt x="164" y="36"/>
                      <a:pt x="164" y="125"/>
                    </a:cubicBezTo>
                    <a:cubicBezTo>
                      <a:pt x="164" y="214"/>
                      <a:pt x="132" y="255"/>
                      <a:pt x="81" y="255"/>
                    </a:cubicBezTo>
                    <a:cubicBezTo>
                      <a:pt x="29" y="255"/>
                      <a:pt x="0" y="216"/>
                      <a:pt x="0" y="126"/>
                    </a:cubicBezTo>
                    <a:close/>
                    <a:moveTo>
                      <a:pt x="116" y="127"/>
                    </a:moveTo>
                    <a:cubicBezTo>
                      <a:pt x="116" y="61"/>
                      <a:pt x="105" y="37"/>
                      <a:pt x="82" y="37"/>
                    </a:cubicBezTo>
                    <a:cubicBezTo>
                      <a:pt x="60" y="37"/>
                      <a:pt x="48" y="61"/>
                      <a:pt x="48" y="127"/>
                    </a:cubicBezTo>
                    <a:cubicBezTo>
                      <a:pt x="48" y="193"/>
                      <a:pt x="60" y="217"/>
                      <a:pt x="82" y="217"/>
                    </a:cubicBezTo>
                    <a:cubicBezTo>
                      <a:pt x="105" y="217"/>
                      <a:pt x="116" y="192"/>
                      <a:pt x="116" y="127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8"/>
              <p:cNvSpPr>
                <a:spLocks/>
              </p:cNvSpPr>
              <p:nvPr/>
            </p:nvSpPr>
            <p:spPr bwMode="auto">
              <a:xfrm>
                <a:off x="6627812" y="4002088"/>
                <a:ext cx="115888" cy="287338"/>
              </a:xfrm>
              <a:custGeom>
                <a:avLst/>
                <a:gdLst>
                  <a:gd name="T0" fmla="*/ 49 w 96"/>
                  <a:gd name="T1" fmla="*/ 239 h 239"/>
                  <a:gd name="T2" fmla="*/ 49 w 96"/>
                  <a:gd name="T3" fmla="*/ 74 h 239"/>
                  <a:gd name="T4" fmla="*/ 0 w 96"/>
                  <a:gd name="T5" fmla="*/ 74 h 239"/>
                  <a:gd name="T6" fmla="*/ 0 w 96"/>
                  <a:gd name="T7" fmla="*/ 42 h 239"/>
                  <a:gd name="T8" fmla="*/ 58 w 96"/>
                  <a:gd name="T9" fmla="*/ 0 h 239"/>
                  <a:gd name="T10" fmla="*/ 96 w 96"/>
                  <a:gd name="T11" fmla="*/ 0 h 239"/>
                  <a:gd name="T12" fmla="*/ 96 w 96"/>
                  <a:gd name="T13" fmla="*/ 239 h 239"/>
                  <a:gd name="T14" fmla="*/ 49 w 96"/>
                  <a:gd name="T1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39">
                    <a:moveTo>
                      <a:pt x="49" y="239"/>
                    </a:moveTo>
                    <a:cubicBezTo>
                      <a:pt x="49" y="74"/>
                      <a:pt x="49" y="74"/>
                      <a:pt x="49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1" y="42"/>
                      <a:pt x="55" y="28"/>
                      <a:pt x="5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239"/>
                      <a:pt x="96" y="239"/>
                      <a:pt x="96" y="239"/>
                    </a:cubicBezTo>
                    <a:lnTo>
                      <a:pt x="49" y="239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Rectangle 29"/>
              <p:cNvSpPr>
                <a:spLocks noChangeArrowheads="1"/>
              </p:cNvSpPr>
              <p:nvPr/>
            </p:nvSpPr>
            <p:spPr bwMode="auto">
              <a:xfrm>
                <a:off x="6365875" y="4338638"/>
                <a:ext cx="785813" cy="9525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3868493" y="400621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8493880" y="3419770"/>
            <a:ext cx="1317397" cy="1317397"/>
            <a:chOff x="7373645" y="3274315"/>
            <a:chExt cx="1317397" cy="1317397"/>
          </a:xfrm>
        </p:grpSpPr>
        <p:sp>
          <p:nvSpPr>
            <p:cNvPr id="126" name="椭圆 125"/>
            <p:cNvSpPr/>
            <p:nvPr/>
          </p:nvSpPr>
          <p:spPr>
            <a:xfrm>
              <a:off x="7373645" y="3274315"/>
              <a:ext cx="1317397" cy="1317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7666707" y="3437737"/>
              <a:ext cx="715062" cy="308432"/>
              <a:chOff x="10539412" y="3713163"/>
              <a:chExt cx="820738" cy="354013"/>
            </a:xfrm>
          </p:grpSpPr>
          <p:sp>
            <p:nvSpPr>
              <p:cNvPr id="129" name="Freeform 40"/>
              <p:cNvSpPr>
                <a:spLocks noEditPoints="1"/>
              </p:cNvSpPr>
              <p:nvPr/>
            </p:nvSpPr>
            <p:spPr bwMode="auto">
              <a:xfrm>
                <a:off x="11082337" y="3727450"/>
                <a:ext cx="277813" cy="276225"/>
              </a:xfrm>
              <a:custGeom>
                <a:avLst/>
                <a:gdLst>
                  <a:gd name="T0" fmla="*/ 116 w 231"/>
                  <a:gd name="T1" fmla="*/ 0 h 231"/>
                  <a:gd name="T2" fmla="*/ 0 w 231"/>
                  <a:gd name="T3" fmla="*/ 116 h 231"/>
                  <a:gd name="T4" fmla="*/ 116 w 231"/>
                  <a:gd name="T5" fmla="*/ 231 h 231"/>
                  <a:gd name="T6" fmla="*/ 231 w 231"/>
                  <a:gd name="T7" fmla="*/ 116 h 231"/>
                  <a:gd name="T8" fmla="*/ 116 w 231"/>
                  <a:gd name="T9" fmla="*/ 0 h 231"/>
                  <a:gd name="T10" fmla="*/ 116 w 231"/>
                  <a:gd name="T11" fmla="*/ 212 h 231"/>
                  <a:gd name="T12" fmla="*/ 20 w 231"/>
                  <a:gd name="T13" fmla="*/ 116 h 231"/>
                  <a:gd name="T14" fmla="*/ 116 w 231"/>
                  <a:gd name="T15" fmla="*/ 20 h 231"/>
                  <a:gd name="T16" fmla="*/ 212 w 231"/>
                  <a:gd name="T17" fmla="*/ 116 h 231"/>
                  <a:gd name="T18" fmla="*/ 116 w 231"/>
                  <a:gd name="T19" fmla="*/ 2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1"/>
                      <a:pt x="116" y="231"/>
                    </a:cubicBezTo>
                    <a:cubicBezTo>
                      <a:pt x="179" y="231"/>
                      <a:pt x="231" y="179"/>
                      <a:pt x="231" y="116"/>
                    </a:cubicBezTo>
                    <a:cubicBezTo>
                      <a:pt x="231" y="52"/>
                      <a:pt x="179" y="0"/>
                      <a:pt x="116" y="0"/>
                    </a:cubicBezTo>
                    <a:close/>
                    <a:moveTo>
                      <a:pt x="116" y="212"/>
                    </a:moveTo>
                    <a:cubicBezTo>
                      <a:pt x="63" y="212"/>
                      <a:pt x="20" y="169"/>
                      <a:pt x="20" y="116"/>
                    </a:cubicBezTo>
                    <a:cubicBezTo>
                      <a:pt x="20" y="63"/>
                      <a:pt x="63" y="20"/>
                      <a:pt x="116" y="20"/>
                    </a:cubicBezTo>
                    <a:cubicBezTo>
                      <a:pt x="169" y="20"/>
                      <a:pt x="212" y="63"/>
                      <a:pt x="212" y="116"/>
                    </a:cubicBezTo>
                    <a:cubicBezTo>
                      <a:pt x="212" y="169"/>
                      <a:pt x="169" y="212"/>
                      <a:pt x="116" y="212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41"/>
              <p:cNvSpPr>
                <a:spLocks/>
              </p:cNvSpPr>
              <p:nvPr/>
            </p:nvSpPr>
            <p:spPr bwMode="auto">
              <a:xfrm>
                <a:off x="11171237" y="3792538"/>
                <a:ext cx="114300" cy="88900"/>
              </a:xfrm>
              <a:custGeom>
                <a:avLst/>
                <a:gdLst>
                  <a:gd name="T0" fmla="*/ 94 w 96"/>
                  <a:gd name="T1" fmla="*/ 2 h 73"/>
                  <a:gd name="T2" fmla="*/ 86 w 96"/>
                  <a:gd name="T3" fmla="*/ 3 h 73"/>
                  <a:gd name="T4" fmla="*/ 41 w 96"/>
                  <a:gd name="T5" fmla="*/ 60 h 73"/>
                  <a:gd name="T6" fmla="*/ 9 w 96"/>
                  <a:gd name="T7" fmla="*/ 43 h 73"/>
                  <a:gd name="T8" fmla="*/ 1 w 96"/>
                  <a:gd name="T9" fmla="*/ 46 h 73"/>
                  <a:gd name="T10" fmla="*/ 4 w 96"/>
                  <a:gd name="T11" fmla="*/ 53 h 73"/>
                  <a:gd name="T12" fmla="*/ 39 w 96"/>
                  <a:gd name="T13" fmla="*/ 71 h 73"/>
                  <a:gd name="T14" fmla="*/ 39 w 96"/>
                  <a:gd name="T15" fmla="*/ 71 h 73"/>
                  <a:gd name="T16" fmla="*/ 47 w 96"/>
                  <a:gd name="T17" fmla="*/ 70 h 73"/>
                  <a:gd name="T18" fmla="*/ 95 w 96"/>
                  <a:gd name="T19" fmla="*/ 10 h 73"/>
                  <a:gd name="T20" fmla="*/ 94 w 96"/>
                  <a:gd name="T21" fmla="*/ 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73">
                    <a:moveTo>
                      <a:pt x="94" y="2"/>
                    </a:moveTo>
                    <a:cubicBezTo>
                      <a:pt x="91" y="0"/>
                      <a:pt x="88" y="1"/>
                      <a:pt x="86" y="3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2"/>
                      <a:pt x="3" y="43"/>
                      <a:pt x="1" y="46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1" y="73"/>
                      <a:pt x="45" y="73"/>
                      <a:pt x="47" y="7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6" y="8"/>
                      <a:pt x="96" y="4"/>
                      <a:pt x="94" y="2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42"/>
              <p:cNvSpPr>
                <a:spLocks/>
              </p:cNvSpPr>
              <p:nvPr/>
            </p:nvSpPr>
            <p:spPr bwMode="auto">
              <a:xfrm>
                <a:off x="11303000" y="3860800"/>
                <a:ext cx="25400" cy="12700"/>
              </a:xfrm>
              <a:custGeom>
                <a:avLst/>
                <a:gdLst>
                  <a:gd name="T0" fmla="*/ 6 w 21"/>
                  <a:gd name="T1" fmla="*/ 11 h 11"/>
                  <a:gd name="T2" fmla="*/ 0 w 21"/>
                  <a:gd name="T3" fmla="*/ 6 h 11"/>
                  <a:gd name="T4" fmla="*/ 6 w 21"/>
                  <a:gd name="T5" fmla="*/ 0 h 11"/>
                  <a:gd name="T6" fmla="*/ 15 w 21"/>
                  <a:gd name="T7" fmla="*/ 0 h 11"/>
                  <a:gd name="T8" fmla="*/ 21 w 21"/>
                  <a:gd name="T9" fmla="*/ 6 h 11"/>
                  <a:gd name="T10" fmla="*/ 15 w 21"/>
                  <a:gd name="T11" fmla="*/ 11 h 11"/>
                  <a:gd name="T12" fmla="*/ 6 w 2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6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3"/>
                      <a:pt x="21" y="6"/>
                    </a:cubicBezTo>
                    <a:cubicBezTo>
                      <a:pt x="21" y="9"/>
                      <a:pt x="18" y="11"/>
                      <a:pt x="15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43"/>
              <p:cNvSpPr>
                <a:spLocks/>
              </p:cNvSpPr>
              <p:nvPr/>
            </p:nvSpPr>
            <p:spPr bwMode="auto">
              <a:xfrm>
                <a:off x="11114087" y="3857625"/>
                <a:ext cx="23813" cy="14288"/>
              </a:xfrm>
              <a:custGeom>
                <a:avLst/>
                <a:gdLst>
                  <a:gd name="T0" fmla="*/ 5 w 20"/>
                  <a:gd name="T1" fmla="*/ 11 h 11"/>
                  <a:gd name="T2" fmla="*/ 0 w 20"/>
                  <a:gd name="T3" fmla="*/ 6 h 11"/>
                  <a:gd name="T4" fmla="*/ 5 w 20"/>
                  <a:gd name="T5" fmla="*/ 0 h 11"/>
                  <a:gd name="T6" fmla="*/ 15 w 20"/>
                  <a:gd name="T7" fmla="*/ 0 h 11"/>
                  <a:gd name="T8" fmla="*/ 20 w 20"/>
                  <a:gd name="T9" fmla="*/ 6 h 11"/>
                  <a:gd name="T10" fmla="*/ 15 w 20"/>
                  <a:gd name="T11" fmla="*/ 11 h 11"/>
                  <a:gd name="T12" fmla="*/ 5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3"/>
                      <a:pt x="20" y="6"/>
                    </a:cubicBezTo>
                    <a:cubicBezTo>
                      <a:pt x="20" y="9"/>
                      <a:pt x="18" y="11"/>
                      <a:pt x="15" y="11"/>
                    </a:cubicBez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44"/>
              <p:cNvSpPr>
                <a:spLocks/>
              </p:cNvSpPr>
              <p:nvPr/>
            </p:nvSpPr>
            <p:spPr bwMode="auto">
              <a:xfrm>
                <a:off x="11212512" y="3948113"/>
                <a:ext cx="12700" cy="25400"/>
              </a:xfrm>
              <a:custGeom>
                <a:avLst/>
                <a:gdLst>
                  <a:gd name="T0" fmla="*/ 0 w 11"/>
                  <a:gd name="T1" fmla="*/ 5 h 21"/>
                  <a:gd name="T2" fmla="*/ 6 w 11"/>
                  <a:gd name="T3" fmla="*/ 0 h 21"/>
                  <a:gd name="T4" fmla="*/ 11 w 11"/>
                  <a:gd name="T5" fmla="*/ 6 h 21"/>
                  <a:gd name="T6" fmla="*/ 11 w 11"/>
                  <a:gd name="T7" fmla="*/ 15 h 21"/>
                  <a:gd name="T8" fmla="*/ 6 w 11"/>
                  <a:gd name="T9" fmla="*/ 21 h 21"/>
                  <a:gd name="T10" fmla="*/ 0 w 11"/>
                  <a:gd name="T11" fmla="*/ 15 h 21"/>
                  <a:gd name="T12" fmla="*/ 0 w 11"/>
                  <a:gd name="T1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0" y="5"/>
                    </a:move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1" y="3"/>
                      <a:pt x="11" y="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8"/>
                      <a:pt x="9" y="21"/>
                      <a:pt x="6" y="21"/>
                    </a:cubicBezTo>
                    <a:cubicBezTo>
                      <a:pt x="3" y="21"/>
                      <a:pt x="0" y="18"/>
                      <a:pt x="0" y="15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45"/>
              <p:cNvSpPr>
                <a:spLocks/>
              </p:cNvSpPr>
              <p:nvPr/>
            </p:nvSpPr>
            <p:spPr bwMode="auto">
              <a:xfrm>
                <a:off x="11215687" y="3757613"/>
                <a:ext cx="12700" cy="25400"/>
              </a:xfrm>
              <a:custGeom>
                <a:avLst/>
                <a:gdLst>
                  <a:gd name="T0" fmla="*/ 0 w 11"/>
                  <a:gd name="T1" fmla="*/ 6 h 21"/>
                  <a:gd name="T2" fmla="*/ 6 w 11"/>
                  <a:gd name="T3" fmla="*/ 0 h 21"/>
                  <a:gd name="T4" fmla="*/ 11 w 11"/>
                  <a:gd name="T5" fmla="*/ 6 h 21"/>
                  <a:gd name="T6" fmla="*/ 11 w 11"/>
                  <a:gd name="T7" fmla="*/ 16 h 21"/>
                  <a:gd name="T8" fmla="*/ 6 w 11"/>
                  <a:gd name="T9" fmla="*/ 21 h 21"/>
                  <a:gd name="T10" fmla="*/ 0 w 11"/>
                  <a:gd name="T11" fmla="*/ 16 h 21"/>
                  <a:gd name="T12" fmla="*/ 0 w 11"/>
                  <a:gd name="T1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0" y="6"/>
                    </a:moveTo>
                    <a:cubicBezTo>
                      <a:pt x="0" y="3"/>
                      <a:pt x="3" y="0"/>
                      <a:pt x="6" y="0"/>
                    </a:cubicBezTo>
                    <a:cubicBezTo>
                      <a:pt x="9" y="1"/>
                      <a:pt x="11" y="3"/>
                      <a:pt x="11" y="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9"/>
                      <a:pt x="9" y="21"/>
                      <a:pt x="6" y="21"/>
                    </a:cubicBezTo>
                    <a:cubicBezTo>
                      <a:pt x="3" y="21"/>
                      <a:pt x="0" y="19"/>
                      <a:pt x="0" y="1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46"/>
              <p:cNvSpPr>
                <a:spLocks noEditPoints="1"/>
              </p:cNvSpPr>
              <p:nvPr/>
            </p:nvSpPr>
            <p:spPr bwMode="auto">
              <a:xfrm>
                <a:off x="10539412" y="3713163"/>
                <a:ext cx="196850" cy="306388"/>
              </a:xfrm>
              <a:custGeom>
                <a:avLst/>
                <a:gdLst>
                  <a:gd name="T0" fmla="*/ 0 w 164"/>
                  <a:gd name="T1" fmla="*/ 126 h 255"/>
                  <a:gd name="T2" fmla="*/ 81 w 164"/>
                  <a:gd name="T3" fmla="*/ 0 h 255"/>
                  <a:gd name="T4" fmla="*/ 164 w 164"/>
                  <a:gd name="T5" fmla="*/ 126 h 255"/>
                  <a:gd name="T6" fmla="*/ 81 w 164"/>
                  <a:gd name="T7" fmla="*/ 255 h 255"/>
                  <a:gd name="T8" fmla="*/ 0 w 164"/>
                  <a:gd name="T9" fmla="*/ 126 h 255"/>
                  <a:gd name="T10" fmla="*/ 117 w 164"/>
                  <a:gd name="T11" fmla="*/ 128 h 255"/>
                  <a:gd name="T12" fmla="*/ 83 w 164"/>
                  <a:gd name="T13" fmla="*/ 38 h 255"/>
                  <a:gd name="T14" fmla="*/ 49 w 164"/>
                  <a:gd name="T15" fmla="*/ 127 h 255"/>
                  <a:gd name="T16" fmla="*/ 83 w 164"/>
                  <a:gd name="T17" fmla="*/ 217 h 255"/>
                  <a:gd name="T18" fmla="*/ 117 w 164"/>
                  <a:gd name="T19" fmla="*/ 12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255">
                    <a:moveTo>
                      <a:pt x="0" y="126"/>
                    </a:moveTo>
                    <a:cubicBezTo>
                      <a:pt x="0" y="37"/>
                      <a:pt x="30" y="0"/>
                      <a:pt x="81" y="0"/>
                    </a:cubicBezTo>
                    <a:cubicBezTo>
                      <a:pt x="133" y="0"/>
                      <a:pt x="164" y="37"/>
                      <a:pt x="164" y="126"/>
                    </a:cubicBezTo>
                    <a:cubicBezTo>
                      <a:pt x="164" y="215"/>
                      <a:pt x="133" y="255"/>
                      <a:pt x="81" y="255"/>
                    </a:cubicBezTo>
                    <a:cubicBezTo>
                      <a:pt x="30" y="255"/>
                      <a:pt x="0" y="216"/>
                      <a:pt x="0" y="126"/>
                    </a:cubicBezTo>
                    <a:close/>
                    <a:moveTo>
                      <a:pt x="117" y="128"/>
                    </a:moveTo>
                    <a:cubicBezTo>
                      <a:pt x="117" y="62"/>
                      <a:pt x="105" y="38"/>
                      <a:pt x="83" y="38"/>
                    </a:cubicBezTo>
                    <a:cubicBezTo>
                      <a:pt x="60" y="38"/>
                      <a:pt x="49" y="61"/>
                      <a:pt x="49" y="127"/>
                    </a:cubicBezTo>
                    <a:cubicBezTo>
                      <a:pt x="49" y="194"/>
                      <a:pt x="60" y="217"/>
                      <a:pt x="83" y="217"/>
                    </a:cubicBezTo>
                    <a:cubicBezTo>
                      <a:pt x="105" y="217"/>
                      <a:pt x="117" y="193"/>
                      <a:pt x="117" y="128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47"/>
              <p:cNvSpPr>
                <a:spLocks noEditPoints="1"/>
              </p:cNvSpPr>
              <p:nvPr/>
            </p:nvSpPr>
            <p:spPr bwMode="auto">
              <a:xfrm>
                <a:off x="10744200" y="3722688"/>
                <a:ext cx="200025" cy="285750"/>
              </a:xfrm>
              <a:custGeom>
                <a:avLst/>
                <a:gdLst>
                  <a:gd name="T0" fmla="*/ 70 w 126"/>
                  <a:gd name="T1" fmla="*/ 180 h 180"/>
                  <a:gd name="T2" fmla="*/ 70 w 126"/>
                  <a:gd name="T3" fmla="*/ 141 h 180"/>
                  <a:gd name="T4" fmla="*/ 0 w 126"/>
                  <a:gd name="T5" fmla="*/ 141 h 180"/>
                  <a:gd name="T6" fmla="*/ 0 w 126"/>
                  <a:gd name="T7" fmla="*/ 110 h 180"/>
                  <a:gd name="T8" fmla="*/ 65 w 126"/>
                  <a:gd name="T9" fmla="*/ 0 h 180"/>
                  <a:gd name="T10" fmla="*/ 105 w 126"/>
                  <a:gd name="T11" fmla="*/ 0 h 180"/>
                  <a:gd name="T12" fmla="*/ 105 w 126"/>
                  <a:gd name="T13" fmla="*/ 113 h 180"/>
                  <a:gd name="T14" fmla="*/ 126 w 126"/>
                  <a:gd name="T15" fmla="*/ 113 h 180"/>
                  <a:gd name="T16" fmla="*/ 126 w 126"/>
                  <a:gd name="T17" fmla="*/ 141 h 180"/>
                  <a:gd name="T18" fmla="*/ 105 w 126"/>
                  <a:gd name="T19" fmla="*/ 141 h 180"/>
                  <a:gd name="T20" fmla="*/ 105 w 126"/>
                  <a:gd name="T21" fmla="*/ 180 h 180"/>
                  <a:gd name="T22" fmla="*/ 70 w 126"/>
                  <a:gd name="T23" fmla="*/ 180 h 180"/>
                  <a:gd name="T24" fmla="*/ 71 w 126"/>
                  <a:gd name="T25" fmla="*/ 50 h 180"/>
                  <a:gd name="T26" fmla="*/ 34 w 126"/>
                  <a:gd name="T27" fmla="*/ 113 h 180"/>
                  <a:gd name="T28" fmla="*/ 71 w 126"/>
                  <a:gd name="T29" fmla="*/ 113 h 180"/>
                  <a:gd name="T30" fmla="*/ 71 w 126"/>
                  <a:gd name="T31" fmla="*/ 5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80">
                    <a:moveTo>
                      <a:pt x="70" y="180"/>
                    </a:moveTo>
                    <a:lnTo>
                      <a:pt x="70" y="141"/>
                    </a:lnTo>
                    <a:lnTo>
                      <a:pt x="0" y="141"/>
                    </a:lnTo>
                    <a:lnTo>
                      <a:pt x="0" y="110"/>
                    </a:lnTo>
                    <a:lnTo>
                      <a:pt x="65" y="0"/>
                    </a:lnTo>
                    <a:lnTo>
                      <a:pt x="105" y="0"/>
                    </a:lnTo>
                    <a:lnTo>
                      <a:pt x="105" y="113"/>
                    </a:lnTo>
                    <a:lnTo>
                      <a:pt x="126" y="113"/>
                    </a:lnTo>
                    <a:lnTo>
                      <a:pt x="126" y="141"/>
                    </a:lnTo>
                    <a:lnTo>
                      <a:pt x="105" y="141"/>
                    </a:lnTo>
                    <a:lnTo>
                      <a:pt x="105" y="180"/>
                    </a:lnTo>
                    <a:lnTo>
                      <a:pt x="70" y="180"/>
                    </a:lnTo>
                    <a:close/>
                    <a:moveTo>
                      <a:pt x="71" y="50"/>
                    </a:moveTo>
                    <a:lnTo>
                      <a:pt x="34" y="113"/>
                    </a:lnTo>
                    <a:lnTo>
                      <a:pt x="71" y="113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Rectangle 48"/>
              <p:cNvSpPr>
                <a:spLocks noChangeArrowheads="1"/>
              </p:cNvSpPr>
              <p:nvPr/>
            </p:nvSpPr>
            <p:spPr bwMode="auto">
              <a:xfrm>
                <a:off x="10556875" y="4056063"/>
                <a:ext cx="785813" cy="11113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8" name="文本框 127"/>
            <p:cNvSpPr txBox="1"/>
            <p:nvPr/>
          </p:nvSpPr>
          <p:spPr>
            <a:xfrm>
              <a:off x="7541384" y="380835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小标题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8333359" y="1904841"/>
            <a:ext cx="1317397" cy="1317397"/>
            <a:chOff x="7213124" y="1759386"/>
            <a:chExt cx="1317397" cy="1317397"/>
          </a:xfrm>
        </p:grpSpPr>
        <p:sp>
          <p:nvSpPr>
            <p:cNvPr id="139" name="椭圆 138"/>
            <p:cNvSpPr/>
            <p:nvPr/>
          </p:nvSpPr>
          <p:spPr>
            <a:xfrm>
              <a:off x="7213124" y="1759386"/>
              <a:ext cx="1317397" cy="1317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" name="组合 139"/>
            <p:cNvGrpSpPr/>
            <p:nvPr/>
          </p:nvGrpSpPr>
          <p:grpSpPr>
            <a:xfrm>
              <a:off x="7518720" y="1966124"/>
              <a:ext cx="701230" cy="295983"/>
              <a:chOff x="10369550" y="2024063"/>
              <a:chExt cx="804862" cy="339725"/>
            </a:xfrm>
          </p:grpSpPr>
          <p:sp>
            <p:nvSpPr>
              <p:cNvPr id="142" name="Rectangle 49"/>
              <p:cNvSpPr>
                <a:spLocks noChangeArrowheads="1"/>
              </p:cNvSpPr>
              <p:nvPr/>
            </p:nvSpPr>
            <p:spPr bwMode="auto">
              <a:xfrm>
                <a:off x="10369550" y="2352675"/>
                <a:ext cx="782638" cy="11113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10856912" y="2127250"/>
                <a:ext cx="114300" cy="177800"/>
              </a:xfrm>
              <a:custGeom>
                <a:avLst/>
                <a:gdLst>
                  <a:gd name="T0" fmla="*/ 42 w 95"/>
                  <a:gd name="T1" fmla="*/ 74 h 148"/>
                  <a:gd name="T2" fmla="*/ 95 w 95"/>
                  <a:gd name="T3" fmla="*/ 3 h 148"/>
                  <a:gd name="T4" fmla="*/ 74 w 95"/>
                  <a:gd name="T5" fmla="*/ 0 h 148"/>
                  <a:gd name="T6" fmla="*/ 0 w 95"/>
                  <a:gd name="T7" fmla="*/ 74 h 148"/>
                  <a:gd name="T8" fmla="*/ 74 w 95"/>
                  <a:gd name="T9" fmla="*/ 148 h 148"/>
                  <a:gd name="T10" fmla="*/ 95 w 95"/>
                  <a:gd name="T11" fmla="*/ 145 h 148"/>
                  <a:gd name="T12" fmla="*/ 42 w 95"/>
                  <a:gd name="T1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48">
                    <a:moveTo>
                      <a:pt x="42" y="74"/>
                    </a:moveTo>
                    <a:cubicBezTo>
                      <a:pt x="42" y="40"/>
                      <a:pt x="64" y="12"/>
                      <a:pt x="95" y="3"/>
                    </a:cubicBezTo>
                    <a:cubicBezTo>
                      <a:pt x="88" y="1"/>
                      <a:pt x="81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81" y="148"/>
                      <a:pt x="88" y="147"/>
                      <a:pt x="95" y="145"/>
                    </a:cubicBezTo>
                    <a:cubicBezTo>
                      <a:pt x="64" y="136"/>
                      <a:pt x="42" y="107"/>
                      <a:pt x="42" y="74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51"/>
              <p:cNvSpPr>
                <a:spLocks/>
              </p:cNvSpPr>
              <p:nvPr/>
            </p:nvSpPr>
            <p:spPr bwMode="auto">
              <a:xfrm>
                <a:off x="10933112" y="2027238"/>
                <a:ext cx="241300" cy="284163"/>
              </a:xfrm>
              <a:custGeom>
                <a:avLst/>
                <a:gdLst>
                  <a:gd name="T0" fmla="*/ 201 w 201"/>
                  <a:gd name="T1" fmla="*/ 142 h 236"/>
                  <a:gd name="T2" fmla="*/ 183 w 201"/>
                  <a:gd name="T3" fmla="*/ 123 h 236"/>
                  <a:gd name="T4" fmla="*/ 191 w 201"/>
                  <a:gd name="T5" fmla="*/ 109 h 236"/>
                  <a:gd name="T6" fmla="*/ 113 w 201"/>
                  <a:gd name="T7" fmla="*/ 90 h 236"/>
                  <a:gd name="T8" fmla="*/ 109 w 201"/>
                  <a:gd name="T9" fmla="*/ 90 h 236"/>
                  <a:gd name="T10" fmla="*/ 124 w 201"/>
                  <a:gd name="T11" fmla="*/ 74 h 236"/>
                  <a:gd name="T12" fmla="*/ 139 w 201"/>
                  <a:gd name="T13" fmla="*/ 44 h 236"/>
                  <a:gd name="T14" fmla="*/ 123 w 201"/>
                  <a:gd name="T15" fmla="*/ 2 h 236"/>
                  <a:gd name="T16" fmla="*/ 104 w 201"/>
                  <a:gd name="T17" fmla="*/ 33 h 236"/>
                  <a:gd name="T18" fmla="*/ 95 w 201"/>
                  <a:gd name="T19" fmla="*/ 46 h 236"/>
                  <a:gd name="T20" fmla="*/ 44 w 201"/>
                  <a:gd name="T21" fmla="*/ 82 h 236"/>
                  <a:gd name="T22" fmla="*/ 0 w 201"/>
                  <a:gd name="T23" fmla="*/ 163 h 236"/>
                  <a:gd name="T24" fmla="*/ 80 w 201"/>
                  <a:gd name="T25" fmla="*/ 236 h 236"/>
                  <a:gd name="T26" fmla="*/ 137 w 201"/>
                  <a:gd name="T27" fmla="*/ 224 h 236"/>
                  <a:gd name="T28" fmla="*/ 171 w 201"/>
                  <a:gd name="T29" fmla="*/ 206 h 236"/>
                  <a:gd name="T30" fmla="*/ 168 w 201"/>
                  <a:gd name="T31" fmla="*/ 198 h 236"/>
                  <a:gd name="T32" fmla="*/ 191 w 201"/>
                  <a:gd name="T33" fmla="*/ 177 h 236"/>
                  <a:gd name="T34" fmla="*/ 180 w 201"/>
                  <a:gd name="T35" fmla="*/ 162 h 236"/>
                  <a:gd name="T36" fmla="*/ 201 w 201"/>
                  <a:gd name="T37" fmla="*/ 14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236">
                    <a:moveTo>
                      <a:pt x="201" y="142"/>
                    </a:moveTo>
                    <a:cubicBezTo>
                      <a:pt x="201" y="134"/>
                      <a:pt x="194" y="127"/>
                      <a:pt x="183" y="123"/>
                    </a:cubicBezTo>
                    <a:cubicBezTo>
                      <a:pt x="188" y="119"/>
                      <a:pt x="192" y="114"/>
                      <a:pt x="191" y="109"/>
                    </a:cubicBezTo>
                    <a:cubicBezTo>
                      <a:pt x="190" y="89"/>
                      <a:pt x="140" y="90"/>
                      <a:pt x="113" y="90"/>
                    </a:cubicBezTo>
                    <a:cubicBezTo>
                      <a:pt x="112" y="90"/>
                      <a:pt x="110" y="90"/>
                      <a:pt x="109" y="90"/>
                    </a:cubicBezTo>
                    <a:cubicBezTo>
                      <a:pt x="109" y="85"/>
                      <a:pt x="123" y="79"/>
                      <a:pt x="124" y="74"/>
                    </a:cubicBezTo>
                    <a:cubicBezTo>
                      <a:pt x="131" y="69"/>
                      <a:pt x="137" y="57"/>
                      <a:pt x="139" y="44"/>
                    </a:cubicBezTo>
                    <a:cubicBezTo>
                      <a:pt x="142" y="23"/>
                      <a:pt x="135" y="4"/>
                      <a:pt x="123" y="2"/>
                    </a:cubicBezTo>
                    <a:cubicBezTo>
                      <a:pt x="111" y="0"/>
                      <a:pt x="107" y="12"/>
                      <a:pt x="104" y="33"/>
                    </a:cubicBezTo>
                    <a:cubicBezTo>
                      <a:pt x="103" y="36"/>
                      <a:pt x="95" y="43"/>
                      <a:pt x="95" y="46"/>
                    </a:cubicBezTo>
                    <a:cubicBezTo>
                      <a:pt x="71" y="54"/>
                      <a:pt x="59" y="74"/>
                      <a:pt x="44" y="82"/>
                    </a:cubicBezTo>
                    <a:cubicBezTo>
                      <a:pt x="12" y="94"/>
                      <a:pt x="0" y="128"/>
                      <a:pt x="0" y="163"/>
                    </a:cubicBezTo>
                    <a:cubicBezTo>
                      <a:pt x="0" y="208"/>
                      <a:pt x="33" y="236"/>
                      <a:pt x="80" y="236"/>
                    </a:cubicBezTo>
                    <a:cubicBezTo>
                      <a:pt x="99" y="236"/>
                      <a:pt x="122" y="234"/>
                      <a:pt x="137" y="224"/>
                    </a:cubicBezTo>
                    <a:cubicBezTo>
                      <a:pt x="156" y="221"/>
                      <a:pt x="171" y="217"/>
                      <a:pt x="171" y="206"/>
                    </a:cubicBezTo>
                    <a:cubicBezTo>
                      <a:pt x="171" y="203"/>
                      <a:pt x="170" y="200"/>
                      <a:pt x="168" y="198"/>
                    </a:cubicBezTo>
                    <a:cubicBezTo>
                      <a:pt x="182" y="193"/>
                      <a:pt x="191" y="186"/>
                      <a:pt x="191" y="177"/>
                    </a:cubicBezTo>
                    <a:cubicBezTo>
                      <a:pt x="191" y="171"/>
                      <a:pt x="187" y="166"/>
                      <a:pt x="180" y="162"/>
                    </a:cubicBezTo>
                    <a:cubicBezTo>
                      <a:pt x="193" y="157"/>
                      <a:pt x="201" y="150"/>
                      <a:pt x="201" y="142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52"/>
              <p:cNvSpPr>
                <a:spLocks noEditPoints="1"/>
              </p:cNvSpPr>
              <p:nvPr/>
            </p:nvSpPr>
            <p:spPr bwMode="auto">
              <a:xfrm>
                <a:off x="10387012" y="2024063"/>
                <a:ext cx="188913" cy="293688"/>
              </a:xfrm>
              <a:custGeom>
                <a:avLst/>
                <a:gdLst>
                  <a:gd name="T0" fmla="*/ 0 w 158"/>
                  <a:gd name="T1" fmla="*/ 121 h 244"/>
                  <a:gd name="T2" fmla="*/ 78 w 158"/>
                  <a:gd name="T3" fmla="*/ 0 h 244"/>
                  <a:gd name="T4" fmla="*/ 158 w 158"/>
                  <a:gd name="T5" fmla="*/ 120 h 244"/>
                  <a:gd name="T6" fmla="*/ 78 w 158"/>
                  <a:gd name="T7" fmla="*/ 244 h 244"/>
                  <a:gd name="T8" fmla="*/ 0 w 158"/>
                  <a:gd name="T9" fmla="*/ 121 h 244"/>
                  <a:gd name="T10" fmla="*/ 112 w 158"/>
                  <a:gd name="T11" fmla="*/ 122 h 244"/>
                  <a:gd name="T12" fmla="*/ 80 w 158"/>
                  <a:gd name="T13" fmla="*/ 36 h 244"/>
                  <a:gd name="T14" fmla="*/ 47 w 158"/>
                  <a:gd name="T15" fmla="*/ 122 h 244"/>
                  <a:gd name="T16" fmla="*/ 80 w 158"/>
                  <a:gd name="T17" fmla="*/ 208 h 244"/>
                  <a:gd name="T18" fmla="*/ 112 w 158"/>
                  <a:gd name="T19" fmla="*/ 12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244">
                    <a:moveTo>
                      <a:pt x="0" y="121"/>
                    </a:moveTo>
                    <a:cubicBezTo>
                      <a:pt x="0" y="35"/>
                      <a:pt x="29" y="0"/>
                      <a:pt x="78" y="0"/>
                    </a:cubicBezTo>
                    <a:cubicBezTo>
                      <a:pt x="128" y="0"/>
                      <a:pt x="158" y="35"/>
                      <a:pt x="158" y="120"/>
                    </a:cubicBezTo>
                    <a:cubicBezTo>
                      <a:pt x="158" y="205"/>
                      <a:pt x="128" y="244"/>
                      <a:pt x="78" y="244"/>
                    </a:cubicBezTo>
                    <a:cubicBezTo>
                      <a:pt x="29" y="244"/>
                      <a:pt x="0" y="207"/>
                      <a:pt x="0" y="121"/>
                    </a:cubicBezTo>
                    <a:close/>
                    <a:moveTo>
                      <a:pt x="112" y="122"/>
                    </a:moveTo>
                    <a:cubicBezTo>
                      <a:pt x="112" y="59"/>
                      <a:pt x="101" y="36"/>
                      <a:pt x="80" y="36"/>
                    </a:cubicBezTo>
                    <a:cubicBezTo>
                      <a:pt x="58" y="36"/>
                      <a:pt x="47" y="58"/>
                      <a:pt x="47" y="122"/>
                    </a:cubicBezTo>
                    <a:cubicBezTo>
                      <a:pt x="47" y="185"/>
                      <a:pt x="58" y="208"/>
                      <a:pt x="80" y="208"/>
                    </a:cubicBezTo>
                    <a:cubicBezTo>
                      <a:pt x="101" y="208"/>
                      <a:pt x="112" y="185"/>
                      <a:pt x="112" y="122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53"/>
              <p:cNvSpPr>
                <a:spLocks/>
              </p:cNvSpPr>
              <p:nvPr/>
            </p:nvSpPr>
            <p:spPr bwMode="auto">
              <a:xfrm>
                <a:off x="10591800" y="2033588"/>
                <a:ext cx="185738" cy="284163"/>
              </a:xfrm>
              <a:custGeom>
                <a:avLst/>
                <a:gdLst>
                  <a:gd name="T0" fmla="*/ 0 w 155"/>
                  <a:gd name="T1" fmla="*/ 139 h 237"/>
                  <a:gd name="T2" fmla="*/ 5 w 155"/>
                  <a:gd name="T3" fmla="*/ 0 h 237"/>
                  <a:gd name="T4" fmla="*/ 146 w 155"/>
                  <a:gd name="T5" fmla="*/ 0 h 237"/>
                  <a:gd name="T6" fmla="*/ 146 w 155"/>
                  <a:gd name="T7" fmla="*/ 38 h 237"/>
                  <a:gd name="T8" fmla="*/ 45 w 155"/>
                  <a:gd name="T9" fmla="*/ 38 h 237"/>
                  <a:gd name="T10" fmla="*/ 43 w 155"/>
                  <a:gd name="T11" fmla="*/ 100 h 237"/>
                  <a:gd name="T12" fmla="*/ 89 w 155"/>
                  <a:gd name="T13" fmla="*/ 84 h 237"/>
                  <a:gd name="T14" fmla="*/ 155 w 155"/>
                  <a:gd name="T15" fmla="*/ 156 h 237"/>
                  <a:gd name="T16" fmla="*/ 76 w 155"/>
                  <a:gd name="T17" fmla="*/ 237 h 237"/>
                  <a:gd name="T18" fmla="*/ 0 w 155"/>
                  <a:gd name="T19" fmla="*/ 170 h 237"/>
                  <a:gd name="T20" fmla="*/ 45 w 155"/>
                  <a:gd name="T21" fmla="*/ 170 h 237"/>
                  <a:gd name="T22" fmla="*/ 76 w 155"/>
                  <a:gd name="T23" fmla="*/ 201 h 237"/>
                  <a:gd name="T24" fmla="*/ 110 w 155"/>
                  <a:gd name="T25" fmla="*/ 158 h 237"/>
                  <a:gd name="T26" fmla="*/ 79 w 155"/>
                  <a:gd name="T27" fmla="*/ 120 h 237"/>
                  <a:gd name="T28" fmla="*/ 47 w 155"/>
                  <a:gd name="T29" fmla="*/ 139 h 237"/>
                  <a:gd name="T30" fmla="*/ 0 w 155"/>
                  <a:gd name="T31" fmla="*/ 13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" h="237">
                    <a:moveTo>
                      <a:pt x="0" y="139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38"/>
                      <a:pt x="146" y="38"/>
                      <a:pt x="1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55" y="87"/>
                      <a:pt x="72" y="84"/>
                      <a:pt x="89" y="84"/>
                    </a:cubicBezTo>
                    <a:cubicBezTo>
                      <a:pt x="126" y="84"/>
                      <a:pt x="155" y="110"/>
                      <a:pt x="155" y="156"/>
                    </a:cubicBezTo>
                    <a:cubicBezTo>
                      <a:pt x="155" y="205"/>
                      <a:pt x="122" y="237"/>
                      <a:pt x="76" y="237"/>
                    </a:cubicBezTo>
                    <a:cubicBezTo>
                      <a:pt x="34" y="237"/>
                      <a:pt x="1" y="210"/>
                      <a:pt x="0" y="170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6" y="189"/>
                      <a:pt x="58" y="201"/>
                      <a:pt x="76" y="201"/>
                    </a:cubicBezTo>
                    <a:cubicBezTo>
                      <a:pt x="101" y="201"/>
                      <a:pt x="110" y="183"/>
                      <a:pt x="110" y="158"/>
                    </a:cubicBezTo>
                    <a:cubicBezTo>
                      <a:pt x="110" y="134"/>
                      <a:pt x="100" y="120"/>
                      <a:pt x="79" y="120"/>
                    </a:cubicBezTo>
                    <a:cubicBezTo>
                      <a:pt x="62" y="120"/>
                      <a:pt x="53" y="127"/>
                      <a:pt x="47" y="139"/>
                    </a:cubicBez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1" name="文本框 140"/>
            <p:cNvSpPr txBox="1"/>
            <p:nvPr/>
          </p:nvSpPr>
          <p:spPr>
            <a:xfrm>
              <a:off x="7393808" y="236056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小标题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488825" y="4567696"/>
            <a:ext cx="1317397" cy="1317397"/>
            <a:chOff x="6368590" y="4422241"/>
            <a:chExt cx="1317397" cy="1317397"/>
          </a:xfrm>
        </p:grpSpPr>
        <p:sp>
          <p:nvSpPr>
            <p:cNvPr id="148" name="椭圆 147"/>
            <p:cNvSpPr/>
            <p:nvPr/>
          </p:nvSpPr>
          <p:spPr>
            <a:xfrm>
              <a:off x="6368590" y="4422241"/>
              <a:ext cx="1317397" cy="1317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6672266" y="4549747"/>
              <a:ext cx="684634" cy="312580"/>
              <a:chOff x="9398000" y="4989513"/>
              <a:chExt cx="785813" cy="358775"/>
            </a:xfrm>
          </p:grpSpPr>
          <p:sp>
            <p:nvSpPr>
              <p:cNvPr id="151" name="Freeform 30"/>
              <p:cNvSpPr>
                <a:spLocks noEditPoints="1"/>
              </p:cNvSpPr>
              <p:nvPr/>
            </p:nvSpPr>
            <p:spPr bwMode="auto">
              <a:xfrm>
                <a:off x="9898062" y="5002213"/>
                <a:ext cx="265113" cy="247650"/>
              </a:xfrm>
              <a:custGeom>
                <a:avLst/>
                <a:gdLst>
                  <a:gd name="T0" fmla="*/ 186 w 221"/>
                  <a:gd name="T1" fmla="*/ 0 h 206"/>
                  <a:gd name="T2" fmla="*/ 211 w 221"/>
                  <a:gd name="T3" fmla="*/ 0 h 206"/>
                  <a:gd name="T4" fmla="*/ 221 w 221"/>
                  <a:gd name="T5" fmla="*/ 12 h 206"/>
                  <a:gd name="T6" fmla="*/ 221 w 221"/>
                  <a:gd name="T7" fmla="*/ 205 h 206"/>
                  <a:gd name="T8" fmla="*/ 176 w 221"/>
                  <a:gd name="T9" fmla="*/ 205 h 206"/>
                  <a:gd name="T10" fmla="*/ 176 w 221"/>
                  <a:gd name="T11" fmla="*/ 12 h 206"/>
                  <a:gd name="T12" fmla="*/ 186 w 221"/>
                  <a:gd name="T13" fmla="*/ 0 h 206"/>
                  <a:gd name="T14" fmla="*/ 127 w 221"/>
                  <a:gd name="T15" fmla="*/ 85 h 206"/>
                  <a:gd name="T16" fmla="*/ 152 w 221"/>
                  <a:gd name="T17" fmla="*/ 85 h 206"/>
                  <a:gd name="T18" fmla="*/ 162 w 221"/>
                  <a:gd name="T19" fmla="*/ 96 h 206"/>
                  <a:gd name="T20" fmla="*/ 162 w 221"/>
                  <a:gd name="T21" fmla="*/ 206 h 206"/>
                  <a:gd name="T22" fmla="*/ 117 w 221"/>
                  <a:gd name="T23" fmla="*/ 206 h 206"/>
                  <a:gd name="T24" fmla="*/ 117 w 221"/>
                  <a:gd name="T25" fmla="*/ 96 h 206"/>
                  <a:gd name="T26" fmla="*/ 127 w 221"/>
                  <a:gd name="T27" fmla="*/ 85 h 206"/>
                  <a:gd name="T28" fmla="*/ 69 w 221"/>
                  <a:gd name="T29" fmla="*/ 123 h 206"/>
                  <a:gd name="T30" fmla="*/ 94 w 221"/>
                  <a:gd name="T31" fmla="*/ 123 h 206"/>
                  <a:gd name="T32" fmla="*/ 104 w 221"/>
                  <a:gd name="T33" fmla="*/ 134 h 206"/>
                  <a:gd name="T34" fmla="*/ 104 w 221"/>
                  <a:gd name="T35" fmla="*/ 206 h 206"/>
                  <a:gd name="T36" fmla="*/ 59 w 221"/>
                  <a:gd name="T37" fmla="*/ 206 h 206"/>
                  <a:gd name="T38" fmla="*/ 59 w 221"/>
                  <a:gd name="T39" fmla="*/ 134 h 206"/>
                  <a:gd name="T40" fmla="*/ 69 w 221"/>
                  <a:gd name="T41" fmla="*/ 123 h 206"/>
                  <a:gd name="T42" fmla="*/ 10 w 221"/>
                  <a:gd name="T43" fmla="*/ 151 h 206"/>
                  <a:gd name="T44" fmla="*/ 35 w 221"/>
                  <a:gd name="T45" fmla="*/ 151 h 206"/>
                  <a:gd name="T46" fmla="*/ 45 w 221"/>
                  <a:gd name="T47" fmla="*/ 161 h 206"/>
                  <a:gd name="T48" fmla="*/ 45 w 221"/>
                  <a:gd name="T49" fmla="*/ 206 h 206"/>
                  <a:gd name="T50" fmla="*/ 0 w 221"/>
                  <a:gd name="T51" fmla="*/ 206 h 206"/>
                  <a:gd name="T52" fmla="*/ 0 w 221"/>
                  <a:gd name="T53" fmla="*/ 161 h 206"/>
                  <a:gd name="T54" fmla="*/ 10 w 221"/>
                  <a:gd name="T55" fmla="*/ 15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1" h="206">
                    <a:moveTo>
                      <a:pt x="186" y="0"/>
                    </a:moveTo>
                    <a:cubicBezTo>
                      <a:pt x="211" y="0"/>
                      <a:pt x="211" y="0"/>
                      <a:pt x="211" y="0"/>
                    </a:cubicBezTo>
                    <a:cubicBezTo>
                      <a:pt x="216" y="0"/>
                      <a:pt x="221" y="6"/>
                      <a:pt x="221" y="12"/>
                    </a:cubicBezTo>
                    <a:cubicBezTo>
                      <a:pt x="221" y="205"/>
                      <a:pt x="221" y="205"/>
                      <a:pt x="221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6"/>
                      <a:pt x="181" y="0"/>
                      <a:pt x="186" y="0"/>
                    </a:cubicBezTo>
                    <a:close/>
                    <a:moveTo>
                      <a:pt x="127" y="85"/>
                    </a:moveTo>
                    <a:cubicBezTo>
                      <a:pt x="152" y="85"/>
                      <a:pt x="152" y="85"/>
                      <a:pt x="152" y="85"/>
                    </a:cubicBezTo>
                    <a:cubicBezTo>
                      <a:pt x="158" y="85"/>
                      <a:pt x="162" y="90"/>
                      <a:pt x="162" y="96"/>
                    </a:cubicBezTo>
                    <a:cubicBezTo>
                      <a:pt x="162" y="206"/>
                      <a:pt x="162" y="206"/>
                      <a:pt x="162" y="206"/>
                    </a:cubicBezTo>
                    <a:cubicBezTo>
                      <a:pt x="117" y="206"/>
                      <a:pt x="117" y="206"/>
                      <a:pt x="117" y="206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7" y="90"/>
                      <a:pt x="122" y="85"/>
                      <a:pt x="127" y="85"/>
                    </a:cubicBezTo>
                    <a:close/>
                    <a:moveTo>
                      <a:pt x="69" y="123"/>
                    </a:moveTo>
                    <a:cubicBezTo>
                      <a:pt x="94" y="123"/>
                      <a:pt x="94" y="123"/>
                      <a:pt x="94" y="123"/>
                    </a:cubicBezTo>
                    <a:cubicBezTo>
                      <a:pt x="99" y="123"/>
                      <a:pt x="104" y="128"/>
                      <a:pt x="104" y="134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59" y="206"/>
                      <a:pt x="59" y="206"/>
                      <a:pt x="59" y="206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59" y="128"/>
                      <a:pt x="64" y="123"/>
                      <a:pt x="69" y="123"/>
                    </a:cubicBezTo>
                    <a:close/>
                    <a:moveTo>
                      <a:pt x="10" y="151"/>
                    </a:moveTo>
                    <a:cubicBezTo>
                      <a:pt x="35" y="151"/>
                      <a:pt x="35" y="151"/>
                      <a:pt x="35" y="151"/>
                    </a:cubicBezTo>
                    <a:cubicBezTo>
                      <a:pt x="41" y="151"/>
                      <a:pt x="45" y="155"/>
                      <a:pt x="45" y="161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155"/>
                      <a:pt x="5" y="151"/>
                      <a:pt x="10" y="151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1"/>
              <p:cNvSpPr>
                <a:spLocks/>
              </p:cNvSpPr>
              <p:nvPr/>
            </p:nvSpPr>
            <p:spPr bwMode="auto">
              <a:xfrm>
                <a:off x="9863137" y="5030788"/>
                <a:ext cx="315913" cy="250825"/>
              </a:xfrm>
              <a:custGeom>
                <a:avLst/>
                <a:gdLst>
                  <a:gd name="T0" fmla="*/ 256 w 262"/>
                  <a:gd name="T1" fmla="*/ 195 h 208"/>
                  <a:gd name="T2" fmla="*/ 13 w 262"/>
                  <a:gd name="T3" fmla="*/ 195 h 208"/>
                  <a:gd name="T4" fmla="*/ 13 w 262"/>
                  <a:gd name="T5" fmla="*/ 6 h 208"/>
                  <a:gd name="T6" fmla="*/ 6 w 262"/>
                  <a:gd name="T7" fmla="*/ 0 h 208"/>
                  <a:gd name="T8" fmla="*/ 6 w 262"/>
                  <a:gd name="T9" fmla="*/ 0 h 208"/>
                  <a:gd name="T10" fmla="*/ 0 w 262"/>
                  <a:gd name="T11" fmla="*/ 6 h 208"/>
                  <a:gd name="T12" fmla="*/ 0 w 262"/>
                  <a:gd name="T13" fmla="*/ 202 h 208"/>
                  <a:gd name="T14" fmla="*/ 6 w 262"/>
                  <a:gd name="T15" fmla="*/ 208 h 208"/>
                  <a:gd name="T16" fmla="*/ 6 w 262"/>
                  <a:gd name="T17" fmla="*/ 208 h 208"/>
                  <a:gd name="T18" fmla="*/ 8 w 262"/>
                  <a:gd name="T19" fmla="*/ 208 h 208"/>
                  <a:gd name="T20" fmla="*/ 256 w 262"/>
                  <a:gd name="T21" fmla="*/ 208 h 208"/>
                  <a:gd name="T22" fmla="*/ 262 w 262"/>
                  <a:gd name="T23" fmla="*/ 202 h 208"/>
                  <a:gd name="T24" fmla="*/ 262 w 262"/>
                  <a:gd name="T25" fmla="*/ 201 h 208"/>
                  <a:gd name="T26" fmla="*/ 256 w 262"/>
                  <a:gd name="T27" fmla="*/ 19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208">
                    <a:moveTo>
                      <a:pt x="256" y="195"/>
                    </a:move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6"/>
                      <a:pt x="2" y="208"/>
                      <a:pt x="6" y="208"/>
                    </a:cubicBezTo>
                    <a:cubicBezTo>
                      <a:pt x="6" y="208"/>
                      <a:pt x="6" y="208"/>
                      <a:pt x="6" y="208"/>
                    </a:cubicBezTo>
                    <a:cubicBezTo>
                      <a:pt x="8" y="208"/>
                      <a:pt x="8" y="208"/>
                      <a:pt x="8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259" y="208"/>
                      <a:pt x="262" y="205"/>
                      <a:pt x="262" y="202"/>
                    </a:cubicBezTo>
                    <a:cubicBezTo>
                      <a:pt x="262" y="201"/>
                      <a:pt x="262" y="201"/>
                      <a:pt x="262" y="201"/>
                    </a:cubicBezTo>
                    <a:cubicBezTo>
                      <a:pt x="262" y="198"/>
                      <a:pt x="259" y="195"/>
                      <a:pt x="256" y="195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2"/>
              <p:cNvSpPr>
                <a:spLocks noEditPoints="1"/>
              </p:cNvSpPr>
              <p:nvPr/>
            </p:nvSpPr>
            <p:spPr bwMode="auto">
              <a:xfrm>
                <a:off x="9402762" y="4989513"/>
                <a:ext cx="196850" cy="306388"/>
              </a:xfrm>
              <a:custGeom>
                <a:avLst/>
                <a:gdLst>
                  <a:gd name="T0" fmla="*/ 0 w 164"/>
                  <a:gd name="T1" fmla="*/ 126 h 255"/>
                  <a:gd name="T2" fmla="*/ 81 w 164"/>
                  <a:gd name="T3" fmla="*/ 0 h 255"/>
                  <a:gd name="T4" fmla="*/ 164 w 164"/>
                  <a:gd name="T5" fmla="*/ 125 h 255"/>
                  <a:gd name="T6" fmla="*/ 81 w 164"/>
                  <a:gd name="T7" fmla="*/ 255 h 255"/>
                  <a:gd name="T8" fmla="*/ 0 w 164"/>
                  <a:gd name="T9" fmla="*/ 126 h 255"/>
                  <a:gd name="T10" fmla="*/ 117 w 164"/>
                  <a:gd name="T11" fmla="*/ 128 h 255"/>
                  <a:gd name="T12" fmla="*/ 83 w 164"/>
                  <a:gd name="T13" fmla="*/ 37 h 255"/>
                  <a:gd name="T14" fmla="*/ 49 w 164"/>
                  <a:gd name="T15" fmla="*/ 127 h 255"/>
                  <a:gd name="T16" fmla="*/ 83 w 164"/>
                  <a:gd name="T17" fmla="*/ 217 h 255"/>
                  <a:gd name="T18" fmla="*/ 117 w 164"/>
                  <a:gd name="T19" fmla="*/ 12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255">
                    <a:moveTo>
                      <a:pt x="0" y="126"/>
                    </a:moveTo>
                    <a:cubicBezTo>
                      <a:pt x="0" y="36"/>
                      <a:pt x="30" y="0"/>
                      <a:pt x="81" y="0"/>
                    </a:cubicBezTo>
                    <a:cubicBezTo>
                      <a:pt x="133" y="0"/>
                      <a:pt x="164" y="36"/>
                      <a:pt x="164" y="125"/>
                    </a:cubicBezTo>
                    <a:cubicBezTo>
                      <a:pt x="164" y="214"/>
                      <a:pt x="133" y="255"/>
                      <a:pt x="81" y="255"/>
                    </a:cubicBezTo>
                    <a:cubicBezTo>
                      <a:pt x="30" y="255"/>
                      <a:pt x="0" y="216"/>
                      <a:pt x="0" y="126"/>
                    </a:cubicBezTo>
                    <a:close/>
                    <a:moveTo>
                      <a:pt x="117" y="128"/>
                    </a:moveTo>
                    <a:cubicBezTo>
                      <a:pt x="117" y="61"/>
                      <a:pt x="106" y="37"/>
                      <a:pt x="83" y="37"/>
                    </a:cubicBezTo>
                    <a:cubicBezTo>
                      <a:pt x="60" y="37"/>
                      <a:pt x="49" y="61"/>
                      <a:pt x="49" y="127"/>
                    </a:cubicBezTo>
                    <a:cubicBezTo>
                      <a:pt x="49" y="193"/>
                      <a:pt x="60" y="217"/>
                      <a:pt x="83" y="217"/>
                    </a:cubicBezTo>
                    <a:cubicBezTo>
                      <a:pt x="106" y="217"/>
                      <a:pt x="117" y="193"/>
                      <a:pt x="117" y="128"/>
                    </a:cubicBez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3"/>
              <p:cNvSpPr>
                <a:spLocks/>
              </p:cNvSpPr>
              <p:nvPr/>
            </p:nvSpPr>
            <p:spPr bwMode="auto">
              <a:xfrm>
                <a:off x="9610725" y="4989513"/>
                <a:ext cx="195263" cy="306388"/>
              </a:xfrm>
              <a:custGeom>
                <a:avLst/>
                <a:gdLst>
                  <a:gd name="T0" fmla="*/ 62 w 163"/>
                  <a:gd name="T1" fmla="*/ 107 h 255"/>
                  <a:gd name="T2" fmla="*/ 110 w 163"/>
                  <a:gd name="T3" fmla="*/ 74 h 255"/>
                  <a:gd name="T4" fmla="*/ 79 w 163"/>
                  <a:gd name="T5" fmla="*/ 37 h 255"/>
                  <a:gd name="T6" fmla="*/ 48 w 163"/>
                  <a:gd name="T7" fmla="*/ 76 h 255"/>
                  <a:gd name="T8" fmla="*/ 4 w 163"/>
                  <a:gd name="T9" fmla="*/ 76 h 255"/>
                  <a:gd name="T10" fmla="*/ 81 w 163"/>
                  <a:gd name="T11" fmla="*/ 0 h 255"/>
                  <a:gd name="T12" fmla="*/ 155 w 163"/>
                  <a:gd name="T13" fmla="*/ 65 h 255"/>
                  <a:gd name="T14" fmla="*/ 127 w 163"/>
                  <a:gd name="T15" fmla="*/ 119 h 255"/>
                  <a:gd name="T16" fmla="*/ 163 w 163"/>
                  <a:gd name="T17" fmla="*/ 178 h 255"/>
                  <a:gd name="T18" fmla="*/ 79 w 163"/>
                  <a:gd name="T19" fmla="*/ 255 h 255"/>
                  <a:gd name="T20" fmla="*/ 0 w 163"/>
                  <a:gd name="T21" fmla="*/ 176 h 255"/>
                  <a:gd name="T22" fmla="*/ 45 w 163"/>
                  <a:gd name="T23" fmla="*/ 176 h 255"/>
                  <a:gd name="T24" fmla="*/ 81 w 163"/>
                  <a:gd name="T25" fmla="*/ 216 h 255"/>
                  <a:gd name="T26" fmla="*/ 115 w 163"/>
                  <a:gd name="T27" fmla="*/ 177 h 255"/>
                  <a:gd name="T28" fmla="*/ 62 w 163"/>
                  <a:gd name="T29" fmla="*/ 139 h 255"/>
                  <a:gd name="T30" fmla="*/ 62 w 163"/>
                  <a:gd name="T31" fmla="*/ 10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3" h="255">
                    <a:moveTo>
                      <a:pt x="62" y="107"/>
                    </a:moveTo>
                    <a:cubicBezTo>
                      <a:pt x="102" y="107"/>
                      <a:pt x="110" y="92"/>
                      <a:pt x="110" y="74"/>
                    </a:cubicBezTo>
                    <a:cubicBezTo>
                      <a:pt x="110" y="50"/>
                      <a:pt x="101" y="37"/>
                      <a:pt x="79" y="37"/>
                    </a:cubicBezTo>
                    <a:cubicBezTo>
                      <a:pt x="61" y="37"/>
                      <a:pt x="48" y="52"/>
                      <a:pt x="48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31"/>
                      <a:pt x="36" y="0"/>
                      <a:pt x="81" y="0"/>
                    </a:cubicBezTo>
                    <a:cubicBezTo>
                      <a:pt x="123" y="0"/>
                      <a:pt x="155" y="26"/>
                      <a:pt x="155" y="65"/>
                    </a:cubicBezTo>
                    <a:cubicBezTo>
                      <a:pt x="155" y="86"/>
                      <a:pt x="146" y="108"/>
                      <a:pt x="127" y="119"/>
                    </a:cubicBezTo>
                    <a:cubicBezTo>
                      <a:pt x="150" y="128"/>
                      <a:pt x="163" y="147"/>
                      <a:pt x="163" y="178"/>
                    </a:cubicBezTo>
                    <a:cubicBezTo>
                      <a:pt x="163" y="225"/>
                      <a:pt x="129" y="255"/>
                      <a:pt x="79" y="255"/>
                    </a:cubicBezTo>
                    <a:cubicBezTo>
                      <a:pt x="29" y="255"/>
                      <a:pt x="0" y="225"/>
                      <a:pt x="0" y="176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5" y="204"/>
                      <a:pt x="57" y="216"/>
                      <a:pt x="81" y="216"/>
                    </a:cubicBezTo>
                    <a:cubicBezTo>
                      <a:pt x="100" y="216"/>
                      <a:pt x="115" y="202"/>
                      <a:pt x="115" y="177"/>
                    </a:cubicBezTo>
                    <a:cubicBezTo>
                      <a:pt x="115" y="149"/>
                      <a:pt x="101" y="139"/>
                      <a:pt x="62" y="139"/>
                    </a:cubicBezTo>
                    <a:lnTo>
                      <a:pt x="62" y="107"/>
                    </a:lnTo>
                    <a:close/>
                  </a:path>
                </a:pathLst>
              </a:custGeom>
              <a:solidFill>
                <a:srgbClr val="18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Rectangle 34"/>
              <p:cNvSpPr>
                <a:spLocks noChangeArrowheads="1"/>
              </p:cNvSpPr>
              <p:nvPr/>
            </p:nvSpPr>
            <p:spPr bwMode="auto">
              <a:xfrm>
                <a:off x="9398000" y="5337175"/>
                <a:ext cx="785813" cy="11113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50" name="文本框 149"/>
            <p:cNvSpPr txBox="1"/>
            <p:nvPr/>
          </p:nvSpPr>
          <p:spPr>
            <a:xfrm>
              <a:off x="6534147" y="494419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小标题</a:t>
              </a: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4701280" y="3046551"/>
            <a:ext cx="1182549" cy="372054"/>
            <a:chOff x="3783646" y="3063075"/>
            <a:chExt cx="1182549" cy="372054"/>
          </a:xfrm>
        </p:grpSpPr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3783646" y="3063075"/>
              <a:ext cx="1182549" cy="372054"/>
            </a:xfrm>
            <a:custGeom>
              <a:avLst/>
              <a:gdLst>
                <a:gd name="T0" fmla="*/ 1049 w 1131"/>
                <a:gd name="T1" fmla="*/ 0 h 356"/>
                <a:gd name="T2" fmla="*/ 1131 w 1131"/>
                <a:gd name="T3" fmla="*/ 82 h 356"/>
                <a:gd name="T4" fmla="*/ 1131 w 1131"/>
                <a:gd name="T5" fmla="*/ 274 h 356"/>
                <a:gd name="T6" fmla="*/ 1049 w 1131"/>
                <a:gd name="T7" fmla="*/ 356 h 356"/>
                <a:gd name="T8" fmla="*/ 82 w 1131"/>
                <a:gd name="T9" fmla="*/ 356 h 356"/>
                <a:gd name="T10" fmla="*/ 0 w 1131"/>
                <a:gd name="T11" fmla="*/ 274 h 356"/>
                <a:gd name="T12" fmla="*/ 0 w 1131"/>
                <a:gd name="T13" fmla="*/ 82 h 356"/>
                <a:gd name="T14" fmla="*/ 82 w 1131"/>
                <a:gd name="T15" fmla="*/ 0 h 356"/>
                <a:gd name="T16" fmla="*/ 1049 w 1131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1" h="356">
                  <a:moveTo>
                    <a:pt x="1049" y="0"/>
                  </a:moveTo>
                  <a:cubicBezTo>
                    <a:pt x="1094" y="0"/>
                    <a:pt x="1131" y="37"/>
                    <a:pt x="1131" y="82"/>
                  </a:cubicBezTo>
                  <a:cubicBezTo>
                    <a:pt x="1131" y="274"/>
                    <a:pt x="1131" y="274"/>
                    <a:pt x="1131" y="274"/>
                  </a:cubicBezTo>
                  <a:cubicBezTo>
                    <a:pt x="1131" y="320"/>
                    <a:pt x="1094" y="356"/>
                    <a:pt x="1049" y="356"/>
                  </a:cubicBezTo>
                  <a:cubicBezTo>
                    <a:pt x="82" y="356"/>
                    <a:pt x="82" y="356"/>
                    <a:pt x="82" y="356"/>
                  </a:cubicBezTo>
                  <a:cubicBezTo>
                    <a:pt x="37" y="356"/>
                    <a:pt x="0" y="320"/>
                    <a:pt x="0" y="2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6"/>
            <p:cNvSpPr>
              <a:spLocks noEditPoints="1"/>
            </p:cNvSpPr>
            <p:nvPr/>
          </p:nvSpPr>
          <p:spPr bwMode="auto">
            <a:xfrm>
              <a:off x="4703421" y="3164034"/>
              <a:ext cx="171505" cy="171504"/>
            </a:xfrm>
            <a:custGeom>
              <a:avLst/>
              <a:gdLst>
                <a:gd name="T0" fmla="*/ 82 w 164"/>
                <a:gd name="T1" fmla="*/ 0 h 164"/>
                <a:gd name="T2" fmla="*/ 0 w 164"/>
                <a:gd name="T3" fmla="*/ 82 h 164"/>
                <a:gd name="T4" fmla="*/ 82 w 164"/>
                <a:gd name="T5" fmla="*/ 164 h 164"/>
                <a:gd name="T6" fmla="*/ 164 w 164"/>
                <a:gd name="T7" fmla="*/ 82 h 164"/>
                <a:gd name="T8" fmla="*/ 82 w 164"/>
                <a:gd name="T9" fmla="*/ 0 h 164"/>
                <a:gd name="T10" fmla="*/ 49 w 164"/>
                <a:gd name="T11" fmla="*/ 132 h 164"/>
                <a:gd name="T12" fmla="*/ 49 w 164"/>
                <a:gd name="T13" fmla="*/ 33 h 164"/>
                <a:gd name="T14" fmla="*/ 135 w 164"/>
                <a:gd name="T15" fmla="*/ 82 h 164"/>
                <a:gd name="T16" fmla="*/ 49 w 164"/>
                <a:gd name="T17" fmla="*/ 13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cubicBezTo>
                    <a:pt x="37" y="0"/>
                    <a:pt x="0" y="37"/>
                    <a:pt x="0" y="82"/>
                  </a:cubicBezTo>
                  <a:cubicBezTo>
                    <a:pt x="0" y="128"/>
                    <a:pt x="37" y="164"/>
                    <a:pt x="82" y="164"/>
                  </a:cubicBezTo>
                  <a:cubicBezTo>
                    <a:pt x="127" y="164"/>
                    <a:pt x="164" y="128"/>
                    <a:pt x="164" y="82"/>
                  </a:cubicBezTo>
                  <a:cubicBezTo>
                    <a:pt x="164" y="37"/>
                    <a:pt x="127" y="0"/>
                    <a:pt x="82" y="0"/>
                  </a:cubicBezTo>
                  <a:close/>
                  <a:moveTo>
                    <a:pt x="49" y="132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135" y="82"/>
                    <a:pt x="135" y="82"/>
                    <a:pt x="135" y="82"/>
                  </a:cubicBezTo>
                  <a:lnTo>
                    <a:pt x="49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3819739" y="3095213"/>
              <a:ext cx="1051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0" name="直接连接符 159"/>
          <p:cNvCxnSpPr>
            <a:stCxn id="115" idx="2"/>
          </p:cNvCxnSpPr>
          <p:nvPr/>
        </p:nvCxnSpPr>
        <p:spPr>
          <a:xfrm flipH="1">
            <a:off x="2434728" y="4308427"/>
            <a:ext cx="23723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本框 160"/>
          <p:cNvSpPr txBox="1"/>
          <p:nvPr/>
        </p:nvSpPr>
        <p:spPr>
          <a:xfrm>
            <a:off x="2524932" y="3601841"/>
            <a:ext cx="17517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2" name="直接连接符 161"/>
          <p:cNvCxnSpPr/>
          <p:nvPr/>
        </p:nvCxnSpPr>
        <p:spPr>
          <a:xfrm flipH="1">
            <a:off x="2434728" y="5466464"/>
            <a:ext cx="352134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/>
          <p:cNvSpPr txBox="1"/>
          <p:nvPr/>
        </p:nvSpPr>
        <p:spPr>
          <a:xfrm>
            <a:off x="2719903" y="4732627"/>
            <a:ext cx="19322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4" name="直接连接符 163"/>
          <p:cNvCxnSpPr/>
          <p:nvPr/>
        </p:nvCxnSpPr>
        <p:spPr>
          <a:xfrm flipH="1">
            <a:off x="8789070" y="5223361"/>
            <a:ext cx="294389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9964174" y="4499159"/>
            <a:ext cx="19670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6" name="直接连接符 165"/>
          <p:cNvCxnSpPr/>
          <p:nvPr/>
        </p:nvCxnSpPr>
        <p:spPr>
          <a:xfrm flipH="1">
            <a:off x="9795069" y="4052045"/>
            <a:ext cx="227941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文本框 166"/>
          <p:cNvSpPr txBox="1"/>
          <p:nvPr/>
        </p:nvSpPr>
        <p:spPr>
          <a:xfrm>
            <a:off x="10231198" y="3319014"/>
            <a:ext cx="17377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8" name="直接连接符 167"/>
          <p:cNvCxnSpPr/>
          <p:nvPr/>
        </p:nvCxnSpPr>
        <p:spPr>
          <a:xfrm flipH="1">
            <a:off x="9648834" y="2506024"/>
            <a:ext cx="242565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文本框 168"/>
          <p:cNvSpPr txBox="1"/>
          <p:nvPr/>
        </p:nvSpPr>
        <p:spPr>
          <a:xfrm>
            <a:off x="10244041" y="1811028"/>
            <a:ext cx="19322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8157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7" grpId="0" animBg="1"/>
      <p:bldP spid="78" grpId="0" animBg="1"/>
      <p:bldP spid="104" grpId="0"/>
      <p:bldP spid="161" grpId="0"/>
      <p:bldP spid="163" grpId="0"/>
      <p:bldP spid="165" grpId="0"/>
      <p:bldP spid="167" grpId="0"/>
      <p:bldP spid="169" grpId="0"/>
      <p:bldP spid="1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6077613" y="4822840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7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7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077613" y="4447699"/>
            <a:ext cx="1751943" cy="1291721"/>
            <a:chOff x="4988448" y="4346385"/>
            <a:chExt cx="1751943" cy="1291721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5864419" y="4721526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7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7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988448" y="4721526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7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7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988448" y="4346385"/>
              <a:ext cx="1751943" cy="756081"/>
            </a:xfrm>
            <a:custGeom>
              <a:avLst/>
              <a:gdLst>
                <a:gd name="T0" fmla="*/ 453 w 906"/>
                <a:gd name="T1" fmla="*/ 0 h 391"/>
                <a:gd name="T2" fmla="*/ 0 w 906"/>
                <a:gd name="T3" fmla="*/ 194 h 391"/>
                <a:gd name="T4" fmla="*/ 453 w 906"/>
                <a:gd name="T5" fmla="*/ 391 h 391"/>
                <a:gd name="T6" fmla="*/ 906 w 906"/>
                <a:gd name="T7" fmla="*/ 194 h 391"/>
                <a:gd name="T8" fmla="*/ 453 w 90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91">
                  <a:moveTo>
                    <a:pt x="453" y="0"/>
                  </a:moveTo>
                  <a:lnTo>
                    <a:pt x="0" y="194"/>
                  </a:lnTo>
                  <a:lnTo>
                    <a:pt x="453" y="391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77613" y="3386092"/>
            <a:ext cx="1751943" cy="1289786"/>
            <a:chOff x="4988448" y="3284778"/>
            <a:chExt cx="1751943" cy="1289786"/>
          </a:xfrm>
        </p:grpSpPr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5864419" y="3659918"/>
              <a:ext cx="875972" cy="914646"/>
            </a:xfrm>
            <a:custGeom>
              <a:avLst/>
              <a:gdLst>
                <a:gd name="T0" fmla="*/ 453 w 453"/>
                <a:gd name="T1" fmla="*/ 0 h 473"/>
                <a:gd name="T2" fmla="*/ 0 w 453"/>
                <a:gd name="T3" fmla="*/ 194 h 473"/>
                <a:gd name="T4" fmla="*/ 0 w 453"/>
                <a:gd name="T5" fmla="*/ 473 h 473"/>
                <a:gd name="T6" fmla="*/ 453 w 453"/>
                <a:gd name="T7" fmla="*/ 277 h 473"/>
                <a:gd name="T8" fmla="*/ 453 w 45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3">
                  <a:moveTo>
                    <a:pt x="453" y="0"/>
                  </a:moveTo>
                  <a:lnTo>
                    <a:pt x="0" y="194"/>
                  </a:lnTo>
                  <a:lnTo>
                    <a:pt x="0" y="473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988448" y="3659918"/>
              <a:ext cx="875972" cy="914646"/>
            </a:xfrm>
            <a:custGeom>
              <a:avLst/>
              <a:gdLst>
                <a:gd name="T0" fmla="*/ 0 w 453"/>
                <a:gd name="T1" fmla="*/ 0 h 473"/>
                <a:gd name="T2" fmla="*/ 453 w 453"/>
                <a:gd name="T3" fmla="*/ 194 h 473"/>
                <a:gd name="T4" fmla="*/ 453 w 453"/>
                <a:gd name="T5" fmla="*/ 473 h 473"/>
                <a:gd name="T6" fmla="*/ 0 w 453"/>
                <a:gd name="T7" fmla="*/ 277 h 473"/>
                <a:gd name="T8" fmla="*/ 0 w 45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3">
                  <a:moveTo>
                    <a:pt x="0" y="0"/>
                  </a:moveTo>
                  <a:lnTo>
                    <a:pt x="453" y="194"/>
                  </a:lnTo>
                  <a:lnTo>
                    <a:pt x="453" y="473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4988448" y="3284778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7" name="Freeform 15"/>
          <p:cNvSpPr>
            <a:spLocks/>
          </p:cNvSpPr>
          <p:nvPr/>
        </p:nvSpPr>
        <p:spPr bwMode="auto">
          <a:xfrm>
            <a:off x="6077613" y="2697690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077613" y="2322550"/>
            <a:ext cx="1751943" cy="1291720"/>
            <a:chOff x="4988448" y="2221236"/>
            <a:chExt cx="1751943" cy="1291720"/>
          </a:xfrm>
        </p:grpSpPr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5864419" y="2596376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4988448" y="2596376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4988448" y="2221236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2" name="Freeform 19"/>
          <p:cNvSpPr>
            <a:spLocks/>
          </p:cNvSpPr>
          <p:nvPr/>
        </p:nvSpPr>
        <p:spPr bwMode="auto">
          <a:xfrm>
            <a:off x="6077613" y="1636082"/>
            <a:ext cx="875972" cy="916580"/>
          </a:xfrm>
          <a:custGeom>
            <a:avLst/>
            <a:gdLst>
              <a:gd name="T0" fmla="*/ 0 w 453"/>
              <a:gd name="T1" fmla="*/ 0 h 474"/>
              <a:gd name="T2" fmla="*/ 453 w 453"/>
              <a:gd name="T3" fmla="*/ 194 h 474"/>
              <a:gd name="T4" fmla="*/ 453 w 453"/>
              <a:gd name="T5" fmla="*/ 474 h 474"/>
              <a:gd name="T6" fmla="*/ 0 w 453"/>
              <a:gd name="T7" fmla="*/ 277 h 474"/>
              <a:gd name="T8" fmla="*/ 0 w 453"/>
              <a:gd name="T9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474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077613" y="1260942"/>
            <a:ext cx="1751943" cy="1291720"/>
            <a:chOff x="4988448" y="1159628"/>
            <a:chExt cx="1751943" cy="1291720"/>
          </a:xfrm>
        </p:grpSpPr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5864419" y="1534768"/>
              <a:ext cx="875972" cy="916580"/>
            </a:xfrm>
            <a:custGeom>
              <a:avLst/>
              <a:gdLst>
                <a:gd name="T0" fmla="*/ 453 w 453"/>
                <a:gd name="T1" fmla="*/ 0 h 474"/>
                <a:gd name="T2" fmla="*/ 0 w 453"/>
                <a:gd name="T3" fmla="*/ 194 h 474"/>
                <a:gd name="T4" fmla="*/ 0 w 453"/>
                <a:gd name="T5" fmla="*/ 474 h 474"/>
                <a:gd name="T6" fmla="*/ 453 w 453"/>
                <a:gd name="T7" fmla="*/ 277 h 474"/>
                <a:gd name="T8" fmla="*/ 453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4988448" y="1534768"/>
              <a:ext cx="875972" cy="916580"/>
            </a:xfrm>
            <a:custGeom>
              <a:avLst/>
              <a:gdLst>
                <a:gd name="T0" fmla="*/ 0 w 453"/>
                <a:gd name="T1" fmla="*/ 0 h 474"/>
                <a:gd name="T2" fmla="*/ 453 w 453"/>
                <a:gd name="T3" fmla="*/ 194 h 474"/>
                <a:gd name="T4" fmla="*/ 453 w 453"/>
                <a:gd name="T5" fmla="*/ 474 h 474"/>
                <a:gd name="T6" fmla="*/ 0 w 453"/>
                <a:gd name="T7" fmla="*/ 277 h 474"/>
                <a:gd name="T8" fmla="*/ 0 w 453"/>
                <a:gd name="T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474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988448" y="1159628"/>
              <a:ext cx="1751943" cy="750280"/>
            </a:xfrm>
            <a:custGeom>
              <a:avLst/>
              <a:gdLst>
                <a:gd name="T0" fmla="*/ 453 w 906"/>
                <a:gd name="T1" fmla="*/ 0 h 388"/>
                <a:gd name="T2" fmla="*/ 0 w 906"/>
                <a:gd name="T3" fmla="*/ 194 h 388"/>
                <a:gd name="T4" fmla="*/ 453 w 906"/>
                <a:gd name="T5" fmla="*/ 388 h 388"/>
                <a:gd name="T6" fmla="*/ 906 w 906"/>
                <a:gd name="T7" fmla="*/ 194 h 388"/>
                <a:gd name="T8" fmla="*/ 453 w 906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6" h="388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404681" y="2885260"/>
            <a:ext cx="582047" cy="187570"/>
            <a:chOff x="4315516" y="2783946"/>
            <a:chExt cx="582047" cy="187570"/>
          </a:xfrm>
          <a:solidFill>
            <a:srgbClr val="C00000"/>
          </a:solidFill>
        </p:grpSpPr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4709993" y="2783946"/>
              <a:ext cx="187570" cy="1875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4356124" y="2849692"/>
              <a:ext cx="357737" cy="58011"/>
            </a:xfrm>
            <a:custGeom>
              <a:avLst/>
              <a:gdLst>
                <a:gd name="T0" fmla="*/ 78 w 78"/>
                <a:gd name="T1" fmla="*/ 0 h 13"/>
                <a:gd name="T2" fmla="*/ 0 w 78"/>
                <a:gd name="T3" fmla="*/ 0 h 13"/>
                <a:gd name="T4" fmla="*/ 0 w 78"/>
                <a:gd name="T5" fmla="*/ 13 h 13"/>
                <a:gd name="T6" fmla="*/ 78 w 78"/>
                <a:gd name="T7" fmla="*/ 13 h 13"/>
                <a:gd name="T8" fmla="*/ 77 w 78"/>
                <a:gd name="T9" fmla="*/ 6 h 13"/>
                <a:gd name="T10" fmla="*/ 78 w 7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1"/>
                    <a:pt x="77" y="9"/>
                    <a:pt x="77" y="6"/>
                  </a:cubicBezTo>
                  <a:cubicBezTo>
                    <a:pt x="77" y="4"/>
                    <a:pt x="78" y="2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4709993" y="2849692"/>
              <a:ext cx="90884" cy="58011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6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auto">
            <a:xfrm>
              <a:off x="4760270" y="2834223"/>
              <a:ext cx="87017" cy="83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auto">
            <a:xfrm>
              <a:off x="4315516" y="2840024"/>
              <a:ext cx="81216" cy="773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04681" y="4965934"/>
            <a:ext cx="582047" cy="187570"/>
            <a:chOff x="4315516" y="4864620"/>
            <a:chExt cx="582047" cy="187570"/>
          </a:xfrm>
          <a:solidFill>
            <a:srgbClr val="C00000"/>
          </a:solidFill>
        </p:grpSpPr>
        <p:sp>
          <p:nvSpPr>
            <p:cNvPr id="64" name="Oval 26"/>
            <p:cNvSpPr>
              <a:spLocks noChangeArrowheads="1"/>
            </p:cNvSpPr>
            <p:nvPr/>
          </p:nvSpPr>
          <p:spPr bwMode="auto">
            <a:xfrm>
              <a:off x="4709993" y="4864620"/>
              <a:ext cx="187570" cy="1875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356124" y="4928433"/>
              <a:ext cx="357737" cy="59945"/>
            </a:xfrm>
            <a:custGeom>
              <a:avLst/>
              <a:gdLst>
                <a:gd name="T0" fmla="*/ 78 w 78"/>
                <a:gd name="T1" fmla="*/ 0 h 13"/>
                <a:gd name="T2" fmla="*/ 0 w 78"/>
                <a:gd name="T3" fmla="*/ 0 h 13"/>
                <a:gd name="T4" fmla="*/ 0 w 78"/>
                <a:gd name="T5" fmla="*/ 13 h 13"/>
                <a:gd name="T6" fmla="*/ 78 w 78"/>
                <a:gd name="T7" fmla="*/ 13 h 13"/>
                <a:gd name="T8" fmla="*/ 77 w 78"/>
                <a:gd name="T9" fmla="*/ 7 h 13"/>
                <a:gd name="T10" fmla="*/ 78 w 7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1"/>
                    <a:pt x="77" y="9"/>
                    <a:pt x="77" y="7"/>
                  </a:cubicBezTo>
                  <a:cubicBezTo>
                    <a:pt x="77" y="4"/>
                    <a:pt x="78" y="2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709993" y="4928433"/>
              <a:ext cx="90884" cy="59945"/>
            </a:xfrm>
            <a:custGeom>
              <a:avLst/>
              <a:gdLst>
                <a:gd name="T0" fmla="*/ 20 w 20"/>
                <a:gd name="T1" fmla="*/ 0 h 13"/>
                <a:gd name="T2" fmla="*/ 1 w 20"/>
                <a:gd name="T3" fmla="*/ 0 h 13"/>
                <a:gd name="T4" fmla="*/ 0 w 20"/>
                <a:gd name="T5" fmla="*/ 7 h 13"/>
                <a:gd name="T6" fmla="*/ 1 w 20"/>
                <a:gd name="T7" fmla="*/ 13 h 13"/>
                <a:gd name="T8" fmla="*/ 20 w 20"/>
                <a:gd name="T9" fmla="*/ 13 h 13"/>
                <a:gd name="T10" fmla="*/ 20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Oval 29"/>
            <p:cNvSpPr>
              <a:spLocks noChangeArrowheads="1"/>
            </p:cNvSpPr>
            <p:nvPr/>
          </p:nvSpPr>
          <p:spPr bwMode="auto">
            <a:xfrm>
              <a:off x="4760270" y="4918764"/>
              <a:ext cx="87017" cy="83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Oval 30"/>
            <p:cNvSpPr>
              <a:spLocks noChangeArrowheads="1"/>
            </p:cNvSpPr>
            <p:nvPr/>
          </p:nvSpPr>
          <p:spPr bwMode="auto">
            <a:xfrm>
              <a:off x="4315516" y="4918764"/>
              <a:ext cx="81216" cy="773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959115" y="1833321"/>
            <a:ext cx="582047" cy="181769"/>
            <a:chOff x="6869950" y="1732007"/>
            <a:chExt cx="582047" cy="181769"/>
          </a:xfrm>
          <a:solidFill>
            <a:srgbClr val="C00000"/>
          </a:solidFill>
        </p:grpSpPr>
        <p:sp>
          <p:nvSpPr>
            <p:cNvPr id="70" name="Oval 31"/>
            <p:cNvSpPr>
              <a:spLocks noChangeArrowheads="1"/>
            </p:cNvSpPr>
            <p:nvPr/>
          </p:nvSpPr>
          <p:spPr bwMode="auto">
            <a:xfrm>
              <a:off x="6869950" y="1732007"/>
              <a:ext cx="187570" cy="1817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7051719" y="1790018"/>
              <a:ext cx="357737" cy="65746"/>
            </a:xfrm>
            <a:custGeom>
              <a:avLst/>
              <a:gdLst>
                <a:gd name="T0" fmla="*/ 78 w 78"/>
                <a:gd name="T1" fmla="*/ 0 h 14"/>
                <a:gd name="T2" fmla="*/ 0 w 78"/>
                <a:gd name="T3" fmla="*/ 0 h 14"/>
                <a:gd name="T4" fmla="*/ 1 w 78"/>
                <a:gd name="T5" fmla="*/ 7 h 14"/>
                <a:gd name="T6" fmla="*/ 0 w 78"/>
                <a:gd name="T7" fmla="*/ 14 h 14"/>
                <a:gd name="T8" fmla="*/ 78 w 78"/>
                <a:gd name="T9" fmla="*/ 14 h 14"/>
                <a:gd name="T10" fmla="*/ 78 w 7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4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7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6960834" y="1790018"/>
              <a:ext cx="96686" cy="65746"/>
            </a:xfrm>
            <a:custGeom>
              <a:avLst/>
              <a:gdLst>
                <a:gd name="T0" fmla="*/ 20 w 21"/>
                <a:gd name="T1" fmla="*/ 0 h 14"/>
                <a:gd name="T2" fmla="*/ 0 w 21"/>
                <a:gd name="T3" fmla="*/ 0 h 14"/>
                <a:gd name="T4" fmla="*/ 0 w 21"/>
                <a:gd name="T5" fmla="*/ 14 h 14"/>
                <a:gd name="T6" fmla="*/ 20 w 21"/>
                <a:gd name="T7" fmla="*/ 14 h 14"/>
                <a:gd name="T8" fmla="*/ 21 w 21"/>
                <a:gd name="T9" fmla="*/ 7 h 14"/>
                <a:gd name="T10" fmla="*/ 20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2"/>
                    <a:pt x="21" y="9"/>
                    <a:pt x="21" y="7"/>
                  </a:cubicBezTo>
                  <a:cubicBezTo>
                    <a:pt x="21" y="5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6920226" y="1782283"/>
              <a:ext cx="81216" cy="812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Oval 35"/>
            <p:cNvSpPr>
              <a:spLocks noChangeArrowheads="1"/>
            </p:cNvSpPr>
            <p:nvPr/>
          </p:nvSpPr>
          <p:spPr bwMode="auto">
            <a:xfrm>
              <a:off x="7368847" y="1782283"/>
              <a:ext cx="83150" cy="812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959115" y="3912061"/>
            <a:ext cx="582047" cy="187570"/>
            <a:chOff x="6869950" y="3810747"/>
            <a:chExt cx="582047" cy="187570"/>
          </a:xfrm>
          <a:solidFill>
            <a:srgbClr val="C00000"/>
          </a:solidFill>
        </p:grpSpPr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6869950" y="3810747"/>
              <a:ext cx="187570" cy="1875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7051719" y="3874560"/>
              <a:ext cx="357737" cy="59945"/>
            </a:xfrm>
            <a:custGeom>
              <a:avLst/>
              <a:gdLst>
                <a:gd name="T0" fmla="*/ 78 w 78"/>
                <a:gd name="T1" fmla="*/ 0 h 13"/>
                <a:gd name="T2" fmla="*/ 0 w 78"/>
                <a:gd name="T3" fmla="*/ 0 h 13"/>
                <a:gd name="T4" fmla="*/ 1 w 78"/>
                <a:gd name="T5" fmla="*/ 6 h 13"/>
                <a:gd name="T6" fmla="*/ 0 w 78"/>
                <a:gd name="T7" fmla="*/ 13 h 13"/>
                <a:gd name="T8" fmla="*/ 78 w 78"/>
                <a:gd name="T9" fmla="*/ 13 h 13"/>
                <a:gd name="T10" fmla="*/ 78 w 7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3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6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6960834" y="3874560"/>
              <a:ext cx="96686" cy="59945"/>
            </a:xfrm>
            <a:custGeom>
              <a:avLst/>
              <a:gdLst>
                <a:gd name="T0" fmla="*/ 20 w 21"/>
                <a:gd name="T1" fmla="*/ 0 h 13"/>
                <a:gd name="T2" fmla="*/ 0 w 21"/>
                <a:gd name="T3" fmla="*/ 0 h 13"/>
                <a:gd name="T4" fmla="*/ 0 w 21"/>
                <a:gd name="T5" fmla="*/ 13 h 13"/>
                <a:gd name="T6" fmla="*/ 20 w 21"/>
                <a:gd name="T7" fmla="*/ 13 h 13"/>
                <a:gd name="T8" fmla="*/ 21 w 21"/>
                <a:gd name="T9" fmla="*/ 6 h 13"/>
                <a:gd name="T10" fmla="*/ 20 w 2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1"/>
                    <a:pt x="21" y="9"/>
                    <a:pt x="21" y="6"/>
                  </a:cubicBezTo>
                  <a:cubicBezTo>
                    <a:pt x="21" y="4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6" name="Oval 39"/>
            <p:cNvSpPr>
              <a:spLocks noChangeArrowheads="1"/>
            </p:cNvSpPr>
            <p:nvPr/>
          </p:nvSpPr>
          <p:spPr bwMode="auto">
            <a:xfrm>
              <a:off x="6920226" y="3861024"/>
              <a:ext cx="81216" cy="83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7" name="Oval 40"/>
            <p:cNvSpPr>
              <a:spLocks noChangeArrowheads="1"/>
            </p:cNvSpPr>
            <p:nvPr/>
          </p:nvSpPr>
          <p:spPr bwMode="auto">
            <a:xfrm>
              <a:off x="7368847" y="3864891"/>
              <a:ext cx="83150" cy="792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8" name="Freeform 41"/>
          <p:cNvSpPr>
            <a:spLocks noEditPoints="1"/>
          </p:cNvSpPr>
          <p:nvPr/>
        </p:nvSpPr>
        <p:spPr bwMode="auto">
          <a:xfrm>
            <a:off x="6298056" y="5056819"/>
            <a:ext cx="353869" cy="444754"/>
          </a:xfrm>
          <a:custGeom>
            <a:avLst/>
            <a:gdLst>
              <a:gd name="T0" fmla="*/ 25 w 77"/>
              <a:gd name="T1" fmla="*/ 80 h 97"/>
              <a:gd name="T2" fmla="*/ 9 w 77"/>
              <a:gd name="T3" fmla="*/ 46 h 97"/>
              <a:gd name="T4" fmla="*/ 25 w 77"/>
              <a:gd name="T5" fmla="*/ 26 h 97"/>
              <a:gd name="T6" fmla="*/ 41 w 77"/>
              <a:gd name="T7" fmla="*/ 60 h 97"/>
              <a:gd name="T8" fmla="*/ 22 w 77"/>
              <a:gd name="T9" fmla="*/ 9 h 97"/>
              <a:gd name="T10" fmla="*/ 20 w 77"/>
              <a:gd name="T11" fmla="*/ 17 h 97"/>
              <a:gd name="T12" fmla="*/ 11 w 77"/>
              <a:gd name="T13" fmla="*/ 12 h 97"/>
              <a:gd name="T14" fmla="*/ 8 w 77"/>
              <a:gd name="T15" fmla="*/ 26 h 97"/>
              <a:gd name="T16" fmla="*/ 0 w 77"/>
              <a:gd name="T17" fmla="*/ 36 h 97"/>
              <a:gd name="T18" fmla="*/ 5 w 77"/>
              <a:gd name="T19" fmla="*/ 51 h 97"/>
              <a:gd name="T20" fmla="*/ 5 w 77"/>
              <a:gd name="T21" fmla="*/ 70 h 97"/>
              <a:gd name="T22" fmla="*/ 13 w 77"/>
              <a:gd name="T23" fmla="*/ 77 h 97"/>
              <a:gd name="T24" fmla="*/ 21 w 77"/>
              <a:gd name="T25" fmla="*/ 94 h 97"/>
              <a:gd name="T26" fmla="*/ 29 w 77"/>
              <a:gd name="T27" fmla="*/ 89 h 97"/>
              <a:gd name="T28" fmla="*/ 36 w 77"/>
              <a:gd name="T29" fmla="*/ 87 h 97"/>
              <a:gd name="T30" fmla="*/ 45 w 77"/>
              <a:gd name="T31" fmla="*/ 88 h 97"/>
              <a:gd name="T32" fmla="*/ 45 w 77"/>
              <a:gd name="T33" fmla="*/ 69 h 97"/>
              <a:gd name="T34" fmla="*/ 50 w 77"/>
              <a:gd name="T35" fmla="*/ 58 h 97"/>
              <a:gd name="T36" fmla="*/ 42 w 77"/>
              <a:gd name="T37" fmla="*/ 41 h 97"/>
              <a:gd name="T38" fmla="*/ 40 w 77"/>
              <a:gd name="T39" fmla="*/ 25 h 97"/>
              <a:gd name="T40" fmla="*/ 30 w 77"/>
              <a:gd name="T41" fmla="*/ 21 h 97"/>
              <a:gd name="T42" fmla="*/ 22 w 77"/>
              <a:gd name="T43" fmla="*/ 9 h 97"/>
              <a:gd name="T44" fmla="*/ 60 w 77"/>
              <a:gd name="T45" fmla="*/ 48 h 97"/>
              <a:gd name="T46" fmla="*/ 49 w 77"/>
              <a:gd name="T47" fmla="*/ 25 h 97"/>
              <a:gd name="T48" fmla="*/ 60 w 77"/>
              <a:gd name="T49" fmla="*/ 12 h 97"/>
              <a:gd name="T50" fmla="*/ 70 w 77"/>
              <a:gd name="T51" fmla="*/ 35 h 97"/>
              <a:gd name="T52" fmla="*/ 58 w 77"/>
              <a:gd name="T53" fmla="*/ 0 h 97"/>
              <a:gd name="T54" fmla="*/ 57 w 77"/>
              <a:gd name="T55" fmla="*/ 5 h 97"/>
              <a:gd name="T56" fmla="*/ 50 w 77"/>
              <a:gd name="T57" fmla="*/ 2 h 97"/>
              <a:gd name="T58" fmla="*/ 48 w 77"/>
              <a:gd name="T59" fmla="*/ 11 h 97"/>
              <a:gd name="T60" fmla="*/ 43 w 77"/>
              <a:gd name="T61" fmla="*/ 18 h 97"/>
              <a:gd name="T62" fmla="*/ 46 w 77"/>
              <a:gd name="T63" fmla="*/ 28 h 97"/>
              <a:gd name="T64" fmla="*/ 46 w 77"/>
              <a:gd name="T65" fmla="*/ 41 h 97"/>
              <a:gd name="T66" fmla="*/ 52 w 77"/>
              <a:gd name="T67" fmla="*/ 46 h 97"/>
              <a:gd name="T68" fmla="*/ 57 w 77"/>
              <a:gd name="T69" fmla="*/ 57 h 97"/>
              <a:gd name="T70" fmla="*/ 62 w 77"/>
              <a:gd name="T71" fmla="*/ 55 h 97"/>
              <a:gd name="T72" fmla="*/ 67 w 77"/>
              <a:gd name="T73" fmla="*/ 53 h 97"/>
              <a:gd name="T74" fmla="*/ 73 w 77"/>
              <a:gd name="T75" fmla="*/ 53 h 97"/>
              <a:gd name="T76" fmla="*/ 73 w 77"/>
              <a:gd name="T77" fmla="*/ 41 h 97"/>
              <a:gd name="T78" fmla="*/ 77 w 77"/>
              <a:gd name="T79" fmla="*/ 33 h 97"/>
              <a:gd name="T80" fmla="*/ 72 w 77"/>
              <a:gd name="T81" fmla="*/ 22 h 97"/>
              <a:gd name="T82" fmla="*/ 70 w 77"/>
              <a:gd name="T83" fmla="*/ 11 h 97"/>
              <a:gd name="T84" fmla="*/ 63 w 77"/>
              <a:gd name="T85" fmla="*/ 8 h 97"/>
              <a:gd name="T86" fmla="*/ 58 w 77"/>
              <a:gd name="T8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" h="97">
                <a:moveTo>
                  <a:pt x="29" y="81"/>
                </a:moveTo>
                <a:cubicBezTo>
                  <a:pt x="28" y="81"/>
                  <a:pt x="26" y="81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16" y="76"/>
                  <a:pt x="9" y="61"/>
                  <a:pt x="9" y="46"/>
                </a:cubicBezTo>
                <a:cubicBezTo>
                  <a:pt x="10" y="34"/>
                  <a:pt x="15" y="26"/>
                  <a:pt x="22" y="26"/>
                </a:cubicBezTo>
                <a:cubicBezTo>
                  <a:pt x="23" y="26"/>
                  <a:pt x="24" y="26"/>
                  <a:pt x="25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34" y="30"/>
                  <a:pt x="41" y="46"/>
                  <a:pt x="41" y="60"/>
                </a:cubicBezTo>
                <a:cubicBezTo>
                  <a:pt x="41" y="73"/>
                  <a:pt x="36" y="81"/>
                  <a:pt x="29" y="81"/>
                </a:cubicBezTo>
                <a:moveTo>
                  <a:pt x="22" y="9"/>
                </a:move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0" y="17"/>
                </a:cubicBezTo>
                <a:cubicBezTo>
                  <a:pt x="18" y="17"/>
                  <a:pt x="16" y="18"/>
                  <a:pt x="14" y="19"/>
                </a:cubicBezTo>
                <a:cubicBezTo>
                  <a:pt x="11" y="12"/>
                  <a:pt x="11" y="12"/>
                  <a:pt x="11" y="12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9"/>
                  <a:pt x="6" y="33"/>
                  <a:pt x="5" y="3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6"/>
                  <a:pt x="6" y="61"/>
                  <a:pt x="8" y="65"/>
                </a:cubicBezTo>
                <a:cubicBezTo>
                  <a:pt x="5" y="70"/>
                  <a:pt x="5" y="70"/>
                  <a:pt x="5" y="70"/>
                </a:cubicBezTo>
                <a:cubicBezTo>
                  <a:pt x="10" y="81"/>
                  <a:pt x="10" y="81"/>
                  <a:pt x="10" y="81"/>
                </a:cubicBezTo>
                <a:cubicBezTo>
                  <a:pt x="13" y="77"/>
                  <a:pt x="13" y="77"/>
                  <a:pt x="13" y="77"/>
                </a:cubicBezTo>
                <a:cubicBezTo>
                  <a:pt x="16" y="81"/>
                  <a:pt x="18" y="84"/>
                  <a:pt x="21" y="86"/>
                </a:cubicBezTo>
                <a:cubicBezTo>
                  <a:pt x="21" y="94"/>
                  <a:pt x="21" y="94"/>
                  <a:pt x="21" y="94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90"/>
                  <a:pt x="30" y="90"/>
                  <a:pt x="30" y="90"/>
                </a:cubicBezTo>
                <a:cubicBezTo>
                  <a:pt x="32" y="90"/>
                  <a:pt x="34" y="89"/>
                  <a:pt x="36" y="87"/>
                </a:cubicBezTo>
                <a:cubicBezTo>
                  <a:pt x="40" y="94"/>
                  <a:pt x="40" y="94"/>
                  <a:pt x="40" y="94"/>
                </a:cubicBezTo>
                <a:cubicBezTo>
                  <a:pt x="45" y="88"/>
                  <a:pt x="45" y="88"/>
                  <a:pt x="45" y="88"/>
                </a:cubicBezTo>
                <a:cubicBezTo>
                  <a:pt x="42" y="81"/>
                  <a:pt x="42" y="81"/>
                  <a:pt x="42" y="81"/>
                </a:cubicBezTo>
                <a:cubicBezTo>
                  <a:pt x="44" y="77"/>
                  <a:pt x="45" y="73"/>
                  <a:pt x="45" y="69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58"/>
                  <a:pt x="50" y="58"/>
                  <a:pt x="50" y="58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1"/>
                  <a:pt x="44" y="46"/>
                  <a:pt x="42" y="41"/>
                </a:cubicBezTo>
                <a:cubicBezTo>
                  <a:pt x="46" y="37"/>
                  <a:pt x="46" y="37"/>
                  <a:pt x="46" y="37"/>
                </a:cubicBezTo>
                <a:cubicBezTo>
                  <a:pt x="40" y="25"/>
                  <a:pt x="40" y="25"/>
                  <a:pt x="40" y="25"/>
                </a:cubicBezTo>
                <a:cubicBezTo>
                  <a:pt x="37" y="29"/>
                  <a:pt x="37" y="29"/>
                  <a:pt x="37" y="29"/>
                </a:cubicBezTo>
                <a:cubicBezTo>
                  <a:pt x="35" y="26"/>
                  <a:pt x="32" y="23"/>
                  <a:pt x="30" y="21"/>
                </a:cubicBezTo>
                <a:cubicBezTo>
                  <a:pt x="30" y="13"/>
                  <a:pt x="30" y="13"/>
                  <a:pt x="30" y="13"/>
                </a:cubicBezTo>
                <a:cubicBezTo>
                  <a:pt x="22" y="9"/>
                  <a:pt x="22" y="9"/>
                  <a:pt x="22" y="9"/>
                </a:cubicBezTo>
                <a:moveTo>
                  <a:pt x="62" y="49"/>
                </a:moveTo>
                <a:cubicBezTo>
                  <a:pt x="61" y="49"/>
                  <a:pt x="61" y="49"/>
                  <a:pt x="6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4" y="46"/>
                  <a:pt x="49" y="35"/>
                  <a:pt x="49" y="25"/>
                </a:cubicBezTo>
                <a:cubicBezTo>
                  <a:pt x="49" y="17"/>
                  <a:pt x="53" y="11"/>
                  <a:pt x="57" y="11"/>
                </a:cubicBezTo>
                <a:cubicBezTo>
                  <a:pt x="58" y="11"/>
                  <a:pt x="59" y="11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6" y="14"/>
                  <a:pt x="71" y="25"/>
                  <a:pt x="70" y="35"/>
                </a:cubicBezTo>
                <a:cubicBezTo>
                  <a:pt x="70" y="43"/>
                  <a:pt x="67" y="49"/>
                  <a:pt x="62" y="49"/>
                </a:cubicBezTo>
                <a:moveTo>
                  <a:pt x="58" y="0"/>
                </a:move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5"/>
                  <a:pt x="54" y="6"/>
                  <a:pt x="52" y="7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7"/>
                  <a:pt x="46" y="7"/>
                  <a:pt x="46" y="7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4"/>
                  <a:pt x="47" y="16"/>
                  <a:pt x="46" y="19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2"/>
                  <a:pt x="47" y="35"/>
                  <a:pt x="48" y="38"/>
                </a:cubicBezTo>
                <a:cubicBezTo>
                  <a:pt x="46" y="41"/>
                  <a:pt x="46" y="41"/>
                  <a:pt x="46" y="41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9"/>
                  <a:pt x="55" y="51"/>
                  <a:pt x="57" y="52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60"/>
                  <a:pt x="62" y="60"/>
                  <a:pt x="62" y="60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63" y="55"/>
                  <a:pt x="63" y="55"/>
                </a:cubicBezTo>
                <a:cubicBezTo>
                  <a:pt x="65" y="55"/>
                  <a:pt x="66" y="54"/>
                  <a:pt x="67" y="53"/>
                </a:cubicBezTo>
                <a:cubicBezTo>
                  <a:pt x="70" y="58"/>
                  <a:pt x="70" y="58"/>
                  <a:pt x="70" y="58"/>
                </a:cubicBezTo>
                <a:cubicBezTo>
                  <a:pt x="73" y="53"/>
                  <a:pt x="73" y="53"/>
                  <a:pt x="73" y="53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6"/>
                  <a:pt x="73" y="44"/>
                  <a:pt x="73" y="41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33"/>
                  <a:pt x="77" y="33"/>
                  <a:pt x="77" y="33"/>
                </a:cubicBezTo>
                <a:cubicBezTo>
                  <a:pt x="74" y="32"/>
                  <a:pt x="74" y="32"/>
                  <a:pt x="74" y="32"/>
                </a:cubicBezTo>
                <a:cubicBezTo>
                  <a:pt x="73" y="28"/>
                  <a:pt x="73" y="25"/>
                  <a:pt x="72" y="22"/>
                </a:cubicBezTo>
                <a:cubicBezTo>
                  <a:pt x="74" y="19"/>
                  <a:pt x="74" y="19"/>
                  <a:pt x="74" y="19"/>
                </a:cubicBezTo>
                <a:cubicBezTo>
                  <a:pt x="70" y="11"/>
                  <a:pt x="70" y="11"/>
                  <a:pt x="70" y="11"/>
                </a:cubicBezTo>
                <a:cubicBezTo>
                  <a:pt x="68" y="14"/>
                  <a:pt x="68" y="14"/>
                  <a:pt x="68" y="14"/>
                </a:cubicBezTo>
                <a:cubicBezTo>
                  <a:pt x="66" y="11"/>
                  <a:pt x="65" y="9"/>
                  <a:pt x="63" y="8"/>
                </a:cubicBezTo>
                <a:cubicBezTo>
                  <a:pt x="63" y="2"/>
                  <a:pt x="63" y="2"/>
                  <a:pt x="63" y="2"/>
                </a:cubicBezTo>
                <a:cubicBezTo>
                  <a:pt x="58" y="0"/>
                  <a:pt x="58" y="0"/>
                  <a:pt x="58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Freeform 42"/>
          <p:cNvSpPr>
            <a:spLocks noEditPoints="1"/>
          </p:cNvSpPr>
          <p:nvPr/>
        </p:nvSpPr>
        <p:spPr bwMode="auto">
          <a:xfrm>
            <a:off x="6381206" y="2881393"/>
            <a:ext cx="261051" cy="535638"/>
          </a:xfrm>
          <a:custGeom>
            <a:avLst/>
            <a:gdLst>
              <a:gd name="T0" fmla="*/ 42 w 57"/>
              <a:gd name="T1" fmla="*/ 64 h 117"/>
              <a:gd name="T2" fmla="*/ 43 w 57"/>
              <a:gd name="T3" fmla="*/ 68 h 117"/>
              <a:gd name="T4" fmla="*/ 42 w 57"/>
              <a:gd name="T5" fmla="*/ 71 h 117"/>
              <a:gd name="T6" fmla="*/ 33 w 57"/>
              <a:gd name="T7" fmla="*/ 83 h 117"/>
              <a:gd name="T8" fmla="*/ 32 w 57"/>
              <a:gd name="T9" fmla="*/ 85 h 117"/>
              <a:gd name="T10" fmla="*/ 30 w 57"/>
              <a:gd name="T11" fmla="*/ 83 h 117"/>
              <a:gd name="T12" fmla="*/ 28 w 57"/>
              <a:gd name="T13" fmla="*/ 81 h 117"/>
              <a:gd name="T14" fmla="*/ 29 w 57"/>
              <a:gd name="T15" fmla="*/ 92 h 117"/>
              <a:gd name="T16" fmla="*/ 30 w 57"/>
              <a:gd name="T17" fmla="*/ 92 h 117"/>
              <a:gd name="T18" fmla="*/ 32 w 57"/>
              <a:gd name="T19" fmla="*/ 91 h 117"/>
              <a:gd name="T20" fmla="*/ 33 w 57"/>
              <a:gd name="T21" fmla="*/ 94 h 117"/>
              <a:gd name="T22" fmla="*/ 51 w 57"/>
              <a:gd name="T23" fmla="*/ 117 h 117"/>
              <a:gd name="T24" fmla="*/ 57 w 57"/>
              <a:gd name="T25" fmla="*/ 109 h 117"/>
              <a:gd name="T26" fmla="*/ 48 w 57"/>
              <a:gd name="T27" fmla="*/ 74 h 117"/>
              <a:gd name="T28" fmla="*/ 48 w 57"/>
              <a:gd name="T29" fmla="*/ 70 h 117"/>
              <a:gd name="T30" fmla="*/ 45 w 57"/>
              <a:gd name="T31" fmla="*/ 60 h 117"/>
              <a:gd name="T32" fmla="*/ 11 w 57"/>
              <a:gd name="T33" fmla="*/ 46 h 117"/>
              <a:gd name="T34" fmla="*/ 9 w 57"/>
              <a:gd name="T35" fmla="*/ 54 h 117"/>
              <a:gd name="T36" fmla="*/ 9 w 57"/>
              <a:gd name="T37" fmla="*/ 58 h 117"/>
              <a:gd name="T38" fmla="*/ 0 w 57"/>
              <a:gd name="T39" fmla="*/ 54 h 117"/>
              <a:gd name="T40" fmla="*/ 0 w 57"/>
              <a:gd name="T41" fmla="*/ 70 h 117"/>
              <a:gd name="T42" fmla="*/ 1 w 57"/>
              <a:gd name="T43" fmla="*/ 70 h 117"/>
              <a:gd name="T44" fmla="*/ 3 w 57"/>
              <a:gd name="T45" fmla="*/ 69 h 117"/>
              <a:gd name="T46" fmla="*/ 8 w 57"/>
              <a:gd name="T47" fmla="*/ 78 h 117"/>
              <a:gd name="T48" fmla="*/ 4 w 57"/>
              <a:gd name="T49" fmla="*/ 84 h 117"/>
              <a:gd name="T50" fmla="*/ 1 w 57"/>
              <a:gd name="T51" fmla="*/ 80 h 117"/>
              <a:gd name="T52" fmla="*/ 0 w 57"/>
              <a:gd name="T53" fmla="*/ 80 h 117"/>
              <a:gd name="T54" fmla="*/ 0 w 57"/>
              <a:gd name="T55" fmla="*/ 85 h 117"/>
              <a:gd name="T56" fmla="*/ 24 w 57"/>
              <a:gd name="T57" fmla="*/ 106 h 117"/>
              <a:gd name="T58" fmla="*/ 24 w 57"/>
              <a:gd name="T59" fmla="*/ 89 h 117"/>
              <a:gd name="T60" fmla="*/ 23 w 57"/>
              <a:gd name="T61" fmla="*/ 89 h 117"/>
              <a:gd name="T62" fmla="*/ 21 w 57"/>
              <a:gd name="T63" fmla="*/ 90 h 117"/>
              <a:gd name="T64" fmla="*/ 16 w 57"/>
              <a:gd name="T65" fmla="*/ 81 h 117"/>
              <a:gd name="T66" fmla="*/ 20 w 57"/>
              <a:gd name="T67" fmla="*/ 76 h 117"/>
              <a:gd name="T68" fmla="*/ 23 w 57"/>
              <a:gd name="T69" fmla="*/ 79 h 117"/>
              <a:gd name="T70" fmla="*/ 24 w 57"/>
              <a:gd name="T71" fmla="*/ 80 h 117"/>
              <a:gd name="T72" fmla="*/ 24 w 57"/>
              <a:gd name="T73" fmla="*/ 64 h 117"/>
              <a:gd name="T74" fmla="*/ 14 w 57"/>
              <a:gd name="T75" fmla="*/ 57 h 117"/>
              <a:gd name="T76" fmla="*/ 15 w 57"/>
              <a:gd name="T77" fmla="*/ 53 h 117"/>
              <a:gd name="T78" fmla="*/ 11 w 57"/>
              <a:gd name="T79" fmla="*/ 46 h 117"/>
              <a:gd name="T80" fmla="*/ 0 w 57"/>
              <a:gd name="T81" fmla="*/ 8 h 117"/>
              <a:gd name="T82" fmla="*/ 9 w 57"/>
              <a:gd name="T83" fmla="*/ 43 h 117"/>
              <a:gd name="T84" fmla="*/ 9 w 57"/>
              <a:gd name="T85" fmla="*/ 41 h 117"/>
              <a:gd name="T86" fmla="*/ 8 w 57"/>
              <a:gd name="T87" fmla="*/ 35 h 117"/>
              <a:gd name="T88" fmla="*/ 12 w 57"/>
              <a:gd name="T89" fmla="*/ 30 h 117"/>
              <a:gd name="T90" fmla="*/ 15 w 57"/>
              <a:gd name="T91" fmla="*/ 42 h 117"/>
              <a:gd name="T92" fmla="*/ 15 w 57"/>
              <a:gd name="T93" fmla="*/ 45 h 117"/>
              <a:gd name="T94" fmla="*/ 24 w 57"/>
              <a:gd name="T95" fmla="*/ 49 h 117"/>
              <a:gd name="T96" fmla="*/ 24 w 57"/>
              <a:gd name="T97" fmla="*/ 33 h 117"/>
              <a:gd name="T98" fmla="*/ 23 w 57"/>
              <a:gd name="T99" fmla="*/ 33 h 117"/>
              <a:gd name="T100" fmla="*/ 21 w 57"/>
              <a:gd name="T101" fmla="*/ 34 h 117"/>
              <a:gd name="T102" fmla="*/ 16 w 57"/>
              <a:gd name="T103" fmla="*/ 25 h 117"/>
              <a:gd name="T104" fmla="*/ 20 w 57"/>
              <a:gd name="T105" fmla="*/ 20 h 117"/>
              <a:gd name="T106" fmla="*/ 23 w 57"/>
              <a:gd name="T107" fmla="*/ 23 h 117"/>
              <a:gd name="T108" fmla="*/ 24 w 57"/>
              <a:gd name="T109" fmla="*/ 24 h 117"/>
              <a:gd name="T110" fmla="*/ 24 w 57"/>
              <a:gd name="T111" fmla="*/ 7 h 117"/>
              <a:gd name="T112" fmla="*/ 4 w 57"/>
              <a:gd name="T11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" h="117">
                <a:moveTo>
                  <a:pt x="44" y="59"/>
                </a:moveTo>
                <a:cubicBezTo>
                  <a:pt x="43" y="59"/>
                  <a:pt x="42" y="61"/>
                  <a:pt x="42" y="64"/>
                </a:cubicBezTo>
                <a:cubicBezTo>
                  <a:pt x="42" y="65"/>
                  <a:pt x="42" y="66"/>
                  <a:pt x="42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83"/>
                  <a:pt x="33" y="83"/>
                  <a:pt x="33" y="83"/>
                </a:cubicBezTo>
                <a:cubicBezTo>
                  <a:pt x="33" y="84"/>
                  <a:pt x="33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5"/>
                  <a:pt x="31" y="84"/>
                  <a:pt x="31" y="84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29" y="81"/>
                  <a:pt x="29" y="81"/>
                </a:cubicBezTo>
                <a:cubicBezTo>
                  <a:pt x="28" y="81"/>
                  <a:pt x="28" y="81"/>
                  <a:pt x="28" y="81"/>
                </a:cubicBezTo>
                <a:cubicBezTo>
                  <a:pt x="26" y="81"/>
                  <a:pt x="25" y="83"/>
                  <a:pt x="25" y="85"/>
                </a:cubicBezTo>
                <a:cubicBezTo>
                  <a:pt x="25" y="88"/>
                  <a:pt x="27" y="92"/>
                  <a:pt x="29" y="92"/>
                </a:cubicBezTo>
                <a:cubicBezTo>
                  <a:pt x="29" y="93"/>
                  <a:pt x="29" y="93"/>
                  <a:pt x="29" y="93"/>
                </a:cubicBezTo>
                <a:cubicBezTo>
                  <a:pt x="30" y="93"/>
                  <a:pt x="30" y="92"/>
                  <a:pt x="30" y="92"/>
                </a:cubicBezTo>
                <a:cubicBezTo>
                  <a:pt x="31" y="92"/>
                  <a:pt x="31" y="92"/>
                  <a:pt x="31" y="92"/>
                </a:cubicBezTo>
                <a:cubicBezTo>
                  <a:pt x="31" y="91"/>
                  <a:pt x="31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3" y="92"/>
                  <a:pt x="33" y="93"/>
                  <a:pt x="33" y="94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3" y="117"/>
                </a:cubicBezTo>
                <a:cubicBezTo>
                  <a:pt x="55" y="117"/>
                  <a:pt x="57" y="114"/>
                  <a:pt x="57" y="109"/>
                </a:cubicBezTo>
                <a:cubicBezTo>
                  <a:pt x="57" y="78"/>
                  <a:pt x="57" y="78"/>
                  <a:pt x="57" y="78"/>
                </a:cubicBezTo>
                <a:cubicBezTo>
                  <a:pt x="48" y="74"/>
                  <a:pt x="48" y="74"/>
                  <a:pt x="48" y="74"/>
                </a:cubicBezTo>
                <a:cubicBezTo>
                  <a:pt x="47" y="73"/>
                  <a:pt x="46" y="72"/>
                  <a:pt x="47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69"/>
                  <a:pt x="48" y="68"/>
                  <a:pt x="48" y="67"/>
                </a:cubicBezTo>
                <a:cubicBezTo>
                  <a:pt x="48" y="64"/>
                  <a:pt x="47" y="60"/>
                  <a:pt x="45" y="60"/>
                </a:cubicBezTo>
                <a:cubicBezTo>
                  <a:pt x="45" y="60"/>
                  <a:pt x="45" y="59"/>
                  <a:pt x="44" y="59"/>
                </a:cubicBezTo>
                <a:moveTo>
                  <a:pt x="11" y="46"/>
                </a:moveTo>
                <a:cubicBezTo>
                  <a:pt x="10" y="46"/>
                  <a:pt x="9" y="48"/>
                  <a:pt x="9" y="50"/>
                </a:cubicBezTo>
                <a:cubicBezTo>
                  <a:pt x="9" y="52"/>
                  <a:pt x="9" y="53"/>
                  <a:pt x="9" y="54"/>
                </a:cubicBezTo>
                <a:cubicBezTo>
                  <a:pt x="9" y="55"/>
                  <a:pt x="9" y="55"/>
                  <a:pt x="9" y="55"/>
                </a:cubicBezTo>
                <a:cubicBezTo>
                  <a:pt x="10" y="57"/>
                  <a:pt x="10" y="58"/>
                  <a:pt x="9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2" y="70"/>
                  <a:pt x="2" y="69"/>
                  <a:pt x="3" y="69"/>
                </a:cubicBezTo>
                <a:cubicBezTo>
                  <a:pt x="3" y="69"/>
                  <a:pt x="4" y="69"/>
                  <a:pt x="4" y="70"/>
                </a:cubicBezTo>
                <a:cubicBezTo>
                  <a:pt x="6" y="70"/>
                  <a:pt x="8" y="74"/>
                  <a:pt x="8" y="78"/>
                </a:cubicBezTo>
                <a:cubicBezTo>
                  <a:pt x="8" y="82"/>
                  <a:pt x="7" y="84"/>
                  <a:pt x="5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3" y="83"/>
                  <a:pt x="2" y="82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1"/>
                  <a:pt x="2" y="97"/>
                  <a:pt x="6" y="98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89"/>
                  <a:pt x="24" y="89"/>
                  <a:pt x="24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1" y="90"/>
                  <a:pt x="21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18" y="89"/>
                  <a:pt x="16" y="85"/>
                  <a:pt x="16" y="81"/>
                </a:cubicBezTo>
                <a:cubicBezTo>
                  <a:pt x="16" y="78"/>
                  <a:pt x="17" y="76"/>
                  <a:pt x="19" y="76"/>
                </a:cubicBezTo>
                <a:cubicBezTo>
                  <a:pt x="19" y="76"/>
                  <a:pt x="20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80"/>
                  <a:pt x="23" y="80"/>
                  <a:pt x="23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64"/>
                  <a:pt x="24" y="64"/>
                  <a:pt x="24" y="64"/>
                </a:cubicBezTo>
                <a:cubicBezTo>
                  <a:pt x="15" y="60"/>
                  <a:pt x="15" y="60"/>
                  <a:pt x="15" y="60"/>
                </a:cubicBezTo>
                <a:cubicBezTo>
                  <a:pt x="14" y="60"/>
                  <a:pt x="13" y="59"/>
                  <a:pt x="14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5"/>
                  <a:pt x="15" y="54"/>
                  <a:pt x="15" y="53"/>
                </a:cubicBezTo>
                <a:cubicBezTo>
                  <a:pt x="15" y="50"/>
                  <a:pt x="14" y="47"/>
                  <a:pt x="12" y="46"/>
                </a:cubicBezTo>
                <a:cubicBezTo>
                  <a:pt x="12" y="46"/>
                  <a:pt x="11" y="46"/>
                  <a:pt x="11" y="46"/>
                </a:cubicBezTo>
                <a:moveTo>
                  <a:pt x="4" y="0"/>
                </a:moveTo>
                <a:cubicBezTo>
                  <a:pt x="2" y="0"/>
                  <a:pt x="0" y="3"/>
                  <a:pt x="0" y="8"/>
                </a:cubicBezTo>
                <a:cubicBezTo>
                  <a:pt x="0" y="39"/>
                  <a:pt x="0" y="39"/>
                  <a:pt x="0" y="39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1"/>
                  <a:pt x="9" y="41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8"/>
                  <a:pt x="8" y="37"/>
                  <a:pt x="8" y="35"/>
                </a:cubicBezTo>
                <a:cubicBezTo>
                  <a:pt x="8" y="32"/>
                  <a:pt x="9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4" y="31"/>
                  <a:pt x="16" y="35"/>
                  <a:pt x="16" y="39"/>
                </a:cubicBezTo>
                <a:cubicBezTo>
                  <a:pt x="16" y="40"/>
                  <a:pt x="16" y="41"/>
                  <a:pt x="15" y="42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4"/>
                  <a:pt x="14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18" y="33"/>
                  <a:pt x="16" y="29"/>
                  <a:pt x="16" y="25"/>
                </a:cubicBezTo>
                <a:cubicBezTo>
                  <a:pt x="16" y="22"/>
                  <a:pt x="17" y="19"/>
                  <a:pt x="19" y="19"/>
                </a:cubicBezTo>
                <a:cubicBezTo>
                  <a:pt x="19" y="19"/>
                  <a:pt x="20" y="19"/>
                  <a:pt x="20" y="20"/>
                </a:cubicBezTo>
                <a:cubicBezTo>
                  <a:pt x="21" y="20"/>
                  <a:pt x="22" y="21"/>
                  <a:pt x="22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7"/>
                  <a:pt x="24" y="7"/>
                  <a:pt x="24" y="7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Freeform 43"/>
          <p:cNvSpPr>
            <a:spLocks noEditPoints="1"/>
          </p:cNvSpPr>
          <p:nvPr/>
        </p:nvSpPr>
        <p:spPr bwMode="auto">
          <a:xfrm>
            <a:off x="6358001" y="3966205"/>
            <a:ext cx="320996" cy="485362"/>
          </a:xfrm>
          <a:custGeom>
            <a:avLst/>
            <a:gdLst>
              <a:gd name="T0" fmla="*/ 63 w 70"/>
              <a:gd name="T1" fmla="*/ 23 h 106"/>
              <a:gd name="T2" fmla="*/ 51 w 70"/>
              <a:gd name="T3" fmla="*/ 38 h 106"/>
              <a:gd name="T4" fmla="*/ 42 w 70"/>
              <a:gd name="T5" fmla="*/ 25 h 106"/>
              <a:gd name="T6" fmla="*/ 42 w 70"/>
              <a:gd name="T7" fmla="*/ 24 h 106"/>
              <a:gd name="T8" fmla="*/ 41 w 70"/>
              <a:gd name="T9" fmla="*/ 25 h 106"/>
              <a:gd name="T10" fmla="*/ 33 w 70"/>
              <a:gd name="T11" fmla="*/ 35 h 106"/>
              <a:gd name="T12" fmla="*/ 34 w 70"/>
              <a:gd name="T13" fmla="*/ 37 h 106"/>
              <a:gd name="T14" fmla="*/ 42 w 70"/>
              <a:gd name="T15" fmla="*/ 28 h 106"/>
              <a:gd name="T16" fmla="*/ 51 w 70"/>
              <a:gd name="T17" fmla="*/ 40 h 106"/>
              <a:gd name="T18" fmla="*/ 51 w 70"/>
              <a:gd name="T19" fmla="*/ 41 h 106"/>
              <a:gd name="T20" fmla="*/ 52 w 70"/>
              <a:gd name="T21" fmla="*/ 41 h 106"/>
              <a:gd name="T22" fmla="*/ 64 w 70"/>
              <a:gd name="T23" fmla="*/ 26 h 106"/>
              <a:gd name="T24" fmla="*/ 63 w 70"/>
              <a:gd name="T25" fmla="*/ 23 h 106"/>
              <a:gd name="T26" fmla="*/ 18 w 70"/>
              <a:gd name="T27" fmla="*/ 13 h 106"/>
              <a:gd name="T28" fmla="*/ 8 w 70"/>
              <a:gd name="T29" fmla="*/ 26 h 106"/>
              <a:gd name="T30" fmla="*/ 13 w 70"/>
              <a:gd name="T31" fmla="*/ 43 h 106"/>
              <a:gd name="T32" fmla="*/ 5 w 70"/>
              <a:gd name="T33" fmla="*/ 52 h 106"/>
              <a:gd name="T34" fmla="*/ 29 w 70"/>
              <a:gd name="T35" fmla="*/ 62 h 106"/>
              <a:gd name="T36" fmla="*/ 29 w 70"/>
              <a:gd name="T37" fmla="*/ 98 h 106"/>
              <a:gd name="T38" fmla="*/ 47 w 70"/>
              <a:gd name="T39" fmla="*/ 78 h 106"/>
              <a:gd name="T40" fmla="*/ 47 w 70"/>
              <a:gd name="T41" fmla="*/ 68 h 106"/>
              <a:gd name="T42" fmla="*/ 44 w 70"/>
              <a:gd name="T43" fmla="*/ 66 h 106"/>
              <a:gd name="T44" fmla="*/ 41 w 70"/>
              <a:gd name="T45" fmla="*/ 67 h 106"/>
              <a:gd name="T46" fmla="*/ 33 w 70"/>
              <a:gd name="T47" fmla="*/ 73 h 106"/>
              <a:gd name="T48" fmla="*/ 24 w 70"/>
              <a:gd name="T49" fmla="*/ 48 h 106"/>
              <a:gd name="T50" fmla="*/ 29 w 70"/>
              <a:gd name="T51" fmla="*/ 35 h 106"/>
              <a:gd name="T52" fmla="*/ 18 w 70"/>
              <a:gd name="T53" fmla="*/ 13 h 106"/>
              <a:gd name="T54" fmla="*/ 28 w 70"/>
              <a:gd name="T55" fmla="*/ 64 h 106"/>
              <a:gd name="T56" fmla="*/ 0 w 70"/>
              <a:gd name="T57" fmla="*/ 52 h 106"/>
              <a:gd name="T58" fmla="*/ 0 w 70"/>
              <a:gd name="T59" fmla="*/ 94 h 106"/>
              <a:gd name="T60" fmla="*/ 3 w 70"/>
              <a:gd name="T61" fmla="*/ 96 h 106"/>
              <a:gd name="T62" fmla="*/ 3 w 70"/>
              <a:gd name="T63" fmla="*/ 59 h 106"/>
              <a:gd name="T64" fmla="*/ 25 w 70"/>
              <a:gd name="T65" fmla="*/ 68 h 106"/>
              <a:gd name="T66" fmla="*/ 25 w 70"/>
              <a:gd name="T67" fmla="*/ 105 h 106"/>
              <a:gd name="T68" fmla="*/ 28 w 70"/>
              <a:gd name="T69" fmla="*/ 106 h 106"/>
              <a:gd name="T70" fmla="*/ 28 w 70"/>
              <a:gd name="T71" fmla="*/ 64 h 106"/>
              <a:gd name="T72" fmla="*/ 70 w 70"/>
              <a:gd name="T73" fmla="*/ 17 h 106"/>
              <a:gd name="T74" fmla="*/ 27 w 70"/>
              <a:gd name="T75" fmla="*/ 0 h 106"/>
              <a:gd name="T76" fmla="*/ 27 w 70"/>
              <a:gd name="T77" fmla="*/ 16 h 106"/>
              <a:gd name="T78" fmla="*/ 30 w 70"/>
              <a:gd name="T79" fmla="*/ 23 h 106"/>
              <a:gd name="T80" fmla="*/ 30 w 70"/>
              <a:gd name="T81" fmla="*/ 6 h 106"/>
              <a:gd name="T82" fmla="*/ 67 w 70"/>
              <a:gd name="T83" fmla="*/ 21 h 106"/>
              <a:gd name="T84" fmla="*/ 67 w 70"/>
              <a:gd name="T85" fmla="*/ 53 h 106"/>
              <a:gd name="T86" fmla="*/ 32 w 70"/>
              <a:gd name="T87" fmla="*/ 39 h 106"/>
              <a:gd name="T88" fmla="*/ 31 w 70"/>
              <a:gd name="T89" fmla="*/ 44 h 106"/>
              <a:gd name="T90" fmla="*/ 47 w 70"/>
              <a:gd name="T91" fmla="*/ 50 h 106"/>
              <a:gd name="T92" fmla="*/ 47 w 70"/>
              <a:gd name="T93" fmla="*/ 54 h 106"/>
              <a:gd name="T94" fmla="*/ 43 w 70"/>
              <a:gd name="T95" fmla="*/ 52 h 106"/>
              <a:gd name="T96" fmla="*/ 43 w 70"/>
              <a:gd name="T97" fmla="*/ 57 h 106"/>
              <a:gd name="T98" fmla="*/ 55 w 70"/>
              <a:gd name="T99" fmla="*/ 63 h 106"/>
              <a:gd name="T100" fmla="*/ 55 w 70"/>
              <a:gd name="T101" fmla="*/ 57 h 106"/>
              <a:gd name="T102" fmla="*/ 50 w 70"/>
              <a:gd name="T103" fmla="*/ 55 h 106"/>
              <a:gd name="T104" fmla="*/ 50 w 70"/>
              <a:gd name="T105" fmla="*/ 52 h 106"/>
              <a:gd name="T106" fmla="*/ 70 w 70"/>
              <a:gd name="T107" fmla="*/ 60 h 106"/>
              <a:gd name="T108" fmla="*/ 70 w 70"/>
              <a:gd name="T109" fmla="*/ 1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0" h="106">
                <a:moveTo>
                  <a:pt x="63" y="23"/>
                </a:moveTo>
                <a:cubicBezTo>
                  <a:pt x="51" y="38"/>
                  <a:pt x="51" y="38"/>
                  <a:pt x="51" y="38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5"/>
                  <a:pt x="41" y="25"/>
                  <a:pt x="41" y="2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7"/>
                  <a:pt x="34" y="37"/>
                  <a:pt x="34" y="37"/>
                </a:cubicBezTo>
                <a:cubicBezTo>
                  <a:pt x="42" y="28"/>
                  <a:pt x="42" y="28"/>
                  <a:pt x="42" y="2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64" y="26"/>
                  <a:pt x="64" y="26"/>
                  <a:pt x="64" y="26"/>
                </a:cubicBezTo>
                <a:lnTo>
                  <a:pt x="63" y="23"/>
                </a:lnTo>
                <a:close/>
                <a:moveTo>
                  <a:pt x="18" y="13"/>
                </a:moveTo>
                <a:cubicBezTo>
                  <a:pt x="13" y="10"/>
                  <a:pt x="8" y="16"/>
                  <a:pt x="8" y="26"/>
                </a:cubicBezTo>
                <a:cubicBezTo>
                  <a:pt x="8" y="33"/>
                  <a:pt x="10" y="39"/>
                  <a:pt x="13" y="43"/>
                </a:cubicBezTo>
                <a:cubicBezTo>
                  <a:pt x="10" y="45"/>
                  <a:pt x="7" y="48"/>
                  <a:pt x="5" y="5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98"/>
                  <a:pt x="29" y="98"/>
                  <a:pt x="29" y="98"/>
                </a:cubicBezTo>
                <a:cubicBezTo>
                  <a:pt x="47" y="78"/>
                  <a:pt x="47" y="78"/>
                  <a:pt x="47" y="78"/>
                </a:cubicBezTo>
                <a:cubicBezTo>
                  <a:pt x="49" y="76"/>
                  <a:pt x="48" y="72"/>
                  <a:pt x="47" y="68"/>
                </a:cubicBezTo>
                <a:cubicBezTo>
                  <a:pt x="46" y="67"/>
                  <a:pt x="45" y="66"/>
                  <a:pt x="44" y="66"/>
                </a:cubicBezTo>
                <a:cubicBezTo>
                  <a:pt x="43" y="65"/>
                  <a:pt x="42" y="65"/>
                  <a:pt x="41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65"/>
                  <a:pt x="29" y="56"/>
                  <a:pt x="24" y="48"/>
                </a:cubicBezTo>
                <a:cubicBezTo>
                  <a:pt x="27" y="46"/>
                  <a:pt x="29" y="41"/>
                  <a:pt x="29" y="35"/>
                </a:cubicBezTo>
                <a:cubicBezTo>
                  <a:pt x="29" y="25"/>
                  <a:pt x="24" y="15"/>
                  <a:pt x="18" y="13"/>
                </a:cubicBezTo>
                <a:close/>
                <a:moveTo>
                  <a:pt x="28" y="64"/>
                </a:moveTo>
                <a:cubicBezTo>
                  <a:pt x="0" y="52"/>
                  <a:pt x="0" y="52"/>
                  <a:pt x="0" y="52"/>
                </a:cubicBezTo>
                <a:cubicBezTo>
                  <a:pt x="0" y="94"/>
                  <a:pt x="0" y="94"/>
                  <a:pt x="0" y="94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59"/>
                  <a:pt x="3" y="59"/>
                  <a:pt x="3" y="59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8" y="106"/>
                  <a:pt x="28" y="106"/>
                  <a:pt x="28" y="106"/>
                </a:cubicBezTo>
                <a:lnTo>
                  <a:pt x="28" y="64"/>
                </a:lnTo>
                <a:close/>
                <a:moveTo>
                  <a:pt x="70" y="17"/>
                </a:moveTo>
                <a:cubicBezTo>
                  <a:pt x="27" y="0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8"/>
                  <a:pt x="29" y="21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53"/>
                  <a:pt x="67" y="53"/>
                  <a:pt x="67" y="53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1" y="42"/>
                  <a:pt x="31" y="44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4"/>
                  <a:pt x="47" y="54"/>
                  <a:pt x="47" y="54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7"/>
                  <a:pt x="43" y="57"/>
                  <a:pt x="43" y="57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7"/>
                  <a:pt x="55" y="57"/>
                  <a:pt x="55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2"/>
                  <a:pt x="50" y="52"/>
                  <a:pt x="50" y="52"/>
                </a:cubicBezTo>
                <a:cubicBezTo>
                  <a:pt x="70" y="60"/>
                  <a:pt x="70" y="60"/>
                  <a:pt x="70" y="60"/>
                </a:cubicBezTo>
                <a:lnTo>
                  <a:pt x="70" y="1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Freeform 44"/>
          <p:cNvSpPr>
            <a:spLocks noEditPoints="1"/>
          </p:cNvSpPr>
          <p:nvPr/>
        </p:nvSpPr>
        <p:spPr bwMode="auto">
          <a:xfrm>
            <a:off x="6321261" y="1860393"/>
            <a:ext cx="421549" cy="471826"/>
          </a:xfrm>
          <a:custGeom>
            <a:avLst/>
            <a:gdLst>
              <a:gd name="T0" fmla="*/ 62 w 92"/>
              <a:gd name="T1" fmla="*/ 36 h 103"/>
              <a:gd name="T2" fmla="*/ 52 w 92"/>
              <a:gd name="T3" fmla="*/ 48 h 103"/>
              <a:gd name="T4" fmla="*/ 50 w 92"/>
              <a:gd name="T5" fmla="*/ 51 h 103"/>
              <a:gd name="T6" fmla="*/ 62 w 92"/>
              <a:gd name="T7" fmla="*/ 77 h 103"/>
              <a:gd name="T8" fmla="*/ 66 w 92"/>
              <a:gd name="T9" fmla="*/ 71 h 103"/>
              <a:gd name="T10" fmla="*/ 62 w 92"/>
              <a:gd name="T11" fmla="*/ 62 h 103"/>
              <a:gd name="T12" fmla="*/ 92 w 92"/>
              <a:gd name="T13" fmla="*/ 74 h 103"/>
              <a:gd name="T14" fmla="*/ 92 w 92"/>
              <a:gd name="T15" fmla="*/ 63 h 103"/>
              <a:gd name="T16" fmla="*/ 62 w 92"/>
              <a:gd name="T17" fmla="*/ 51 h 103"/>
              <a:gd name="T18" fmla="*/ 66 w 92"/>
              <a:gd name="T19" fmla="*/ 45 h 103"/>
              <a:gd name="T20" fmla="*/ 62 w 92"/>
              <a:gd name="T21" fmla="*/ 36 h 103"/>
              <a:gd name="T22" fmla="*/ 35 w 92"/>
              <a:gd name="T23" fmla="*/ 0 h 103"/>
              <a:gd name="T24" fmla="*/ 22 w 92"/>
              <a:gd name="T25" fmla="*/ 21 h 103"/>
              <a:gd name="T26" fmla="*/ 22 w 92"/>
              <a:gd name="T27" fmla="*/ 35 h 103"/>
              <a:gd name="T28" fmla="*/ 13 w 92"/>
              <a:gd name="T29" fmla="*/ 31 h 103"/>
              <a:gd name="T30" fmla="*/ 17 w 92"/>
              <a:gd name="T31" fmla="*/ 25 h 103"/>
              <a:gd name="T32" fmla="*/ 12 w 92"/>
              <a:gd name="T33" fmla="*/ 16 h 103"/>
              <a:gd name="T34" fmla="*/ 3 w 92"/>
              <a:gd name="T35" fmla="*/ 28 h 103"/>
              <a:gd name="T36" fmla="*/ 3 w 92"/>
              <a:gd name="T37" fmla="*/ 28 h 103"/>
              <a:gd name="T38" fmla="*/ 0 w 92"/>
              <a:gd name="T39" fmla="*/ 31 h 103"/>
              <a:gd name="T40" fmla="*/ 12 w 92"/>
              <a:gd name="T41" fmla="*/ 56 h 103"/>
              <a:gd name="T42" fmla="*/ 17 w 92"/>
              <a:gd name="T43" fmla="*/ 51 h 103"/>
              <a:gd name="T44" fmla="*/ 13 w 92"/>
              <a:gd name="T45" fmla="*/ 42 h 103"/>
              <a:gd name="T46" fmla="*/ 22 w 92"/>
              <a:gd name="T47" fmla="*/ 46 h 103"/>
              <a:gd name="T48" fmla="*/ 22 w 92"/>
              <a:gd name="T49" fmla="*/ 59 h 103"/>
              <a:gd name="T50" fmla="*/ 38 w 92"/>
              <a:gd name="T51" fmla="*/ 93 h 103"/>
              <a:gd name="T52" fmla="*/ 61 w 92"/>
              <a:gd name="T53" fmla="*/ 102 h 103"/>
              <a:gd name="T54" fmla="*/ 65 w 92"/>
              <a:gd name="T55" fmla="*/ 103 h 103"/>
              <a:gd name="T56" fmla="*/ 77 w 92"/>
              <a:gd name="T57" fmla="*/ 82 h 103"/>
              <a:gd name="T58" fmla="*/ 77 w 92"/>
              <a:gd name="T59" fmla="*/ 77 h 103"/>
              <a:gd name="T60" fmla="*/ 71 w 92"/>
              <a:gd name="T61" fmla="*/ 74 h 103"/>
              <a:gd name="T62" fmla="*/ 71 w 92"/>
              <a:gd name="T63" fmla="*/ 79 h 103"/>
              <a:gd name="T64" fmla="*/ 63 w 92"/>
              <a:gd name="T65" fmla="*/ 92 h 103"/>
              <a:gd name="T66" fmla="*/ 61 w 92"/>
              <a:gd name="T67" fmla="*/ 91 h 103"/>
              <a:gd name="T68" fmla="*/ 38 w 92"/>
              <a:gd name="T69" fmla="*/ 82 h 103"/>
              <a:gd name="T70" fmla="*/ 29 w 92"/>
              <a:gd name="T71" fmla="*/ 62 h 103"/>
              <a:gd name="T72" fmla="*/ 29 w 92"/>
              <a:gd name="T73" fmla="*/ 24 h 103"/>
              <a:gd name="T74" fmla="*/ 36 w 92"/>
              <a:gd name="T75" fmla="*/ 11 h 103"/>
              <a:gd name="T76" fmla="*/ 38 w 92"/>
              <a:gd name="T77" fmla="*/ 11 h 103"/>
              <a:gd name="T78" fmla="*/ 61 w 92"/>
              <a:gd name="T79" fmla="*/ 21 h 103"/>
              <a:gd name="T80" fmla="*/ 71 w 92"/>
              <a:gd name="T81" fmla="*/ 41 h 103"/>
              <a:gd name="T82" fmla="*/ 71 w 92"/>
              <a:gd name="T83" fmla="*/ 46 h 103"/>
              <a:gd name="T84" fmla="*/ 77 w 92"/>
              <a:gd name="T85" fmla="*/ 48 h 103"/>
              <a:gd name="T86" fmla="*/ 77 w 92"/>
              <a:gd name="T87" fmla="*/ 44 h 103"/>
              <a:gd name="T88" fmla="*/ 61 w 92"/>
              <a:gd name="T89" fmla="*/ 10 h 103"/>
              <a:gd name="T90" fmla="*/ 38 w 92"/>
              <a:gd name="T91" fmla="*/ 0 h 103"/>
              <a:gd name="T92" fmla="*/ 35 w 92"/>
              <a:gd name="T9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" h="103">
                <a:moveTo>
                  <a:pt x="62" y="36"/>
                </a:moveTo>
                <a:cubicBezTo>
                  <a:pt x="52" y="48"/>
                  <a:pt x="52" y="48"/>
                  <a:pt x="52" y="48"/>
                </a:cubicBezTo>
                <a:cubicBezTo>
                  <a:pt x="50" y="51"/>
                  <a:pt x="50" y="51"/>
                  <a:pt x="50" y="51"/>
                </a:cubicBezTo>
                <a:cubicBezTo>
                  <a:pt x="62" y="77"/>
                  <a:pt x="62" y="77"/>
                  <a:pt x="62" y="77"/>
                </a:cubicBezTo>
                <a:cubicBezTo>
                  <a:pt x="66" y="71"/>
                  <a:pt x="66" y="71"/>
                  <a:pt x="66" y="71"/>
                </a:cubicBezTo>
                <a:cubicBezTo>
                  <a:pt x="62" y="62"/>
                  <a:pt x="62" y="62"/>
                  <a:pt x="62" y="62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63"/>
                  <a:pt x="92" y="63"/>
                  <a:pt x="92" y="63"/>
                </a:cubicBezTo>
                <a:cubicBezTo>
                  <a:pt x="62" y="51"/>
                  <a:pt x="62" y="51"/>
                  <a:pt x="62" y="51"/>
                </a:cubicBezTo>
                <a:cubicBezTo>
                  <a:pt x="66" y="45"/>
                  <a:pt x="66" y="45"/>
                  <a:pt x="66" y="45"/>
                </a:cubicBezTo>
                <a:cubicBezTo>
                  <a:pt x="62" y="36"/>
                  <a:pt x="62" y="36"/>
                  <a:pt x="62" y="36"/>
                </a:cubicBezTo>
                <a:moveTo>
                  <a:pt x="35" y="0"/>
                </a:moveTo>
                <a:cubicBezTo>
                  <a:pt x="28" y="0"/>
                  <a:pt x="22" y="8"/>
                  <a:pt x="22" y="21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1"/>
                  <a:pt x="13" y="31"/>
                  <a:pt x="13" y="31"/>
                </a:cubicBezTo>
                <a:cubicBezTo>
                  <a:pt x="17" y="25"/>
                  <a:pt x="17" y="25"/>
                  <a:pt x="17" y="25"/>
                </a:cubicBezTo>
                <a:cubicBezTo>
                  <a:pt x="12" y="16"/>
                  <a:pt x="12" y="16"/>
                  <a:pt x="12" y="16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12" y="56"/>
                  <a:pt x="12" y="56"/>
                  <a:pt x="12" y="56"/>
                </a:cubicBezTo>
                <a:cubicBezTo>
                  <a:pt x="17" y="51"/>
                  <a:pt x="17" y="51"/>
                  <a:pt x="17" y="51"/>
                </a:cubicBezTo>
                <a:cubicBezTo>
                  <a:pt x="13" y="42"/>
                  <a:pt x="13" y="42"/>
                  <a:pt x="13" y="42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74"/>
                  <a:pt x="29" y="89"/>
                  <a:pt x="38" y="93"/>
                </a:cubicBezTo>
                <a:cubicBezTo>
                  <a:pt x="61" y="102"/>
                  <a:pt x="61" y="102"/>
                  <a:pt x="61" y="102"/>
                </a:cubicBezTo>
                <a:cubicBezTo>
                  <a:pt x="62" y="103"/>
                  <a:pt x="64" y="103"/>
                  <a:pt x="65" y="103"/>
                </a:cubicBezTo>
                <a:cubicBezTo>
                  <a:pt x="72" y="103"/>
                  <a:pt x="77" y="95"/>
                  <a:pt x="77" y="82"/>
                </a:cubicBezTo>
                <a:cubicBezTo>
                  <a:pt x="77" y="77"/>
                  <a:pt x="77" y="77"/>
                  <a:pt x="77" y="77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87"/>
                  <a:pt x="68" y="92"/>
                  <a:pt x="63" y="92"/>
                </a:cubicBezTo>
                <a:cubicBezTo>
                  <a:pt x="63" y="92"/>
                  <a:pt x="62" y="92"/>
                  <a:pt x="61" y="91"/>
                </a:cubicBezTo>
                <a:cubicBezTo>
                  <a:pt x="38" y="82"/>
                  <a:pt x="38" y="82"/>
                  <a:pt x="38" y="82"/>
                </a:cubicBezTo>
                <a:cubicBezTo>
                  <a:pt x="33" y="80"/>
                  <a:pt x="29" y="71"/>
                  <a:pt x="29" y="62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6"/>
                  <a:pt x="32" y="11"/>
                  <a:pt x="36" y="11"/>
                </a:cubicBezTo>
                <a:cubicBezTo>
                  <a:pt x="37" y="11"/>
                  <a:pt x="38" y="11"/>
                  <a:pt x="38" y="11"/>
                </a:cubicBezTo>
                <a:cubicBezTo>
                  <a:pt x="61" y="21"/>
                  <a:pt x="61" y="21"/>
                  <a:pt x="61" y="21"/>
                </a:cubicBezTo>
                <a:cubicBezTo>
                  <a:pt x="67" y="23"/>
                  <a:pt x="71" y="32"/>
                  <a:pt x="71" y="41"/>
                </a:cubicBezTo>
                <a:cubicBezTo>
                  <a:pt x="71" y="46"/>
                  <a:pt x="71" y="46"/>
                  <a:pt x="71" y="46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29"/>
                  <a:pt x="70" y="13"/>
                  <a:pt x="61" y="1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0"/>
                  <a:pt x="35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226153" y="2283386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35779" y="30283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第三项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8073204" y="1233192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094227" y="20116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第四项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211512" y="4376627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4898791" y="51198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第一项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073204" y="3281054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094227" y="40595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第二项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443883" y="4565725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8905759" y="3281054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550608" y="2481717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840344" y="1208570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768351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7016658" y="1688893"/>
            <a:ext cx="1027112" cy="1655763"/>
          </a:xfrm>
          <a:custGeom>
            <a:avLst/>
            <a:gdLst>
              <a:gd name="T0" fmla="*/ 647 w 647"/>
              <a:gd name="T1" fmla="*/ 0 h 1043"/>
              <a:gd name="T2" fmla="*/ 0 w 647"/>
              <a:gd name="T3" fmla="*/ 290 h 1043"/>
              <a:gd name="T4" fmla="*/ 0 w 647"/>
              <a:gd name="T5" fmla="*/ 1043 h 1043"/>
              <a:gd name="T6" fmla="*/ 647 w 647"/>
              <a:gd name="T7" fmla="*/ 396 h 1043"/>
              <a:gd name="T8" fmla="*/ 647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647" y="0"/>
                </a:moveTo>
                <a:lnTo>
                  <a:pt x="0" y="290"/>
                </a:lnTo>
                <a:lnTo>
                  <a:pt x="0" y="1043"/>
                </a:lnTo>
                <a:lnTo>
                  <a:pt x="647" y="396"/>
                </a:lnTo>
                <a:lnTo>
                  <a:pt x="6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989545" y="1688893"/>
            <a:ext cx="2054225" cy="1655763"/>
            <a:chOff x="5333590" y="1568012"/>
            <a:chExt cx="2054225" cy="1655763"/>
          </a:xfrm>
          <a:solidFill>
            <a:srgbClr val="C00000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6360703" y="1568012"/>
              <a:ext cx="1027112" cy="1655763"/>
            </a:xfrm>
            <a:custGeom>
              <a:avLst/>
              <a:gdLst>
                <a:gd name="T0" fmla="*/ 647 w 647"/>
                <a:gd name="T1" fmla="*/ 0 h 1043"/>
                <a:gd name="T2" fmla="*/ 0 w 647"/>
                <a:gd name="T3" fmla="*/ 290 h 1043"/>
                <a:gd name="T4" fmla="*/ 0 w 647"/>
                <a:gd name="T5" fmla="*/ 1043 h 1043"/>
                <a:gd name="T6" fmla="*/ 647 w 647"/>
                <a:gd name="T7" fmla="*/ 396 h 1043"/>
                <a:gd name="T8" fmla="*/ 647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647" y="0"/>
                  </a:moveTo>
                  <a:lnTo>
                    <a:pt x="0" y="290"/>
                  </a:lnTo>
                  <a:lnTo>
                    <a:pt x="0" y="1043"/>
                  </a:lnTo>
                  <a:lnTo>
                    <a:pt x="647" y="39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7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5333590" y="1568012"/>
              <a:ext cx="1027112" cy="1655763"/>
            </a:xfrm>
            <a:custGeom>
              <a:avLst/>
              <a:gdLst>
                <a:gd name="T0" fmla="*/ 0 w 647"/>
                <a:gd name="T1" fmla="*/ 0 h 1043"/>
                <a:gd name="T2" fmla="*/ 647 w 647"/>
                <a:gd name="T3" fmla="*/ 290 h 1043"/>
                <a:gd name="T4" fmla="*/ 647 w 647"/>
                <a:gd name="T5" fmla="*/ 1043 h 1043"/>
                <a:gd name="T6" fmla="*/ 0 w 647"/>
                <a:gd name="T7" fmla="*/ 396 h 1043"/>
                <a:gd name="T8" fmla="*/ 0 w 647"/>
                <a:gd name="T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3">
                  <a:moveTo>
                    <a:pt x="0" y="0"/>
                  </a:moveTo>
                  <a:lnTo>
                    <a:pt x="647" y="290"/>
                  </a:lnTo>
                  <a:lnTo>
                    <a:pt x="647" y="1043"/>
                  </a:lnTo>
                  <a:lnTo>
                    <a:pt x="0" y="3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37" name="Freeform 8"/>
          <p:cNvSpPr>
            <a:spLocks/>
          </p:cNvSpPr>
          <p:nvPr/>
        </p:nvSpPr>
        <p:spPr bwMode="auto">
          <a:xfrm>
            <a:off x="5989545" y="1688893"/>
            <a:ext cx="1027112" cy="1655763"/>
          </a:xfrm>
          <a:custGeom>
            <a:avLst/>
            <a:gdLst>
              <a:gd name="T0" fmla="*/ 0 w 647"/>
              <a:gd name="T1" fmla="*/ 0 h 1043"/>
              <a:gd name="T2" fmla="*/ 647 w 647"/>
              <a:gd name="T3" fmla="*/ 290 h 1043"/>
              <a:gd name="T4" fmla="*/ 647 w 647"/>
              <a:gd name="T5" fmla="*/ 1043 h 1043"/>
              <a:gd name="T6" fmla="*/ 0 w 647"/>
              <a:gd name="T7" fmla="*/ 396 h 1043"/>
              <a:gd name="T8" fmla="*/ 0 w 647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3">
                <a:moveTo>
                  <a:pt x="0" y="0"/>
                </a:moveTo>
                <a:lnTo>
                  <a:pt x="647" y="290"/>
                </a:lnTo>
                <a:lnTo>
                  <a:pt x="647" y="1043"/>
                </a:lnTo>
                <a:lnTo>
                  <a:pt x="0" y="39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7175408" y="3503405"/>
            <a:ext cx="1651000" cy="1027113"/>
          </a:xfrm>
          <a:custGeom>
            <a:avLst/>
            <a:gdLst>
              <a:gd name="T0" fmla="*/ 1040 w 1040"/>
              <a:gd name="T1" fmla="*/ 647 h 647"/>
              <a:gd name="T2" fmla="*/ 753 w 1040"/>
              <a:gd name="T3" fmla="*/ 0 h 647"/>
              <a:gd name="T4" fmla="*/ 0 w 1040"/>
              <a:gd name="T5" fmla="*/ 0 h 647"/>
              <a:gd name="T6" fmla="*/ 647 w 1040"/>
              <a:gd name="T7" fmla="*/ 647 h 647"/>
              <a:gd name="T8" fmla="*/ 104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1040" y="647"/>
                </a:moveTo>
                <a:lnTo>
                  <a:pt x="753" y="0"/>
                </a:lnTo>
                <a:lnTo>
                  <a:pt x="0" y="0"/>
                </a:lnTo>
                <a:lnTo>
                  <a:pt x="647" y="647"/>
                </a:lnTo>
                <a:lnTo>
                  <a:pt x="104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175408" y="2471530"/>
            <a:ext cx="1651000" cy="2058988"/>
            <a:chOff x="6519453" y="2350649"/>
            <a:chExt cx="1651000" cy="2058988"/>
          </a:xfrm>
          <a:solidFill>
            <a:srgbClr val="C00000"/>
          </a:solidFill>
        </p:grpSpPr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6519453" y="3382524"/>
              <a:ext cx="1651000" cy="1027113"/>
            </a:xfrm>
            <a:custGeom>
              <a:avLst/>
              <a:gdLst>
                <a:gd name="T0" fmla="*/ 1040 w 1040"/>
                <a:gd name="T1" fmla="*/ 647 h 647"/>
                <a:gd name="T2" fmla="*/ 753 w 1040"/>
                <a:gd name="T3" fmla="*/ 0 h 647"/>
                <a:gd name="T4" fmla="*/ 0 w 1040"/>
                <a:gd name="T5" fmla="*/ 0 h 647"/>
                <a:gd name="T6" fmla="*/ 647 w 1040"/>
                <a:gd name="T7" fmla="*/ 647 h 647"/>
                <a:gd name="T8" fmla="*/ 104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1040" y="647"/>
                  </a:moveTo>
                  <a:lnTo>
                    <a:pt x="753" y="0"/>
                  </a:lnTo>
                  <a:lnTo>
                    <a:pt x="0" y="0"/>
                  </a:lnTo>
                  <a:lnTo>
                    <a:pt x="647" y="647"/>
                  </a:lnTo>
                  <a:lnTo>
                    <a:pt x="1040" y="647"/>
                  </a:lnTo>
                  <a:close/>
                </a:path>
              </a:pathLst>
            </a:custGeom>
            <a:solidFill>
              <a:srgbClr val="700000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6519453" y="2350649"/>
              <a:ext cx="1651000" cy="1031875"/>
            </a:xfrm>
            <a:custGeom>
              <a:avLst/>
              <a:gdLst>
                <a:gd name="T0" fmla="*/ 1040 w 1040"/>
                <a:gd name="T1" fmla="*/ 0 h 650"/>
                <a:gd name="T2" fmla="*/ 753 w 1040"/>
                <a:gd name="T3" fmla="*/ 650 h 650"/>
                <a:gd name="T4" fmla="*/ 0 w 1040"/>
                <a:gd name="T5" fmla="*/ 650 h 650"/>
                <a:gd name="T6" fmla="*/ 647 w 1040"/>
                <a:gd name="T7" fmla="*/ 0 h 650"/>
                <a:gd name="T8" fmla="*/ 104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1040" y="0"/>
                  </a:moveTo>
                  <a:lnTo>
                    <a:pt x="753" y="650"/>
                  </a:lnTo>
                  <a:lnTo>
                    <a:pt x="0" y="650"/>
                  </a:lnTo>
                  <a:lnTo>
                    <a:pt x="647" y="0"/>
                  </a:lnTo>
                  <a:lnTo>
                    <a:pt x="104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2" name="Freeform 12"/>
          <p:cNvSpPr>
            <a:spLocks/>
          </p:cNvSpPr>
          <p:nvPr/>
        </p:nvSpPr>
        <p:spPr bwMode="auto">
          <a:xfrm>
            <a:off x="7175408" y="2471530"/>
            <a:ext cx="1651000" cy="1031875"/>
          </a:xfrm>
          <a:custGeom>
            <a:avLst/>
            <a:gdLst>
              <a:gd name="T0" fmla="*/ 1040 w 1040"/>
              <a:gd name="T1" fmla="*/ 0 h 650"/>
              <a:gd name="T2" fmla="*/ 753 w 1040"/>
              <a:gd name="T3" fmla="*/ 650 h 650"/>
              <a:gd name="T4" fmla="*/ 0 w 1040"/>
              <a:gd name="T5" fmla="*/ 650 h 650"/>
              <a:gd name="T6" fmla="*/ 647 w 1040"/>
              <a:gd name="T7" fmla="*/ 0 h 650"/>
              <a:gd name="T8" fmla="*/ 104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1040" y="0"/>
                </a:moveTo>
                <a:lnTo>
                  <a:pt x="753" y="650"/>
                </a:lnTo>
                <a:lnTo>
                  <a:pt x="0" y="650"/>
                </a:lnTo>
                <a:lnTo>
                  <a:pt x="647" y="0"/>
                </a:lnTo>
                <a:lnTo>
                  <a:pt x="10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6457037" y="3660563"/>
            <a:ext cx="1027112" cy="1654175"/>
          </a:xfrm>
          <a:custGeom>
            <a:avLst/>
            <a:gdLst>
              <a:gd name="T0" fmla="*/ 0 w 647"/>
              <a:gd name="T1" fmla="*/ 1042 h 1042"/>
              <a:gd name="T2" fmla="*/ 647 w 647"/>
              <a:gd name="T3" fmla="*/ 752 h 1042"/>
              <a:gd name="T4" fmla="*/ 647 w 647"/>
              <a:gd name="T5" fmla="*/ 0 h 1042"/>
              <a:gd name="T6" fmla="*/ 0 w 647"/>
              <a:gd name="T7" fmla="*/ 649 h 1042"/>
              <a:gd name="T8" fmla="*/ 0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0" y="1042"/>
                </a:moveTo>
                <a:lnTo>
                  <a:pt x="647" y="752"/>
                </a:lnTo>
                <a:lnTo>
                  <a:pt x="647" y="0"/>
                </a:lnTo>
                <a:lnTo>
                  <a:pt x="0" y="649"/>
                </a:lnTo>
                <a:lnTo>
                  <a:pt x="0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994492" y="3660562"/>
            <a:ext cx="2054225" cy="1654175"/>
            <a:chOff x="5333590" y="3538099"/>
            <a:chExt cx="2054225" cy="1654175"/>
          </a:xfrm>
          <a:solidFill>
            <a:srgbClr val="C00000"/>
          </a:solidFill>
        </p:grpSpPr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333590" y="3538099"/>
              <a:ext cx="1027112" cy="1654175"/>
            </a:xfrm>
            <a:custGeom>
              <a:avLst/>
              <a:gdLst>
                <a:gd name="T0" fmla="*/ 0 w 647"/>
                <a:gd name="T1" fmla="*/ 1042 h 1042"/>
                <a:gd name="T2" fmla="*/ 647 w 647"/>
                <a:gd name="T3" fmla="*/ 752 h 1042"/>
                <a:gd name="T4" fmla="*/ 647 w 647"/>
                <a:gd name="T5" fmla="*/ 0 h 1042"/>
                <a:gd name="T6" fmla="*/ 0 w 647"/>
                <a:gd name="T7" fmla="*/ 649 h 1042"/>
                <a:gd name="T8" fmla="*/ 0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0" y="1042"/>
                  </a:moveTo>
                  <a:lnTo>
                    <a:pt x="647" y="752"/>
                  </a:lnTo>
                  <a:lnTo>
                    <a:pt x="647" y="0"/>
                  </a:lnTo>
                  <a:lnTo>
                    <a:pt x="0" y="649"/>
                  </a:lnTo>
                  <a:lnTo>
                    <a:pt x="0" y="10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6360703" y="3538099"/>
              <a:ext cx="1027112" cy="1654175"/>
            </a:xfrm>
            <a:custGeom>
              <a:avLst/>
              <a:gdLst>
                <a:gd name="T0" fmla="*/ 647 w 647"/>
                <a:gd name="T1" fmla="*/ 1042 h 1042"/>
                <a:gd name="T2" fmla="*/ 0 w 647"/>
                <a:gd name="T3" fmla="*/ 752 h 1042"/>
                <a:gd name="T4" fmla="*/ 0 w 647"/>
                <a:gd name="T5" fmla="*/ 0 h 1042"/>
                <a:gd name="T6" fmla="*/ 647 w 647"/>
                <a:gd name="T7" fmla="*/ 649 h 1042"/>
                <a:gd name="T8" fmla="*/ 647 w 647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1042">
                  <a:moveTo>
                    <a:pt x="647" y="1042"/>
                  </a:moveTo>
                  <a:lnTo>
                    <a:pt x="0" y="752"/>
                  </a:lnTo>
                  <a:lnTo>
                    <a:pt x="0" y="0"/>
                  </a:lnTo>
                  <a:lnTo>
                    <a:pt x="647" y="649"/>
                  </a:lnTo>
                  <a:lnTo>
                    <a:pt x="647" y="1042"/>
                  </a:lnTo>
                  <a:close/>
                </a:path>
              </a:pathLst>
            </a:custGeom>
            <a:solidFill>
              <a:srgbClr val="700000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7" name="Freeform 16"/>
          <p:cNvSpPr>
            <a:spLocks/>
          </p:cNvSpPr>
          <p:nvPr/>
        </p:nvSpPr>
        <p:spPr bwMode="auto">
          <a:xfrm>
            <a:off x="7484150" y="3660563"/>
            <a:ext cx="1027112" cy="1654175"/>
          </a:xfrm>
          <a:custGeom>
            <a:avLst/>
            <a:gdLst>
              <a:gd name="T0" fmla="*/ 647 w 647"/>
              <a:gd name="T1" fmla="*/ 1042 h 1042"/>
              <a:gd name="T2" fmla="*/ 0 w 647"/>
              <a:gd name="T3" fmla="*/ 752 h 1042"/>
              <a:gd name="T4" fmla="*/ 0 w 647"/>
              <a:gd name="T5" fmla="*/ 0 h 1042"/>
              <a:gd name="T6" fmla="*/ 647 w 647"/>
              <a:gd name="T7" fmla="*/ 649 h 1042"/>
              <a:gd name="T8" fmla="*/ 647 w 647"/>
              <a:gd name="T9" fmla="*/ 1042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1042">
                <a:moveTo>
                  <a:pt x="647" y="1042"/>
                </a:moveTo>
                <a:lnTo>
                  <a:pt x="0" y="752"/>
                </a:lnTo>
                <a:lnTo>
                  <a:pt x="0" y="0"/>
                </a:lnTo>
                <a:lnTo>
                  <a:pt x="647" y="649"/>
                </a:lnTo>
                <a:lnTo>
                  <a:pt x="647" y="10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Freeform 18"/>
          <p:cNvSpPr>
            <a:spLocks/>
          </p:cNvSpPr>
          <p:nvPr/>
        </p:nvSpPr>
        <p:spPr bwMode="auto">
          <a:xfrm>
            <a:off x="5206908" y="2471530"/>
            <a:ext cx="1651000" cy="1031875"/>
          </a:xfrm>
          <a:custGeom>
            <a:avLst/>
            <a:gdLst>
              <a:gd name="T0" fmla="*/ 0 w 1040"/>
              <a:gd name="T1" fmla="*/ 0 h 650"/>
              <a:gd name="T2" fmla="*/ 287 w 1040"/>
              <a:gd name="T3" fmla="*/ 650 h 650"/>
              <a:gd name="T4" fmla="*/ 1040 w 1040"/>
              <a:gd name="T5" fmla="*/ 650 h 650"/>
              <a:gd name="T6" fmla="*/ 393 w 1040"/>
              <a:gd name="T7" fmla="*/ 0 h 650"/>
              <a:gd name="T8" fmla="*/ 0 w 1040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50">
                <a:moveTo>
                  <a:pt x="0" y="0"/>
                </a:moveTo>
                <a:lnTo>
                  <a:pt x="287" y="650"/>
                </a:lnTo>
                <a:lnTo>
                  <a:pt x="1040" y="650"/>
                </a:lnTo>
                <a:lnTo>
                  <a:pt x="39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206908" y="2471530"/>
            <a:ext cx="1651000" cy="2058988"/>
            <a:chOff x="4550953" y="2350649"/>
            <a:chExt cx="1651000" cy="2058988"/>
          </a:xfrm>
          <a:solidFill>
            <a:srgbClr val="C00000"/>
          </a:solidFill>
        </p:grpSpPr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4550953" y="2350649"/>
              <a:ext cx="1651000" cy="1031875"/>
            </a:xfrm>
            <a:custGeom>
              <a:avLst/>
              <a:gdLst>
                <a:gd name="T0" fmla="*/ 0 w 1040"/>
                <a:gd name="T1" fmla="*/ 0 h 650"/>
                <a:gd name="T2" fmla="*/ 287 w 1040"/>
                <a:gd name="T3" fmla="*/ 650 h 650"/>
                <a:gd name="T4" fmla="*/ 1040 w 1040"/>
                <a:gd name="T5" fmla="*/ 650 h 650"/>
                <a:gd name="T6" fmla="*/ 393 w 1040"/>
                <a:gd name="T7" fmla="*/ 0 h 650"/>
                <a:gd name="T8" fmla="*/ 0 w 1040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50">
                  <a:moveTo>
                    <a:pt x="0" y="0"/>
                  </a:moveTo>
                  <a:lnTo>
                    <a:pt x="287" y="650"/>
                  </a:lnTo>
                  <a:lnTo>
                    <a:pt x="1040" y="650"/>
                  </a:lnTo>
                  <a:lnTo>
                    <a:pt x="3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4550953" y="3382524"/>
              <a:ext cx="1651000" cy="1027113"/>
            </a:xfrm>
            <a:custGeom>
              <a:avLst/>
              <a:gdLst>
                <a:gd name="T0" fmla="*/ 0 w 1040"/>
                <a:gd name="T1" fmla="*/ 647 h 647"/>
                <a:gd name="T2" fmla="*/ 287 w 1040"/>
                <a:gd name="T3" fmla="*/ 0 h 647"/>
                <a:gd name="T4" fmla="*/ 1040 w 1040"/>
                <a:gd name="T5" fmla="*/ 0 h 647"/>
                <a:gd name="T6" fmla="*/ 393 w 1040"/>
                <a:gd name="T7" fmla="*/ 647 h 647"/>
                <a:gd name="T8" fmla="*/ 0 w 1040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0" h="647">
                  <a:moveTo>
                    <a:pt x="0" y="647"/>
                  </a:moveTo>
                  <a:lnTo>
                    <a:pt x="287" y="0"/>
                  </a:lnTo>
                  <a:lnTo>
                    <a:pt x="1040" y="0"/>
                  </a:lnTo>
                  <a:lnTo>
                    <a:pt x="393" y="647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7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2" name="Freeform 20"/>
          <p:cNvSpPr>
            <a:spLocks/>
          </p:cNvSpPr>
          <p:nvPr/>
        </p:nvSpPr>
        <p:spPr bwMode="auto">
          <a:xfrm>
            <a:off x="5206908" y="3503405"/>
            <a:ext cx="1651000" cy="1027113"/>
          </a:xfrm>
          <a:custGeom>
            <a:avLst/>
            <a:gdLst>
              <a:gd name="T0" fmla="*/ 0 w 1040"/>
              <a:gd name="T1" fmla="*/ 647 h 647"/>
              <a:gd name="T2" fmla="*/ 287 w 1040"/>
              <a:gd name="T3" fmla="*/ 0 h 647"/>
              <a:gd name="T4" fmla="*/ 1040 w 1040"/>
              <a:gd name="T5" fmla="*/ 0 h 647"/>
              <a:gd name="T6" fmla="*/ 393 w 1040"/>
              <a:gd name="T7" fmla="*/ 647 h 647"/>
              <a:gd name="T8" fmla="*/ 0 w 1040"/>
              <a:gd name="T9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0" h="647">
                <a:moveTo>
                  <a:pt x="0" y="647"/>
                </a:moveTo>
                <a:lnTo>
                  <a:pt x="287" y="0"/>
                </a:lnTo>
                <a:lnTo>
                  <a:pt x="1040" y="0"/>
                </a:lnTo>
                <a:lnTo>
                  <a:pt x="393" y="647"/>
                </a:lnTo>
                <a:lnTo>
                  <a:pt x="0" y="64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6051458" y="1830180"/>
            <a:ext cx="2054225" cy="1655763"/>
          </a:xfrm>
          <a:custGeom>
            <a:avLst/>
            <a:gdLst>
              <a:gd name="T0" fmla="*/ 1294 w 1294"/>
              <a:gd name="T1" fmla="*/ 0 h 1043"/>
              <a:gd name="T2" fmla="*/ 1255 w 1294"/>
              <a:gd name="T3" fmla="*/ 20 h 1043"/>
              <a:gd name="T4" fmla="*/ 1255 w 1294"/>
              <a:gd name="T5" fmla="*/ 307 h 1043"/>
              <a:gd name="T6" fmla="*/ 608 w 1294"/>
              <a:gd name="T7" fmla="*/ 954 h 1043"/>
              <a:gd name="T8" fmla="*/ 0 w 1294"/>
              <a:gd name="T9" fmla="*/ 346 h 1043"/>
              <a:gd name="T10" fmla="*/ 0 w 1294"/>
              <a:gd name="T11" fmla="*/ 396 h 1043"/>
              <a:gd name="T12" fmla="*/ 647 w 1294"/>
              <a:gd name="T13" fmla="*/ 1043 h 1043"/>
              <a:gd name="T14" fmla="*/ 1294 w 1294"/>
              <a:gd name="T15" fmla="*/ 396 h 1043"/>
              <a:gd name="T16" fmla="*/ 1294 w 1294"/>
              <a:gd name="T17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1043">
                <a:moveTo>
                  <a:pt x="1294" y="0"/>
                </a:moveTo>
                <a:lnTo>
                  <a:pt x="1255" y="20"/>
                </a:lnTo>
                <a:lnTo>
                  <a:pt x="1255" y="307"/>
                </a:lnTo>
                <a:lnTo>
                  <a:pt x="608" y="954"/>
                </a:lnTo>
                <a:lnTo>
                  <a:pt x="0" y="346"/>
                </a:lnTo>
                <a:lnTo>
                  <a:pt x="0" y="396"/>
                </a:lnTo>
                <a:lnTo>
                  <a:pt x="647" y="1043"/>
                </a:lnTo>
                <a:lnTo>
                  <a:pt x="1294" y="396"/>
                </a:lnTo>
                <a:lnTo>
                  <a:pt x="1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Freeform 24"/>
          <p:cNvSpPr>
            <a:spLocks/>
          </p:cNvSpPr>
          <p:nvPr/>
        </p:nvSpPr>
        <p:spPr bwMode="auto">
          <a:xfrm>
            <a:off x="8370795" y="2614405"/>
            <a:ext cx="517525" cy="1027113"/>
          </a:xfrm>
          <a:custGeom>
            <a:avLst/>
            <a:gdLst>
              <a:gd name="T0" fmla="*/ 326 w 326"/>
              <a:gd name="T1" fmla="*/ 0 h 647"/>
              <a:gd name="T2" fmla="*/ 248 w 326"/>
              <a:gd name="T3" fmla="*/ 0 h 647"/>
              <a:gd name="T4" fmla="*/ 0 w 326"/>
              <a:gd name="T5" fmla="*/ 560 h 647"/>
              <a:gd name="T6" fmla="*/ 39 w 326"/>
              <a:gd name="T7" fmla="*/ 647 h 647"/>
              <a:gd name="T8" fmla="*/ 326 w 326"/>
              <a:gd name="T9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647">
                <a:moveTo>
                  <a:pt x="326" y="0"/>
                </a:moveTo>
                <a:lnTo>
                  <a:pt x="248" y="0"/>
                </a:lnTo>
                <a:lnTo>
                  <a:pt x="0" y="560"/>
                </a:lnTo>
                <a:lnTo>
                  <a:pt x="39" y="647"/>
                </a:lnTo>
                <a:lnTo>
                  <a:pt x="32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Freeform 26"/>
          <p:cNvSpPr>
            <a:spLocks noEditPoints="1"/>
          </p:cNvSpPr>
          <p:nvPr/>
        </p:nvSpPr>
        <p:spPr bwMode="auto">
          <a:xfrm>
            <a:off x="5268820" y="2614405"/>
            <a:ext cx="3619500" cy="2057400"/>
          </a:xfrm>
          <a:custGeom>
            <a:avLst/>
            <a:gdLst>
              <a:gd name="T0" fmla="*/ 1265 w 2280"/>
              <a:gd name="T1" fmla="*/ 624 h 1296"/>
              <a:gd name="T2" fmla="*/ 1240 w 2280"/>
              <a:gd name="T3" fmla="*/ 649 h 1296"/>
              <a:gd name="T4" fmla="*/ 1887 w 2280"/>
              <a:gd name="T5" fmla="*/ 1296 h 1296"/>
              <a:gd name="T6" fmla="*/ 2280 w 2280"/>
              <a:gd name="T7" fmla="*/ 1296 h 1296"/>
              <a:gd name="T8" fmla="*/ 2241 w 2280"/>
              <a:gd name="T9" fmla="*/ 1207 h 1296"/>
              <a:gd name="T10" fmla="*/ 1848 w 2280"/>
              <a:gd name="T11" fmla="*/ 1207 h 1296"/>
              <a:gd name="T12" fmla="*/ 1265 w 2280"/>
              <a:gd name="T13" fmla="*/ 624 h 1296"/>
              <a:gd name="T14" fmla="*/ 975 w 2280"/>
              <a:gd name="T15" fmla="*/ 585 h 1296"/>
              <a:gd name="T16" fmla="*/ 354 w 2280"/>
              <a:gd name="T17" fmla="*/ 1207 h 1296"/>
              <a:gd name="T18" fmla="*/ 39 w 2280"/>
              <a:gd name="T19" fmla="*/ 1207 h 1296"/>
              <a:gd name="T20" fmla="*/ 0 w 2280"/>
              <a:gd name="T21" fmla="*/ 1296 h 1296"/>
              <a:gd name="T22" fmla="*/ 393 w 2280"/>
              <a:gd name="T23" fmla="*/ 1296 h 1296"/>
              <a:gd name="T24" fmla="*/ 1040 w 2280"/>
              <a:gd name="T25" fmla="*/ 649 h 1296"/>
              <a:gd name="T26" fmla="*/ 975 w 2280"/>
              <a:gd name="T27" fmla="*/ 585 h 1296"/>
              <a:gd name="T28" fmla="*/ 0 w 2280"/>
              <a:gd name="T29" fmla="*/ 0 h 1296"/>
              <a:gd name="T30" fmla="*/ 0 w 2280"/>
              <a:gd name="T31" fmla="*/ 0 h 1296"/>
              <a:gd name="T32" fmla="*/ 248 w 2280"/>
              <a:gd name="T33" fmla="*/ 560 h 1296"/>
              <a:gd name="T34" fmla="*/ 248 w 2280"/>
              <a:gd name="T35" fmla="*/ 560 h 1296"/>
              <a:gd name="T36" fmla="*/ 0 w 2280"/>
              <a:gd name="T3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80" h="1296">
                <a:moveTo>
                  <a:pt x="1265" y="624"/>
                </a:moveTo>
                <a:lnTo>
                  <a:pt x="1240" y="649"/>
                </a:lnTo>
                <a:lnTo>
                  <a:pt x="1887" y="1296"/>
                </a:lnTo>
                <a:lnTo>
                  <a:pt x="2280" y="1296"/>
                </a:lnTo>
                <a:lnTo>
                  <a:pt x="2241" y="1207"/>
                </a:lnTo>
                <a:lnTo>
                  <a:pt x="1848" y="1207"/>
                </a:lnTo>
                <a:lnTo>
                  <a:pt x="1265" y="624"/>
                </a:lnTo>
                <a:moveTo>
                  <a:pt x="975" y="585"/>
                </a:moveTo>
                <a:lnTo>
                  <a:pt x="354" y="1207"/>
                </a:lnTo>
                <a:lnTo>
                  <a:pt x="39" y="1207"/>
                </a:lnTo>
                <a:lnTo>
                  <a:pt x="0" y="1296"/>
                </a:lnTo>
                <a:lnTo>
                  <a:pt x="393" y="1296"/>
                </a:lnTo>
                <a:lnTo>
                  <a:pt x="1040" y="649"/>
                </a:lnTo>
                <a:lnTo>
                  <a:pt x="975" y="585"/>
                </a:lnTo>
                <a:moveTo>
                  <a:pt x="0" y="0"/>
                </a:moveTo>
                <a:lnTo>
                  <a:pt x="0" y="0"/>
                </a:lnTo>
                <a:lnTo>
                  <a:pt x="248" y="560"/>
                </a:lnTo>
                <a:lnTo>
                  <a:pt x="248" y="56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7277008" y="3605005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  <a:close/>
              </a:path>
            </a:pathLst>
          </a:custGeom>
          <a:solidFill>
            <a:srgbClr val="3786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7277008" y="3605005"/>
            <a:ext cx="1549400" cy="925513"/>
          </a:xfrm>
          <a:custGeom>
            <a:avLst/>
            <a:gdLst>
              <a:gd name="T0" fmla="*/ 0 w 976"/>
              <a:gd name="T1" fmla="*/ 0 h 583"/>
              <a:gd name="T2" fmla="*/ 0 w 976"/>
              <a:gd name="T3" fmla="*/ 0 h 583"/>
              <a:gd name="T4" fmla="*/ 583 w 976"/>
              <a:gd name="T5" fmla="*/ 583 h 583"/>
              <a:gd name="T6" fmla="*/ 976 w 976"/>
              <a:gd name="T7" fmla="*/ 583 h 583"/>
              <a:gd name="T8" fmla="*/ 583 w 976"/>
              <a:gd name="T9" fmla="*/ 583 h 583"/>
              <a:gd name="T10" fmla="*/ 0 w 976"/>
              <a:gd name="T1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583">
                <a:moveTo>
                  <a:pt x="0" y="0"/>
                </a:moveTo>
                <a:lnTo>
                  <a:pt x="0" y="0"/>
                </a:lnTo>
                <a:lnTo>
                  <a:pt x="583" y="583"/>
                </a:lnTo>
                <a:lnTo>
                  <a:pt x="976" y="583"/>
                </a:lnTo>
                <a:lnTo>
                  <a:pt x="583" y="58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Freeform 30"/>
          <p:cNvSpPr>
            <a:spLocks/>
          </p:cNvSpPr>
          <p:nvPr/>
        </p:nvSpPr>
        <p:spPr bwMode="auto">
          <a:xfrm>
            <a:off x="6051458" y="4768643"/>
            <a:ext cx="2054225" cy="687388"/>
          </a:xfrm>
          <a:custGeom>
            <a:avLst/>
            <a:gdLst>
              <a:gd name="T0" fmla="*/ 1255 w 1294"/>
              <a:gd name="T1" fmla="*/ 0 h 433"/>
              <a:gd name="T2" fmla="*/ 1255 w 1294"/>
              <a:gd name="T3" fmla="*/ 343 h 433"/>
              <a:gd name="T4" fmla="*/ 608 w 1294"/>
              <a:gd name="T5" fmla="*/ 53 h 433"/>
              <a:gd name="T6" fmla="*/ 0 w 1294"/>
              <a:gd name="T7" fmla="*/ 327 h 433"/>
              <a:gd name="T8" fmla="*/ 0 w 1294"/>
              <a:gd name="T9" fmla="*/ 433 h 433"/>
              <a:gd name="T10" fmla="*/ 647 w 1294"/>
              <a:gd name="T11" fmla="*/ 143 h 433"/>
              <a:gd name="T12" fmla="*/ 1294 w 1294"/>
              <a:gd name="T13" fmla="*/ 433 h 433"/>
              <a:gd name="T14" fmla="*/ 1294 w 1294"/>
              <a:gd name="T15" fmla="*/ 40 h 433"/>
              <a:gd name="T16" fmla="*/ 1255 w 1294"/>
              <a:gd name="T17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4" h="433">
                <a:moveTo>
                  <a:pt x="1255" y="0"/>
                </a:moveTo>
                <a:lnTo>
                  <a:pt x="1255" y="343"/>
                </a:lnTo>
                <a:lnTo>
                  <a:pt x="608" y="53"/>
                </a:lnTo>
                <a:lnTo>
                  <a:pt x="0" y="327"/>
                </a:lnTo>
                <a:lnTo>
                  <a:pt x="0" y="433"/>
                </a:lnTo>
                <a:lnTo>
                  <a:pt x="647" y="143"/>
                </a:lnTo>
                <a:lnTo>
                  <a:pt x="1294" y="433"/>
                </a:lnTo>
                <a:lnTo>
                  <a:pt x="1294" y="40"/>
                </a:lnTo>
                <a:lnTo>
                  <a:pt x="125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Freeform 31"/>
          <p:cNvSpPr>
            <a:spLocks/>
          </p:cNvSpPr>
          <p:nvPr/>
        </p:nvSpPr>
        <p:spPr bwMode="auto">
          <a:xfrm>
            <a:off x="5330733" y="3543093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  <a:close/>
              </a:path>
            </a:pathLst>
          </a:custGeom>
          <a:solidFill>
            <a:srgbClr val="A958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0" name="Freeform 32"/>
          <p:cNvSpPr>
            <a:spLocks/>
          </p:cNvSpPr>
          <p:nvPr/>
        </p:nvSpPr>
        <p:spPr bwMode="auto">
          <a:xfrm>
            <a:off x="5330733" y="3543093"/>
            <a:ext cx="1485900" cy="987425"/>
          </a:xfrm>
          <a:custGeom>
            <a:avLst/>
            <a:gdLst>
              <a:gd name="T0" fmla="*/ 936 w 936"/>
              <a:gd name="T1" fmla="*/ 0 h 622"/>
              <a:gd name="T2" fmla="*/ 315 w 936"/>
              <a:gd name="T3" fmla="*/ 622 h 622"/>
              <a:gd name="T4" fmla="*/ 0 w 936"/>
              <a:gd name="T5" fmla="*/ 622 h 622"/>
              <a:gd name="T6" fmla="*/ 315 w 936"/>
              <a:gd name="T7" fmla="*/ 622 h 622"/>
              <a:gd name="T8" fmla="*/ 936 w 936"/>
              <a:gd name="T9" fmla="*/ 0 h 622"/>
              <a:gd name="T10" fmla="*/ 936 w 936"/>
              <a:gd name="T11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6" h="622">
                <a:moveTo>
                  <a:pt x="936" y="0"/>
                </a:moveTo>
                <a:lnTo>
                  <a:pt x="315" y="622"/>
                </a:lnTo>
                <a:lnTo>
                  <a:pt x="0" y="622"/>
                </a:lnTo>
                <a:lnTo>
                  <a:pt x="315" y="622"/>
                </a:lnTo>
                <a:lnTo>
                  <a:pt x="936" y="0"/>
                </a:lnTo>
                <a:lnTo>
                  <a:pt x="9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1" name="Freeform 33"/>
          <p:cNvSpPr>
            <a:spLocks noEditPoints="1"/>
          </p:cNvSpPr>
          <p:nvPr/>
        </p:nvSpPr>
        <p:spPr bwMode="auto">
          <a:xfrm>
            <a:off x="5794283" y="2884280"/>
            <a:ext cx="465137" cy="527050"/>
          </a:xfrm>
          <a:custGeom>
            <a:avLst/>
            <a:gdLst>
              <a:gd name="T0" fmla="*/ 54 w 105"/>
              <a:gd name="T1" fmla="*/ 33 h 119"/>
              <a:gd name="T2" fmla="*/ 51 w 105"/>
              <a:gd name="T3" fmla="*/ 33 h 119"/>
              <a:gd name="T4" fmla="*/ 51 w 105"/>
              <a:gd name="T5" fmla="*/ 66 h 119"/>
              <a:gd name="T6" fmla="*/ 49 w 105"/>
              <a:gd name="T7" fmla="*/ 69 h 119"/>
              <a:gd name="T8" fmla="*/ 50 w 105"/>
              <a:gd name="T9" fmla="*/ 71 h 119"/>
              <a:gd name="T10" fmla="*/ 51 w 105"/>
              <a:gd name="T11" fmla="*/ 70 h 119"/>
              <a:gd name="T12" fmla="*/ 51 w 105"/>
              <a:gd name="T13" fmla="*/ 73 h 119"/>
              <a:gd name="T14" fmla="*/ 54 w 105"/>
              <a:gd name="T15" fmla="*/ 73 h 119"/>
              <a:gd name="T16" fmla="*/ 54 w 105"/>
              <a:gd name="T17" fmla="*/ 67 h 119"/>
              <a:gd name="T18" fmla="*/ 72 w 105"/>
              <a:gd name="T19" fmla="*/ 49 h 119"/>
              <a:gd name="T20" fmla="*/ 71 w 105"/>
              <a:gd name="T21" fmla="*/ 47 h 119"/>
              <a:gd name="T22" fmla="*/ 54 w 105"/>
              <a:gd name="T23" fmla="*/ 64 h 119"/>
              <a:gd name="T24" fmla="*/ 54 w 105"/>
              <a:gd name="T25" fmla="*/ 33 h 119"/>
              <a:gd name="T26" fmla="*/ 51 w 105"/>
              <a:gd name="T27" fmla="*/ 31 h 119"/>
              <a:gd name="T28" fmla="*/ 54 w 105"/>
              <a:gd name="T29" fmla="*/ 31 h 119"/>
              <a:gd name="T30" fmla="*/ 54 w 105"/>
              <a:gd name="T31" fmla="*/ 21 h 119"/>
              <a:gd name="T32" fmla="*/ 84 w 105"/>
              <a:gd name="T33" fmla="*/ 34 h 119"/>
              <a:gd name="T34" fmla="*/ 77 w 105"/>
              <a:gd name="T35" fmla="*/ 40 h 119"/>
              <a:gd name="T36" fmla="*/ 79 w 105"/>
              <a:gd name="T37" fmla="*/ 42 h 119"/>
              <a:gd name="T38" fmla="*/ 86 w 105"/>
              <a:gd name="T39" fmla="*/ 35 h 119"/>
              <a:gd name="T40" fmla="*/ 98 w 105"/>
              <a:gd name="T41" fmla="*/ 65 h 119"/>
              <a:gd name="T42" fmla="*/ 89 w 105"/>
              <a:gd name="T43" fmla="*/ 65 h 119"/>
              <a:gd name="T44" fmla="*/ 89 w 105"/>
              <a:gd name="T45" fmla="*/ 68 h 119"/>
              <a:gd name="T46" fmla="*/ 98 w 105"/>
              <a:gd name="T47" fmla="*/ 68 h 119"/>
              <a:gd name="T48" fmla="*/ 86 w 105"/>
              <a:gd name="T49" fmla="*/ 98 h 119"/>
              <a:gd name="T50" fmla="*/ 79 w 105"/>
              <a:gd name="T51" fmla="*/ 91 h 119"/>
              <a:gd name="T52" fmla="*/ 77 w 105"/>
              <a:gd name="T53" fmla="*/ 93 h 119"/>
              <a:gd name="T54" fmla="*/ 84 w 105"/>
              <a:gd name="T55" fmla="*/ 100 h 119"/>
              <a:gd name="T56" fmla="*/ 54 w 105"/>
              <a:gd name="T57" fmla="*/ 112 h 119"/>
              <a:gd name="T58" fmla="*/ 54 w 105"/>
              <a:gd name="T59" fmla="*/ 103 h 119"/>
              <a:gd name="T60" fmla="*/ 51 w 105"/>
              <a:gd name="T61" fmla="*/ 103 h 119"/>
              <a:gd name="T62" fmla="*/ 51 w 105"/>
              <a:gd name="T63" fmla="*/ 112 h 119"/>
              <a:gd name="T64" fmla="*/ 21 w 105"/>
              <a:gd name="T65" fmla="*/ 100 h 119"/>
              <a:gd name="T66" fmla="*/ 28 w 105"/>
              <a:gd name="T67" fmla="*/ 93 h 119"/>
              <a:gd name="T68" fmla="*/ 26 w 105"/>
              <a:gd name="T69" fmla="*/ 91 h 119"/>
              <a:gd name="T70" fmla="*/ 20 w 105"/>
              <a:gd name="T71" fmla="*/ 98 h 119"/>
              <a:gd name="T72" fmla="*/ 7 w 105"/>
              <a:gd name="T73" fmla="*/ 68 h 119"/>
              <a:gd name="T74" fmla="*/ 17 w 105"/>
              <a:gd name="T75" fmla="*/ 68 h 119"/>
              <a:gd name="T76" fmla="*/ 17 w 105"/>
              <a:gd name="T77" fmla="*/ 65 h 119"/>
              <a:gd name="T78" fmla="*/ 7 w 105"/>
              <a:gd name="T79" fmla="*/ 65 h 119"/>
              <a:gd name="T80" fmla="*/ 20 w 105"/>
              <a:gd name="T81" fmla="*/ 35 h 119"/>
              <a:gd name="T82" fmla="*/ 26 w 105"/>
              <a:gd name="T83" fmla="*/ 42 h 119"/>
              <a:gd name="T84" fmla="*/ 28 w 105"/>
              <a:gd name="T85" fmla="*/ 40 h 119"/>
              <a:gd name="T86" fmla="*/ 21 w 105"/>
              <a:gd name="T87" fmla="*/ 34 h 119"/>
              <a:gd name="T88" fmla="*/ 51 w 105"/>
              <a:gd name="T89" fmla="*/ 21 h 119"/>
              <a:gd name="T90" fmla="*/ 51 w 105"/>
              <a:gd name="T91" fmla="*/ 31 h 119"/>
              <a:gd name="T92" fmla="*/ 65 w 105"/>
              <a:gd name="T93" fmla="*/ 0 h 119"/>
              <a:gd name="T94" fmla="*/ 40 w 105"/>
              <a:gd name="T95" fmla="*/ 0 h 119"/>
              <a:gd name="T96" fmla="*/ 40 w 105"/>
              <a:gd name="T97" fmla="*/ 10 h 119"/>
              <a:gd name="T98" fmla="*/ 50 w 105"/>
              <a:gd name="T99" fmla="*/ 10 h 119"/>
              <a:gd name="T100" fmla="*/ 50 w 105"/>
              <a:gd name="T101" fmla="*/ 14 h 119"/>
              <a:gd name="T102" fmla="*/ 0 w 105"/>
              <a:gd name="T103" fmla="*/ 67 h 119"/>
              <a:gd name="T104" fmla="*/ 53 w 105"/>
              <a:gd name="T105" fmla="*/ 119 h 119"/>
              <a:gd name="T106" fmla="*/ 105 w 105"/>
              <a:gd name="T107" fmla="*/ 67 h 119"/>
              <a:gd name="T108" fmla="*/ 56 w 105"/>
              <a:gd name="T109" fmla="*/ 14 h 119"/>
              <a:gd name="T110" fmla="*/ 56 w 105"/>
              <a:gd name="T111" fmla="*/ 10 h 119"/>
              <a:gd name="T112" fmla="*/ 65 w 105"/>
              <a:gd name="T113" fmla="*/ 10 h 119"/>
              <a:gd name="T114" fmla="*/ 65 w 105"/>
              <a:gd name="T11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" h="119">
                <a:moveTo>
                  <a:pt x="54" y="33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66"/>
                  <a:pt x="51" y="66"/>
                  <a:pt x="51" y="66"/>
                </a:cubicBezTo>
                <a:cubicBezTo>
                  <a:pt x="49" y="69"/>
                  <a:pt x="49" y="69"/>
                  <a:pt x="49" y="69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3"/>
                  <a:pt x="51" y="73"/>
                  <a:pt x="51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67"/>
                  <a:pt x="54" y="67"/>
                  <a:pt x="54" y="67"/>
                </a:cubicBezTo>
                <a:cubicBezTo>
                  <a:pt x="72" y="49"/>
                  <a:pt x="72" y="49"/>
                  <a:pt x="72" y="49"/>
                </a:cubicBezTo>
                <a:cubicBezTo>
                  <a:pt x="71" y="47"/>
                  <a:pt x="71" y="47"/>
                  <a:pt x="71" y="47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33"/>
                  <a:pt x="54" y="33"/>
                  <a:pt x="54" y="33"/>
                </a:cubicBezTo>
                <a:moveTo>
                  <a:pt x="51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21"/>
                  <a:pt x="54" y="21"/>
                  <a:pt x="54" y="21"/>
                </a:cubicBezTo>
                <a:cubicBezTo>
                  <a:pt x="66" y="21"/>
                  <a:pt x="76" y="26"/>
                  <a:pt x="84" y="34"/>
                </a:cubicBezTo>
                <a:cubicBezTo>
                  <a:pt x="77" y="40"/>
                  <a:pt x="77" y="40"/>
                  <a:pt x="77" y="40"/>
                </a:cubicBezTo>
                <a:cubicBezTo>
                  <a:pt x="79" y="42"/>
                  <a:pt x="79" y="42"/>
                  <a:pt x="79" y="42"/>
                </a:cubicBezTo>
                <a:cubicBezTo>
                  <a:pt x="86" y="35"/>
                  <a:pt x="86" y="35"/>
                  <a:pt x="86" y="35"/>
                </a:cubicBezTo>
                <a:cubicBezTo>
                  <a:pt x="93" y="43"/>
                  <a:pt x="98" y="54"/>
                  <a:pt x="98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8"/>
                  <a:pt x="89" y="68"/>
                  <a:pt x="89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79"/>
                  <a:pt x="93" y="90"/>
                  <a:pt x="86" y="98"/>
                </a:cubicBezTo>
                <a:cubicBezTo>
                  <a:pt x="79" y="91"/>
                  <a:pt x="79" y="91"/>
                  <a:pt x="79" y="91"/>
                </a:cubicBezTo>
                <a:cubicBezTo>
                  <a:pt x="77" y="93"/>
                  <a:pt x="77" y="93"/>
                  <a:pt x="77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76" y="107"/>
                  <a:pt x="66" y="112"/>
                  <a:pt x="54" y="112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0" y="112"/>
                  <a:pt x="29" y="107"/>
                  <a:pt x="21" y="100"/>
                </a:cubicBezTo>
                <a:cubicBezTo>
                  <a:pt x="28" y="93"/>
                  <a:pt x="28" y="93"/>
                  <a:pt x="28" y="93"/>
                </a:cubicBezTo>
                <a:cubicBezTo>
                  <a:pt x="26" y="91"/>
                  <a:pt x="26" y="91"/>
                  <a:pt x="26" y="91"/>
                </a:cubicBezTo>
                <a:cubicBezTo>
                  <a:pt x="20" y="98"/>
                  <a:pt x="20" y="98"/>
                  <a:pt x="20" y="98"/>
                </a:cubicBezTo>
                <a:cubicBezTo>
                  <a:pt x="12" y="90"/>
                  <a:pt x="8" y="79"/>
                  <a:pt x="7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5"/>
                  <a:pt x="17" y="65"/>
                  <a:pt x="1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54"/>
                  <a:pt x="12" y="43"/>
                  <a:pt x="20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4"/>
                  <a:pt x="21" y="34"/>
                  <a:pt x="21" y="34"/>
                </a:cubicBezTo>
                <a:cubicBezTo>
                  <a:pt x="29" y="26"/>
                  <a:pt x="40" y="21"/>
                  <a:pt x="51" y="21"/>
                </a:cubicBezTo>
                <a:cubicBezTo>
                  <a:pt x="51" y="31"/>
                  <a:pt x="51" y="31"/>
                  <a:pt x="51" y="31"/>
                </a:cubicBezTo>
                <a:moveTo>
                  <a:pt x="65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10"/>
                  <a:pt x="40" y="10"/>
                  <a:pt x="4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4"/>
                  <a:pt x="50" y="14"/>
                  <a:pt x="50" y="14"/>
                </a:cubicBezTo>
                <a:cubicBezTo>
                  <a:pt x="22" y="16"/>
                  <a:pt x="0" y="39"/>
                  <a:pt x="0" y="67"/>
                </a:cubicBezTo>
                <a:cubicBezTo>
                  <a:pt x="0" y="96"/>
                  <a:pt x="24" y="119"/>
                  <a:pt x="53" y="119"/>
                </a:cubicBezTo>
                <a:cubicBezTo>
                  <a:pt x="82" y="119"/>
                  <a:pt x="105" y="96"/>
                  <a:pt x="105" y="67"/>
                </a:cubicBezTo>
                <a:cubicBezTo>
                  <a:pt x="105" y="39"/>
                  <a:pt x="83" y="16"/>
                  <a:pt x="56" y="14"/>
                </a:cubicBezTo>
                <a:cubicBezTo>
                  <a:pt x="56" y="10"/>
                  <a:pt x="56" y="10"/>
                  <a:pt x="56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0"/>
                  <a:pt x="65" y="0"/>
                  <a:pt x="6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2" name="Freeform 34"/>
          <p:cNvSpPr>
            <a:spLocks noEditPoints="1"/>
          </p:cNvSpPr>
          <p:nvPr/>
        </p:nvSpPr>
        <p:spPr bwMode="auto">
          <a:xfrm>
            <a:off x="6338795" y="2161968"/>
            <a:ext cx="549275" cy="500063"/>
          </a:xfrm>
          <a:custGeom>
            <a:avLst/>
            <a:gdLst>
              <a:gd name="T0" fmla="*/ 23 w 124"/>
              <a:gd name="T1" fmla="*/ 38 h 113"/>
              <a:gd name="T2" fmla="*/ 0 w 124"/>
              <a:gd name="T3" fmla="*/ 66 h 113"/>
              <a:gd name="T4" fmla="*/ 47 w 124"/>
              <a:gd name="T5" fmla="*/ 98 h 113"/>
              <a:gd name="T6" fmla="*/ 61 w 124"/>
              <a:gd name="T7" fmla="*/ 96 h 113"/>
              <a:gd name="T8" fmla="*/ 78 w 124"/>
              <a:gd name="T9" fmla="*/ 113 h 113"/>
              <a:gd name="T10" fmla="*/ 74 w 124"/>
              <a:gd name="T11" fmla="*/ 92 h 113"/>
              <a:gd name="T12" fmla="*/ 93 w 124"/>
              <a:gd name="T13" fmla="*/ 71 h 113"/>
              <a:gd name="T14" fmla="*/ 74 w 124"/>
              <a:gd name="T15" fmla="*/ 74 h 113"/>
              <a:gd name="T16" fmla="*/ 61 w 124"/>
              <a:gd name="T17" fmla="*/ 73 h 113"/>
              <a:gd name="T18" fmla="*/ 43 w 124"/>
              <a:gd name="T19" fmla="*/ 85 h 113"/>
              <a:gd name="T20" fmla="*/ 43 w 124"/>
              <a:gd name="T21" fmla="*/ 66 h 113"/>
              <a:gd name="T22" fmla="*/ 23 w 124"/>
              <a:gd name="T23" fmla="*/ 38 h 113"/>
              <a:gd name="T24" fmla="*/ 77 w 124"/>
              <a:gd name="T25" fmla="*/ 0 h 113"/>
              <a:gd name="T26" fmla="*/ 30 w 124"/>
              <a:gd name="T27" fmla="*/ 33 h 113"/>
              <a:gd name="T28" fmla="*/ 50 w 124"/>
              <a:gd name="T29" fmla="*/ 59 h 113"/>
              <a:gd name="T30" fmla="*/ 50 w 124"/>
              <a:gd name="T31" fmla="*/ 72 h 113"/>
              <a:gd name="T32" fmla="*/ 63 w 124"/>
              <a:gd name="T33" fmla="*/ 64 h 113"/>
              <a:gd name="T34" fmla="*/ 77 w 124"/>
              <a:gd name="T35" fmla="*/ 65 h 113"/>
              <a:gd name="T36" fmla="*/ 124 w 124"/>
              <a:gd name="T37" fmla="*/ 33 h 113"/>
              <a:gd name="T38" fmla="*/ 77 w 124"/>
              <a:gd name="T3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4" h="113">
                <a:moveTo>
                  <a:pt x="23" y="38"/>
                </a:moveTo>
                <a:cubicBezTo>
                  <a:pt x="9" y="43"/>
                  <a:pt x="0" y="54"/>
                  <a:pt x="0" y="66"/>
                </a:cubicBezTo>
                <a:cubicBezTo>
                  <a:pt x="0" y="83"/>
                  <a:pt x="21" y="98"/>
                  <a:pt x="47" y="98"/>
                </a:cubicBezTo>
                <a:cubicBezTo>
                  <a:pt x="52" y="98"/>
                  <a:pt x="57" y="97"/>
                  <a:pt x="61" y="9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4" y="92"/>
                  <a:pt x="74" y="92"/>
                  <a:pt x="74" y="92"/>
                </a:cubicBezTo>
                <a:cubicBezTo>
                  <a:pt x="84" y="87"/>
                  <a:pt x="91" y="80"/>
                  <a:pt x="93" y="71"/>
                </a:cubicBezTo>
                <a:cubicBezTo>
                  <a:pt x="87" y="73"/>
                  <a:pt x="81" y="74"/>
                  <a:pt x="74" y="74"/>
                </a:cubicBezTo>
                <a:cubicBezTo>
                  <a:pt x="70" y="74"/>
                  <a:pt x="65" y="74"/>
                  <a:pt x="61" y="73"/>
                </a:cubicBezTo>
                <a:cubicBezTo>
                  <a:pt x="59" y="74"/>
                  <a:pt x="43" y="85"/>
                  <a:pt x="43" y="85"/>
                </a:cubicBezTo>
                <a:cubicBezTo>
                  <a:pt x="43" y="85"/>
                  <a:pt x="43" y="70"/>
                  <a:pt x="43" y="66"/>
                </a:cubicBezTo>
                <a:cubicBezTo>
                  <a:pt x="31" y="60"/>
                  <a:pt x="23" y="49"/>
                  <a:pt x="23" y="38"/>
                </a:cubicBezTo>
                <a:moveTo>
                  <a:pt x="77" y="0"/>
                </a:moveTo>
                <a:cubicBezTo>
                  <a:pt x="51" y="0"/>
                  <a:pt x="30" y="15"/>
                  <a:pt x="30" y="33"/>
                </a:cubicBezTo>
                <a:cubicBezTo>
                  <a:pt x="30" y="44"/>
                  <a:pt x="38" y="53"/>
                  <a:pt x="50" y="59"/>
                </a:cubicBezTo>
                <a:cubicBezTo>
                  <a:pt x="50" y="72"/>
                  <a:pt x="50" y="72"/>
                  <a:pt x="50" y="72"/>
                </a:cubicBezTo>
                <a:cubicBezTo>
                  <a:pt x="63" y="64"/>
                  <a:pt x="63" y="64"/>
                  <a:pt x="63" y="64"/>
                </a:cubicBezTo>
                <a:cubicBezTo>
                  <a:pt x="67" y="65"/>
                  <a:pt x="72" y="65"/>
                  <a:pt x="77" y="65"/>
                </a:cubicBezTo>
                <a:cubicBezTo>
                  <a:pt x="103" y="65"/>
                  <a:pt x="124" y="51"/>
                  <a:pt x="124" y="33"/>
                </a:cubicBezTo>
                <a:cubicBezTo>
                  <a:pt x="124" y="15"/>
                  <a:pt x="103" y="0"/>
                  <a:pt x="7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Freeform 35"/>
          <p:cNvSpPr>
            <a:spLocks noEditPoints="1"/>
          </p:cNvSpPr>
          <p:nvPr/>
        </p:nvSpPr>
        <p:spPr bwMode="auto">
          <a:xfrm>
            <a:off x="7821520" y="2812843"/>
            <a:ext cx="601662" cy="495300"/>
          </a:xfrm>
          <a:custGeom>
            <a:avLst/>
            <a:gdLst>
              <a:gd name="T0" fmla="*/ 18 w 136"/>
              <a:gd name="T1" fmla="*/ 63 h 112"/>
              <a:gd name="T2" fmla="*/ 80 w 136"/>
              <a:gd name="T3" fmla="*/ 63 h 112"/>
              <a:gd name="T4" fmla="*/ 56 w 136"/>
              <a:gd name="T5" fmla="*/ 14 h 112"/>
              <a:gd name="T6" fmla="*/ 41 w 136"/>
              <a:gd name="T7" fmla="*/ 23 h 112"/>
              <a:gd name="T8" fmla="*/ 19 w 136"/>
              <a:gd name="T9" fmla="*/ 23 h 112"/>
              <a:gd name="T10" fmla="*/ 15 w 136"/>
              <a:gd name="T11" fmla="*/ 40 h 112"/>
              <a:gd name="T12" fmla="*/ 0 w 136"/>
              <a:gd name="T13" fmla="*/ 55 h 112"/>
              <a:gd name="T14" fmla="*/ 9 w 136"/>
              <a:gd name="T15" fmla="*/ 70 h 112"/>
              <a:gd name="T16" fmla="*/ 9 w 136"/>
              <a:gd name="T17" fmla="*/ 92 h 112"/>
              <a:gd name="T18" fmla="*/ 26 w 136"/>
              <a:gd name="T19" fmla="*/ 97 h 112"/>
              <a:gd name="T20" fmla="*/ 41 w 136"/>
              <a:gd name="T21" fmla="*/ 112 h 112"/>
              <a:gd name="T22" fmla="*/ 56 w 136"/>
              <a:gd name="T23" fmla="*/ 103 h 112"/>
              <a:gd name="T24" fmla="*/ 78 w 136"/>
              <a:gd name="T25" fmla="*/ 103 h 112"/>
              <a:gd name="T26" fmla="*/ 83 w 136"/>
              <a:gd name="T27" fmla="*/ 86 h 112"/>
              <a:gd name="T28" fmla="*/ 98 w 136"/>
              <a:gd name="T29" fmla="*/ 70 h 112"/>
              <a:gd name="T30" fmla="*/ 89 w 136"/>
              <a:gd name="T31" fmla="*/ 55 h 112"/>
              <a:gd name="T32" fmla="*/ 89 w 136"/>
              <a:gd name="T33" fmla="*/ 33 h 112"/>
              <a:gd name="T34" fmla="*/ 72 w 136"/>
              <a:gd name="T35" fmla="*/ 29 h 112"/>
              <a:gd name="T36" fmla="*/ 56 w 136"/>
              <a:gd name="T37" fmla="*/ 14 h 112"/>
              <a:gd name="T38" fmla="*/ 100 w 136"/>
              <a:gd name="T39" fmla="*/ 23 h 112"/>
              <a:gd name="T40" fmla="*/ 124 w 136"/>
              <a:gd name="T41" fmla="*/ 23 h 112"/>
              <a:gd name="T42" fmla="*/ 116 w 136"/>
              <a:gd name="T43" fmla="*/ 0 h 112"/>
              <a:gd name="T44" fmla="*/ 108 w 136"/>
              <a:gd name="T45" fmla="*/ 4 h 112"/>
              <a:gd name="T46" fmla="*/ 98 w 136"/>
              <a:gd name="T47" fmla="*/ 4 h 112"/>
              <a:gd name="T48" fmla="*/ 96 w 136"/>
              <a:gd name="T49" fmla="*/ 12 h 112"/>
              <a:gd name="T50" fmla="*/ 88 w 136"/>
              <a:gd name="T51" fmla="*/ 20 h 112"/>
              <a:gd name="T52" fmla="*/ 93 w 136"/>
              <a:gd name="T53" fmla="*/ 27 h 112"/>
              <a:gd name="T54" fmla="*/ 93 w 136"/>
              <a:gd name="T55" fmla="*/ 37 h 112"/>
              <a:gd name="T56" fmla="*/ 101 w 136"/>
              <a:gd name="T57" fmla="*/ 39 h 112"/>
              <a:gd name="T58" fmla="*/ 108 w 136"/>
              <a:gd name="T59" fmla="*/ 47 h 112"/>
              <a:gd name="T60" fmla="*/ 116 w 136"/>
              <a:gd name="T61" fmla="*/ 42 h 112"/>
              <a:gd name="T62" fmla="*/ 126 w 136"/>
              <a:gd name="T63" fmla="*/ 43 h 112"/>
              <a:gd name="T64" fmla="*/ 128 w 136"/>
              <a:gd name="T65" fmla="*/ 34 h 112"/>
              <a:gd name="T66" fmla="*/ 136 w 136"/>
              <a:gd name="T67" fmla="*/ 27 h 112"/>
              <a:gd name="T68" fmla="*/ 131 w 136"/>
              <a:gd name="T69" fmla="*/ 20 h 112"/>
              <a:gd name="T70" fmla="*/ 131 w 136"/>
              <a:gd name="T71" fmla="*/ 9 h 112"/>
              <a:gd name="T72" fmla="*/ 123 w 136"/>
              <a:gd name="T73" fmla="*/ 7 h 112"/>
              <a:gd name="T74" fmla="*/ 116 w 136"/>
              <a:gd name="T7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12">
                <a:moveTo>
                  <a:pt x="49" y="94"/>
                </a:moveTo>
                <a:cubicBezTo>
                  <a:pt x="32" y="94"/>
                  <a:pt x="18" y="80"/>
                  <a:pt x="18" y="63"/>
                </a:cubicBezTo>
                <a:cubicBezTo>
                  <a:pt x="18" y="46"/>
                  <a:pt x="32" y="32"/>
                  <a:pt x="49" y="32"/>
                </a:cubicBezTo>
                <a:cubicBezTo>
                  <a:pt x="66" y="32"/>
                  <a:pt x="80" y="46"/>
                  <a:pt x="80" y="63"/>
                </a:cubicBezTo>
                <a:cubicBezTo>
                  <a:pt x="80" y="80"/>
                  <a:pt x="66" y="94"/>
                  <a:pt x="49" y="94"/>
                </a:cubicBezTo>
                <a:moveTo>
                  <a:pt x="56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4"/>
                  <a:pt x="30" y="26"/>
                  <a:pt x="26" y="29"/>
                </a:cubicBezTo>
                <a:cubicBezTo>
                  <a:pt x="19" y="23"/>
                  <a:pt x="19" y="23"/>
                  <a:pt x="19" y="23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2" y="44"/>
                  <a:pt x="10" y="50"/>
                  <a:pt x="9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0" y="70"/>
                  <a:pt x="0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10" y="76"/>
                  <a:pt x="12" y="81"/>
                  <a:pt x="15" y="86"/>
                </a:cubicBezTo>
                <a:cubicBezTo>
                  <a:pt x="9" y="92"/>
                  <a:pt x="9" y="92"/>
                  <a:pt x="9" y="92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30" y="100"/>
                  <a:pt x="36" y="102"/>
                  <a:pt x="41" y="10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2" y="102"/>
                  <a:pt x="67" y="100"/>
                  <a:pt x="72" y="9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89" y="92"/>
                  <a:pt x="89" y="92"/>
                  <a:pt x="89" y="92"/>
                </a:cubicBezTo>
                <a:cubicBezTo>
                  <a:pt x="83" y="86"/>
                  <a:pt x="83" y="86"/>
                  <a:pt x="83" y="86"/>
                </a:cubicBezTo>
                <a:cubicBezTo>
                  <a:pt x="86" y="81"/>
                  <a:pt x="88" y="76"/>
                  <a:pt x="89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55"/>
                  <a:pt x="98" y="55"/>
                  <a:pt x="98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0"/>
                  <a:pt x="86" y="44"/>
                  <a:pt x="83" y="40"/>
                </a:cubicBezTo>
                <a:cubicBezTo>
                  <a:pt x="89" y="33"/>
                  <a:pt x="89" y="33"/>
                  <a:pt x="89" y="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2" y="29"/>
                  <a:pt x="72" y="29"/>
                  <a:pt x="72" y="29"/>
                </a:cubicBezTo>
                <a:cubicBezTo>
                  <a:pt x="67" y="26"/>
                  <a:pt x="62" y="24"/>
                  <a:pt x="56" y="23"/>
                </a:cubicBezTo>
                <a:cubicBezTo>
                  <a:pt x="56" y="14"/>
                  <a:pt x="56" y="14"/>
                  <a:pt x="56" y="14"/>
                </a:cubicBezTo>
                <a:moveTo>
                  <a:pt x="112" y="35"/>
                </a:moveTo>
                <a:cubicBezTo>
                  <a:pt x="105" y="35"/>
                  <a:pt x="100" y="30"/>
                  <a:pt x="100" y="23"/>
                </a:cubicBezTo>
                <a:cubicBezTo>
                  <a:pt x="100" y="16"/>
                  <a:pt x="105" y="11"/>
                  <a:pt x="112" y="11"/>
                </a:cubicBezTo>
                <a:cubicBezTo>
                  <a:pt x="119" y="11"/>
                  <a:pt x="124" y="16"/>
                  <a:pt x="124" y="23"/>
                </a:cubicBezTo>
                <a:cubicBezTo>
                  <a:pt x="124" y="30"/>
                  <a:pt x="119" y="35"/>
                  <a:pt x="112" y="35"/>
                </a:cubicBezTo>
                <a:moveTo>
                  <a:pt x="116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4"/>
                  <a:pt x="108" y="4"/>
                  <a:pt x="108" y="4"/>
                </a:cubicBezTo>
                <a:cubicBezTo>
                  <a:pt x="106" y="4"/>
                  <a:pt x="103" y="6"/>
                  <a:pt x="101" y="7"/>
                </a:cubicBezTo>
                <a:cubicBezTo>
                  <a:pt x="98" y="4"/>
                  <a:pt x="98" y="4"/>
                  <a:pt x="98" y="4"/>
                </a:cubicBezTo>
                <a:cubicBezTo>
                  <a:pt x="93" y="9"/>
                  <a:pt x="93" y="9"/>
                  <a:pt x="93" y="9"/>
                </a:cubicBezTo>
                <a:cubicBezTo>
                  <a:pt x="96" y="12"/>
                  <a:pt x="96" y="12"/>
                  <a:pt x="96" y="12"/>
                </a:cubicBezTo>
                <a:cubicBezTo>
                  <a:pt x="94" y="14"/>
                  <a:pt x="93" y="17"/>
                  <a:pt x="93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7"/>
                  <a:pt x="88" y="27"/>
                  <a:pt x="88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30"/>
                  <a:pt x="94" y="32"/>
                  <a:pt x="96" y="34"/>
                </a:cubicBezTo>
                <a:cubicBezTo>
                  <a:pt x="93" y="37"/>
                  <a:pt x="93" y="37"/>
                  <a:pt x="93" y="37"/>
                </a:cubicBezTo>
                <a:cubicBezTo>
                  <a:pt x="98" y="43"/>
                  <a:pt x="98" y="43"/>
                  <a:pt x="98" y="43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3" y="41"/>
                  <a:pt x="106" y="42"/>
                  <a:pt x="108" y="42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8" y="42"/>
                  <a:pt x="121" y="41"/>
                  <a:pt x="123" y="39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0" y="32"/>
                  <a:pt x="131" y="30"/>
                  <a:pt x="131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0" y="14"/>
                  <a:pt x="128" y="12"/>
                </a:cubicBezTo>
                <a:cubicBezTo>
                  <a:pt x="131" y="9"/>
                  <a:pt x="131" y="9"/>
                  <a:pt x="131" y="9"/>
                </a:cubicBezTo>
                <a:cubicBezTo>
                  <a:pt x="126" y="4"/>
                  <a:pt x="126" y="4"/>
                  <a:pt x="126" y="4"/>
                </a:cubicBezTo>
                <a:cubicBezTo>
                  <a:pt x="123" y="7"/>
                  <a:pt x="123" y="7"/>
                  <a:pt x="123" y="7"/>
                </a:cubicBezTo>
                <a:cubicBezTo>
                  <a:pt x="121" y="6"/>
                  <a:pt x="118" y="4"/>
                  <a:pt x="116" y="4"/>
                </a:cubicBezTo>
                <a:cubicBezTo>
                  <a:pt x="116" y="0"/>
                  <a:pt x="116" y="0"/>
                  <a:pt x="11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4" name="Freeform 36"/>
          <p:cNvSpPr>
            <a:spLocks noEditPoints="1"/>
          </p:cNvSpPr>
          <p:nvPr/>
        </p:nvSpPr>
        <p:spPr bwMode="auto">
          <a:xfrm>
            <a:off x="6378483" y="4290805"/>
            <a:ext cx="531812" cy="536575"/>
          </a:xfrm>
          <a:custGeom>
            <a:avLst/>
            <a:gdLst>
              <a:gd name="T0" fmla="*/ 67 w 120"/>
              <a:gd name="T1" fmla="*/ 53 h 121"/>
              <a:gd name="T2" fmla="*/ 67 w 120"/>
              <a:gd name="T3" fmla="*/ 26 h 121"/>
              <a:gd name="T4" fmla="*/ 53 w 120"/>
              <a:gd name="T5" fmla="*/ 26 h 121"/>
              <a:gd name="T6" fmla="*/ 53 w 120"/>
              <a:gd name="T7" fmla="*/ 53 h 121"/>
              <a:gd name="T8" fmla="*/ 27 w 120"/>
              <a:gd name="T9" fmla="*/ 53 h 121"/>
              <a:gd name="T10" fmla="*/ 27 w 120"/>
              <a:gd name="T11" fmla="*/ 68 h 121"/>
              <a:gd name="T12" fmla="*/ 53 w 120"/>
              <a:gd name="T13" fmla="*/ 68 h 121"/>
              <a:gd name="T14" fmla="*/ 53 w 120"/>
              <a:gd name="T15" fmla="*/ 94 h 121"/>
              <a:gd name="T16" fmla="*/ 67 w 120"/>
              <a:gd name="T17" fmla="*/ 94 h 121"/>
              <a:gd name="T18" fmla="*/ 67 w 120"/>
              <a:gd name="T19" fmla="*/ 68 h 121"/>
              <a:gd name="T20" fmla="*/ 93 w 120"/>
              <a:gd name="T21" fmla="*/ 68 h 121"/>
              <a:gd name="T22" fmla="*/ 93 w 120"/>
              <a:gd name="T23" fmla="*/ 53 h 121"/>
              <a:gd name="T24" fmla="*/ 67 w 120"/>
              <a:gd name="T25" fmla="*/ 53 h 121"/>
              <a:gd name="T26" fmla="*/ 60 w 120"/>
              <a:gd name="T27" fmla="*/ 0 h 121"/>
              <a:gd name="T28" fmla="*/ 0 w 120"/>
              <a:gd name="T29" fmla="*/ 61 h 121"/>
              <a:gd name="T30" fmla="*/ 60 w 120"/>
              <a:gd name="T31" fmla="*/ 121 h 121"/>
              <a:gd name="T32" fmla="*/ 120 w 120"/>
              <a:gd name="T33" fmla="*/ 61 h 121"/>
              <a:gd name="T34" fmla="*/ 60 w 120"/>
              <a:gd name="T35" fmla="*/ 0 h 121"/>
              <a:gd name="T36" fmla="*/ 60 w 120"/>
              <a:gd name="T37" fmla="*/ 107 h 121"/>
              <a:gd name="T38" fmla="*/ 13 w 120"/>
              <a:gd name="T39" fmla="*/ 61 h 121"/>
              <a:gd name="T40" fmla="*/ 60 w 120"/>
              <a:gd name="T41" fmla="*/ 14 h 121"/>
              <a:gd name="T42" fmla="*/ 107 w 120"/>
              <a:gd name="T43" fmla="*/ 61 h 121"/>
              <a:gd name="T44" fmla="*/ 60 w 120"/>
              <a:gd name="T45" fmla="*/ 10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0" h="121">
                <a:moveTo>
                  <a:pt x="67" y="53"/>
                </a:moveTo>
                <a:cubicBezTo>
                  <a:pt x="67" y="26"/>
                  <a:pt x="67" y="26"/>
                  <a:pt x="67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53"/>
                  <a:pt x="53" y="53"/>
                  <a:pt x="53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68"/>
                  <a:pt x="27" y="68"/>
                  <a:pt x="2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94"/>
                  <a:pt x="53" y="94"/>
                  <a:pt x="53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68"/>
                  <a:pt x="67" y="68"/>
                  <a:pt x="67" y="68"/>
                </a:cubicBezTo>
                <a:cubicBezTo>
                  <a:pt x="93" y="68"/>
                  <a:pt x="93" y="68"/>
                  <a:pt x="93" y="68"/>
                </a:cubicBezTo>
                <a:cubicBezTo>
                  <a:pt x="93" y="53"/>
                  <a:pt x="93" y="53"/>
                  <a:pt x="93" y="53"/>
                </a:cubicBezTo>
                <a:lnTo>
                  <a:pt x="67" y="53"/>
                </a:lnTo>
                <a:close/>
                <a:moveTo>
                  <a:pt x="60" y="0"/>
                </a:moveTo>
                <a:cubicBezTo>
                  <a:pt x="27" y="0"/>
                  <a:pt x="0" y="27"/>
                  <a:pt x="0" y="61"/>
                </a:cubicBezTo>
                <a:cubicBezTo>
                  <a:pt x="0" y="94"/>
                  <a:pt x="27" y="121"/>
                  <a:pt x="60" y="121"/>
                </a:cubicBezTo>
                <a:cubicBezTo>
                  <a:pt x="93" y="121"/>
                  <a:pt x="120" y="94"/>
                  <a:pt x="120" y="61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60" y="107"/>
                </a:moveTo>
                <a:cubicBezTo>
                  <a:pt x="34" y="107"/>
                  <a:pt x="13" y="86"/>
                  <a:pt x="13" y="61"/>
                </a:cubicBezTo>
                <a:cubicBezTo>
                  <a:pt x="13" y="35"/>
                  <a:pt x="34" y="14"/>
                  <a:pt x="60" y="14"/>
                </a:cubicBezTo>
                <a:cubicBezTo>
                  <a:pt x="86" y="14"/>
                  <a:pt x="107" y="35"/>
                  <a:pt x="107" y="61"/>
                </a:cubicBezTo>
                <a:cubicBezTo>
                  <a:pt x="107" y="86"/>
                  <a:pt x="86" y="107"/>
                  <a:pt x="6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5" name="Oval 42"/>
          <p:cNvSpPr>
            <a:spLocks noChangeArrowheads="1"/>
          </p:cNvSpPr>
          <p:nvPr/>
        </p:nvSpPr>
        <p:spPr bwMode="auto">
          <a:xfrm>
            <a:off x="5308508" y="3411330"/>
            <a:ext cx="180975" cy="18097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4967196" y="3458955"/>
            <a:ext cx="473074" cy="84138"/>
            <a:chOff x="4311241" y="3338074"/>
            <a:chExt cx="473074" cy="84138"/>
          </a:xfrm>
          <a:solidFill>
            <a:srgbClr val="C00000"/>
          </a:solidFill>
        </p:grpSpPr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4350928" y="3352362"/>
              <a:ext cx="306387" cy="57150"/>
            </a:xfrm>
            <a:custGeom>
              <a:avLst/>
              <a:gdLst>
                <a:gd name="T0" fmla="*/ 69 w 69"/>
                <a:gd name="T1" fmla="*/ 0 h 13"/>
                <a:gd name="T2" fmla="*/ 0 w 69"/>
                <a:gd name="T3" fmla="*/ 0 h 13"/>
                <a:gd name="T4" fmla="*/ 0 w 69"/>
                <a:gd name="T5" fmla="*/ 13 h 13"/>
                <a:gd name="T6" fmla="*/ 69 w 69"/>
                <a:gd name="T7" fmla="*/ 13 h 13"/>
                <a:gd name="T8" fmla="*/ 68 w 69"/>
                <a:gd name="T9" fmla="*/ 7 h 13"/>
                <a:gd name="T10" fmla="*/ 69 w 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3">
                  <a:moveTo>
                    <a:pt x="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1"/>
                    <a:pt x="68" y="9"/>
                    <a:pt x="68" y="7"/>
                  </a:cubicBezTo>
                  <a:cubicBezTo>
                    <a:pt x="68" y="4"/>
                    <a:pt x="68" y="2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4652553" y="3352362"/>
              <a:ext cx="61912" cy="57150"/>
            </a:xfrm>
            <a:custGeom>
              <a:avLst/>
              <a:gdLst>
                <a:gd name="T0" fmla="*/ 14 w 14"/>
                <a:gd name="T1" fmla="*/ 0 h 13"/>
                <a:gd name="T2" fmla="*/ 1 w 14"/>
                <a:gd name="T3" fmla="*/ 0 h 13"/>
                <a:gd name="T4" fmla="*/ 0 w 14"/>
                <a:gd name="T5" fmla="*/ 7 h 13"/>
                <a:gd name="T6" fmla="*/ 1 w 14"/>
                <a:gd name="T7" fmla="*/ 13 h 13"/>
                <a:gd name="T8" fmla="*/ 14 w 14"/>
                <a:gd name="T9" fmla="*/ 13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5" name="Oval 45"/>
            <p:cNvSpPr>
              <a:spLocks noChangeArrowheads="1"/>
            </p:cNvSpPr>
            <p:nvPr/>
          </p:nvSpPr>
          <p:spPr bwMode="auto">
            <a:xfrm>
              <a:off x="4700178" y="3338074"/>
              <a:ext cx="84137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6" name="Oval 46"/>
            <p:cNvSpPr>
              <a:spLocks noChangeArrowheads="1"/>
            </p:cNvSpPr>
            <p:nvPr/>
          </p:nvSpPr>
          <p:spPr bwMode="auto">
            <a:xfrm>
              <a:off x="4311241" y="3342837"/>
              <a:ext cx="79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583520" y="3411330"/>
            <a:ext cx="522288" cy="180975"/>
            <a:chOff x="7927565" y="3290449"/>
            <a:chExt cx="522288" cy="180975"/>
          </a:xfrm>
          <a:solidFill>
            <a:srgbClr val="C00000"/>
          </a:solidFill>
        </p:grpSpPr>
        <p:sp>
          <p:nvSpPr>
            <p:cNvPr id="88" name="Oval 47"/>
            <p:cNvSpPr>
              <a:spLocks noChangeArrowheads="1"/>
            </p:cNvSpPr>
            <p:nvPr/>
          </p:nvSpPr>
          <p:spPr bwMode="auto">
            <a:xfrm>
              <a:off x="7927565" y="3290449"/>
              <a:ext cx="180975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8103778" y="3352362"/>
              <a:ext cx="306387" cy="57150"/>
            </a:xfrm>
            <a:custGeom>
              <a:avLst/>
              <a:gdLst>
                <a:gd name="T0" fmla="*/ 69 w 69"/>
                <a:gd name="T1" fmla="*/ 0 h 13"/>
                <a:gd name="T2" fmla="*/ 0 w 69"/>
                <a:gd name="T3" fmla="*/ 0 h 13"/>
                <a:gd name="T4" fmla="*/ 1 w 69"/>
                <a:gd name="T5" fmla="*/ 7 h 13"/>
                <a:gd name="T6" fmla="*/ 0 w 69"/>
                <a:gd name="T7" fmla="*/ 13 h 13"/>
                <a:gd name="T8" fmla="*/ 69 w 69"/>
                <a:gd name="T9" fmla="*/ 13 h 13"/>
                <a:gd name="T10" fmla="*/ 69 w 6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3">
                  <a:moveTo>
                    <a:pt x="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1" y="9"/>
                    <a:pt x="1" y="11"/>
                    <a:pt x="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8046628" y="3352362"/>
              <a:ext cx="61912" cy="57150"/>
            </a:xfrm>
            <a:custGeom>
              <a:avLst/>
              <a:gdLst>
                <a:gd name="T0" fmla="*/ 13 w 14"/>
                <a:gd name="T1" fmla="*/ 0 h 13"/>
                <a:gd name="T2" fmla="*/ 0 w 14"/>
                <a:gd name="T3" fmla="*/ 0 h 13"/>
                <a:gd name="T4" fmla="*/ 0 w 14"/>
                <a:gd name="T5" fmla="*/ 13 h 13"/>
                <a:gd name="T6" fmla="*/ 13 w 14"/>
                <a:gd name="T7" fmla="*/ 13 h 13"/>
                <a:gd name="T8" fmla="*/ 14 w 14"/>
                <a:gd name="T9" fmla="*/ 7 h 13"/>
                <a:gd name="T10" fmla="*/ 13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9"/>
                    <a:pt x="14" y="7"/>
                  </a:cubicBezTo>
                  <a:cubicBezTo>
                    <a:pt x="14" y="4"/>
                    <a:pt x="14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1" name="Oval 50"/>
            <p:cNvSpPr>
              <a:spLocks noChangeArrowheads="1"/>
            </p:cNvSpPr>
            <p:nvPr/>
          </p:nvSpPr>
          <p:spPr bwMode="auto">
            <a:xfrm>
              <a:off x="7979953" y="3338074"/>
              <a:ext cx="79375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2" name="Oval 51"/>
            <p:cNvSpPr>
              <a:spLocks noChangeArrowheads="1"/>
            </p:cNvSpPr>
            <p:nvPr/>
          </p:nvSpPr>
          <p:spPr bwMode="auto">
            <a:xfrm>
              <a:off x="8370478" y="3342837"/>
              <a:ext cx="79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922995" y="5097255"/>
            <a:ext cx="185737" cy="517526"/>
            <a:chOff x="6267040" y="4976374"/>
            <a:chExt cx="185737" cy="517526"/>
          </a:xfrm>
          <a:solidFill>
            <a:srgbClr val="C00000"/>
          </a:solidFill>
        </p:grpSpPr>
        <p:sp>
          <p:nvSpPr>
            <p:cNvPr id="94" name="Oval 52"/>
            <p:cNvSpPr>
              <a:spLocks noChangeArrowheads="1"/>
            </p:cNvSpPr>
            <p:nvPr/>
          </p:nvSpPr>
          <p:spPr bwMode="auto">
            <a:xfrm>
              <a:off x="6267040" y="4976374"/>
              <a:ext cx="185737" cy="180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5" name="Freeform 53"/>
            <p:cNvSpPr>
              <a:spLocks/>
            </p:cNvSpPr>
            <p:nvPr/>
          </p:nvSpPr>
          <p:spPr bwMode="auto">
            <a:xfrm>
              <a:off x="6328953" y="5152587"/>
              <a:ext cx="61912" cy="306388"/>
            </a:xfrm>
            <a:custGeom>
              <a:avLst/>
              <a:gdLst>
                <a:gd name="T0" fmla="*/ 14 w 14"/>
                <a:gd name="T1" fmla="*/ 0 h 69"/>
                <a:gd name="T2" fmla="*/ 7 w 14"/>
                <a:gd name="T3" fmla="*/ 1 h 69"/>
                <a:gd name="T4" fmla="*/ 0 w 14"/>
                <a:gd name="T5" fmla="*/ 0 h 69"/>
                <a:gd name="T6" fmla="*/ 0 w 14"/>
                <a:gd name="T7" fmla="*/ 69 h 69"/>
                <a:gd name="T8" fmla="*/ 14 w 14"/>
                <a:gd name="T9" fmla="*/ 69 h 69"/>
                <a:gd name="T10" fmla="*/ 14 w 14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69">
                  <a:moveTo>
                    <a:pt x="14" y="0"/>
                  </a:moveTo>
                  <a:cubicBezTo>
                    <a:pt x="12" y="1"/>
                    <a:pt x="9" y="1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6" name="Freeform 54"/>
            <p:cNvSpPr>
              <a:spLocks/>
            </p:cNvSpPr>
            <p:nvPr/>
          </p:nvSpPr>
          <p:spPr bwMode="auto">
            <a:xfrm>
              <a:off x="6328953" y="5095437"/>
              <a:ext cx="61912" cy="61913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0 h 14"/>
                <a:gd name="T4" fmla="*/ 0 w 14"/>
                <a:gd name="T5" fmla="*/ 13 h 14"/>
                <a:gd name="T6" fmla="*/ 7 w 14"/>
                <a:gd name="T7" fmla="*/ 14 h 14"/>
                <a:gd name="T8" fmla="*/ 14 w 14"/>
                <a:gd name="T9" fmla="*/ 13 h 14"/>
                <a:gd name="T10" fmla="*/ 14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5" y="14"/>
                    <a:pt x="7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7" name="Oval 55"/>
            <p:cNvSpPr>
              <a:spLocks noChangeArrowheads="1"/>
            </p:cNvSpPr>
            <p:nvPr/>
          </p:nvSpPr>
          <p:spPr bwMode="auto">
            <a:xfrm>
              <a:off x="6321015" y="5023999"/>
              <a:ext cx="79375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8" name="Oval 56"/>
            <p:cNvSpPr>
              <a:spLocks noChangeArrowheads="1"/>
            </p:cNvSpPr>
            <p:nvPr/>
          </p:nvSpPr>
          <p:spPr bwMode="auto">
            <a:xfrm>
              <a:off x="6321015" y="5419287"/>
              <a:ext cx="79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9123176" y="35591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114088" y="2854735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621861" y="35752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4280622" y="2870789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656933" y="503845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346449" y="10691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6656933" y="5584022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409156" y="61695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6922995" y="1453943"/>
            <a:ext cx="185737" cy="522288"/>
            <a:chOff x="6267040" y="1333062"/>
            <a:chExt cx="185737" cy="522288"/>
          </a:xfrm>
          <a:solidFill>
            <a:srgbClr val="C00000"/>
          </a:solidFill>
        </p:grpSpPr>
        <p:sp>
          <p:nvSpPr>
            <p:cNvPr id="108" name="Oval 37"/>
            <p:cNvSpPr>
              <a:spLocks noChangeArrowheads="1"/>
            </p:cNvSpPr>
            <p:nvPr/>
          </p:nvSpPr>
          <p:spPr bwMode="auto">
            <a:xfrm>
              <a:off x="6267040" y="1669612"/>
              <a:ext cx="185737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6328953" y="1372749"/>
              <a:ext cx="61912" cy="306388"/>
            </a:xfrm>
            <a:custGeom>
              <a:avLst/>
              <a:gdLst>
                <a:gd name="T0" fmla="*/ 14 w 14"/>
                <a:gd name="T1" fmla="*/ 0 h 69"/>
                <a:gd name="T2" fmla="*/ 0 w 14"/>
                <a:gd name="T3" fmla="*/ 0 h 69"/>
                <a:gd name="T4" fmla="*/ 0 w 14"/>
                <a:gd name="T5" fmla="*/ 69 h 69"/>
                <a:gd name="T6" fmla="*/ 7 w 14"/>
                <a:gd name="T7" fmla="*/ 67 h 69"/>
                <a:gd name="T8" fmla="*/ 14 w 14"/>
                <a:gd name="T9" fmla="*/ 69 h 69"/>
                <a:gd name="T10" fmla="*/ 14 w 14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6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" y="68"/>
                    <a:pt x="5" y="67"/>
                    <a:pt x="7" y="67"/>
                  </a:cubicBezTo>
                  <a:cubicBezTo>
                    <a:pt x="9" y="67"/>
                    <a:pt x="12" y="68"/>
                    <a:pt x="14" y="69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6328953" y="1669612"/>
              <a:ext cx="61912" cy="61913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2 h 14"/>
                <a:gd name="T4" fmla="*/ 0 w 14"/>
                <a:gd name="T5" fmla="*/ 14 h 14"/>
                <a:gd name="T6" fmla="*/ 14 w 14"/>
                <a:gd name="T7" fmla="*/ 14 h 14"/>
                <a:gd name="T8" fmla="*/ 14 w 14"/>
                <a:gd name="T9" fmla="*/ 2 h 14"/>
                <a:gd name="T10" fmla="*/ 7 w 1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5" y="0"/>
                    <a:pt x="2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1" name="Oval 40"/>
            <p:cNvSpPr>
              <a:spLocks noChangeArrowheads="1"/>
            </p:cNvSpPr>
            <p:nvPr/>
          </p:nvSpPr>
          <p:spPr bwMode="auto">
            <a:xfrm>
              <a:off x="6321015" y="1723587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2" name="Oval 41"/>
            <p:cNvSpPr>
              <a:spLocks noChangeArrowheads="1"/>
            </p:cNvSpPr>
            <p:nvPr/>
          </p:nvSpPr>
          <p:spPr bwMode="auto">
            <a:xfrm>
              <a:off x="6321015" y="1333062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13" name="文本框 112"/>
          <p:cNvSpPr txBox="1"/>
          <p:nvPr/>
        </p:nvSpPr>
        <p:spPr>
          <a:xfrm>
            <a:off x="7334157" y="364495"/>
            <a:ext cx="21780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2159079" y="2929031"/>
            <a:ext cx="21780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4534353" y="5632211"/>
            <a:ext cx="21780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9839231" y="2847875"/>
            <a:ext cx="21780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</a:rPr>
              <a:t>内容。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94028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750"/>
                            </p:stCondLst>
                            <p:childTnLst>
                              <p:par>
                                <p:cTn id="10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13" grpId="0"/>
      <p:bldP spid="114" grpId="0"/>
      <p:bldP spid="115" grpId="0"/>
      <p:bldP spid="116" grpId="0"/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37887" y="2366182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4614786" y="42148"/>
            <a:ext cx="5181431" cy="6340702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"/>
          <p:cNvSpPr>
            <a:spLocks/>
          </p:cNvSpPr>
          <p:nvPr/>
        </p:nvSpPr>
        <p:spPr bwMode="auto">
          <a:xfrm>
            <a:off x="4614786" y="170735"/>
            <a:ext cx="2556155" cy="622405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7"/>
          <p:cNvSpPr>
            <a:spLocks/>
          </p:cNvSpPr>
          <p:nvPr/>
        </p:nvSpPr>
        <p:spPr bwMode="auto">
          <a:xfrm>
            <a:off x="4790999" y="42148"/>
            <a:ext cx="4722044" cy="2901775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7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8"/>
          <p:cNvSpPr>
            <a:spLocks/>
          </p:cNvSpPr>
          <p:nvPr/>
        </p:nvSpPr>
        <p:spPr bwMode="auto">
          <a:xfrm>
            <a:off x="4761971" y="156221"/>
            <a:ext cx="2396304" cy="2785127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E7291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9"/>
          <p:cNvSpPr>
            <a:spLocks/>
          </p:cNvSpPr>
          <p:nvPr/>
        </p:nvSpPr>
        <p:spPr bwMode="auto">
          <a:xfrm>
            <a:off x="6592940" y="1808142"/>
            <a:ext cx="236174" cy="783407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10"/>
          <p:cNvSpPr>
            <a:spLocks/>
          </p:cNvSpPr>
          <p:nvPr/>
        </p:nvSpPr>
        <p:spPr bwMode="auto">
          <a:xfrm>
            <a:off x="7366052" y="1808142"/>
            <a:ext cx="347061" cy="783407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11"/>
          <p:cNvSpPr>
            <a:spLocks/>
          </p:cNvSpPr>
          <p:nvPr/>
        </p:nvSpPr>
        <p:spPr bwMode="auto">
          <a:xfrm>
            <a:off x="6585003" y="3067029"/>
            <a:ext cx="349942" cy="787729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12"/>
          <p:cNvSpPr>
            <a:spLocks noEditPoints="1"/>
          </p:cNvSpPr>
          <p:nvPr/>
        </p:nvSpPr>
        <p:spPr bwMode="auto">
          <a:xfrm>
            <a:off x="7366053" y="3067029"/>
            <a:ext cx="400344" cy="784847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5179064" y="2336199"/>
            <a:ext cx="133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输入标题</a:t>
            </a:r>
            <a:endParaRPr lang="zh-CN" altLang="en-US" sz="2000" dirty="0">
              <a:solidFill>
                <a:schemeClr val="bg1"/>
              </a:solidFill>
              <a:latin typeface="+mj-ea"/>
              <a:cs typeface="Arial Unicode MS" panose="020B0604020202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912443" y="2336199"/>
            <a:ext cx="133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输入标题</a:t>
            </a:r>
            <a:endParaRPr lang="zh-CN" altLang="en-US" sz="2000" dirty="0">
              <a:solidFill>
                <a:schemeClr val="bg1"/>
              </a:solidFill>
              <a:latin typeface="+mj-ea"/>
              <a:cs typeface="Arial Unicode MS" panose="020B0604020202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179064" y="3067029"/>
            <a:ext cx="133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输入标题</a:t>
            </a:r>
            <a:endParaRPr lang="zh-CN" altLang="en-US" sz="2000" dirty="0">
              <a:solidFill>
                <a:schemeClr val="bg1"/>
              </a:solidFill>
              <a:latin typeface="+mj-ea"/>
              <a:cs typeface="Arial Unicode MS" panose="020B0604020202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912443" y="3067029"/>
            <a:ext cx="133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输入标题</a:t>
            </a:r>
            <a:endParaRPr lang="zh-CN" altLang="en-US" sz="2000" dirty="0">
              <a:solidFill>
                <a:schemeClr val="bg1"/>
              </a:solidFill>
              <a:latin typeface="+mj-ea"/>
              <a:cs typeface="Arial Unicode MS" panose="020B0604020202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322603" y="2126104"/>
            <a:ext cx="2379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709378" y="1977133"/>
            <a:ext cx="2379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448058" y="3678687"/>
            <a:ext cx="2379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243280" y="3590245"/>
            <a:ext cx="23790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486741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988610"/>
            <a:ext cx="12188872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252" y="3713874"/>
            <a:ext cx="3269565" cy="677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61489" y="2337082"/>
            <a:ext cx="5523089" cy="1295421"/>
            <a:chOff x="112488" y="2739205"/>
            <a:chExt cx="3077351" cy="721782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8" y="3001474"/>
              <a:ext cx="3077351" cy="4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成功项目展示</a:t>
              </a:r>
              <a:endParaRPr lang="en-US" altLang="zh-C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91951" y="2739205"/>
              <a:ext cx="515548" cy="36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               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2440211" y="-1556251"/>
            <a:ext cx="3077351" cy="765189"/>
            <a:chOff x="112489" y="2729999"/>
            <a:chExt cx="3077351" cy="765189"/>
          </a:xfrm>
        </p:grpSpPr>
        <p:sp>
          <p:nvSpPr>
            <p:cNvPr id="28" name="文本框 53"/>
            <p:cNvSpPr txBox="1"/>
            <p:nvPr/>
          </p:nvSpPr>
          <p:spPr>
            <a:xfrm>
              <a:off x="112489" y="2941190"/>
              <a:ext cx="30773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年度工作概述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文本框 52"/>
            <p:cNvSpPr txBox="1"/>
            <p:nvPr/>
          </p:nvSpPr>
          <p:spPr>
            <a:xfrm>
              <a:off x="1400065" y="2729999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6332917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88610"/>
            <a:ext cx="12192000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 flipH="1">
            <a:off x="1635153" y="1424453"/>
            <a:ext cx="2757901" cy="596102"/>
            <a:chOff x="2108599" y="1042021"/>
            <a:chExt cx="2673048" cy="596102"/>
          </a:xfrm>
        </p:grpSpPr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08599" y="1042021"/>
              <a:ext cx="554943" cy="596101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776293" y="1201306"/>
              <a:ext cx="2005354" cy="436817"/>
            </a:xfrm>
            <a:prstGeom prst="roundRect">
              <a:avLst>
                <a:gd name="adj" fmla="val 99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itchFamily="34" charset="-122"/>
                </a:rPr>
                <a:t>亮亮图文旗舰店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2701659" y="1268850"/>
              <a:ext cx="74631" cy="15086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197912" y="2657050"/>
            <a:ext cx="3512457" cy="26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这里输入您需要的文字，你也可以从文档中复制进行粘贴，请务必文字简练，可以充分介绍公司的优势以及卖点，文字图片可以替换，动画效果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不变。这里输入您需要的文字，你也可以从文档中复制进行粘贴，请务必文字简练，可以充分介绍公司的优势以及卖点，文字图片可以替换，动画效果不变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309790" y="2097977"/>
            <a:ext cx="3195142" cy="0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50"/>
          <p:cNvSpPr txBox="1">
            <a:spLocks noChangeArrowheads="1"/>
          </p:cNvSpPr>
          <p:nvPr/>
        </p:nvSpPr>
        <p:spPr bwMode="auto">
          <a:xfrm>
            <a:off x="1538074" y="2097977"/>
            <a:ext cx="388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bg1"/>
                </a:solidFill>
                <a:ea typeface="微软雅黑" pitchFamily="34" charset="-122"/>
              </a:rPr>
              <a:t>https://liangliangtuwen.tmall.com</a:t>
            </a:r>
            <a:endParaRPr lang="zh-CN" altLang="en-US" sz="2000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853" y="1668400"/>
            <a:ext cx="4414737" cy="3628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92193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0013 0.06482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43426" y="3177295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908" y="988610"/>
            <a:ext cx="4079900" cy="1919917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2457354" y="995382"/>
            <a:ext cx="5159554" cy="1913145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857532" y="1173444"/>
            <a:ext cx="4468589" cy="1557021"/>
            <a:chOff x="8626300" y="2526505"/>
            <a:chExt cx="2497036" cy="1201459"/>
          </a:xfrm>
        </p:grpSpPr>
        <p:sp>
          <p:nvSpPr>
            <p:cNvPr id="42" name="文本框 87"/>
            <p:cNvSpPr txBox="1"/>
            <p:nvPr/>
          </p:nvSpPr>
          <p:spPr>
            <a:xfrm>
              <a:off x="8638976" y="2526505"/>
              <a:ext cx="619145" cy="28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88"/>
            <p:cNvSpPr txBox="1"/>
            <p:nvPr/>
          </p:nvSpPr>
          <p:spPr>
            <a:xfrm>
              <a:off x="8626300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67711" y="3546265"/>
            <a:ext cx="971550" cy="933450"/>
            <a:chOff x="1992244" y="3960135"/>
            <a:chExt cx="971550" cy="933450"/>
          </a:xfrm>
        </p:grpSpPr>
        <p:sp>
          <p:nvSpPr>
            <p:cNvPr id="45" name="椭圆 44"/>
            <p:cNvSpPr/>
            <p:nvPr/>
          </p:nvSpPr>
          <p:spPr>
            <a:xfrm>
              <a:off x="1992244" y="3960135"/>
              <a:ext cx="971550" cy="93345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2177298" y="4223980"/>
              <a:ext cx="601442" cy="405759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420707" y="3546265"/>
            <a:ext cx="971550" cy="933450"/>
            <a:chOff x="4545240" y="3960135"/>
            <a:chExt cx="971550" cy="933450"/>
          </a:xfrm>
        </p:grpSpPr>
        <p:sp>
          <p:nvSpPr>
            <p:cNvPr id="48" name="椭圆 47"/>
            <p:cNvSpPr/>
            <p:nvPr/>
          </p:nvSpPr>
          <p:spPr>
            <a:xfrm>
              <a:off x="4545240" y="3960135"/>
              <a:ext cx="971550" cy="93345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806660" y="4174029"/>
              <a:ext cx="448710" cy="506105"/>
              <a:chOff x="5705194" y="2305502"/>
              <a:chExt cx="250191" cy="282193"/>
            </a:xfrm>
          </p:grpSpPr>
          <p:sp>
            <p:nvSpPr>
              <p:cNvPr id="50" name="Freeform 147"/>
              <p:cNvSpPr>
                <a:spLocks/>
              </p:cNvSpPr>
              <p:nvPr/>
            </p:nvSpPr>
            <p:spPr bwMode="auto">
              <a:xfrm>
                <a:off x="5705194" y="2305502"/>
                <a:ext cx="250191" cy="50911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48"/>
              <p:cNvSpPr>
                <a:spLocks noEditPoints="1"/>
              </p:cNvSpPr>
              <p:nvPr/>
            </p:nvSpPr>
            <p:spPr bwMode="auto">
              <a:xfrm>
                <a:off x="5727013" y="2368050"/>
                <a:ext cx="208008" cy="219645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49"/>
              <p:cNvSpPr>
                <a:spLocks/>
              </p:cNvSpPr>
              <p:nvPr/>
            </p:nvSpPr>
            <p:spPr bwMode="auto">
              <a:xfrm>
                <a:off x="5743013" y="2410233"/>
                <a:ext cx="101822" cy="59639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7942800" y="3584365"/>
            <a:ext cx="971550" cy="933450"/>
            <a:chOff x="7067333" y="3998235"/>
            <a:chExt cx="971550" cy="933450"/>
          </a:xfrm>
        </p:grpSpPr>
        <p:sp>
          <p:nvSpPr>
            <p:cNvPr id="54" name="椭圆 53"/>
            <p:cNvSpPr/>
            <p:nvPr/>
          </p:nvSpPr>
          <p:spPr>
            <a:xfrm>
              <a:off x="7067333" y="3998235"/>
              <a:ext cx="971550" cy="93345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382710" y="4240612"/>
              <a:ext cx="355119" cy="461653"/>
              <a:chOff x="7506788" y="4563431"/>
              <a:chExt cx="211186" cy="274541"/>
            </a:xfrm>
          </p:grpSpPr>
          <p:sp>
            <p:nvSpPr>
              <p:cNvPr id="56" name="Freeform 170"/>
              <p:cNvSpPr>
                <a:spLocks/>
              </p:cNvSpPr>
              <p:nvPr/>
            </p:nvSpPr>
            <p:spPr bwMode="auto">
              <a:xfrm>
                <a:off x="7506788" y="4642625"/>
                <a:ext cx="211186" cy="195347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71"/>
              <p:cNvSpPr>
                <a:spLocks/>
              </p:cNvSpPr>
              <p:nvPr/>
            </p:nvSpPr>
            <p:spPr bwMode="auto">
              <a:xfrm>
                <a:off x="7506788" y="4563431"/>
                <a:ext cx="211186" cy="66876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0280506" y="3546265"/>
            <a:ext cx="971550" cy="933450"/>
            <a:chOff x="9405039" y="3960135"/>
            <a:chExt cx="971550" cy="933450"/>
          </a:xfrm>
        </p:grpSpPr>
        <p:sp>
          <p:nvSpPr>
            <p:cNvPr id="59" name="椭圆 58"/>
            <p:cNvSpPr/>
            <p:nvPr/>
          </p:nvSpPr>
          <p:spPr>
            <a:xfrm>
              <a:off x="9405039" y="3960135"/>
              <a:ext cx="971550" cy="933450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45"/>
            <p:cNvSpPr>
              <a:spLocks noEditPoints="1"/>
            </p:cNvSpPr>
            <p:nvPr/>
          </p:nvSpPr>
          <p:spPr bwMode="auto">
            <a:xfrm>
              <a:off x="9676618" y="4127654"/>
              <a:ext cx="428392" cy="552480"/>
            </a:xfrm>
            <a:custGeom>
              <a:avLst/>
              <a:gdLst>
                <a:gd name="T0" fmla="*/ 104 w 109"/>
                <a:gd name="T1" fmla="*/ 67 h 141"/>
                <a:gd name="T2" fmla="*/ 96 w 109"/>
                <a:gd name="T3" fmla="*/ 67 h 141"/>
                <a:gd name="T4" fmla="*/ 96 w 109"/>
                <a:gd name="T5" fmla="*/ 44 h 141"/>
                <a:gd name="T6" fmla="*/ 84 w 109"/>
                <a:gd name="T7" fmla="*/ 13 h 141"/>
                <a:gd name="T8" fmla="*/ 55 w 109"/>
                <a:gd name="T9" fmla="*/ 0 h 141"/>
                <a:gd name="T10" fmla="*/ 25 w 109"/>
                <a:gd name="T11" fmla="*/ 13 h 141"/>
                <a:gd name="T12" fmla="*/ 13 w 109"/>
                <a:gd name="T13" fmla="*/ 44 h 141"/>
                <a:gd name="T14" fmla="*/ 13 w 109"/>
                <a:gd name="T15" fmla="*/ 67 h 141"/>
                <a:gd name="T16" fmla="*/ 6 w 109"/>
                <a:gd name="T17" fmla="*/ 67 h 141"/>
                <a:gd name="T18" fmla="*/ 0 w 109"/>
                <a:gd name="T19" fmla="*/ 73 h 141"/>
                <a:gd name="T20" fmla="*/ 0 w 109"/>
                <a:gd name="T21" fmla="*/ 136 h 141"/>
                <a:gd name="T22" fmla="*/ 6 w 109"/>
                <a:gd name="T23" fmla="*/ 141 h 141"/>
                <a:gd name="T24" fmla="*/ 104 w 109"/>
                <a:gd name="T25" fmla="*/ 141 h 141"/>
                <a:gd name="T26" fmla="*/ 109 w 109"/>
                <a:gd name="T27" fmla="*/ 136 h 141"/>
                <a:gd name="T28" fmla="*/ 109 w 109"/>
                <a:gd name="T29" fmla="*/ 73 h 141"/>
                <a:gd name="T30" fmla="*/ 104 w 109"/>
                <a:gd name="T31" fmla="*/ 67 h 141"/>
                <a:gd name="T32" fmla="*/ 67 w 109"/>
                <a:gd name="T33" fmla="*/ 124 h 141"/>
                <a:gd name="T34" fmla="*/ 55 w 109"/>
                <a:gd name="T35" fmla="*/ 136 h 141"/>
                <a:gd name="T36" fmla="*/ 43 w 109"/>
                <a:gd name="T37" fmla="*/ 124 h 141"/>
                <a:gd name="T38" fmla="*/ 43 w 109"/>
                <a:gd name="T39" fmla="*/ 102 h 141"/>
                <a:gd name="T40" fmla="*/ 55 w 109"/>
                <a:gd name="T41" fmla="*/ 90 h 141"/>
                <a:gd name="T42" fmla="*/ 67 w 109"/>
                <a:gd name="T43" fmla="*/ 102 h 141"/>
                <a:gd name="T44" fmla="*/ 67 w 109"/>
                <a:gd name="T45" fmla="*/ 124 h 141"/>
                <a:gd name="T46" fmla="*/ 77 w 109"/>
                <a:gd name="T47" fmla="*/ 67 h 141"/>
                <a:gd name="T48" fmla="*/ 33 w 109"/>
                <a:gd name="T49" fmla="*/ 67 h 141"/>
                <a:gd name="T50" fmla="*/ 33 w 109"/>
                <a:gd name="T51" fmla="*/ 44 h 141"/>
                <a:gd name="T52" fmla="*/ 39 w 109"/>
                <a:gd name="T53" fmla="*/ 26 h 141"/>
                <a:gd name="T54" fmla="*/ 55 w 109"/>
                <a:gd name="T55" fmla="*/ 19 h 141"/>
                <a:gd name="T56" fmla="*/ 70 w 109"/>
                <a:gd name="T57" fmla="*/ 26 h 141"/>
                <a:gd name="T58" fmla="*/ 77 w 109"/>
                <a:gd name="T59" fmla="*/ 44 h 141"/>
                <a:gd name="T60" fmla="*/ 77 w 109"/>
                <a:gd name="T61" fmla="*/ 6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296868" y="4594472"/>
            <a:ext cx="2063026" cy="1201459"/>
            <a:chOff x="8626301" y="2526505"/>
            <a:chExt cx="2497036" cy="1201459"/>
          </a:xfrm>
        </p:grpSpPr>
        <p:sp>
          <p:nvSpPr>
            <p:cNvPr id="62" name="文本框 87"/>
            <p:cNvSpPr txBox="1"/>
            <p:nvPr/>
          </p:nvSpPr>
          <p:spPr>
            <a:xfrm>
              <a:off x="9204272" y="2526505"/>
              <a:ext cx="134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861041" y="4608991"/>
            <a:ext cx="2063026" cy="1201459"/>
            <a:chOff x="8626301" y="2526505"/>
            <a:chExt cx="2497036" cy="1201459"/>
          </a:xfrm>
        </p:grpSpPr>
        <p:sp>
          <p:nvSpPr>
            <p:cNvPr id="65" name="文本框 87"/>
            <p:cNvSpPr txBox="1"/>
            <p:nvPr/>
          </p:nvSpPr>
          <p:spPr>
            <a:xfrm>
              <a:off x="9204272" y="2526505"/>
              <a:ext cx="134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390586" y="4595838"/>
            <a:ext cx="2063026" cy="1201459"/>
            <a:chOff x="8626301" y="2526505"/>
            <a:chExt cx="2497036" cy="1201459"/>
          </a:xfrm>
        </p:grpSpPr>
        <p:sp>
          <p:nvSpPr>
            <p:cNvPr id="68" name="文本框 87"/>
            <p:cNvSpPr txBox="1"/>
            <p:nvPr/>
          </p:nvSpPr>
          <p:spPr>
            <a:xfrm>
              <a:off x="9204272" y="2526505"/>
              <a:ext cx="134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838647" y="4610357"/>
            <a:ext cx="2063026" cy="1201459"/>
            <a:chOff x="8626301" y="2526505"/>
            <a:chExt cx="2497036" cy="1201459"/>
          </a:xfrm>
        </p:grpSpPr>
        <p:sp>
          <p:nvSpPr>
            <p:cNvPr id="71" name="文本框 87"/>
            <p:cNvSpPr txBox="1"/>
            <p:nvPr/>
          </p:nvSpPr>
          <p:spPr>
            <a:xfrm>
              <a:off x="9204272" y="2526505"/>
              <a:ext cx="134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150643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43426" y="3177295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8941162" y="2058225"/>
            <a:ext cx="2722124" cy="2444498"/>
            <a:chOff x="7856251" y="1996655"/>
            <a:chExt cx="2722124" cy="2444498"/>
          </a:xfrm>
          <a:solidFill>
            <a:srgbClr val="0071C1"/>
          </a:solidFill>
        </p:grpSpPr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7856251" y="1996655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5" name="Freeform 41"/>
            <p:cNvSpPr>
              <a:spLocks noEditPoints="1"/>
            </p:cNvSpPr>
            <p:nvPr/>
          </p:nvSpPr>
          <p:spPr bwMode="auto">
            <a:xfrm>
              <a:off x="7856251" y="1996655"/>
              <a:ext cx="2722124" cy="2444498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899856" y="2058225"/>
            <a:ext cx="2722124" cy="2444498"/>
            <a:chOff x="5814945" y="1996655"/>
            <a:chExt cx="2722124" cy="2444498"/>
          </a:xfrm>
          <a:solidFill>
            <a:srgbClr val="0071C1"/>
          </a:solidFill>
        </p:grpSpPr>
        <p:sp>
          <p:nvSpPr>
            <p:cNvPr id="77" name="Freeform 42"/>
            <p:cNvSpPr>
              <a:spLocks/>
            </p:cNvSpPr>
            <p:nvPr/>
          </p:nvSpPr>
          <p:spPr bwMode="auto">
            <a:xfrm>
              <a:off x="5814945" y="1996655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19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19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lnTo>
                    <a:pt x="1149" y="515"/>
                  </a:ln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Freeform 43"/>
            <p:cNvSpPr>
              <a:spLocks noEditPoints="1"/>
            </p:cNvSpPr>
            <p:nvPr/>
          </p:nvSpPr>
          <p:spPr bwMode="auto">
            <a:xfrm>
              <a:off x="5814945" y="1996655"/>
              <a:ext cx="2722124" cy="2444498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857399" y="2058225"/>
            <a:ext cx="2719821" cy="2444498"/>
            <a:chOff x="3772488" y="1996655"/>
            <a:chExt cx="2719821" cy="2444498"/>
          </a:xfrm>
          <a:solidFill>
            <a:srgbClr val="0071C1"/>
          </a:solidFill>
        </p:grpSpPr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3772488" y="1996655"/>
              <a:ext cx="2719821" cy="2444498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Freeform 45"/>
            <p:cNvSpPr>
              <a:spLocks noEditPoints="1"/>
            </p:cNvSpPr>
            <p:nvPr/>
          </p:nvSpPr>
          <p:spPr bwMode="auto">
            <a:xfrm>
              <a:off x="3772488" y="1996655"/>
              <a:ext cx="2719821" cy="2444498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813790" y="2058225"/>
            <a:ext cx="2722124" cy="2444498"/>
            <a:chOff x="1728879" y="1996655"/>
            <a:chExt cx="2722124" cy="2444498"/>
          </a:xfrm>
          <a:solidFill>
            <a:srgbClr val="0071C1"/>
          </a:solidFill>
        </p:grpSpPr>
        <p:sp>
          <p:nvSpPr>
            <p:cNvPr id="83" name="Freeform 46"/>
            <p:cNvSpPr>
              <a:spLocks/>
            </p:cNvSpPr>
            <p:nvPr/>
          </p:nvSpPr>
          <p:spPr bwMode="auto">
            <a:xfrm>
              <a:off x="1728879" y="1996655"/>
              <a:ext cx="2722124" cy="2444498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solidFill>
              <a:schemeClr val="bg1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4" name="Freeform 47"/>
            <p:cNvSpPr>
              <a:spLocks noEditPoints="1"/>
            </p:cNvSpPr>
            <p:nvPr/>
          </p:nvSpPr>
          <p:spPr bwMode="auto">
            <a:xfrm>
              <a:off x="1728879" y="1996655"/>
              <a:ext cx="2722124" cy="2444498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5" name="Freeform 48"/>
          <p:cNvSpPr>
            <a:spLocks noEditPoints="1"/>
          </p:cNvSpPr>
          <p:nvPr/>
        </p:nvSpPr>
        <p:spPr bwMode="auto">
          <a:xfrm>
            <a:off x="5819108" y="2568885"/>
            <a:ext cx="630518" cy="63051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Freeform 49"/>
          <p:cNvSpPr>
            <a:spLocks noEditPoints="1"/>
          </p:cNvSpPr>
          <p:nvPr/>
        </p:nvSpPr>
        <p:spPr bwMode="auto">
          <a:xfrm>
            <a:off x="7864289" y="2602397"/>
            <a:ext cx="596272" cy="527780"/>
          </a:xfrm>
          <a:custGeom>
            <a:avLst/>
            <a:gdLst>
              <a:gd name="T0" fmla="*/ 29 w 144"/>
              <a:gd name="T1" fmla="*/ 53 h 127"/>
              <a:gd name="T2" fmla="*/ 45 w 144"/>
              <a:gd name="T3" fmla="*/ 72 h 127"/>
              <a:gd name="T4" fmla="*/ 65 w 144"/>
              <a:gd name="T5" fmla="*/ 58 h 127"/>
              <a:gd name="T6" fmla="*/ 50 w 144"/>
              <a:gd name="T7" fmla="*/ 39 h 127"/>
              <a:gd name="T8" fmla="*/ 65 w 144"/>
              <a:gd name="T9" fmla="*/ 29 h 127"/>
              <a:gd name="T10" fmla="*/ 8 w 144"/>
              <a:gd name="T11" fmla="*/ 0 h 127"/>
              <a:gd name="T12" fmla="*/ 13 w 144"/>
              <a:gd name="T13" fmla="*/ 63 h 127"/>
              <a:gd name="T14" fmla="*/ 29 w 144"/>
              <a:gd name="T15" fmla="*/ 53 h 127"/>
              <a:gd name="T16" fmla="*/ 115 w 144"/>
              <a:gd name="T17" fmla="*/ 53 h 127"/>
              <a:gd name="T18" fmla="*/ 131 w 144"/>
              <a:gd name="T19" fmla="*/ 63 h 127"/>
              <a:gd name="T20" fmla="*/ 136 w 144"/>
              <a:gd name="T21" fmla="*/ 0 h 127"/>
              <a:gd name="T22" fmla="*/ 80 w 144"/>
              <a:gd name="T23" fmla="*/ 29 h 127"/>
              <a:gd name="T24" fmla="*/ 95 w 144"/>
              <a:gd name="T25" fmla="*/ 39 h 127"/>
              <a:gd name="T26" fmla="*/ 0 w 144"/>
              <a:gd name="T27" fmla="*/ 103 h 127"/>
              <a:gd name="T28" fmla="*/ 5 w 144"/>
              <a:gd name="T29" fmla="*/ 127 h 127"/>
              <a:gd name="T30" fmla="*/ 115 w 144"/>
              <a:gd name="T31" fmla="*/ 53 h 127"/>
              <a:gd name="T32" fmla="*/ 101 w 144"/>
              <a:gd name="T33" fmla="*/ 86 h 127"/>
              <a:gd name="T34" fmla="*/ 81 w 144"/>
              <a:gd name="T35" fmla="*/ 103 h 127"/>
              <a:gd name="T36" fmla="*/ 139 w 144"/>
              <a:gd name="T37" fmla="*/ 127 h 127"/>
              <a:gd name="T38" fmla="*/ 144 w 144"/>
              <a:gd name="T39" fmla="*/ 103 h 127"/>
              <a:gd name="T40" fmla="*/ 101 w 144"/>
              <a:gd name="T41" fmla="*/ 8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27">
                <a:moveTo>
                  <a:pt x="29" y="53"/>
                </a:moveTo>
                <a:cubicBezTo>
                  <a:pt x="34" y="60"/>
                  <a:pt x="39" y="66"/>
                  <a:pt x="45" y="72"/>
                </a:cubicBezTo>
                <a:cubicBezTo>
                  <a:pt x="51" y="68"/>
                  <a:pt x="58" y="63"/>
                  <a:pt x="65" y="58"/>
                </a:cubicBezTo>
                <a:cubicBezTo>
                  <a:pt x="59" y="52"/>
                  <a:pt x="54" y="46"/>
                  <a:pt x="50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8" y="0"/>
                  <a:pt x="8" y="0"/>
                  <a:pt x="8" y="0"/>
                </a:cubicBezTo>
                <a:cubicBezTo>
                  <a:pt x="13" y="63"/>
                  <a:pt x="13" y="63"/>
                  <a:pt x="13" y="63"/>
                </a:cubicBezTo>
                <a:lnTo>
                  <a:pt x="29" y="53"/>
                </a:lnTo>
                <a:close/>
                <a:moveTo>
                  <a:pt x="115" y="53"/>
                </a:moveTo>
                <a:cubicBezTo>
                  <a:pt x="131" y="63"/>
                  <a:pt x="131" y="63"/>
                  <a:pt x="131" y="63"/>
                </a:cubicBezTo>
                <a:cubicBezTo>
                  <a:pt x="136" y="0"/>
                  <a:pt x="136" y="0"/>
                  <a:pt x="136" y="0"/>
                </a:cubicBezTo>
                <a:cubicBezTo>
                  <a:pt x="80" y="29"/>
                  <a:pt x="80" y="29"/>
                  <a:pt x="80" y="29"/>
                </a:cubicBezTo>
                <a:cubicBezTo>
                  <a:pt x="95" y="39"/>
                  <a:pt x="95" y="39"/>
                  <a:pt x="95" y="39"/>
                </a:cubicBezTo>
                <a:cubicBezTo>
                  <a:pt x="61" y="90"/>
                  <a:pt x="1" y="103"/>
                  <a:pt x="0" y="103"/>
                </a:cubicBezTo>
                <a:cubicBezTo>
                  <a:pt x="5" y="127"/>
                  <a:pt x="5" y="127"/>
                  <a:pt x="5" y="127"/>
                </a:cubicBezTo>
                <a:cubicBezTo>
                  <a:pt x="8" y="127"/>
                  <a:pt x="75" y="112"/>
                  <a:pt x="115" y="53"/>
                </a:cubicBezTo>
                <a:close/>
                <a:moveTo>
                  <a:pt x="101" y="86"/>
                </a:moveTo>
                <a:cubicBezTo>
                  <a:pt x="95" y="92"/>
                  <a:pt x="88" y="98"/>
                  <a:pt x="81" y="103"/>
                </a:cubicBezTo>
                <a:cubicBezTo>
                  <a:pt x="111" y="121"/>
                  <a:pt x="137" y="127"/>
                  <a:pt x="139" y="127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103"/>
                  <a:pt x="124" y="99"/>
                  <a:pt x="101" y="86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Freeform 50"/>
          <p:cNvSpPr>
            <a:spLocks/>
          </p:cNvSpPr>
          <p:nvPr/>
        </p:nvSpPr>
        <p:spPr bwMode="auto">
          <a:xfrm>
            <a:off x="9939826" y="2595361"/>
            <a:ext cx="495552" cy="582170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Freeform 51"/>
          <p:cNvSpPr>
            <a:spLocks/>
          </p:cNvSpPr>
          <p:nvPr/>
        </p:nvSpPr>
        <p:spPr bwMode="auto">
          <a:xfrm>
            <a:off x="3468560" y="2607016"/>
            <a:ext cx="1176430" cy="560012"/>
          </a:xfrm>
          <a:custGeom>
            <a:avLst/>
            <a:gdLst>
              <a:gd name="T0" fmla="*/ 584 w 584"/>
              <a:gd name="T1" fmla="*/ 0 h 278"/>
              <a:gd name="T2" fmla="*/ 449 w 584"/>
              <a:gd name="T3" fmla="*/ 31 h 278"/>
              <a:gd name="T4" fmla="*/ 469 w 584"/>
              <a:gd name="T5" fmla="*/ 62 h 278"/>
              <a:gd name="T6" fmla="*/ 278 w 584"/>
              <a:gd name="T7" fmla="*/ 200 h 278"/>
              <a:gd name="T8" fmla="*/ 214 w 584"/>
              <a:gd name="T9" fmla="*/ 116 h 278"/>
              <a:gd name="T10" fmla="*/ 204 w 584"/>
              <a:gd name="T11" fmla="*/ 101 h 278"/>
              <a:gd name="T12" fmla="*/ 190 w 584"/>
              <a:gd name="T13" fmla="*/ 112 h 278"/>
              <a:gd name="T14" fmla="*/ 0 w 584"/>
              <a:gd name="T15" fmla="*/ 250 h 278"/>
              <a:gd name="T16" fmla="*/ 21 w 584"/>
              <a:gd name="T17" fmla="*/ 278 h 278"/>
              <a:gd name="T18" fmla="*/ 196 w 584"/>
              <a:gd name="T19" fmla="*/ 151 h 278"/>
              <a:gd name="T20" fmla="*/ 260 w 584"/>
              <a:gd name="T21" fmla="*/ 237 h 278"/>
              <a:gd name="T22" fmla="*/ 270 w 584"/>
              <a:gd name="T23" fmla="*/ 252 h 278"/>
              <a:gd name="T24" fmla="*/ 284 w 584"/>
              <a:gd name="T25" fmla="*/ 241 h 278"/>
              <a:gd name="T26" fmla="*/ 490 w 584"/>
              <a:gd name="T27" fmla="*/ 91 h 278"/>
              <a:gd name="T28" fmla="*/ 490 w 584"/>
              <a:gd name="T29" fmla="*/ 91 h 278"/>
              <a:gd name="T30" fmla="*/ 512 w 584"/>
              <a:gd name="T31" fmla="*/ 120 h 278"/>
              <a:gd name="T32" fmla="*/ 584 w 584"/>
              <a:gd name="T33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4" h="278">
                <a:moveTo>
                  <a:pt x="584" y="0"/>
                </a:moveTo>
                <a:lnTo>
                  <a:pt x="449" y="31"/>
                </a:lnTo>
                <a:lnTo>
                  <a:pt x="469" y="62"/>
                </a:lnTo>
                <a:lnTo>
                  <a:pt x="278" y="200"/>
                </a:lnTo>
                <a:lnTo>
                  <a:pt x="214" y="116"/>
                </a:lnTo>
                <a:lnTo>
                  <a:pt x="204" y="101"/>
                </a:lnTo>
                <a:lnTo>
                  <a:pt x="190" y="112"/>
                </a:lnTo>
                <a:lnTo>
                  <a:pt x="0" y="250"/>
                </a:lnTo>
                <a:lnTo>
                  <a:pt x="21" y="278"/>
                </a:lnTo>
                <a:lnTo>
                  <a:pt x="196" y="151"/>
                </a:lnTo>
                <a:lnTo>
                  <a:pt x="260" y="237"/>
                </a:lnTo>
                <a:lnTo>
                  <a:pt x="270" y="252"/>
                </a:lnTo>
                <a:lnTo>
                  <a:pt x="284" y="241"/>
                </a:lnTo>
                <a:lnTo>
                  <a:pt x="490" y="91"/>
                </a:lnTo>
                <a:lnTo>
                  <a:pt x="490" y="91"/>
                </a:lnTo>
                <a:lnTo>
                  <a:pt x="512" y="120"/>
                </a:lnTo>
                <a:lnTo>
                  <a:pt x="584" y="0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346484" y="3211788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428300" y="3211788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510116" y="321178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591933" y="321178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3946252" y="4502723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/>
          <p:nvPr/>
        </p:nvSpPr>
        <p:spPr>
          <a:xfrm>
            <a:off x="2214719" y="527945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6134367" y="1281492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4428625" y="527261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8085636" y="4502723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6354103" y="5279456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10087903" y="1235579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382161" y="481348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9138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4" grpId="0"/>
      <p:bldP spid="96" grpId="0"/>
      <p:bldP spid="98" grpId="0"/>
      <p:bldP spid="100" grpId="0"/>
      <p:bldP spid="1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43426" y="3177295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6017814" y="2322929"/>
            <a:ext cx="2243605" cy="2243606"/>
          </a:xfrm>
          <a:custGeom>
            <a:avLst/>
            <a:gdLst>
              <a:gd name="T0" fmla="*/ 116 w 211"/>
              <a:gd name="T1" fmla="*/ 10 h 211"/>
              <a:gd name="T2" fmla="*/ 116 w 211"/>
              <a:gd name="T3" fmla="*/ 0 h 211"/>
              <a:gd name="T4" fmla="*/ 181 w 211"/>
              <a:gd name="T5" fmla="*/ 30 h 211"/>
              <a:gd name="T6" fmla="*/ 211 w 211"/>
              <a:gd name="T7" fmla="*/ 95 h 211"/>
              <a:gd name="T8" fmla="*/ 201 w 211"/>
              <a:gd name="T9" fmla="*/ 95 h 211"/>
              <a:gd name="T10" fmla="*/ 174 w 211"/>
              <a:gd name="T11" fmla="*/ 37 h 211"/>
              <a:gd name="T12" fmla="*/ 116 w 211"/>
              <a:gd name="T13" fmla="*/ 10 h 211"/>
              <a:gd name="T14" fmla="*/ 10 w 211"/>
              <a:gd name="T15" fmla="*/ 115 h 211"/>
              <a:gd name="T16" fmla="*/ 0 w 211"/>
              <a:gd name="T17" fmla="*/ 115 h 211"/>
              <a:gd name="T18" fmla="*/ 30 w 211"/>
              <a:gd name="T19" fmla="*/ 180 h 211"/>
              <a:gd name="T20" fmla="*/ 96 w 211"/>
              <a:gd name="T21" fmla="*/ 211 h 211"/>
              <a:gd name="T22" fmla="*/ 96 w 211"/>
              <a:gd name="T23" fmla="*/ 201 h 211"/>
              <a:gd name="T24" fmla="*/ 38 w 211"/>
              <a:gd name="T25" fmla="*/ 173 h 211"/>
              <a:gd name="T26" fmla="*/ 10 w 211"/>
              <a:gd name="T27" fmla="*/ 115 h 211"/>
              <a:gd name="T28" fmla="*/ 10 w 211"/>
              <a:gd name="T29" fmla="*/ 95 h 211"/>
              <a:gd name="T30" fmla="*/ 38 w 211"/>
              <a:gd name="T31" fmla="*/ 37 h 211"/>
              <a:gd name="T32" fmla="*/ 96 w 211"/>
              <a:gd name="T33" fmla="*/ 10 h 211"/>
              <a:gd name="T34" fmla="*/ 96 w 211"/>
              <a:gd name="T35" fmla="*/ 0 h 211"/>
              <a:gd name="T36" fmla="*/ 30 w 211"/>
              <a:gd name="T37" fmla="*/ 30 h 211"/>
              <a:gd name="T38" fmla="*/ 0 w 211"/>
              <a:gd name="T39" fmla="*/ 95 h 211"/>
              <a:gd name="T40" fmla="*/ 10 w 211"/>
              <a:gd name="T41" fmla="*/ 95 h 211"/>
              <a:gd name="T42" fmla="*/ 201 w 211"/>
              <a:gd name="T43" fmla="*/ 115 h 211"/>
              <a:gd name="T44" fmla="*/ 174 w 211"/>
              <a:gd name="T45" fmla="*/ 173 h 211"/>
              <a:gd name="T46" fmla="*/ 116 w 211"/>
              <a:gd name="T47" fmla="*/ 201 h 211"/>
              <a:gd name="T48" fmla="*/ 116 w 211"/>
              <a:gd name="T49" fmla="*/ 211 h 211"/>
              <a:gd name="T50" fmla="*/ 181 w 211"/>
              <a:gd name="T51" fmla="*/ 180 h 211"/>
              <a:gd name="T52" fmla="*/ 211 w 211"/>
              <a:gd name="T53" fmla="*/ 115 h 211"/>
              <a:gd name="T54" fmla="*/ 201 w 211"/>
              <a:gd name="T55" fmla="*/ 11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rgbClr val="BB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>
            <a:off x="4879896" y="1175200"/>
            <a:ext cx="2158122" cy="2158122"/>
          </a:xfrm>
          <a:custGeom>
            <a:avLst/>
            <a:gdLst>
              <a:gd name="T0" fmla="*/ 95 w 203"/>
              <a:gd name="T1" fmla="*/ 203 h 203"/>
              <a:gd name="T2" fmla="*/ 129 w 203"/>
              <a:gd name="T3" fmla="*/ 130 h 203"/>
              <a:gd name="T4" fmla="*/ 203 w 203"/>
              <a:gd name="T5" fmla="*/ 96 h 203"/>
              <a:gd name="T6" fmla="*/ 203 w 203"/>
              <a:gd name="T7" fmla="*/ 0 h 203"/>
              <a:gd name="T8" fmla="*/ 77 w 203"/>
              <a:gd name="T9" fmla="*/ 48 h 203"/>
              <a:gd name="T10" fmla="*/ 40 w 203"/>
              <a:gd name="T11" fmla="*/ 41 h 203"/>
              <a:gd name="T12" fmla="*/ 48 w 203"/>
              <a:gd name="T13" fmla="*/ 78 h 203"/>
              <a:gd name="T14" fmla="*/ 0 w 203"/>
              <a:gd name="T15" fmla="*/ 203 h 203"/>
              <a:gd name="T16" fmla="*/ 95 w 203"/>
              <a:gd name="T1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Freeform 7"/>
          <p:cNvSpPr>
            <a:spLocks/>
          </p:cNvSpPr>
          <p:nvPr/>
        </p:nvSpPr>
        <p:spPr bwMode="auto">
          <a:xfrm>
            <a:off x="4879896" y="3546331"/>
            <a:ext cx="2158122" cy="2158122"/>
          </a:xfrm>
          <a:custGeom>
            <a:avLst/>
            <a:gdLst>
              <a:gd name="T0" fmla="*/ 203 w 203"/>
              <a:gd name="T1" fmla="*/ 108 h 203"/>
              <a:gd name="T2" fmla="*/ 129 w 203"/>
              <a:gd name="T3" fmla="*/ 74 h 203"/>
              <a:gd name="T4" fmla="*/ 95 w 203"/>
              <a:gd name="T5" fmla="*/ 0 h 203"/>
              <a:gd name="T6" fmla="*/ 0 w 203"/>
              <a:gd name="T7" fmla="*/ 0 h 203"/>
              <a:gd name="T8" fmla="*/ 48 w 203"/>
              <a:gd name="T9" fmla="*/ 126 h 203"/>
              <a:gd name="T10" fmla="*/ 40 w 203"/>
              <a:gd name="T11" fmla="*/ 162 h 203"/>
              <a:gd name="T12" fmla="*/ 77 w 203"/>
              <a:gd name="T13" fmla="*/ 155 h 203"/>
              <a:gd name="T14" fmla="*/ 203 w 203"/>
              <a:gd name="T15" fmla="*/ 203 h 203"/>
              <a:gd name="T16" fmla="*/ 203 w 203"/>
              <a:gd name="T17" fmla="*/ 10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7251027" y="1175200"/>
            <a:ext cx="2148311" cy="2158122"/>
          </a:xfrm>
          <a:custGeom>
            <a:avLst/>
            <a:gdLst>
              <a:gd name="T0" fmla="*/ 127 w 202"/>
              <a:gd name="T1" fmla="*/ 50 h 203"/>
              <a:gd name="T2" fmla="*/ 0 w 202"/>
              <a:gd name="T3" fmla="*/ 0 h 203"/>
              <a:gd name="T4" fmla="*/ 0 w 202"/>
              <a:gd name="T5" fmla="*/ 96 h 203"/>
              <a:gd name="T6" fmla="*/ 73 w 202"/>
              <a:gd name="T7" fmla="*/ 130 h 203"/>
              <a:gd name="T8" fmla="*/ 107 w 202"/>
              <a:gd name="T9" fmla="*/ 203 h 203"/>
              <a:gd name="T10" fmla="*/ 202 w 202"/>
              <a:gd name="T11" fmla="*/ 203 h 203"/>
              <a:gd name="T12" fmla="*/ 156 w 202"/>
              <a:gd name="T13" fmla="*/ 79 h 203"/>
              <a:gd name="T14" fmla="*/ 163 w 202"/>
              <a:gd name="T15" fmla="*/ 42 h 203"/>
              <a:gd name="T16" fmla="*/ 127 w 202"/>
              <a:gd name="T17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Freeform 9"/>
          <p:cNvSpPr>
            <a:spLocks/>
          </p:cNvSpPr>
          <p:nvPr/>
        </p:nvSpPr>
        <p:spPr bwMode="auto">
          <a:xfrm>
            <a:off x="7251027" y="3546331"/>
            <a:ext cx="2148311" cy="2158122"/>
          </a:xfrm>
          <a:custGeom>
            <a:avLst/>
            <a:gdLst>
              <a:gd name="T0" fmla="*/ 107 w 202"/>
              <a:gd name="T1" fmla="*/ 0 h 203"/>
              <a:gd name="T2" fmla="*/ 73 w 202"/>
              <a:gd name="T3" fmla="*/ 74 h 203"/>
              <a:gd name="T4" fmla="*/ 0 w 202"/>
              <a:gd name="T5" fmla="*/ 108 h 203"/>
              <a:gd name="T6" fmla="*/ 0 w 202"/>
              <a:gd name="T7" fmla="*/ 203 h 203"/>
              <a:gd name="T8" fmla="*/ 123 w 202"/>
              <a:gd name="T9" fmla="*/ 157 h 203"/>
              <a:gd name="T10" fmla="*/ 161 w 202"/>
              <a:gd name="T11" fmla="*/ 164 h 203"/>
              <a:gd name="T12" fmla="*/ 153 w 202"/>
              <a:gd name="T13" fmla="*/ 127 h 203"/>
              <a:gd name="T14" fmla="*/ 202 w 202"/>
              <a:gd name="T15" fmla="*/ 0 h 203"/>
              <a:gd name="T16" fmla="*/ 107 w 202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826804" y="11752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826804" y="536258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19100" y="11777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719099" y="53239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452430" y="1892042"/>
            <a:ext cx="992175" cy="451244"/>
            <a:chOff x="8478838" y="1247776"/>
            <a:chExt cx="1123950" cy="511175"/>
          </a:xfrm>
          <a:solidFill>
            <a:schemeClr val="bg1"/>
          </a:solidFill>
        </p:grpSpPr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8478838" y="1408113"/>
              <a:ext cx="1123950" cy="269875"/>
            </a:xfrm>
            <a:custGeom>
              <a:avLst/>
              <a:gdLst>
                <a:gd name="T0" fmla="*/ 0 w 182"/>
                <a:gd name="T1" fmla="*/ 3 h 44"/>
                <a:gd name="T2" fmla="*/ 1 w 182"/>
                <a:gd name="T3" fmla="*/ 3 h 44"/>
                <a:gd name="T4" fmla="*/ 153 w 182"/>
                <a:gd name="T5" fmla="*/ 3 h 44"/>
                <a:gd name="T6" fmla="*/ 182 w 182"/>
                <a:gd name="T7" fmla="*/ 41 h 44"/>
                <a:gd name="T8" fmla="*/ 182 w 182"/>
                <a:gd name="T9" fmla="*/ 41 h 44"/>
                <a:gd name="T10" fmla="*/ 182 w 182"/>
                <a:gd name="T11" fmla="*/ 41 h 44"/>
                <a:gd name="T12" fmla="*/ 170 w 182"/>
                <a:gd name="T13" fmla="*/ 41 h 44"/>
                <a:gd name="T14" fmla="*/ 150 w 182"/>
                <a:gd name="T15" fmla="*/ 22 h 44"/>
                <a:gd name="T16" fmla="*/ 130 w 182"/>
                <a:gd name="T17" fmla="*/ 41 h 44"/>
                <a:gd name="T18" fmla="*/ 65 w 182"/>
                <a:gd name="T19" fmla="*/ 41 h 44"/>
                <a:gd name="T20" fmla="*/ 45 w 182"/>
                <a:gd name="T21" fmla="*/ 22 h 44"/>
                <a:gd name="T22" fmla="*/ 26 w 182"/>
                <a:gd name="T23" fmla="*/ 41 h 44"/>
                <a:gd name="T24" fmla="*/ 22 w 182"/>
                <a:gd name="T25" fmla="*/ 41 h 44"/>
                <a:gd name="T26" fmla="*/ 0 w 182"/>
                <a:gd name="T27" fmla="*/ 3 h 44"/>
                <a:gd name="T28" fmla="*/ 0 w 182"/>
                <a:gd name="T29" fmla="*/ 3 h 44"/>
                <a:gd name="T30" fmla="*/ 0 w 182"/>
                <a:gd name="T31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4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3" y="3"/>
                    <a:pt x="182" y="0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30"/>
                    <a:pt x="161" y="22"/>
                    <a:pt x="150" y="22"/>
                  </a:cubicBezTo>
                  <a:cubicBezTo>
                    <a:pt x="139" y="22"/>
                    <a:pt x="131" y="30"/>
                    <a:pt x="130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30"/>
                    <a:pt x="56" y="22"/>
                    <a:pt x="45" y="22"/>
                  </a:cubicBezTo>
                  <a:cubicBezTo>
                    <a:pt x="35" y="22"/>
                    <a:pt x="26" y="30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0" y="4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8553450" y="1247776"/>
              <a:ext cx="833437" cy="227013"/>
            </a:xfrm>
            <a:custGeom>
              <a:avLst/>
              <a:gdLst>
                <a:gd name="T0" fmla="*/ 6 w 135"/>
                <a:gd name="T1" fmla="*/ 29 h 37"/>
                <a:gd name="T2" fmla="*/ 57 w 135"/>
                <a:gd name="T3" fmla="*/ 1 h 37"/>
                <a:gd name="T4" fmla="*/ 68 w 135"/>
                <a:gd name="T5" fmla="*/ 0 h 37"/>
                <a:gd name="T6" fmla="*/ 78 w 135"/>
                <a:gd name="T7" fmla="*/ 1 h 37"/>
                <a:gd name="T8" fmla="*/ 129 w 135"/>
                <a:gd name="T9" fmla="*/ 29 h 37"/>
                <a:gd name="T10" fmla="*/ 135 w 135"/>
                <a:gd name="T11" fmla="*/ 37 h 37"/>
                <a:gd name="T12" fmla="*/ 0 w 135"/>
                <a:gd name="T13" fmla="*/ 37 h 37"/>
                <a:gd name="T14" fmla="*/ 6 w 135"/>
                <a:gd name="T15" fmla="*/ 29 h 37"/>
                <a:gd name="T16" fmla="*/ 77 w 135"/>
                <a:gd name="T17" fmla="*/ 10 h 37"/>
                <a:gd name="T18" fmla="*/ 68 w 135"/>
                <a:gd name="T19" fmla="*/ 9 h 37"/>
                <a:gd name="T20" fmla="*/ 58 w 135"/>
                <a:gd name="T21" fmla="*/ 10 h 37"/>
                <a:gd name="T22" fmla="*/ 20 w 135"/>
                <a:gd name="T23" fmla="*/ 28 h 37"/>
                <a:gd name="T24" fmla="*/ 115 w 135"/>
                <a:gd name="T25" fmla="*/ 28 h 37"/>
                <a:gd name="T26" fmla="*/ 77 w 135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37">
                  <a:moveTo>
                    <a:pt x="6" y="29"/>
                  </a:moveTo>
                  <a:cubicBezTo>
                    <a:pt x="21" y="10"/>
                    <a:pt x="42" y="3"/>
                    <a:pt x="57" y="1"/>
                  </a:cubicBezTo>
                  <a:cubicBezTo>
                    <a:pt x="58" y="1"/>
                    <a:pt x="65" y="0"/>
                    <a:pt x="68" y="0"/>
                  </a:cubicBezTo>
                  <a:cubicBezTo>
                    <a:pt x="71" y="0"/>
                    <a:pt x="77" y="1"/>
                    <a:pt x="78" y="1"/>
                  </a:cubicBezTo>
                  <a:cubicBezTo>
                    <a:pt x="93" y="3"/>
                    <a:pt x="114" y="10"/>
                    <a:pt x="129" y="29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" y="29"/>
                  </a:lnTo>
                  <a:close/>
                  <a:moveTo>
                    <a:pt x="77" y="10"/>
                  </a:moveTo>
                  <a:cubicBezTo>
                    <a:pt x="75" y="10"/>
                    <a:pt x="70" y="9"/>
                    <a:pt x="68" y="9"/>
                  </a:cubicBezTo>
                  <a:cubicBezTo>
                    <a:pt x="66" y="9"/>
                    <a:pt x="60" y="10"/>
                    <a:pt x="58" y="10"/>
                  </a:cubicBezTo>
                  <a:cubicBezTo>
                    <a:pt x="47" y="12"/>
                    <a:pt x="32" y="16"/>
                    <a:pt x="20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03" y="16"/>
                    <a:pt x="88" y="12"/>
                    <a:pt x="7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8953500" y="1265238"/>
              <a:ext cx="38100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9521825" y="1536701"/>
              <a:ext cx="80962" cy="61913"/>
            </a:xfrm>
            <a:custGeom>
              <a:avLst/>
              <a:gdLst>
                <a:gd name="T0" fmla="*/ 5 w 13"/>
                <a:gd name="T1" fmla="*/ 10 h 10"/>
                <a:gd name="T2" fmla="*/ 0 w 13"/>
                <a:gd name="T3" fmla="*/ 5 h 10"/>
                <a:gd name="T4" fmla="*/ 5 w 13"/>
                <a:gd name="T5" fmla="*/ 0 h 10"/>
                <a:gd name="T6" fmla="*/ 10 w 13"/>
                <a:gd name="T7" fmla="*/ 0 h 10"/>
                <a:gd name="T8" fmla="*/ 13 w 13"/>
                <a:gd name="T9" fmla="*/ 10 h 10"/>
                <a:gd name="T10" fmla="*/ 5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1" y="3"/>
                    <a:pt x="12" y="6"/>
                    <a:pt x="13" y="10"/>
                  </a:cubicBezTo>
                  <a:cubicBezTo>
                    <a:pt x="11" y="10"/>
                    <a:pt x="6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auto">
            <a:xfrm>
              <a:off x="8664575" y="1566863"/>
              <a:ext cx="190500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9312275" y="1566863"/>
              <a:ext cx="185737" cy="1920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9361488" y="1616076"/>
              <a:ext cx="93662" cy="93663"/>
            </a:xfrm>
            <a:custGeom>
              <a:avLst/>
              <a:gdLst>
                <a:gd name="T0" fmla="*/ 0 w 15"/>
                <a:gd name="T1" fmla="*/ 8 h 15"/>
                <a:gd name="T2" fmla="*/ 7 w 15"/>
                <a:gd name="T3" fmla="*/ 15 h 15"/>
                <a:gd name="T4" fmla="*/ 15 w 15"/>
                <a:gd name="T5" fmla="*/ 7 h 15"/>
                <a:gd name="T6" fmla="*/ 7 w 15"/>
                <a:gd name="T7" fmla="*/ 0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2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auto">
            <a:xfrm>
              <a:off x="8713788" y="1616076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23285" y="1847397"/>
            <a:ext cx="620810" cy="625015"/>
            <a:chOff x="10121900" y="1050926"/>
            <a:chExt cx="703262" cy="708025"/>
          </a:xfrm>
          <a:solidFill>
            <a:schemeClr val="bg1"/>
          </a:solidFill>
        </p:grpSpPr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10331450" y="1068388"/>
              <a:ext cx="493712" cy="690563"/>
            </a:xfrm>
            <a:custGeom>
              <a:avLst/>
              <a:gdLst>
                <a:gd name="T0" fmla="*/ 60 w 80"/>
                <a:gd name="T1" fmla="*/ 27 h 112"/>
                <a:gd name="T2" fmla="*/ 63 w 80"/>
                <a:gd name="T3" fmla="*/ 43 h 112"/>
                <a:gd name="T4" fmla="*/ 66 w 80"/>
                <a:gd name="T5" fmla="*/ 39 h 112"/>
                <a:gd name="T6" fmla="*/ 72 w 80"/>
                <a:gd name="T7" fmla="*/ 44 h 112"/>
                <a:gd name="T8" fmla="*/ 64 w 80"/>
                <a:gd name="T9" fmla="*/ 52 h 112"/>
                <a:gd name="T10" fmla="*/ 66 w 80"/>
                <a:gd name="T11" fmla="*/ 65 h 112"/>
                <a:gd name="T12" fmla="*/ 70 w 80"/>
                <a:gd name="T13" fmla="*/ 61 h 112"/>
                <a:gd name="T14" fmla="*/ 75 w 80"/>
                <a:gd name="T15" fmla="*/ 66 h 112"/>
                <a:gd name="T16" fmla="*/ 68 w 80"/>
                <a:gd name="T17" fmla="*/ 74 h 112"/>
                <a:gd name="T18" fmla="*/ 73 w 80"/>
                <a:gd name="T19" fmla="*/ 108 h 112"/>
                <a:gd name="T20" fmla="*/ 70 w 80"/>
                <a:gd name="T21" fmla="*/ 112 h 112"/>
                <a:gd name="T22" fmla="*/ 38 w 80"/>
                <a:gd name="T23" fmla="*/ 51 h 112"/>
                <a:gd name="T24" fmla="*/ 11 w 80"/>
                <a:gd name="T25" fmla="*/ 80 h 112"/>
                <a:gd name="T26" fmla="*/ 17 w 80"/>
                <a:gd name="T27" fmla="*/ 104 h 112"/>
                <a:gd name="T28" fmla="*/ 12 w 80"/>
                <a:gd name="T29" fmla="*/ 110 h 112"/>
                <a:gd name="T30" fmla="*/ 0 w 80"/>
                <a:gd name="T31" fmla="*/ 86 h 112"/>
                <a:gd name="T32" fmla="*/ 45 w 80"/>
                <a:gd name="T33" fmla="*/ 30 h 112"/>
                <a:gd name="T34" fmla="*/ 76 w 80"/>
                <a:gd name="T35" fmla="*/ 0 h 112"/>
                <a:gd name="T36" fmla="*/ 60 w 80"/>
                <a:gd name="T37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12">
                  <a:moveTo>
                    <a:pt x="60" y="27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80" y="5"/>
                    <a:pt x="6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10121900" y="1050926"/>
              <a:ext cx="677862" cy="547688"/>
            </a:xfrm>
            <a:custGeom>
              <a:avLst/>
              <a:gdLst>
                <a:gd name="T0" fmla="*/ 85 w 110"/>
                <a:gd name="T1" fmla="*/ 22 h 89"/>
                <a:gd name="T2" fmla="*/ 69 w 110"/>
                <a:gd name="T3" fmla="*/ 22 h 89"/>
                <a:gd name="T4" fmla="*/ 73 w 110"/>
                <a:gd name="T5" fmla="*/ 18 h 89"/>
                <a:gd name="T6" fmla="*/ 67 w 110"/>
                <a:gd name="T7" fmla="*/ 13 h 89"/>
                <a:gd name="T8" fmla="*/ 60 w 110"/>
                <a:gd name="T9" fmla="*/ 22 h 89"/>
                <a:gd name="T10" fmla="*/ 47 w 110"/>
                <a:gd name="T11" fmla="*/ 21 h 89"/>
                <a:gd name="T12" fmla="*/ 50 w 110"/>
                <a:gd name="T13" fmla="*/ 17 h 89"/>
                <a:gd name="T14" fmla="*/ 45 w 110"/>
                <a:gd name="T15" fmla="*/ 13 h 89"/>
                <a:gd name="T16" fmla="*/ 38 w 110"/>
                <a:gd name="T17" fmla="*/ 21 h 89"/>
                <a:gd name="T18" fmla="*/ 4 w 110"/>
                <a:gd name="T19" fmla="*/ 20 h 89"/>
                <a:gd name="T20" fmla="*/ 0 w 110"/>
                <a:gd name="T21" fmla="*/ 24 h 89"/>
                <a:gd name="T22" fmla="*/ 64 w 110"/>
                <a:gd name="T23" fmla="*/ 47 h 89"/>
                <a:gd name="T24" fmla="*/ 39 w 110"/>
                <a:gd name="T25" fmla="*/ 78 h 89"/>
                <a:gd name="T26" fmla="*/ 15 w 110"/>
                <a:gd name="T27" fmla="*/ 75 h 89"/>
                <a:gd name="T28" fmla="*/ 10 w 110"/>
                <a:gd name="T29" fmla="*/ 81 h 89"/>
                <a:gd name="T30" fmla="*/ 34 w 110"/>
                <a:gd name="T31" fmla="*/ 89 h 89"/>
                <a:gd name="T32" fmla="*/ 110 w 110"/>
                <a:gd name="T33" fmla="*/ 3 h 89"/>
                <a:gd name="T34" fmla="*/ 85 w 110"/>
                <a:gd name="T35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89">
                  <a:moveTo>
                    <a:pt x="85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05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444722" y="4351950"/>
            <a:ext cx="882867" cy="554946"/>
            <a:chOff x="8491538" y="3690938"/>
            <a:chExt cx="1000124" cy="628650"/>
          </a:xfrm>
          <a:solidFill>
            <a:schemeClr val="bg1"/>
          </a:solidFill>
        </p:grpSpPr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8491538" y="3925888"/>
              <a:ext cx="395287" cy="3937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3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3 w 64"/>
                <a:gd name="T11" fmla="*/ 56 h 64"/>
                <a:gd name="T12" fmla="*/ 9 w 64"/>
                <a:gd name="T13" fmla="*/ 32 h 64"/>
                <a:gd name="T14" fmla="*/ 32 w 64"/>
                <a:gd name="T15" fmla="*/ 9 h 64"/>
                <a:gd name="T16" fmla="*/ 56 w 64"/>
                <a:gd name="T17" fmla="*/ 33 h 64"/>
                <a:gd name="T18" fmla="*/ 33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3" y="56"/>
                  </a:moveTo>
                  <a:cubicBezTo>
                    <a:pt x="20" y="56"/>
                    <a:pt x="9" y="45"/>
                    <a:pt x="9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5" y="9"/>
                    <a:pt x="56" y="20"/>
                    <a:pt x="56" y="33"/>
                  </a:cubicBezTo>
                  <a:cubicBezTo>
                    <a:pt x="56" y="45"/>
                    <a:pt x="46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9096375" y="3919538"/>
              <a:ext cx="395287" cy="400050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4 h 65"/>
                <a:gd name="T6" fmla="*/ 64 w 64"/>
                <a:gd name="T7" fmla="*/ 32 h 65"/>
                <a:gd name="T8" fmla="*/ 32 w 64"/>
                <a:gd name="T9" fmla="*/ 0 h 65"/>
                <a:gd name="T10" fmla="*/ 32 w 64"/>
                <a:gd name="T11" fmla="*/ 56 h 65"/>
                <a:gd name="T12" fmla="*/ 8 w 64"/>
                <a:gd name="T13" fmla="*/ 32 h 65"/>
                <a:gd name="T14" fmla="*/ 32 w 64"/>
                <a:gd name="T15" fmla="*/ 9 h 65"/>
                <a:gd name="T16" fmla="*/ 55 w 64"/>
                <a:gd name="T17" fmla="*/ 33 h 65"/>
                <a:gd name="T18" fmla="*/ 32 w 64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cubicBezTo>
                    <a:pt x="14" y="1"/>
                    <a:pt x="0" y="15"/>
                    <a:pt x="0" y="33"/>
                  </a:cubicBezTo>
                  <a:cubicBezTo>
                    <a:pt x="0" y="50"/>
                    <a:pt x="14" y="65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56"/>
                  </a:moveTo>
                  <a:cubicBezTo>
                    <a:pt x="19" y="56"/>
                    <a:pt x="8" y="46"/>
                    <a:pt x="8" y="32"/>
                  </a:cubicBezTo>
                  <a:cubicBezTo>
                    <a:pt x="8" y="19"/>
                    <a:pt x="19" y="9"/>
                    <a:pt x="32" y="9"/>
                  </a:cubicBezTo>
                  <a:cubicBezTo>
                    <a:pt x="44" y="10"/>
                    <a:pt x="55" y="20"/>
                    <a:pt x="55" y="33"/>
                  </a:cubicBezTo>
                  <a:cubicBezTo>
                    <a:pt x="56" y="46"/>
                    <a:pt x="45" y="56"/>
                    <a:pt x="3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9059863" y="3716338"/>
              <a:ext cx="239712" cy="393700"/>
            </a:xfrm>
            <a:custGeom>
              <a:avLst/>
              <a:gdLst>
                <a:gd name="T0" fmla="*/ 151 w 151"/>
                <a:gd name="T1" fmla="*/ 244 h 248"/>
                <a:gd name="T2" fmla="*/ 62 w 151"/>
                <a:gd name="T3" fmla="*/ 0 h 248"/>
                <a:gd name="T4" fmla="*/ 3 w 151"/>
                <a:gd name="T5" fmla="*/ 0 h 248"/>
                <a:gd name="T6" fmla="*/ 0 w 151"/>
                <a:gd name="T7" fmla="*/ 15 h 248"/>
                <a:gd name="T8" fmla="*/ 46 w 151"/>
                <a:gd name="T9" fmla="*/ 19 h 248"/>
                <a:gd name="T10" fmla="*/ 140 w 151"/>
                <a:gd name="T11" fmla="*/ 248 h 248"/>
                <a:gd name="T12" fmla="*/ 151 w 151"/>
                <a:gd name="T13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48">
                  <a:moveTo>
                    <a:pt x="151" y="244"/>
                  </a:moveTo>
                  <a:lnTo>
                    <a:pt x="62" y="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46" y="19"/>
                  </a:lnTo>
                  <a:lnTo>
                    <a:pt x="140" y="248"/>
                  </a:lnTo>
                  <a:lnTo>
                    <a:pt x="151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8682038" y="3740151"/>
              <a:ext cx="512762" cy="461963"/>
            </a:xfrm>
            <a:custGeom>
              <a:avLst/>
              <a:gdLst>
                <a:gd name="T0" fmla="*/ 81 w 83"/>
                <a:gd name="T1" fmla="*/ 15 h 75"/>
                <a:gd name="T2" fmla="*/ 27 w 83"/>
                <a:gd name="T3" fmla="*/ 15 h 75"/>
                <a:gd name="T4" fmla="*/ 21 w 83"/>
                <a:gd name="T5" fmla="*/ 0 h 75"/>
                <a:gd name="T6" fmla="*/ 18 w 83"/>
                <a:gd name="T7" fmla="*/ 5 h 75"/>
                <a:gd name="T8" fmla="*/ 23 w 83"/>
                <a:gd name="T9" fmla="*/ 17 h 75"/>
                <a:gd name="T10" fmla="*/ 0 w 83"/>
                <a:gd name="T11" fmla="*/ 58 h 75"/>
                <a:gd name="T12" fmla="*/ 3 w 83"/>
                <a:gd name="T13" fmla="*/ 62 h 75"/>
                <a:gd name="T14" fmla="*/ 4 w 83"/>
                <a:gd name="T15" fmla="*/ 60 h 75"/>
                <a:gd name="T16" fmla="*/ 5 w 83"/>
                <a:gd name="T17" fmla="*/ 64 h 75"/>
                <a:gd name="T18" fmla="*/ 45 w 83"/>
                <a:gd name="T19" fmla="*/ 69 h 75"/>
                <a:gd name="T20" fmla="*/ 59 w 83"/>
                <a:gd name="T21" fmla="*/ 68 h 75"/>
                <a:gd name="T22" fmla="*/ 57 w 83"/>
                <a:gd name="T23" fmla="*/ 57 h 75"/>
                <a:gd name="T24" fmla="*/ 77 w 83"/>
                <a:gd name="T25" fmla="*/ 27 h 75"/>
                <a:gd name="T26" fmla="*/ 83 w 83"/>
                <a:gd name="T27" fmla="*/ 20 h 75"/>
                <a:gd name="T28" fmla="*/ 81 w 83"/>
                <a:gd name="T29" fmla="*/ 15 h 75"/>
                <a:gd name="T30" fmla="*/ 5 w 83"/>
                <a:gd name="T31" fmla="*/ 59 h 75"/>
                <a:gd name="T32" fmla="*/ 27 w 83"/>
                <a:gd name="T33" fmla="*/ 21 h 75"/>
                <a:gd name="T34" fmla="*/ 44 w 83"/>
                <a:gd name="T35" fmla="*/ 57 h 75"/>
                <a:gd name="T36" fmla="*/ 5 w 83"/>
                <a:gd name="T37" fmla="*/ 59 h 75"/>
                <a:gd name="T38" fmla="*/ 53 w 83"/>
                <a:gd name="T39" fmla="*/ 55 h 75"/>
                <a:gd name="T40" fmla="*/ 50 w 83"/>
                <a:gd name="T41" fmla="*/ 55 h 75"/>
                <a:gd name="T42" fmla="*/ 31 w 83"/>
                <a:gd name="T43" fmla="*/ 20 h 75"/>
                <a:gd name="T44" fmla="*/ 75 w 83"/>
                <a:gd name="T45" fmla="*/ 20 h 75"/>
                <a:gd name="T46" fmla="*/ 53 w 83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3" h="75">
                  <a:moveTo>
                    <a:pt x="81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69"/>
                    <a:pt x="56" y="75"/>
                    <a:pt x="59" y="68"/>
                  </a:cubicBezTo>
                  <a:cubicBezTo>
                    <a:pt x="63" y="60"/>
                    <a:pt x="57" y="57"/>
                    <a:pt x="57" y="57"/>
                  </a:cubicBezTo>
                  <a:cubicBezTo>
                    <a:pt x="57" y="57"/>
                    <a:pt x="74" y="31"/>
                    <a:pt x="77" y="27"/>
                  </a:cubicBezTo>
                  <a:cubicBezTo>
                    <a:pt x="80" y="22"/>
                    <a:pt x="83" y="20"/>
                    <a:pt x="83" y="20"/>
                  </a:cubicBezTo>
                  <a:lnTo>
                    <a:pt x="81" y="15"/>
                  </a:lnTo>
                  <a:close/>
                  <a:moveTo>
                    <a:pt x="5" y="59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32" y="28"/>
                    <a:pt x="44" y="57"/>
                    <a:pt x="44" y="57"/>
                  </a:cubicBezTo>
                  <a:lnTo>
                    <a:pt x="5" y="59"/>
                  </a:lnTo>
                  <a:close/>
                  <a:moveTo>
                    <a:pt x="53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53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8726488" y="3690938"/>
              <a:ext cx="209550" cy="111125"/>
            </a:xfrm>
            <a:custGeom>
              <a:avLst/>
              <a:gdLst>
                <a:gd name="T0" fmla="*/ 34 w 34"/>
                <a:gd name="T1" fmla="*/ 9 h 18"/>
                <a:gd name="T2" fmla="*/ 24 w 34"/>
                <a:gd name="T3" fmla="*/ 4 h 18"/>
                <a:gd name="T4" fmla="*/ 3 w 34"/>
                <a:gd name="T5" fmla="*/ 3 h 18"/>
                <a:gd name="T6" fmla="*/ 7 w 34"/>
                <a:gd name="T7" fmla="*/ 15 h 18"/>
                <a:gd name="T8" fmla="*/ 19 w 34"/>
                <a:gd name="T9" fmla="*/ 11 h 18"/>
                <a:gd name="T10" fmla="*/ 34 w 34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8">
                  <a:moveTo>
                    <a:pt x="34" y="9"/>
                  </a:moveTo>
                  <a:cubicBezTo>
                    <a:pt x="34" y="9"/>
                    <a:pt x="33" y="5"/>
                    <a:pt x="24" y="4"/>
                  </a:cubicBezTo>
                  <a:cubicBezTo>
                    <a:pt x="15" y="3"/>
                    <a:pt x="5" y="0"/>
                    <a:pt x="3" y="3"/>
                  </a:cubicBezTo>
                  <a:cubicBezTo>
                    <a:pt x="0" y="6"/>
                    <a:pt x="4" y="13"/>
                    <a:pt x="7" y="15"/>
                  </a:cubicBezTo>
                  <a:cubicBezTo>
                    <a:pt x="10" y="18"/>
                    <a:pt x="16" y="11"/>
                    <a:pt x="19" y="11"/>
                  </a:cubicBezTo>
                  <a:cubicBezTo>
                    <a:pt x="22" y="11"/>
                    <a:pt x="32" y="12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8645525" y="4079876"/>
              <a:ext cx="85725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0 w 14"/>
                <a:gd name="T5" fmla="*/ 7 h 14"/>
                <a:gd name="T6" fmla="*/ 7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9250363" y="4079876"/>
              <a:ext cx="87312" cy="85725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14 h 14"/>
                <a:gd name="T4" fmla="*/ 1 w 14"/>
                <a:gd name="T5" fmla="*/ 7 h 14"/>
                <a:gd name="T6" fmla="*/ 7 w 14"/>
                <a:gd name="T7" fmla="*/ 1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1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1" name="Freeform 64"/>
            <p:cNvSpPr>
              <a:spLocks/>
            </p:cNvSpPr>
            <p:nvPr/>
          </p:nvSpPr>
          <p:spPr bwMode="auto">
            <a:xfrm>
              <a:off x="8786813" y="3765551"/>
              <a:ext cx="44450" cy="30163"/>
            </a:xfrm>
            <a:custGeom>
              <a:avLst/>
              <a:gdLst>
                <a:gd name="T0" fmla="*/ 6 w 7"/>
                <a:gd name="T1" fmla="*/ 0 h 5"/>
                <a:gd name="T2" fmla="*/ 1 w 7"/>
                <a:gd name="T3" fmla="*/ 3 h 5"/>
                <a:gd name="T4" fmla="*/ 1 w 7"/>
                <a:gd name="T5" fmla="*/ 5 h 5"/>
                <a:gd name="T6" fmla="*/ 7 w 7"/>
                <a:gd name="T7" fmla="*/ 2 h 5"/>
                <a:gd name="T8" fmla="*/ 6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6" y="0"/>
                    <a:pt x="2" y="3"/>
                    <a:pt x="1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Freeform 65"/>
            <p:cNvSpPr>
              <a:spLocks/>
            </p:cNvSpPr>
            <p:nvPr/>
          </p:nvSpPr>
          <p:spPr bwMode="auto">
            <a:xfrm>
              <a:off x="9053513" y="3697288"/>
              <a:ext cx="73025" cy="61913"/>
            </a:xfrm>
            <a:custGeom>
              <a:avLst/>
              <a:gdLst>
                <a:gd name="T0" fmla="*/ 46 w 46"/>
                <a:gd name="T1" fmla="*/ 39 h 39"/>
                <a:gd name="T2" fmla="*/ 46 w 46"/>
                <a:gd name="T3" fmla="*/ 0 h 39"/>
                <a:gd name="T4" fmla="*/ 0 w 46"/>
                <a:gd name="T5" fmla="*/ 8 h 39"/>
                <a:gd name="T6" fmla="*/ 0 w 46"/>
                <a:gd name="T7" fmla="*/ 35 h 39"/>
                <a:gd name="T8" fmla="*/ 46 w 4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lnTo>
                    <a:pt x="46" y="0"/>
                  </a:lnTo>
                  <a:lnTo>
                    <a:pt x="0" y="8"/>
                  </a:lnTo>
                  <a:lnTo>
                    <a:pt x="0" y="35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157018" y="4199975"/>
            <a:ext cx="533924" cy="798786"/>
            <a:chOff x="10158413" y="3421063"/>
            <a:chExt cx="604837" cy="904876"/>
          </a:xfrm>
          <a:solidFill>
            <a:schemeClr val="bg1"/>
          </a:solidFill>
        </p:grpSpPr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10158413" y="3981451"/>
              <a:ext cx="604837" cy="301625"/>
            </a:xfrm>
            <a:custGeom>
              <a:avLst/>
              <a:gdLst>
                <a:gd name="T0" fmla="*/ 0 w 98"/>
                <a:gd name="T1" fmla="*/ 0 h 49"/>
                <a:gd name="T2" fmla="*/ 49 w 98"/>
                <a:gd name="T3" fmla="*/ 49 h 49"/>
                <a:gd name="T4" fmla="*/ 98 w 98"/>
                <a:gd name="T5" fmla="*/ 0 h 49"/>
                <a:gd name="T6" fmla="*/ 0 w 98"/>
                <a:gd name="T7" fmla="*/ 0 h 49"/>
                <a:gd name="T8" fmla="*/ 21 w 98"/>
                <a:gd name="T9" fmla="*/ 18 h 49"/>
                <a:gd name="T10" fmla="*/ 16 w 98"/>
                <a:gd name="T11" fmla="*/ 14 h 49"/>
                <a:gd name="T12" fmla="*/ 21 w 98"/>
                <a:gd name="T13" fmla="*/ 9 h 49"/>
                <a:gd name="T14" fmla="*/ 26 w 98"/>
                <a:gd name="T15" fmla="*/ 14 h 49"/>
                <a:gd name="T16" fmla="*/ 21 w 98"/>
                <a:gd name="T17" fmla="*/ 18 h 49"/>
                <a:gd name="T18" fmla="*/ 40 w 98"/>
                <a:gd name="T19" fmla="*/ 18 h 49"/>
                <a:gd name="T20" fmla="*/ 35 w 98"/>
                <a:gd name="T21" fmla="*/ 14 h 49"/>
                <a:gd name="T22" fmla="*/ 40 w 98"/>
                <a:gd name="T23" fmla="*/ 9 h 49"/>
                <a:gd name="T24" fmla="*/ 45 w 98"/>
                <a:gd name="T25" fmla="*/ 14 h 49"/>
                <a:gd name="T26" fmla="*/ 40 w 98"/>
                <a:gd name="T27" fmla="*/ 18 h 49"/>
                <a:gd name="T28" fmla="*/ 59 w 98"/>
                <a:gd name="T29" fmla="*/ 18 h 49"/>
                <a:gd name="T30" fmla="*/ 54 w 98"/>
                <a:gd name="T31" fmla="*/ 14 h 49"/>
                <a:gd name="T32" fmla="*/ 59 w 98"/>
                <a:gd name="T33" fmla="*/ 9 h 49"/>
                <a:gd name="T34" fmla="*/ 64 w 98"/>
                <a:gd name="T35" fmla="*/ 14 h 49"/>
                <a:gd name="T36" fmla="*/ 59 w 98"/>
                <a:gd name="T37" fmla="*/ 18 h 49"/>
                <a:gd name="T38" fmla="*/ 78 w 98"/>
                <a:gd name="T39" fmla="*/ 18 h 49"/>
                <a:gd name="T40" fmla="*/ 73 w 98"/>
                <a:gd name="T41" fmla="*/ 14 h 49"/>
                <a:gd name="T42" fmla="*/ 78 w 98"/>
                <a:gd name="T43" fmla="*/ 9 h 49"/>
                <a:gd name="T44" fmla="*/ 83 w 98"/>
                <a:gd name="T45" fmla="*/ 14 h 49"/>
                <a:gd name="T46" fmla="*/ 78 w 98"/>
                <a:gd name="T47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49">
                  <a:moveTo>
                    <a:pt x="0" y="0"/>
                  </a:moveTo>
                  <a:cubicBezTo>
                    <a:pt x="0" y="27"/>
                    <a:pt x="22" y="49"/>
                    <a:pt x="49" y="49"/>
                  </a:cubicBezTo>
                  <a:cubicBezTo>
                    <a:pt x="76" y="49"/>
                    <a:pt x="98" y="27"/>
                    <a:pt x="98" y="0"/>
                  </a:cubicBezTo>
                  <a:lnTo>
                    <a:pt x="0" y="0"/>
                  </a:lnTo>
                  <a:close/>
                  <a:moveTo>
                    <a:pt x="21" y="18"/>
                  </a:moveTo>
                  <a:cubicBezTo>
                    <a:pt x="18" y="18"/>
                    <a:pt x="16" y="16"/>
                    <a:pt x="16" y="14"/>
                  </a:cubicBezTo>
                  <a:cubicBezTo>
                    <a:pt x="16" y="11"/>
                    <a:pt x="18" y="9"/>
                    <a:pt x="21" y="9"/>
                  </a:cubicBezTo>
                  <a:cubicBezTo>
                    <a:pt x="23" y="9"/>
                    <a:pt x="26" y="11"/>
                    <a:pt x="26" y="14"/>
                  </a:cubicBezTo>
                  <a:cubicBezTo>
                    <a:pt x="26" y="16"/>
                    <a:pt x="23" y="18"/>
                    <a:pt x="21" y="18"/>
                  </a:cubicBezTo>
                  <a:close/>
                  <a:moveTo>
                    <a:pt x="40" y="18"/>
                  </a:moveTo>
                  <a:cubicBezTo>
                    <a:pt x="37" y="18"/>
                    <a:pt x="35" y="16"/>
                    <a:pt x="35" y="14"/>
                  </a:cubicBezTo>
                  <a:cubicBezTo>
                    <a:pt x="35" y="11"/>
                    <a:pt x="37" y="9"/>
                    <a:pt x="40" y="9"/>
                  </a:cubicBezTo>
                  <a:cubicBezTo>
                    <a:pt x="42" y="9"/>
                    <a:pt x="45" y="11"/>
                    <a:pt x="45" y="14"/>
                  </a:cubicBezTo>
                  <a:cubicBezTo>
                    <a:pt x="45" y="16"/>
                    <a:pt x="42" y="18"/>
                    <a:pt x="40" y="18"/>
                  </a:cubicBezTo>
                  <a:close/>
                  <a:moveTo>
                    <a:pt x="59" y="18"/>
                  </a:moveTo>
                  <a:cubicBezTo>
                    <a:pt x="56" y="18"/>
                    <a:pt x="54" y="16"/>
                    <a:pt x="54" y="14"/>
                  </a:cubicBezTo>
                  <a:cubicBezTo>
                    <a:pt x="54" y="11"/>
                    <a:pt x="56" y="9"/>
                    <a:pt x="59" y="9"/>
                  </a:cubicBezTo>
                  <a:cubicBezTo>
                    <a:pt x="61" y="9"/>
                    <a:pt x="64" y="11"/>
                    <a:pt x="64" y="14"/>
                  </a:cubicBezTo>
                  <a:cubicBezTo>
                    <a:pt x="64" y="16"/>
                    <a:pt x="61" y="18"/>
                    <a:pt x="59" y="18"/>
                  </a:cubicBezTo>
                  <a:close/>
                  <a:moveTo>
                    <a:pt x="78" y="18"/>
                  </a:moveTo>
                  <a:cubicBezTo>
                    <a:pt x="75" y="18"/>
                    <a:pt x="73" y="16"/>
                    <a:pt x="73" y="14"/>
                  </a:cubicBezTo>
                  <a:cubicBezTo>
                    <a:pt x="73" y="11"/>
                    <a:pt x="75" y="9"/>
                    <a:pt x="78" y="9"/>
                  </a:cubicBezTo>
                  <a:cubicBezTo>
                    <a:pt x="81" y="9"/>
                    <a:pt x="83" y="11"/>
                    <a:pt x="83" y="14"/>
                  </a:cubicBezTo>
                  <a:cubicBezTo>
                    <a:pt x="83" y="16"/>
                    <a:pt x="81" y="18"/>
                    <a:pt x="7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10171113" y="3532188"/>
              <a:ext cx="307975" cy="387350"/>
            </a:xfrm>
            <a:custGeom>
              <a:avLst/>
              <a:gdLst>
                <a:gd name="T0" fmla="*/ 183 w 194"/>
                <a:gd name="T1" fmla="*/ 0 h 244"/>
                <a:gd name="T2" fmla="*/ 0 w 194"/>
                <a:gd name="T3" fmla="*/ 244 h 244"/>
                <a:gd name="T4" fmla="*/ 194 w 194"/>
                <a:gd name="T5" fmla="*/ 244 h 244"/>
                <a:gd name="T6" fmla="*/ 183 w 194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4">
                  <a:moveTo>
                    <a:pt x="183" y="0"/>
                  </a:moveTo>
                  <a:lnTo>
                    <a:pt x="0" y="244"/>
                  </a:lnTo>
                  <a:lnTo>
                    <a:pt x="194" y="244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10461625" y="3532188"/>
              <a:ext cx="301625" cy="387350"/>
            </a:xfrm>
            <a:custGeom>
              <a:avLst/>
              <a:gdLst>
                <a:gd name="T0" fmla="*/ 11 w 190"/>
                <a:gd name="T1" fmla="*/ 0 h 244"/>
                <a:gd name="T2" fmla="*/ 190 w 190"/>
                <a:gd name="T3" fmla="*/ 244 h 244"/>
                <a:gd name="T4" fmla="*/ 0 w 190"/>
                <a:gd name="T5" fmla="*/ 244 h 244"/>
                <a:gd name="T6" fmla="*/ 11 w 190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44">
                  <a:moveTo>
                    <a:pt x="11" y="0"/>
                  </a:moveTo>
                  <a:lnTo>
                    <a:pt x="190" y="244"/>
                  </a:lnTo>
                  <a:lnTo>
                    <a:pt x="0" y="24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10448925" y="3421063"/>
              <a:ext cx="36512" cy="560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10250488" y="4178301"/>
              <a:ext cx="149225" cy="141288"/>
            </a:xfrm>
            <a:custGeom>
              <a:avLst/>
              <a:gdLst>
                <a:gd name="T0" fmla="*/ 15 w 24"/>
                <a:gd name="T1" fmla="*/ 5 h 23"/>
                <a:gd name="T2" fmla="*/ 6 w 24"/>
                <a:gd name="T3" fmla="*/ 14 h 23"/>
                <a:gd name="T4" fmla="*/ 6 w 24"/>
                <a:gd name="T5" fmla="*/ 23 h 23"/>
                <a:gd name="T6" fmla="*/ 24 w 24"/>
                <a:gd name="T7" fmla="*/ 5 h 23"/>
                <a:gd name="T8" fmla="*/ 15 w 2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5"/>
                  </a:moveTo>
                  <a:cubicBezTo>
                    <a:pt x="15" y="10"/>
                    <a:pt x="11" y="14"/>
                    <a:pt x="6" y="14"/>
                  </a:cubicBezTo>
                  <a:cubicBezTo>
                    <a:pt x="0" y="14"/>
                    <a:pt x="0" y="23"/>
                    <a:pt x="6" y="23"/>
                  </a:cubicBezTo>
                  <a:cubicBezTo>
                    <a:pt x="16" y="23"/>
                    <a:pt x="23" y="15"/>
                    <a:pt x="24" y="5"/>
                  </a:cubicBezTo>
                  <a:cubicBezTo>
                    <a:pt x="24" y="0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10344150" y="4178301"/>
              <a:ext cx="215900" cy="147638"/>
            </a:xfrm>
            <a:custGeom>
              <a:avLst/>
              <a:gdLst>
                <a:gd name="T0" fmla="*/ 26 w 35"/>
                <a:gd name="T1" fmla="*/ 5 h 24"/>
                <a:gd name="T2" fmla="*/ 9 w 35"/>
                <a:gd name="T3" fmla="*/ 5 h 24"/>
                <a:gd name="T4" fmla="*/ 0 w 35"/>
                <a:gd name="T5" fmla="*/ 5 h 24"/>
                <a:gd name="T6" fmla="*/ 18 w 35"/>
                <a:gd name="T7" fmla="*/ 23 h 24"/>
                <a:gd name="T8" fmla="*/ 35 w 35"/>
                <a:gd name="T9" fmla="*/ 5 h 24"/>
                <a:gd name="T10" fmla="*/ 26 w 35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4">
                  <a:moveTo>
                    <a:pt x="26" y="5"/>
                  </a:moveTo>
                  <a:cubicBezTo>
                    <a:pt x="26" y="17"/>
                    <a:pt x="9" y="17"/>
                    <a:pt x="9" y="5"/>
                  </a:cubicBezTo>
                  <a:cubicBezTo>
                    <a:pt x="8" y="0"/>
                    <a:pt x="0" y="0"/>
                    <a:pt x="0" y="5"/>
                  </a:cubicBezTo>
                  <a:cubicBezTo>
                    <a:pt x="0" y="15"/>
                    <a:pt x="8" y="23"/>
                    <a:pt x="18" y="23"/>
                  </a:cubicBezTo>
                  <a:cubicBezTo>
                    <a:pt x="27" y="24"/>
                    <a:pt x="35" y="15"/>
                    <a:pt x="35" y="5"/>
                  </a:cubicBezTo>
                  <a:cubicBezTo>
                    <a:pt x="35" y="0"/>
                    <a:pt x="27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10504488" y="4178301"/>
              <a:ext cx="147637" cy="141288"/>
            </a:xfrm>
            <a:custGeom>
              <a:avLst/>
              <a:gdLst>
                <a:gd name="T0" fmla="*/ 18 w 24"/>
                <a:gd name="T1" fmla="*/ 14 h 23"/>
                <a:gd name="T2" fmla="*/ 9 w 24"/>
                <a:gd name="T3" fmla="*/ 5 h 23"/>
                <a:gd name="T4" fmla="*/ 0 w 24"/>
                <a:gd name="T5" fmla="*/ 5 h 23"/>
                <a:gd name="T6" fmla="*/ 18 w 24"/>
                <a:gd name="T7" fmla="*/ 23 h 23"/>
                <a:gd name="T8" fmla="*/ 18 w 24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14"/>
                  </a:moveTo>
                  <a:cubicBezTo>
                    <a:pt x="13" y="14"/>
                    <a:pt x="9" y="10"/>
                    <a:pt x="9" y="5"/>
                  </a:cubicBezTo>
                  <a:cubicBezTo>
                    <a:pt x="9" y="0"/>
                    <a:pt x="0" y="0"/>
                    <a:pt x="0" y="5"/>
                  </a:cubicBezTo>
                  <a:cubicBezTo>
                    <a:pt x="1" y="15"/>
                    <a:pt x="8" y="23"/>
                    <a:pt x="18" y="23"/>
                  </a:cubicBezTo>
                  <a:cubicBezTo>
                    <a:pt x="24" y="23"/>
                    <a:pt x="24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10479088" y="3427413"/>
              <a:ext cx="130175" cy="98425"/>
            </a:xfrm>
            <a:custGeom>
              <a:avLst/>
              <a:gdLst>
                <a:gd name="T0" fmla="*/ 0 w 82"/>
                <a:gd name="T1" fmla="*/ 0 h 62"/>
                <a:gd name="T2" fmla="*/ 82 w 82"/>
                <a:gd name="T3" fmla="*/ 31 h 62"/>
                <a:gd name="T4" fmla="*/ 0 w 82"/>
                <a:gd name="T5" fmla="*/ 62 h 62"/>
                <a:gd name="T6" fmla="*/ 0 w 8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62">
                  <a:moveTo>
                    <a:pt x="0" y="0"/>
                  </a:moveTo>
                  <a:lnTo>
                    <a:pt x="82" y="31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2576547" y="1586156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9121504" y="1551577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9239079" y="4561860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2380454" y="4618847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687658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112" grpId="0"/>
      <p:bldP spid="113" grpId="0"/>
      <p:bldP spid="114" grpId="0"/>
      <p:bldP spid="115" grpId="0"/>
      <p:bldP spid="1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12182630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43426" y="3177295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263" y="1405320"/>
            <a:ext cx="3077233" cy="1919917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709" y="3623650"/>
            <a:ext cx="3077233" cy="1913146"/>
          </a:xfrm>
          <a:prstGeom prst="rect">
            <a:avLst/>
          </a:prstGeom>
        </p:spPr>
      </p:pic>
      <p:sp>
        <p:nvSpPr>
          <p:cNvPr id="119" name="矩形 118"/>
          <p:cNvSpPr/>
          <p:nvPr/>
        </p:nvSpPr>
        <p:spPr>
          <a:xfrm>
            <a:off x="5867942" y="3623650"/>
            <a:ext cx="5159554" cy="1913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268120" y="3801712"/>
            <a:ext cx="4468589" cy="1557021"/>
            <a:chOff x="8626300" y="2526505"/>
            <a:chExt cx="2497036" cy="1201459"/>
          </a:xfrm>
        </p:grpSpPr>
        <p:sp>
          <p:nvSpPr>
            <p:cNvPr id="121" name="文本框 87"/>
            <p:cNvSpPr txBox="1"/>
            <p:nvPr/>
          </p:nvSpPr>
          <p:spPr>
            <a:xfrm>
              <a:off x="8638976" y="2526505"/>
              <a:ext cx="619145" cy="28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产品名称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文本框 88"/>
            <p:cNvSpPr txBox="1"/>
            <p:nvPr/>
          </p:nvSpPr>
          <p:spPr>
            <a:xfrm>
              <a:off x="8626300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2790709" y="1412092"/>
            <a:ext cx="5159554" cy="1913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3190887" y="1590154"/>
            <a:ext cx="4468589" cy="1557021"/>
            <a:chOff x="8626300" y="2526505"/>
            <a:chExt cx="2497036" cy="1201459"/>
          </a:xfrm>
        </p:grpSpPr>
        <p:sp>
          <p:nvSpPr>
            <p:cNvPr id="125" name="文本框 87"/>
            <p:cNvSpPr txBox="1"/>
            <p:nvPr/>
          </p:nvSpPr>
          <p:spPr>
            <a:xfrm>
              <a:off x="8638976" y="2526505"/>
              <a:ext cx="619145" cy="28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产品名称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文本框 88"/>
            <p:cNvSpPr txBox="1"/>
            <p:nvPr/>
          </p:nvSpPr>
          <p:spPr>
            <a:xfrm>
              <a:off x="8626300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809249" y="1427416"/>
            <a:ext cx="8272942" cy="1935805"/>
            <a:chOff x="2170986" y="1836272"/>
            <a:chExt cx="8272942" cy="1935805"/>
          </a:xfrm>
        </p:grpSpPr>
        <p:sp>
          <p:nvSpPr>
            <p:cNvPr id="128" name="矩形 127"/>
            <p:cNvSpPr/>
            <p:nvPr/>
          </p:nvSpPr>
          <p:spPr>
            <a:xfrm>
              <a:off x="5284374" y="1847603"/>
              <a:ext cx="5159554" cy="191314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5684552" y="2025665"/>
              <a:ext cx="4468589" cy="1557021"/>
              <a:chOff x="8626300" y="2526505"/>
              <a:chExt cx="2497036" cy="1201459"/>
            </a:xfrm>
          </p:grpSpPr>
          <p:sp>
            <p:nvSpPr>
              <p:cNvPr id="131" name="文本框 87"/>
              <p:cNvSpPr txBox="1"/>
              <p:nvPr/>
            </p:nvSpPr>
            <p:spPr>
              <a:xfrm>
                <a:off x="8638976" y="2526505"/>
                <a:ext cx="619145" cy="284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产品名称</a:t>
                </a:r>
                <a:endParaRPr lang="zh-CN" altLang="en-US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文本框 88"/>
              <p:cNvSpPr txBox="1"/>
              <p:nvPr/>
            </p:nvSpPr>
            <p:spPr>
              <a:xfrm>
                <a:off x="8626300" y="2860034"/>
                <a:ext cx="2497036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这里输入您需要的文字，你也可以从文档中复制进行粘贴</a:t>
                </a:r>
                <a:r>
                  <a:rPr lang="zh-CN" altLang="en-US" sz="1400" dirty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。这里输入您需要的文字，你也可以从文档中复制进行粘贴</a:t>
                </a: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r>
                  <a:rPr lang="zh-CN" altLang="en-US" sz="1400" dirty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这里输入您需要的文字，你也可以从文档中复制进行粘贴</a:t>
                </a: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70986" y="1836272"/>
              <a:ext cx="3113388" cy="1935805"/>
            </a:xfrm>
            <a:prstGeom prst="rect">
              <a:avLst/>
            </a:prstGeom>
          </p:spPr>
        </p:pic>
      </p:grpSp>
      <p:grpSp>
        <p:nvGrpSpPr>
          <p:cNvPr id="133" name="组合 132"/>
          <p:cNvGrpSpPr/>
          <p:nvPr/>
        </p:nvGrpSpPr>
        <p:grpSpPr>
          <a:xfrm>
            <a:off x="2809249" y="3648351"/>
            <a:ext cx="8236787" cy="1913145"/>
            <a:chOff x="2170986" y="4057207"/>
            <a:chExt cx="8236787" cy="1913145"/>
          </a:xfrm>
        </p:grpSpPr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30540" y="4057207"/>
              <a:ext cx="3077233" cy="1913145"/>
            </a:xfrm>
            <a:prstGeom prst="rect">
              <a:avLst/>
            </a:prstGeom>
          </p:spPr>
        </p:pic>
        <p:sp>
          <p:nvSpPr>
            <p:cNvPr id="135" name="矩形 134"/>
            <p:cNvSpPr/>
            <p:nvPr/>
          </p:nvSpPr>
          <p:spPr>
            <a:xfrm>
              <a:off x="2170986" y="4057207"/>
              <a:ext cx="5159554" cy="191314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2571164" y="4235269"/>
              <a:ext cx="4468589" cy="1557021"/>
              <a:chOff x="8626300" y="2526505"/>
              <a:chExt cx="2497036" cy="1201459"/>
            </a:xfrm>
          </p:grpSpPr>
          <p:sp>
            <p:nvSpPr>
              <p:cNvPr id="137" name="文本框 87"/>
              <p:cNvSpPr txBox="1"/>
              <p:nvPr/>
            </p:nvSpPr>
            <p:spPr>
              <a:xfrm>
                <a:off x="8638976" y="2526505"/>
                <a:ext cx="619145" cy="284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产品名称</a:t>
                </a:r>
                <a:endParaRPr lang="zh-CN" altLang="en-US" b="1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文本框 88"/>
              <p:cNvSpPr txBox="1"/>
              <p:nvPr/>
            </p:nvSpPr>
            <p:spPr>
              <a:xfrm>
                <a:off x="8626300" y="2860034"/>
                <a:ext cx="2497036" cy="8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这里输入您需要的文字，你也可以从文档中复制进行粘贴</a:t>
                </a:r>
                <a:r>
                  <a:rPr lang="zh-CN" altLang="en-US" sz="1400" dirty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。这里输入您需要的文字，你也可以从文档中复制进行粘贴</a:t>
                </a: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r>
                  <a:rPr lang="zh-CN" altLang="en-US" sz="1400" dirty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这里输入您需要的文字，你也可以从文档中复制进行粘贴</a:t>
                </a:r>
                <a:r>
                  <a:rPr lang="zh-CN" altLang="en-US" sz="1400" dirty="0" smtClean="0">
                    <a:solidFill>
                      <a:srgbClr val="58595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651266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9" grpId="0" animBg="1"/>
      <p:bldP spid="119" grpId="1" animBg="1"/>
      <p:bldP spid="123" grpId="0" animBg="1"/>
      <p:bldP spid="1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43426" y="3177295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" name="中国 52"/>
          <p:cNvGrpSpPr>
            <a:grpSpLocks/>
          </p:cNvGrpSpPr>
          <p:nvPr/>
        </p:nvGrpSpPr>
        <p:grpSpPr bwMode="auto">
          <a:xfrm>
            <a:off x="2099220" y="1882920"/>
            <a:ext cx="3761002" cy="3424708"/>
            <a:chOff x="0" y="0"/>
            <a:chExt cx="5832647" cy="4819363"/>
          </a:xfrm>
          <a:solidFill>
            <a:srgbClr val="C00000"/>
          </a:solidFill>
        </p:grpSpPr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/>
              <a:ahLst/>
              <a:cxnLst>
                <a:cxn ang="0">
                  <a:pos x="1322" y="106"/>
                </a:cxn>
                <a:cxn ang="0">
                  <a:pos x="1262" y="116"/>
                </a:cxn>
                <a:cxn ang="0">
                  <a:pos x="1216" y="60"/>
                </a:cxn>
                <a:cxn ang="0">
                  <a:pos x="1168" y="58"/>
                </a:cxn>
                <a:cxn ang="0">
                  <a:pos x="1136" y="8"/>
                </a:cxn>
                <a:cxn ang="0">
                  <a:pos x="1142" y="48"/>
                </a:cxn>
                <a:cxn ang="0">
                  <a:pos x="1114" y="192"/>
                </a:cxn>
                <a:cxn ang="0">
                  <a:pos x="1088" y="262"/>
                </a:cxn>
                <a:cxn ang="0">
                  <a:pos x="982" y="276"/>
                </a:cxn>
                <a:cxn ang="0">
                  <a:pos x="994" y="420"/>
                </a:cxn>
                <a:cxn ang="0">
                  <a:pos x="1136" y="428"/>
                </a:cxn>
                <a:cxn ang="0">
                  <a:pos x="1174" y="498"/>
                </a:cxn>
                <a:cxn ang="0">
                  <a:pos x="1018" y="540"/>
                </a:cxn>
                <a:cxn ang="0">
                  <a:pos x="946" y="626"/>
                </a:cxn>
                <a:cxn ang="0">
                  <a:pos x="820" y="664"/>
                </a:cxn>
                <a:cxn ang="0">
                  <a:pos x="778" y="722"/>
                </a:cxn>
                <a:cxn ang="0">
                  <a:pos x="776" y="774"/>
                </a:cxn>
                <a:cxn ang="0">
                  <a:pos x="688" y="860"/>
                </a:cxn>
                <a:cxn ang="0">
                  <a:pos x="510" y="882"/>
                </a:cxn>
                <a:cxn ang="0">
                  <a:pos x="398" y="934"/>
                </a:cxn>
                <a:cxn ang="0">
                  <a:pos x="246" y="872"/>
                </a:cxn>
                <a:cxn ang="0">
                  <a:pos x="68" y="854"/>
                </a:cxn>
                <a:cxn ang="0">
                  <a:pos x="24" y="906"/>
                </a:cxn>
                <a:cxn ang="0">
                  <a:pos x="46" y="980"/>
                </a:cxn>
                <a:cxn ang="0">
                  <a:pos x="138" y="966"/>
                </a:cxn>
                <a:cxn ang="0">
                  <a:pos x="156" y="1060"/>
                </a:cxn>
                <a:cxn ang="0">
                  <a:pos x="196" y="1112"/>
                </a:cxn>
                <a:cxn ang="0">
                  <a:pos x="240" y="1114"/>
                </a:cxn>
                <a:cxn ang="0">
                  <a:pos x="342" y="1074"/>
                </a:cxn>
                <a:cxn ang="0">
                  <a:pos x="386" y="1108"/>
                </a:cxn>
                <a:cxn ang="0">
                  <a:pos x="340" y="1208"/>
                </a:cxn>
                <a:cxn ang="0">
                  <a:pos x="450" y="1204"/>
                </a:cxn>
                <a:cxn ang="0">
                  <a:pos x="522" y="1092"/>
                </a:cxn>
                <a:cxn ang="0">
                  <a:pos x="538" y="1180"/>
                </a:cxn>
                <a:cxn ang="0">
                  <a:pos x="614" y="1216"/>
                </a:cxn>
                <a:cxn ang="0">
                  <a:pos x="690" y="1108"/>
                </a:cxn>
                <a:cxn ang="0">
                  <a:pos x="752" y="1064"/>
                </a:cxn>
                <a:cxn ang="0">
                  <a:pos x="806" y="1052"/>
                </a:cxn>
                <a:cxn ang="0">
                  <a:pos x="860" y="992"/>
                </a:cxn>
                <a:cxn ang="0">
                  <a:pos x="914" y="940"/>
                </a:cxn>
                <a:cxn ang="0">
                  <a:pos x="958" y="840"/>
                </a:cxn>
                <a:cxn ang="0">
                  <a:pos x="992" y="896"/>
                </a:cxn>
                <a:cxn ang="0">
                  <a:pos x="1068" y="848"/>
                </a:cxn>
                <a:cxn ang="0">
                  <a:pos x="1122" y="796"/>
                </a:cxn>
                <a:cxn ang="0">
                  <a:pos x="1158" y="828"/>
                </a:cxn>
                <a:cxn ang="0">
                  <a:pos x="1206" y="890"/>
                </a:cxn>
                <a:cxn ang="0">
                  <a:pos x="1266" y="832"/>
                </a:cxn>
                <a:cxn ang="0">
                  <a:pos x="1356" y="756"/>
                </a:cxn>
                <a:cxn ang="0">
                  <a:pos x="1412" y="712"/>
                </a:cxn>
                <a:cxn ang="0">
                  <a:pos x="1386" y="642"/>
                </a:cxn>
                <a:cxn ang="0">
                  <a:pos x="1328" y="630"/>
                </a:cxn>
                <a:cxn ang="0">
                  <a:pos x="1276" y="524"/>
                </a:cxn>
                <a:cxn ang="0">
                  <a:pos x="1338" y="512"/>
                </a:cxn>
                <a:cxn ang="0">
                  <a:pos x="1298" y="406"/>
                </a:cxn>
                <a:cxn ang="0">
                  <a:pos x="1334" y="368"/>
                </a:cxn>
                <a:cxn ang="0">
                  <a:pos x="1386" y="284"/>
                </a:cxn>
                <a:cxn ang="0">
                  <a:pos x="1398" y="186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/>
              <a:ahLst/>
              <a:cxnLst>
                <a:cxn ang="0">
                  <a:pos x="536" y="310"/>
                </a:cxn>
                <a:cxn ang="0">
                  <a:pos x="494" y="314"/>
                </a:cxn>
                <a:cxn ang="0">
                  <a:pos x="446" y="258"/>
                </a:cxn>
                <a:cxn ang="0">
                  <a:pos x="406" y="228"/>
                </a:cxn>
                <a:cxn ang="0">
                  <a:pos x="416" y="162"/>
                </a:cxn>
                <a:cxn ang="0">
                  <a:pos x="348" y="164"/>
                </a:cxn>
                <a:cxn ang="0">
                  <a:pos x="324" y="176"/>
                </a:cxn>
                <a:cxn ang="0">
                  <a:pos x="288" y="108"/>
                </a:cxn>
                <a:cxn ang="0">
                  <a:pos x="268" y="32"/>
                </a:cxn>
                <a:cxn ang="0">
                  <a:pos x="216" y="4"/>
                </a:cxn>
                <a:cxn ang="0">
                  <a:pos x="178" y="64"/>
                </a:cxn>
                <a:cxn ang="0">
                  <a:pos x="108" y="86"/>
                </a:cxn>
                <a:cxn ang="0">
                  <a:pos x="60" y="132"/>
                </a:cxn>
                <a:cxn ang="0">
                  <a:pos x="8" y="158"/>
                </a:cxn>
                <a:cxn ang="0">
                  <a:pos x="10" y="232"/>
                </a:cxn>
                <a:cxn ang="0">
                  <a:pos x="80" y="236"/>
                </a:cxn>
                <a:cxn ang="0">
                  <a:pos x="154" y="272"/>
                </a:cxn>
                <a:cxn ang="0">
                  <a:pos x="222" y="274"/>
                </a:cxn>
                <a:cxn ang="0">
                  <a:pos x="302" y="284"/>
                </a:cxn>
                <a:cxn ang="0">
                  <a:pos x="352" y="296"/>
                </a:cxn>
                <a:cxn ang="0">
                  <a:pos x="404" y="338"/>
                </a:cxn>
                <a:cxn ang="0">
                  <a:pos x="492" y="392"/>
                </a:cxn>
                <a:cxn ang="0">
                  <a:pos x="548" y="440"/>
                </a:cxn>
                <a:cxn ang="0">
                  <a:pos x="544" y="576"/>
                </a:cxn>
                <a:cxn ang="0">
                  <a:pos x="500" y="622"/>
                </a:cxn>
                <a:cxn ang="0">
                  <a:pos x="492" y="656"/>
                </a:cxn>
                <a:cxn ang="0">
                  <a:pos x="452" y="696"/>
                </a:cxn>
                <a:cxn ang="0">
                  <a:pos x="500" y="706"/>
                </a:cxn>
                <a:cxn ang="0">
                  <a:pos x="520" y="678"/>
                </a:cxn>
                <a:cxn ang="0">
                  <a:pos x="552" y="644"/>
                </a:cxn>
                <a:cxn ang="0">
                  <a:pos x="576" y="664"/>
                </a:cxn>
                <a:cxn ang="0">
                  <a:pos x="644" y="690"/>
                </a:cxn>
                <a:cxn ang="0">
                  <a:pos x="668" y="726"/>
                </a:cxn>
                <a:cxn ang="0">
                  <a:pos x="684" y="762"/>
                </a:cxn>
                <a:cxn ang="0">
                  <a:pos x="732" y="742"/>
                </a:cxn>
                <a:cxn ang="0">
                  <a:pos x="736" y="700"/>
                </a:cxn>
                <a:cxn ang="0">
                  <a:pos x="776" y="664"/>
                </a:cxn>
                <a:cxn ang="0">
                  <a:pos x="792" y="582"/>
                </a:cxn>
                <a:cxn ang="0">
                  <a:pos x="840" y="596"/>
                </a:cxn>
                <a:cxn ang="0">
                  <a:pos x="860" y="562"/>
                </a:cxn>
                <a:cxn ang="0">
                  <a:pos x="904" y="536"/>
                </a:cxn>
                <a:cxn ang="0">
                  <a:pos x="906" y="488"/>
                </a:cxn>
                <a:cxn ang="0">
                  <a:pos x="840" y="454"/>
                </a:cxn>
                <a:cxn ang="0">
                  <a:pos x="788" y="476"/>
                </a:cxn>
                <a:cxn ang="0">
                  <a:pos x="816" y="510"/>
                </a:cxn>
                <a:cxn ang="0">
                  <a:pos x="798" y="548"/>
                </a:cxn>
                <a:cxn ang="0">
                  <a:pos x="780" y="552"/>
                </a:cxn>
                <a:cxn ang="0">
                  <a:pos x="758" y="576"/>
                </a:cxn>
                <a:cxn ang="0">
                  <a:pos x="728" y="546"/>
                </a:cxn>
                <a:cxn ang="0">
                  <a:pos x="712" y="512"/>
                </a:cxn>
                <a:cxn ang="0">
                  <a:pos x="698" y="444"/>
                </a:cxn>
                <a:cxn ang="0">
                  <a:pos x="644" y="410"/>
                </a:cxn>
                <a:cxn ang="0">
                  <a:pos x="604" y="384"/>
                </a:cxn>
                <a:cxn ang="0">
                  <a:pos x="606" y="324"/>
                </a:cxn>
                <a:cxn ang="0">
                  <a:pos x="640" y="254"/>
                </a:cxn>
                <a:cxn ang="0">
                  <a:pos x="590" y="286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/>
              <a:ahLst/>
              <a:cxnLst>
                <a:cxn ang="0">
                  <a:pos x="92" y="58"/>
                </a:cxn>
                <a:cxn ang="0">
                  <a:pos x="92" y="86"/>
                </a:cxn>
                <a:cxn ang="0">
                  <a:pos x="84" y="108"/>
                </a:cxn>
                <a:cxn ang="0">
                  <a:pos x="82" y="116"/>
                </a:cxn>
                <a:cxn ang="0">
                  <a:pos x="76" y="122"/>
                </a:cxn>
                <a:cxn ang="0">
                  <a:pos x="74" y="124"/>
                </a:cxn>
                <a:cxn ang="0">
                  <a:pos x="54" y="120"/>
                </a:cxn>
                <a:cxn ang="0">
                  <a:pos x="12" y="134"/>
                </a:cxn>
                <a:cxn ang="0">
                  <a:pos x="8" y="140"/>
                </a:cxn>
                <a:cxn ang="0">
                  <a:pos x="38" y="144"/>
                </a:cxn>
                <a:cxn ang="0">
                  <a:pos x="48" y="162"/>
                </a:cxn>
                <a:cxn ang="0">
                  <a:pos x="60" y="174"/>
                </a:cxn>
                <a:cxn ang="0">
                  <a:pos x="60" y="206"/>
                </a:cxn>
                <a:cxn ang="0">
                  <a:pos x="72" y="216"/>
                </a:cxn>
                <a:cxn ang="0">
                  <a:pos x="76" y="240"/>
                </a:cxn>
                <a:cxn ang="0">
                  <a:pos x="70" y="256"/>
                </a:cxn>
                <a:cxn ang="0">
                  <a:pos x="82" y="270"/>
                </a:cxn>
                <a:cxn ang="0">
                  <a:pos x="100" y="280"/>
                </a:cxn>
                <a:cxn ang="0">
                  <a:pos x="114" y="298"/>
                </a:cxn>
                <a:cxn ang="0">
                  <a:pos x="124" y="304"/>
                </a:cxn>
                <a:cxn ang="0">
                  <a:pos x="122" y="282"/>
                </a:cxn>
                <a:cxn ang="0">
                  <a:pos x="126" y="274"/>
                </a:cxn>
                <a:cxn ang="0">
                  <a:pos x="140" y="268"/>
                </a:cxn>
                <a:cxn ang="0">
                  <a:pos x="144" y="268"/>
                </a:cxn>
                <a:cxn ang="0">
                  <a:pos x="156" y="266"/>
                </a:cxn>
                <a:cxn ang="0">
                  <a:pos x="158" y="244"/>
                </a:cxn>
                <a:cxn ang="0">
                  <a:pos x="148" y="232"/>
                </a:cxn>
                <a:cxn ang="0">
                  <a:pos x="138" y="232"/>
                </a:cxn>
                <a:cxn ang="0">
                  <a:pos x="132" y="210"/>
                </a:cxn>
                <a:cxn ang="0">
                  <a:pos x="136" y="168"/>
                </a:cxn>
                <a:cxn ang="0">
                  <a:pos x="164" y="160"/>
                </a:cxn>
                <a:cxn ang="0">
                  <a:pos x="184" y="108"/>
                </a:cxn>
                <a:cxn ang="0">
                  <a:pos x="174" y="96"/>
                </a:cxn>
                <a:cxn ang="0">
                  <a:pos x="166" y="96"/>
                </a:cxn>
                <a:cxn ang="0">
                  <a:pos x="152" y="96"/>
                </a:cxn>
                <a:cxn ang="0">
                  <a:pos x="142" y="84"/>
                </a:cxn>
                <a:cxn ang="0">
                  <a:pos x="146" y="52"/>
                </a:cxn>
                <a:cxn ang="0">
                  <a:pos x="150" y="42"/>
                </a:cxn>
                <a:cxn ang="0">
                  <a:pos x="156" y="32"/>
                </a:cxn>
                <a:cxn ang="0">
                  <a:pos x="144" y="8"/>
                </a:cxn>
                <a:cxn ang="0">
                  <a:pos x="108" y="18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/>
              <a:ahLst/>
              <a:cxnLst>
                <a:cxn ang="0">
                  <a:pos x="1262" y="444"/>
                </a:cxn>
                <a:cxn ang="0">
                  <a:pos x="1222" y="408"/>
                </a:cxn>
                <a:cxn ang="0">
                  <a:pos x="1202" y="378"/>
                </a:cxn>
                <a:cxn ang="0">
                  <a:pos x="1140" y="340"/>
                </a:cxn>
                <a:cxn ang="0">
                  <a:pos x="1032" y="320"/>
                </a:cxn>
                <a:cxn ang="0">
                  <a:pos x="1044" y="246"/>
                </a:cxn>
                <a:cxn ang="0">
                  <a:pos x="1024" y="112"/>
                </a:cxn>
                <a:cxn ang="0">
                  <a:pos x="976" y="90"/>
                </a:cxn>
                <a:cxn ang="0">
                  <a:pos x="954" y="60"/>
                </a:cxn>
                <a:cxn ang="0">
                  <a:pos x="928" y="0"/>
                </a:cxn>
                <a:cxn ang="0">
                  <a:pos x="876" y="36"/>
                </a:cxn>
                <a:cxn ang="0">
                  <a:pos x="816" y="66"/>
                </a:cxn>
                <a:cxn ang="0">
                  <a:pos x="798" y="130"/>
                </a:cxn>
                <a:cxn ang="0">
                  <a:pos x="760" y="146"/>
                </a:cxn>
                <a:cxn ang="0">
                  <a:pos x="674" y="104"/>
                </a:cxn>
                <a:cxn ang="0">
                  <a:pos x="610" y="232"/>
                </a:cxn>
                <a:cxn ang="0">
                  <a:pos x="576" y="226"/>
                </a:cxn>
                <a:cxn ang="0">
                  <a:pos x="494" y="216"/>
                </a:cxn>
                <a:cxn ang="0">
                  <a:pos x="494" y="256"/>
                </a:cxn>
                <a:cxn ang="0">
                  <a:pos x="472" y="388"/>
                </a:cxn>
                <a:cxn ang="0">
                  <a:pos x="464" y="390"/>
                </a:cxn>
                <a:cxn ang="0">
                  <a:pos x="452" y="392"/>
                </a:cxn>
                <a:cxn ang="0">
                  <a:pos x="412" y="444"/>
                </a:cxn>
                <a:cxn ang="0">
                  <a:pos x="330" y="468"/>
                </a:cxn>
                <a:cxn ang="0">
                  <a:pos x="248" y="470"/>
                </a:cxn>
                <a:cxn ang="0">
                  <a:pos x="184" y="506"/>
                </a:cxn>
                <a:cxn ang="0">
                  <a:pos x="106" y="494"/>
                </a:cxn>
                <a:cxn ang="0">
                  <a:pos x="60" y="482"/>
                </a:cxn>
                <a:cxn ang="0">
                  <a:pos x="10" y="528"/>
                </a:cxn>
                <a:cxn ang="0">
                  <a:pos x="14" y="562"/>
                </a:cxn>
                <a:cxn ang="0">
                  <a:pos x="14" y="598"/>
                </a:cxn>
                <a:cxn ang="0">
                  <a:pos x="58" y="652"/>
                </a:cxn>
                <a:cxn ang="0">
                  <a:pos x="6" y="716"/>
                </a:cxn>
                <a:cxn ang="0">
                  <a:pos x="42" y="734"/>
                </a:cxn>
                <a:cxn ang="0">
                  <a:pos x="74" y="792"/>
                </a:cxn>
                <a:cxn ang="0">
                  <a:pos x="100" y="852"/>
                </a:cxn>
                <a:cxn ang="0">
                  <a:pos x="174" y="888"/>
                </a:cxn>
                <a:cxn ang="0">
                  <a:pos x="206" y="982"/>
                </a:cxn>
                <a:cxn ang="0">
                  <a:pos x="260" y="984"/>
                </a:cxn>
                <a:cxn ang="0">
                  <a:pos x="274" y="952"/>
                </a:cxn>
                <a:cxn ang="0">
                  <a:pos x="298" y="926"/>
                </a:cxn>
                <a:cxn ang="0">
                  <a:pos x="382" y="946"/>
                </a:cxn>
                <a:cxn ang="0">
                  <a:pos x="452" y="924"/>
                </a:cxn>
                <a:cxn ang="0">
                  <a:pos x="488" y="960"/>
                </a:cxn>
                <a:cxn ang="0">
                  <a:pos x="552" y="964"/>
                </a:cxn>
                <a:cxn ang="0">
                  <a:pos x="666" y="944"/>
                </a:cxn>
                <a:cxn ang="0">
                  <a:pos x="754" y="928"/>
                </a:cxn>
                <a:cxn ang="0">
                  <a:pos x="832" y="948"/>
                </a:cxn>
                <a:cxn ang="0">
                  <a:pos x="908" y="976"/>
                </a:cxn>
                <a:cxn ang="0">
                  <a:pos x="940" y="940"/>
                </a:cxn>
                <a:cxn ang="0">
                  <a:pos x="954" y="920"/>
                </a:cxn>
                <a:cxn ang="0">
                  <a:pos x="950" y="884"/>
                </a:cxn>
                <a:cxn ang="0">
                  <a:pos x="922" y="856"/>
                </a:cxn>
                <a:cxn ang="0">
                  <a:pos x="934" y="804"/>
                </a:cxn>
                <a:cxn ang="0">
                  <a:pos x="1004" y="794"/>
                </a:cxn>
                <a:cxn ang="0">
                  <a:pos x="1090" y="772"/>
                </a:cxn>
                <a:cxn ang="0">
                  <a:pos x="1086" y="748"/>
                </a:cxn>
                <a:cxn ang="0">
                  <a:pos x="1086" y="702"/>
                </a:cxn>
                <a:cxn ang="0">
                  <a:pos x="1126" y="676"/>
                </a:cxn>
                <a:cxn ang="0">
                  <a:pos x="1186" y="614"/>
                </a:cxn>
                <a:cxn ang="0">
                  <a:pos x="1214" y="596"/>
                </a:cxn>
                <a:cxn ang="0">
                  <a:pos x="1296" y="580"/>
                </a:cxn>
                <a:cxn ang="0">
                  <a:pos x="1302" y="530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/>
              <a:ahLst/>
              <a:cxnLst>
                <a:cxn ang="0">
                  <a:pos x="480" y="58"/>
                </a:cxn>
                <a:cxn ang="0">
                  <a:pos x="460" y="82"/>
                </a:cxn>
                <a:cxn ang="0">
                  <a:pos x="396" y="38"/>
                </a:cxn>
                <a:cxn ang="0">
                  <a:pos x="344" y="10"/>
                </a:cxn>
                <a:cxn ang="0">
                  <a:pos x="288" y="4"/>
                </a:cxn>
                <a:cxn ang="0">
                  <a:pos x="248" y="6"/>
                </a:cxn>
                <a:cxn ang="0">
                  <a:pos x="198" y="18"/>
                </a:cxn>
                <a:cxn ang="0">
                  <a:pos x="158" y="28"/>
                </a:cxn>
                <a:cxn ang="0">
                  <a:pos x="92" y="38"/>
                </a:cxn>
                <a:cxn ang="0">
                  <a:pos x="84" y="78"/>
                </a:cxn>
                <a:cxn ang="0">
                  <a:pos x="120" y="114"/>
                </a:cxn>
                <a:cxn ang="0">
                  <a:pos x="128" y="142"/>
                </a:cxn>
                <a:cxn ang="0">
                  <a:pos x="112" y="196"/>
                </a:cxn>
                <a:cxn ang="0">
                  <a:pos x="106" y="214"/>
                </a:cxn>
                <a:cxn ang="0">
                  <a:pos x="60" y="210"/>
                </a:cxn>
                <a:cxn ang="0">
                  <a:pos x="22" y="202"/>
                </a:cxn>
                <a:cxn ang="0">
                  <a:pos x="8" y="250"/>
                </a:cxn>
                <a:cxn ang="0">
                  <a:pos x="4" y="272"/>
                </a:cxn>
                <a:cxn ang="0">
                  <a:pos x="18" y="310"/>
                </a:cxn>
                <a:cxn ang="0">
                  <a:pos x="0" y="362"/>
                </a:cxn>
                <a:cxn ang="0">
                  <a:pos x="26" y="406"/>
                </a:cxn>
                <a:cxn ang="0">
                  <a:pos x="68" y="422"/>
                </a:cxn>
                <a:cxn ang="0">
                  <a:pos x="92" y="424"/>
                </a:cxn>
                <a:cxn ang="0">
                  <a:pos x="108" y="448"/>
                </a:cxn>
                <a:cxn ang="0">
                  <a:pos x="132" y="460"/>
                </a:cxn>
                <a:cxn ang="0">
                  <a:pos x="162" y="474"/>
                </a:cxn>
                <a:cxn ang="0">
                  <a:pos x="232" y="498"/>
                </a:cxn>
                <a:cxn ang="0">
                  <a:pos x="304" y="494"/>
                </a:cxn>
                <a:cxn ang="0">
                  <a:pos x="332" y="532"/>
                </a:cxn>
                <a:cxn ang="0">
                  <a:pos x="348" y="554"/>
                </a:cxn>
                <a:cxn ang="0">
                  <a:pos x="364" y="578"/>
                </a:cxn>
                <a:cxn ang="0">
                  <a:pos x="390" y="568"/>
                </a:cxn>
                <a:cxn ang="0">
                  <a:pos x="428" y="574"/>
                </a:cxn>
                <a:cxn ang="0">
                  <a:pos x="456" y="546"/>
                </a:cxn>
                <a:cxn ang="0">
                  <a:pos x="476" y="492"/>
                </a:cxn>
                <a:cxn ang="0">
                  <a:pos x="476" y="438"/>
                </a:cxn>
                <a:cxn ang="0">
                  <a:pos x="480" y="418"/>
                </a:cxn>
                <a:cxn ang="0">
                  <a:pos x="514" y="410"/>
                </a:cxn>
                <a:cxn ang="0">
                  <a:pos x="556" y="428"/>
                </a:cxn>
                <a:cxn ang="0">
                  <a:pos x="568" y="462"/>
                </a:cxn>
                <a:cxn ang="0">
                  <a:pos x="584" y="478"/>
                </a:cxn>
                <a:cxn ang="0">
                  <a:pos x="610" y="506"/>
                </a:cxn>
                <a:cxn ang="0">
                  <a:pos x="652" y="518"/>
                </a:cxn>
                <a:cxn ang="0">
                  <a:pos x="664" y="518"/>
                </a:cxn>
                <a:cxn ang="0">
                  <a:pos x="700" y="508"/>
                </a:cxn>
                <a:cxn ang="0">
                  <a:pos x="698" y="480"/>
                </a:cxn>
                <a:cxn ang="0">
                  <a:pos x="722" y="472"/>
                </a:cxn>
                <a:cxn ang="0">
                  <a:pos x="688" y="426"/>
                </a:cxn>
                <a:cxn ang="0">
                  <a:pos x="744" y="396"/>
                </a:cxn>
                <a:cxn ang="0">
                  <a:pos x="730" y="378"/>
                </a:cxn>
                <a:cxn ang="0">
                  <a:pos x="752" y="350"/>
                </a:cxn>
                <a:cxn ang="0">
                  <a:pos x="796" y="310"/>
                </a:cxn>
                <a:cxn ang="0">
                  <a:pos x="800" y="254"/>
                </a:cxn>
                <a:cxn ang="0">
                  <a:pos x="778" y="182"/>
                </a:cxn>
                <a:cxn ang="0">
                  <a:pos x="736" y="158"/>
                </a:cxn>
                <a:cxn ang="0">
                  <a:pos x="672" y="100"/>
                </a:cxn>
                <a:cxn ang="0">
                  <a:pos x="658" y="106"/>
                </a:cxn>
                <a:cxn ang="0">
                  <a:pos x="616" y="78"/>
                </a:cxn>
                <a:cxn ang="0">
                  <a:pos x="584" y="52"/>
                </a:cxn>
                <a:cxn ang="0">
                  <a:pos x="552" y="50"/>
                </a:cxn>
                <a:cxn ang="0">
                  <a:pos x="484" y="30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22" y="90"/>
                </a:cxn>
                <a:cxn ang="0">
                  <a:pos x="38" y="136"/>
                </a:cxn>
                <a:cxn ang="0">
                  <a:pos x="70" y="194"/>
                </a:cxn>
                <a:cxn ang="0">
                  <a:pos x="74" y="244"/>
                </a:cxn>
                <a:cxn ang="0">
                  <a:pos x="92" y="302"/>
                </a:cxn>
                <a:cxn ang="0">
                  <a:pos x="98" y="346"/>
                </a:cxn>
                <a:cxn ang="0">
                  <a:pos x="90" y="386"/>
                </a:cxn>
                <a:cxn ang="0">
                  <a:pos x="90" y="434"/>
                </a:cxn>
                <a:cxn ang="0">
                  <a:pos x="106" y="462"/>
                </a:cxn>
                <a:cxn ang="0">
                  <a:pos x="118" y="450"/>
                </a:cxn>
                <a:cxn ang="0">
                  <a:pos x="124" y="426"/>
                </a:cxn>
                <a:cxn ang="0">
                  <a:pos x="146" y="420"/>
                </a:cxn>
                <a:cxn ang="0">
                  <a:pos x="170" y="474"/>
                </a:cxn>
                <a:cxn ang="0">
                  <a:pos x="200" y="470"/>
                </a:cxn>
                <a:cxn ang="0">
                  <a:pos x="238" y="556"/>
                </a:cxn>
                <a:cxn ang="0">
                  <a:pos x="254" y="588"/>
                </a:cxn>
                <a:cxn ang="0">
                  <a:pos x="262" y="598"/>
                </a:cxn>
                <a:cxn ang="0">
                  <a:pos x="278" y="602"/>
                </a:cxn>
                <a:cxn ang="0">
                  <a:pos x="328" y="588"/>
                </a:cxn>
                <a:cxn ang="0">
                  <a:pos x="328" y="536"/>
                </a:cxn>
                <a:cxn ang="0">
                  <a:pos x="348" y="510"/>
                </a:cxn>
                <a:cxn ang="0">
                  <a:pos x="390" y="450"/>
                </a:cxn>
                <a:cxn ang="0">
                  <a:pos x="428" y="420"/>
                </a:cxn>
                <a:cxn ang="0">
                  <a:pos x="448" y="480"/>
                </a:cxn>
                <a:cxn ang="0">
                  <a:pos x="478" y="466"/>
                </a:cxn>
                <a:cxn ang="0">
                  <a:pos x="498" y="494"/>
                </a:cxn>
                <a:cxn ang="0">
                  <a:pos x="554" y="482"/>
                </a:cxn>
                <a:cxn ang="0">
                  <a:pos x="504" y="434"/>
                </a:cxn>
                <a:cxn ang="0">
                  <a:pos x="534" y="416"/>
                </a:cxn>
                <a:cxn ang="0">
                  <a:pos x="532" y="396"/>
                </a:cxn>
                <a:cxn ang="0">
                  <a:pos x="522" y="314"/>
                </a:cxn>
                <a:cxn ang="0">
                  <a:pos x="608" y="286"/>
                </a:cxn>
                <a:cxn ang="0">
                  <a:pos x="664" y="224"/>
                </a:cxn>
                <a:cxn ang="0">
                  <a:pos x="686" y="174"/>
                </a:cxn>
                <a:cxn ang="0">
                  <a:pos x="684" y="156"/>
                </a:cxn>
                <a:cxn ang="0">
                  <a:pos x="630" y="138"/>
                </a:cxn>
                <a:cxn ang="0">
                  <a:pos x="612" y="146"/>
                </a:cxn>
                <a:cxn ang="0">
                  <a:pos x="598" y="126"/>
                </a:cxn>
                <a:cxn ang="0">
                  <a:pos x="576" y="124"/>
                </a:cxn>
                <a:cxn ang="0">
                  <a:pos x="524" y="114"/>
                </a:cxn>
                <a:cxn ang="0">
                  <a:pos x="488" y="132"/>
                </a:cxn>
                <a:cxn ang="0">
                  <a:pos x="438" y="110"/>
                </a:cxn>
                <a:cxn ang="0">
                  <a:pos x="416" y="58"/>
                </a:cxn>
                <a:cxn ang="0">
                  <a:pos x="350" y="18"/>
                </a:cxn>
                <a:cxn ang="0">
                  <a:pos x="310" y="30"/>
                </a:cxn>
                <a:cxn ang="0">
                  <a:pos x="318" y="62"/>
                </a:cxn>
                <a:cxn ang="0">
                  <a:pos x="280" y="66"/>
                </a:cxn>
                <a:cxn ang="0">
                  <a:pos x="262" y="86"/>
                </a:cxn>
                <a:cxn ang="0">
                  <a:pos x="246" y="104"/>
                </a:cxn>
                <a:cxn ang="0">
                  <a:pos x="208" y="118"/>
                </a:cxn>
                <a:cxn ang="0">
                  <a:pos x="160" y="110"/>
                </a:cxn>
                <a:cxn ang="0">
                  <a:pos x="132" y="108"/>
                </a:cxn>
                <a:cxn ang="0">
                  <a:pos x="106" y="66"/>
                </a:cxn>
                <a:cxn ang="0">
                  <a:pos x="86" y="46"/>
                </a:cxn>
                <a:cxn ang="0">
                  <a:pos x="66" y="14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/>
              <a:ahLst/>
              <a:cxnLst>
                <a:cxn ang="0">
                  <a:pos x="132" y="26"/>
                </a:cxn>
                <a:cxn ang="0">
                  <a:pos x="122" y="60"/>
                </a:cxn>
                <a:cxn ang="0">
                  <a:pos x="62" y="70"/>
                </a:cxn>
                <a:cxn ang="0">
                  <a:pos x="44" y="122"/>
                </a:cxn>
                <a:cxn ang="0">
                  <a:pos x="60" y="188"/>
                </a:cxn>
                <a:cxn ang="0">
                  <a:pos x="6" y="216"/>
                </a:cxn>
                <a:cxn ang="0">
                  <a:pos x="2" y="262"/>
                </a:cxn>
                <a:cxn ang="0">
                  <a:pos x="28" y="300"/>
                </a:cxn>
                <a:cxn ang="0">
                  <a:pos x="62" y="338"/>
                </a:cxn>
                <a:cxn ang="0">
                  <a:pos x="150" y="386"/>
                </a:cxn>
                <a:cxn ang="0">
                  <a:pos x="222" y="454"/>
                </a:cxn>
                <a:cxn ang="0">
                  <a:pos x="290" y="500"/>
                </a:cxn>
                <a:cxn ang="0">
                  <a:pos x="334" y="556"/>
                </a:cxn>
                <a:cxn ang="0">
                  <a:pos x="404" y="602"/>
                </a:cxn>
                <a:cxn ang="0">
                  <a:pos x="470" y="628"/>
                </a:cxn>
                <a:cxn ang="0">
                  <a:pos x="580" y="642"/>
                </a:cxn>
                <a:cxn ang="0">
                  <a:pos x="594" y="664"/>
                </a:cxn>
                <a:cxn ang="0">
                  <a:pos x="586" y="692"/>
                </a:cxn>
                <a:cxn ang="0">
                  <a:pos x="616" y="676"/>
                </a:cxn>
                <a:cxn ang="0">
                  <a:pos x="660" y="638"/>
                </a:cxn>
                <a:cxn ang="0">
                  <a:pos x="772" y="680"/>
                </a:cxn>
                <a:cxn ang="0">
                  <a:pos x="802" y="754"/>
                </a:cxn>
                <a:cxn ang="0">
                  <a:pos x="904" y="748"/>
                </a:cxn>
                <a:cxn ang="0">
                  <a:pos x="1024" y="680"/>
                </a:cxn>
                <a:cxn ang="0">
                  <a:pos x="1122" y="712"/>
                </a:cxn>
                <a:cxn ang="0">
                  <a:pos x="1138" y="716"/>
                </a:cxn>
                <a:cxn ang="0">
                  <a:pos x="1156" y="666"/>
                </a:cxn>
                <a:cxn ang="0">
                  <a:pos x="1192" y="696"/>
                </a:cxn>
                <a:cxn ang="0">
                  <a:pos x="1214" y="664"/>
                </a:cxn>
                <a:cxn ang="0">
                  <a:pos x="1228" y="644"/>
                </a:cxn>
                <a:cxn ang="0">
                  <a:pos x="1246" y="568"/>
                </a:cxn>
                <a:cxn ang="0">
                  <a:pos x="1240" y="510"/>
                </a:cxn>
                <a:cxn ang="0">
                  <a:pos x="1228" y="448"/>
                </a:cxn>
                <a:cxn ang="0">
                  <a:pos x="1200" y="412"/>
                </a:cxn>
                <a:cxn ang="0">
                  <a:pos x="1162" y="366"/>
                </a:cxn>
                <a:cxn ang="0">
                  <a:pos x="1152" y="418"/>
                </a:cxn>
                <a:cxn ang="0">
                  <a:pos x="1094" y="430"/>
                </a:cxn>
                <a:cxn ang="0">
                  <a:pos x="1036" y="386"/>
                </a:cxn>
                <a:cxn ang="0">
                  <a:pos x="1000" y="344"/>
                </a:cxn>
                <a:cxn ang="0">
                  <a:pos x="900" y="342"/>
                </a:cxn>
                <a:cxn ang="0">
                  <a:pos x="828" y="312"/>
                </a:cxn>
                <a:cxn ang="0">
                  <a:pos x="796" y="290"/>
                </a:cxn>
                <a:cxn ang="0">
                  <a:pos x="768" y="274"/>
                </a:cxn>
                <a:cxn ang="0">
                  <a:pos x="746" y="280"/>
                </a:cxn>
                <a:cxn ang="0">
                  <a:pos x="708" y="238"/>
                </a:cxn>
                <a:cxn ang="0">
                  <a:pos x="692" y="196"/>
                </a:cxn>
                <a:cxn ang="0">
                  <a:pos x="694" y="118"/>
                </a:cxn>
                <a:cxn ang="0">
                  <a:pos x="708" y="84"/>
                </a:cxn>
                <a:cxn ang="0">
                  <a:pos x="712" y="44"/>
                </a:cxn>
                <a:cxn ang="0">
                  <a:pos x="680" y="20"/>
                </a:cxn>
                <a:cxn ang="0">
                  <a:pos x="596" y="10"/>
                </a:cxn>
                <a:cxn ang="0">
                  <a:pos x="518" y="24"/>
                </a:cxn>
                <a:cxn ang="0">
                  <a:pos x="440" y="36"/>
                </a:cxn>
                <a:cxn ang="0">
                  <a:pos x="372" y="44"/>
                </a:cxn>
                <a:cxn ang="0">
                  <a:pos x="318" y="20"/>
                </a:cxn>
                <a:cxn ang="0">
                  <a:pos x="296" y="8"/>
                </a:cxn>
                <a:cxn ang="0">
                  <a:pos x="210" y="16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/>
              <a:ahLst/>
              <a:cxnLst>
                <a:cxn ang="0">
                  <a:pos x="20" y="364"/>
                </a:cxn>
                <a:cxn ang="0">
                  <a:pos x="74" y="378"/>
                </a:cxn>
                <a:cxn ang="0">
                  <a:pos x="98" y="440"/>
                </a:cxn>
                <a:cxn ang="0">
                  <a:pos x="96" y="502"/>
                </a:cxn>
                <a:cxn ang="0">
                  <a:pos x="144" y="520"/>
                </a:cxn>
                <a:cxn ang="0">
                  <a:pos x="220" y="540"/>
                </a:cxn>
                <a:cxn ang="0">
                  <a:pos x="272" y="592"/>
                </a:cxn>
                <a:cxn ang="0">
                  <a:pos x="262" y="522"/>
                </a:cxn>
                <a:cxn ang="0">
                  <a:pos x="294" y="490"/>
                </a:cxn>
                <a:cxn ang="0">
                  <a:pos x="362" y="490"/>
                </a:cxn>
                <a:cxn ang="0">
                  <a:pos x="438" y="468"/>
                </a:cxn>
                <a:cxn ang="0">
                  <a:pos x="528" y="426"/>
                </a:cxn>
                <a:cxn ang="0">
                  <a:pos x="540" y="430"/>
                </a:cxn>
                <a:cxn ang="0">
                  <a:pos x="548" y="388"/>
                </a:cxn>
                <a:cxn ang="0">
                  <a:pos x="504" y="386"/>
                </a:cxn>
                <a:cxn ang="0">
                  <a:pos x="484" y="360"/>
                </a:cxn>
                <a:cxn ang="0">
                  <a:pos x="460" y="340"/>
                </a:cxn>
                <a:cxn ang="0">
                  <a:pos x="452" y="272"/>
                </a:cxn>
                <a:cxn ang="0">
                  <a:pos x="440" y="190"/>
                </a:cxn>
                <a:cxn ang="0">
                  <a:pos x="398" y="152"/>
                </a:cxn>
                <a:cxn ang="0">
                  <a:pos x="412" y="132"/>
                </a:cxn>
                <a:cxn ang="0">
                  <a:pos x="480" y="128"/>
                </a:cxn>
                <a:cxn ang="0">
                  <a:pos x="512" y="108"/>
                </a:cxn>
                <a:cxn ang="0">
                  <a:pos x="474" y="102"/>
                </a:cxn>
                <a:cxn ang="0">
                  <a:pos x="454" y="88"/>
                </a:cxn>
                <a:cxn ang="0">
                  <a:pos x="428" y="48"/>
                </a:cxn>
                <a:cxn ang="0">
                  <a:pos x="404" y="84"/>
                </a:cxn>
                <a:cxn ang="0">
                  <a:pos x="360" y="138"/>
                </a:cxn>
                <a:cxn ang="0">
                  <a:pos x="366" y="172"/>
                </a:cxn>
                <a:cxn ang="0">
                  <a:pos x="348" y="214"/>
                </a:cxn>
                <a:cxn ang="0">
                  <a:pos x="316" y="214"/>
                </a:cxn>
                <a:cxn ang="0">
                  <a:pos x="288" y="240"/>
                </a:cxn>
                <a:cxn ang="0">
                  <a:pos x="276" y="224"/>
                </a:cxn>
                <a:cxn ang="0">
                  <a:pos x="264" y="222"/>
                </a:cxn>
                <a:cxn ang="0">
                  <a:pos x="244" y="168"/>
                </a:cxn>
                <a:cxn ang="0">
                  <a:pos x="216" y="94"/>
                </a:cxn>
                <a:cxn ang="0">
                  <a:pos x="196" y="102"/>
                </a:cxn>
                <a:cxn ang="0">
                  <a:pos x="172" y="86"/>
                </a:cxn>
                <a:cxn ang="0">
                  <a:pos x="156" y="50"/>
                </a:cxn>
                <a:cxn ang="0">
                  <a:pos x="138" y="82"/>
                </a:cxn>
                <a:cxn ang="0">
                  <a:pos x="122" y="84"/>
                </a:cxn>
                <a:cxn ang="0">
                  <a:pos x="106" y="56"/>
                </a:cxn>
                <a:cxn ang="0">
                  <a:pos x="102" y="0"/>
                </a:cxn>
                <a:cxn ang="0">
                  <a:pos x="82" y="44"/>
                </a:cxn>
                <a:cxn ang="0">
                  <a:pos x="56" y="66"/>
                </a:cxn>
                <a:cxn ang="0">
                  <a:pos x="54" y="106"/>
                </a:cxn>
                <a:cxn ang="0">
                  <a:pos x="76" y="104"/>
                </a:cxn>
                <a:cxn ang="0">
                  <a:pos x="78" y="238"/>
                </a:cxn>
                <a:cxn ang="0">
                  <a:pos x="48" y="252"/>
                </a:cxn>
                <a:cxn ang="0">
                  <a:pos x="6" y="320"/>
                </a:cxn>
                <a:cxn ang="0">
                  <a:pos x="12" y="354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/>
              <a:ahLst/>
              <a:cxnLst>
                <a:cxn ang="0">
                  <a:pos x="288" y="8"/>
                </a:cxn>
                <a:cxn ang="0">
                  <a:pos x="276" y="24"/>
                </a:cxn>
                <a:cxn ang="0">
                  <a:pos x="264" y="20"/>
                </a:cxn>
                <a:cxn ang="0">
                  <a:pos x="260" y="10"/>
                </a:cxn>
                <a:cxn ang="0">
                  <a:pos x="252" y="0"/>
                </a:cxn>
                <a:cxn ang="0">
                  <a:pos x="248" y="20"/>
                </a:cxn>
                <a:cxn ang="0">
                  <a:pos x="236" y="36"/>
                </a:cxn>
                <a:cxn ang="0">
                  <a:pos x="208" y="44"/>
                </a:cxn>
                <a:cxn ang="0">
                  <a:pos x="188" y="58"/>
                </a:cxn>
                <a:cxn ang="0">
                  <a:pos x="184" y="52"/>
                </a:cxn>
                <a:cxn ang="0">
                  <a:pos x="168" y="60"/>
                </a:cxn>
                <a:cxn ang="0">
                  <a:pos x="160" y="50"/>
                </a:cxn>
                <a:cxn ang="0">
                  <a:pos x="132" y="56"/>
                </a:cxn>
                <a:cxn ang="0">
                  <a:pos x="170" y="82"/>
                </a:cxn>
                <a:cxn ang="0">
                  <a:pos x="176" y="110"/>
                </a:cxn>
                <a:cxn ang="0">
                  <a:pos x="160" y="122"/>
                </a:cxn>
                <a:cxn ang="0">
                  <a:pos x="114" y="126"/>
                </a:cxn>
                <a:cxn ang="0">
                  <a:pos x="94" y="142"/>
                </a:cxn>
                <a:cxn ang="0">
                  <a:pos x="60" y="142"/>
                </a:cxn>
                <a:cxn ang="0">
                  <a:pos x="16" y="148"/>
                </a:cxn>
                <a:cxn ang="0">
                  <a:pos x="0" y="172"/>
                </a:cxn>
                <a:cxn ang="0">
                  <a:pos x="22" y="200"/>
                </a:cxn>
                <a:cxn ang="0">
                  <a:pos x="30" y="190"/>
                </a:cxn>
                <a:cxn ang="0">
                  <a:pos x="56" y="192"/>
                </a:cxn>
                <a:cxn ang="0">
                  <a:pos x="62" y="236"/>
                </a:cxn>
                <a:cxn ang="0">
                  <a:pos x="52" y="260"/>
                </a:cxn>
                <a:cxn ang="0">
                  <a:pos x="76" y="296"/>
                </a:cxn>
                <a:cxn ang="0">
                  <a:pos x="68" y="320"/>
                </a:cxn>
                <a:cxn ang="0">
                  <a:pos x="70" y="330"/>
                </a:cxn>
                <a:cxn ang="0">
                  <a:pos x="108" y="320"/>
                </a:cxn>
                <a:cxn ang="0">
                  <a:pos x="160" y="330"/>
                </a:cxn>
                <a:cxn ang="0">
                  <a:pos x="196" y="302"/>
                </a:cxn>
                <a:cxn ang="0">
                  <a:pos x="216" y="290"/>
                </a:cxn>
                <a:cxn ang="0">
                  <a:pos x="248" y="280"/>
                </a:cxn>
                <a:cxn ang="0">
                  <a:pos x="256" y="292"/>
                </a:cxn>
                <a:cxn ang="0">
                  <a:pos x="274" y="292"/>
                </a:cxn>
                <a:cxn ang="0">
                  <a:pos x="288" y="298"/>
                </a:cxn>
                <a:cxn ang="0">
                  <a:pos x="296" y="290"/>
                </a:cxn>
                <a:cxn ang="0">
                  <a:pos x="312" y="276"/>
                </a:cxn>
                <a:cxn ang="0">
                  <a:pos x="324" y="268"/>
                </a:cxn>
                <a:cxn ang="0">
                  <a:pos x="342" y="256"/>
                </a:cxn>
                <a:cxn ang="0">
                  <a:pos x="352" y="248"/>
                </a:cxn>
                <a:cxn ang="0">
                  <a:pos x="366" y="244"/>
                </a:cxn>
                <a:cxn ang="0">
                  <a:pos x="380" y="236"/>
                </a:cxn>
                <a:cxn ang="0">
                  <a:pos x="376" y="218"/>
                </a:cxn>
                <a:cxn ang="0">
                  <a:pos x="376" y="188"/>
                </a:cxn>
                <a:cxn ang="0">
                  <a:pos x="380" y="160"/>
                </a:cxn>
                <a:cxn ang="0">
                  <a:pos x="348" y="166"/>
                </a:cxn>
                <a:cxn ang="0">
                  <a:pos x="356" y="132"/>
                </a:cxn>
                <a:cxn ang="0">
                  <a:pos x="366" y="84"/>
                </a:cxn>
                <a:cxn ang="0">
                  <a:pos x="372" y="68"/>
                </a:cxn>
                <a:cxn ang="0">
                  <a:pos x="360" y="64"/>
                </a:cxn>
                <a:cxn ang="0">
                  <a:pos x="348" y="82"/>
                </a:cxn>
                <a:cxn ang="0">
                  <a:pos x="336" y="76"/>
                </a:cxn>
                <a:cxn ang="0">
                  <a:pos x="332" y="60"/>
                </a:cxn>
                <a:cxn ang="0">
                  <a:pos x="316" y="60"/>
                </a:cxn>
                <a:cxn ang="0">
                  <a:pos x="304" y="24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/>
              <a:ahLst/>
              <a:cxnLst>
                <a:cxn ang="0">
                  <a:pos x="404" y="12"/>
                </a:cxn>
                <a:cxn ang="0">
                  <a:pos x="378" y="36"/>
                </a:cxn>
                <a:cxn ang="0">
                  <a:pos x="360" y="32"/>
                </a:cxn>
                <a:cxn ang="0">
                  <a:pos x="336" y="42"/>
                </a:cxn>
                <a:cxn ang="0">
                  <a:pos x="316" y="48"/>
                </a:cxn>
                <a:cxn ang="0">
                  <a:pos x="282" y="60"/>
                </a:cxn>
                <a:cxn ang="0">
                  <a:pos x="270" y="70"/>
                </a:cxn>
                <a:cxn ang="0">
                  <a:pos x="276" y="82"/>
                </a:cxn>
                <a:cxn ang="0">
                  <a:pos x="240" y="94"/>
                </a:cxn>
                <a:cxn ang="0">
                  <a:pos x="224" y="102"/>
                </a:cxn>
                <a:cxn ang="0">
                  <a:pos x="194" y="98"/>
                </a:cxn>
                <a:cxn ang="0">
                  <a:pos x="178" y="84"/>
                </a:cxn>
                <a:cxn ang="0">
                  <a:pos x="160" y="92"/>
                </a:cxn>
                <a:cxn ang="0">
                  <a:pos x="148" y="102"/>
                </a:cxn>
                <a:cxn ang="0">
                  <a:pos x="126" y="116"/>
                </a:cxn>
                <a:cxn ang="0">
                  <a:pos x="70" y="134"/>
                </a:cxn>
                <a:cxn ang="0">
                  <a:pos x="20" y="130"/>
                </a:cxn>
                <a:cxn ang="0">
                  <a:pos x="2" y="138"/>
                </a:cxn>
                <a:cxn ang="0">
                  <a:pos x="4" y="158"/>
                </a:cxn>
                <a:cxn ang="0">
                  <a:pos x="40" y="158"/>
                </a:cxn>
                <a:cxn ang="0">
                  <a:pos x="42" y="186"/>
                </a:cxn>
                <a:cxn ang="0">
                  <a:pos x="74" y="184"/>
                </a:cxn>
                <a:cxn ang="0">
                  <a:pos x="94" y="176"/>
                </a:cxn>
                <a:cxn ang="0">
                  <a:pos x="104" y="188"/>
                </a:cxn>
                <a:cxn ang="0">
                  <a:pos x="92" y="232"/>
                </a:cxn>
                <a:cxn ang="0">
                  <a:pos x="70" y="248"/>
                </a:cxn>
                <a:cxn ang="0">
                  <a:pos x="108" y="258"/>
                </a:cxn>
                <a:cxn ang="0">
                  <a:pos x="152" y="268"/>
                </a:cxn>
                <a:cxn ang="0">
                  <a:pos x="140" y="300"/>
                </a:cxn>
                <a:cxn ang="0">
                  <a:pos x="144" y="326"/>
                </a:cxn>
                <a:cxn ang="0">
                  <a:pos x="194" y="356"/>
                </a:cxn>
                <a:cxn ang="0">
                  <a:pos x="216" y="348"/>
                </a:cxn>
                <a:cxn ang="0">
                  <a:pos x="252" y="360"/>
                </a:cxn>
                <a:cxn ang="0">
                  <a:pos x="256" y="358"/>
                </a:cxn>
                <a:cxn ang="0">
                  <a:pos x="294" y="368"/>
                </a:cxn>
                <a:cxn ang="0">
                  <a:pos x="314" y="370"/>
                </a:cxn>
                <a:cxn ang="0">
                  <a:pos x="320" y="380"/>
                </a:cxn>
                <a:cxn ang="0">
                  <a:pos x="358" y="356"/>
                </a:cxn>
                <a:cxn ang="0">
                  <a:pos x="392" y="328"/>
                </a:cxn>
                <a:cxn ang="0">
                  <a:pos x="400" y="306"/>
                </a:cxn>
                <a:cxn ang="0">
                  <a:pos x="410" y="288"/>
                </a:cxn>
                <a:cxn ang="0">
                  <a:pos x="414" y="274"/>
                </a:cxn>
                <a:cxn ang="0">
                  <a:pos x="456" y="230"/>
                </a:cxn>
                <a:cxn ang="0">
                  <a:pos x="466" y="210"/>
                </a:cxn>
                <a:cxn ang="0">
                  <a:pos x="496" y="156"/>
                </a:cxn>
                <a:cxn ang="0">
                  <a:pos x="496" y="132"/>
                </a:cxn>
                <a:cxn ang="0">
                  <a:pos x="478" y="126"/>
                </a:cxn>
                <a:cxn ang="0">
                  <a:pos x="460" y="126"/>
                </a:cxn>
                <a:cxn ang="0">
                  <a:pos x="450" y="114"/>
                </a:cxn>
                <a:cxn ang="0">
                  <a:pos x="442" y="102"/>
                </a:cxn>
                <a:cxn ang="0">
                  <a:pos x="424" y="114"/>
                </a:cxn>
                <a:cxn ang="0">
                  <a:pos x="422" y="92"/>
                </a:cxn>
                <a:cxn ang="0">
                  <a:pos x="428" y="86"/>
                </a:cxn>
                <a:cxn ang="0">
                  <a:pos x="450" y="36"/>
                </a:cxn>
                <a:cxn ang="0">
                  <a:pos x="440" y="12"/>
                </a:cxn>
                <a:cxn ang="0">
                  <a:pos x="434" y="0"/>
                </a:cxn>
                <a:cxn ang="0">
                  <a:pos x="426" y="8"/>
                </a:cxn>
                <a:cxn ang="0">
                  <a:pos x="410" y="8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/>
              <a:ahLst/>
              <a:cxnLst>
                <a:cxn ang="0">
                  <a:pos x="278" y="44"/>
                </a:cxn>
                <a:cxn ang="0">
                  <a:pos x="260" y="30"/>
                </a:cxn>
                <a:cxn ang="0">
                  <a:pos x="258" y="28"/>
                </a:cxn>
                <a:cxn ang="0">
                  <a:pos x="248" y="24"/>
                </a:cxn>
                <a:cxn ang="0">
                  <a:pos x="234" y="28"/>
                </a:cxn>
                <a:cxn ang="0">
                  <a:pos x="222" y="22"/>
                </a:cxn>
                <a:cxn ang="0">
                  <a:pos x="220" y="20"/>
                </a:cxn>
                <a:cxn ang="0">
                  <a:pos x="204" y="4"/>
                </a:cxn>
                <a:cxn ang="0">
                  <a:pos x="188" y="8"/>
                </a:cxn>
                <a:cxn ang="0">
                  <a:pos x="172" y="40"/>
                </a:cxn>
                <a:cxn ang="0">
                  <a:pos x="162" y="60"/>
                </a:cxn>
                <a:cxn ang="0">
                  <a:pos x="144" y="86"/>
                </a:cxn>
                <a:cxn ang="0">
                  <a:pos x="124" y="104"/>
                </a:cxn>
                <a:cxn ang="0">
                  <a:pos x="114" y="120"/>
                </a:cxn>
                <a:cxn ang="0">
                  <a:pos x="96" y="132"/>
                </a:cxn>
                <a:cxn ang="0">
                  <a:pos x="74" y="164"/>
                </a:cxn>
                <a:cxn ang="0">
                  <a:pos x="8" y="160"/>
                </a:cxn>
                <a:cxn ang="0">
                  <a:pos x="0" y="180"/>
                </a:cxn>
                <a:cxn ang="0">
                  <a:pos x="20" y="226"/>
                </a:cxn>
                <a:cxn ang="0">
                  <a:pos x="32" y="234"/>
                </a:cxn>
                <a:cxn ang="0">
                  <a:pos x="42" y="252"/>
                </a:cxn>
                <a:cxn ang="0">
                  <a:pos x="38" y="266"/>
                </a:cxn>
                <a:cxn ang="0">
                  <a:pos x="44" y="268"/>
                </a:cxn>
                <a:cxn ang="0">
                  <a:pos x="50" y="258"/>
                </a:cxn>
                <a:cxn ang="0">
                  <a:pos x="64" y="266"/>
                </a:cxn>
                <a:cxn ang="0">
                  <a:pos x="68" y="260"/>
                </a:cxn>
                <a:cxn ang="0">
                  <a:pos x="78" y="244"/>
                </a:cxn>
                <a:cxn ang="0">
                  <a:pos x="88" y="242"/>
                </a:cxn>
                <a:cxn ang="0">
                  <a:pos x="110" y="232"/>
                </a:cxn>
                <a:cxn ang="0">
                  <a:pos x="112" y="212"/>
                </a:cxn>
                <a:cxn ang="0">
                  <a:pos x="120" y="206"/>
                </a:cxn>
                <a:cxn ang="0">
                  <a:pos x="134" y="208"/>
                </a:cxn>
                <a:cxn ang="0">
                  <a:pos x="136" y="220"/>
                </a:cxn>
                <a:cxn ang="0">
                  <a:pos x="138" y="232"/>
                </a:cxn>
                <a:cxn ang="0">
                  <a:pos x="144" y="226"/>
                </a:cxn>
                <a:cxn ang="0">
                  <a:pos x="160" y="212"/>
                </a:cxn>
                <a:cxn ang="0">
                  <a:pos x="162" y="210"/>
                </a:cxn>
                <a:cxn ang="0">
                  <a:pos x="174" y="214"/>
                </a:cxn>
                <a:cxn ang="0">
                  <a:pos x="180" y="226"/>
                </a:cxn>
                <a:cxn ang="0">
                  <a:pos x="188" y="252"/>
                </a:cxn>
                <a:cxn ang="0">
                  <a:pos x="188" y="264"/>
                </a:cxn>
                <a:cxn ang="0">
                  <a:pos x="194" y="270"/>
                </a:cxn>
                <a:cxn ang="0">
                  <a:pos x="198" y="264"/>
                </a:cxn>
                <a:cxn ang="0">
                  <a:pos x="208" y="272"/>
                </a:cxn>
                <a:cxn ang="0">
                  <a:pos x="216" y="288"/>
                </a:cxn>
                <a:cxn ang="0">
                  <a:pos x="220" y="276"/>
                </a:cxn>
                <a:cxn ang="0">
                  <a:pos x="224" y="274"/>
                </a:cxn>
                <a:cxn ang="0">
                  <a:pos x="230" y="270"/>
                </a:cxn>
                <a:cxn ang="0">
                  <a:pos x="236" y="266"/>
                </a:cxn>
                <a:cxn ang="0">
                  <a:pos x="232" y="226"/>
                </a:cxn>
                <a:cxn ang="0">
                  <a:pos x="188" y="168"/>
                </a:cxn>
                <a:cxn ang="0">
                  <a:pos x="184" y="146"/>
                </a:cxn>
                <a:cxn ang="0">
                  <a:pos x="174" y="128"/>
                </a:cxn>
                <a:cxn ang="0">
                  <a:pos x="180" y="104"/>
                </a:cxn>
                <a:cxn ang="0">
                  <a:pos x="184" y="104"/>
                </a:cxn>
                <a:cxn ang="0">
                  <a:pos x="260" y="88"/>
                </a:cxn>
                <a:cxn ang="0">
                  <a:pos x="274" y="82"/>
                </a:cxn>
                <a:cxn ang="0">
                  <a:pos x="280" y="76"/>
                </a:cxn>
                <a:cxn ang="0">
                  <a:pos x="284" y="58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/>
              <a:ahLst/>
              <a:cxnLst>
                <a:cxn ang="0">
                  <a:pos x="96" y="180"/>
                </a:cxn>
                <a:cxn ang="0">
                  <a:pos x="124" y="202"/>
                </a:cxn>
                <a:cxn ang="0">
                  <a:pos x="176" y="228"/>
                </a:cxn>
                <a:cxn ang="0">
                  <a:pos x="188" y="244"/>
                </a:cxn>
                <a:cxn ang="0">
                  <a:pos x="178" y="264"/>
                </a:cxn>
                <a:cxn ang="0">
                  <a:pos x="178" y="286"/>
                </a:cxn>
                <a:cxn ang="0">
                  <a:pos x="168" y="316"/>
                </a:cxn>
                <a:cxn ang="0">
                  <a:pos x="140" y="312"/>
                </a:cxn>
                <a:cxn ang="0">
                  <a:pos x="112" y="332"/>
                </a:cxn>
                <a:cxn ang="0">
                  <a:pos x="124" y="350"/>
                </a:cxn>
                <a:cxn ang="0">
                  <a:pos x="88" y="348"/>
                </a:cxn>
                <a:cxn ang="0">
                  <a:pos x="44" y="366"/>
                </a:cxn>
                <a:cxn ang="0">
                  <a:pos x="48" y="406"/>
                </a:cxn>
                <a:cxn ang="0">
                  <a:pos x="52" y="422"/>
                </a:cxn>
                <a:cxn ang="0">
                  <a:pos x="54" y="444"/>
                </a:cxn>
                <a:cxn ang="0">
                  <a:pos x="6" y="454"/>
                </a:cxn>
                <a:cxn ang="0">
                  <a:pos x="6" y="486"/>
                </a:cxn>
                <a:cxn ang="0">
                  <a:pos x="12" y="508"/>
                </a:cxn>
                <a:cxn ang="0">
                  <a:pos x="66" y="504"/>
                </a:cxn>
                <a:cxn ang="0">
                  <a:pos x="86" y="520"/>
                </a:cxn>
                <a:cxn ang="0">
                  <a:pos x="100" y="532"/>
                </a:cxn>
                <a:cxn ang="0">
                  <a:pos x="104" y="530"/>
                </a:cxn>
                <a:cxn ang="0">
                  <a:pos x="136" y="546"/>
                </a:cxn>
                <a:cxn ang="0">
                  <a:pos x="168" y="544"/>
                </a:cxn>
                <a:cxn ang="0">
                  <a:pos x="208" y="556"/>
                </a:cxn>
                <a:cxn ang="0">
                  <a:pos x="226" y="574"/>
                </a:cxn>
                <a:cxn ang="0">
                  <a:pos x="248" y="560"/>
                </a:cxn>
                <a:cxn ang="0">
                  <a:pos x="246" y="516"/>
                </a:cxn>
                <a:cxn ang="0">
                  <a:pos x="268" y="512"/>
                </a:cxn>
                <a:cxn ang="0">
                  <a:pos x="242" y="484"/>
                </a:cxn>
                <a:cxn ang="0">
                  <a:pos x="236" y="472"/>
                </a:cxn>
                <a:cxn ang="0">
                  <a:pos x="260" y="466"/>
                </a:cxn>
                <a:cxn ang="0">
                  <a:pos x="304" y="466"/>
                </a:cxn>
                <a:cxn ang="0">
                  <a:pos x="320" y="438"/>
                </a:cxn>
                <a:cxn ang="0">
                  <a:pos x="296" y="420"/>
                </a:cxn>
                <a:cxn ang="0">
                  <a:pos x="290" y="374"/>
                </a:cxn>
                <a:cxn ang="0">
                  <a:pos x="274" y="366"/>
                </a:cxn>
                <a:cxn ang="0">
                  <a:pos x="288" y="262"/>
                </a:cxn>
                <a:cxn ang="0">
                  <a:pos x="276" y="190"/>
                </a:cxn>
                <a:cxn ang="0">
                  <a:pos x="280" y="160"/>
                </a:cxn>
                <a:cxn ang="0">
                  <a:pos x="294" y="130"/>
                </a:cxn>
                <a:cxn ang="0">
                  <a:pos x="278" y="110"/>
                </a:cxn>
                <a:cxn ang="0">
                  <a:pos x="276" y="86"/>
                </a:cxn>
                <a:cxn ang="0">
                  <a:pos x="292" y="36"/>
                </a:cxn>
                <a:cxn ang="0">
                  <a:pos x="302" y="20"/>
                </a:cxn>
                <a:cxn ang="0">
                  <a:pos x="306" y="0"/>
                </a:cxn>
                <a:cxn ang="0">
                  <a:pos x="290" y="18"/>
                </a:cxn>
                <a:cxn ang="0">
                  <a:pos x="260" y="28"/>
                </a:cxn>
                <a:cxn ang="0">
                  <a:pos x="210" y="56"/>
                </a:cxn>
                <a:cxn ang="0">
                  <a:pos x="196" y="70"/>
                </a:cxn>
                <a:cxn ang="0">
                  <a:pos x="186" y="118"/>
                </a:cxn>
                <a:cxn ang="0">
                  <a:pos x="182" y="132"/>
                </a:cxn>
                <a:cxn ang="0">
                  <a:pos x="172" y="146"/>
                </a:cxn>
                <a:cxn ang="0">
                  <a:pos x="108" y="132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194" y="0"/>
                </a:cxn>
                <a:cxn ang="0">
                  <a:pos x="176" y="24"/>
                </a:cxn>
                <a:cxn ang="0">
                  <a:pos x="156" y="30"/>
                </a:cxn>
                <a:cxn ang="0">
                  <a:pos x="136" y="28"/>
                </a:cxn>
                <a:cxn ang="0">
                  <a:pos x="122" y="40"/>
                </a:cxn>
                <a:cxn ang="0">
                  <a:pos x="112" y="48"/>
                </a:cxn>
                <a:cxn ang="0">
                  <a:pos x="94" y="46"/>
                </a:cxn>
                <a:cxn ang="0">
                  <a:pos x="92" y="64"/>
                </a:cxn>
                <a:cxn ang="0">
                  <a:pos x="82" y="76"/>
                </a:cxn>
                <a:cxn ang="0">
                  <a:pos x="66" y="92"/>
                </a:cxn>
                <a:cxn ang="0">
                  <a:pos x="40" y="106"/>
                </a:cxn>
                <a:cxn ang="0">
                  <a:pos x="42" y="124"/>
                </a:cxn>
                <a:cxn ang="0">
                  <a:pos x="28" y="136"/>
                </a:cxn>
                <a:cxn ang="0">
                  <a:pos x="26" y="154"/>
                </a:cxn>
                <a:cxn ang="0">
                  <a:pos x="26" y="170"/>
                </a:cxn>
                <a:cxn ang="0">
                  <a:pos x="16" y="184"/>
                </a:cxn>
                <a:cxn ang="0">
                  <a:pos x="6" y="214"/>
                </a:cxn>
                <a:cxn ang="0">
                  <a:pos x="22" y="236"/>
                </a:cxn>
                <a:cxn ang="0">
                  <a:pos x="24" y="262"/>
                </a:cxn>
                <a:cxn ang="0">
                  <a:pos x="6" y="276"/>
                </a:cxn>
                <a:cxn ang="0">
                  <a:pos x="6" y="324"/>
                </a:cxn>
                <a:cxn ang="0">
                  <a:pos x="18" y="368"/>
                </a:cxn>
                <a:cxn ang="0">
                  <a:pos x="18" y="372"/>
                </a:cxn>
                <a:cxn ang="0">
                  <a:pos x="2" y="468"/>
                </a:cxn>
                <a:cxn ang="0">
                  <a:pos x="32" y="456"/>
                </a:cxn>
                <a:cxn ang="0">
                  <a:pos x="96" y="432"/>
                </a:cxn>
                <a:cxn ang="0">
                  <a:pos x="114" y="416"/>
                </a:cxn>
                <a:cxn ang="0">
                  <a:pos x="150" y="420"/>
                </a:cxn>
                <a:cxn ang="0">
                  <a:pos x="180" y="408"/>
                </a:cxn>
                <a:cxn ang="0">
                  <a:pos x="182" y="392"/>
                </a:cxn>
                <a:cxn ang="0">
                  <a:pos x="190" y="372"/>
                </a:cxn>
                <a:cxn ang="0">
                  <a:pos x="190" y="368"/>
                </a:cxn>
                <a:cxn ang="0">
                  <a:pos x="192" y="360"/>
                </a:cxn>
                <a:cxn ang="0">
                  <a:pos x="190" y="352"/>
                </a:cxn>
                <a:cxn ang="0">
                  <a:pos x="198" y="336"/>
                </a:cxn>
                <a:cxn ang="0">
                  <a:pos x="184" y="310"/>
                </a:cxn>
                <a:cxn ang="0">
                  <a:pos x="180" y="302"/>
                </a:cxn>
                <a:cxn ang="0">
                  <a:pos x="182" y="294"/>
                </a:cxn>
                <a:cxn ang="0">
                  <a:pos x="190" y="280"/>
                </a:cxn>
                <a:cxn ang="0">
                  <a:pos x="202" y="248"/>
                </a:cxn>
                <a:cxn ang="0">
                  <a:pos x="216" y="216"/>
                </a:cxn>
                <a:cxn ang="0">
                  <a:pos x="184" y="184"/>
                </a:cxn>
                <a:cxn ang="0">
                  <a:pos x="176" y="170"/>
                </a:cxn>
                <a:cxn ang="0">
                  <a:pos x="180" y="146"/>
                </a:cxn>
                <a:cxn ang="0">
                  <a:pos x="184" y="122"/>
                </a:cxn>
                <a:cxn ang="0">
                  <a:pos x="190" y="114"/>
                </a:cxn>
                <a:cxn ang="0">
                  <a:pos x="208" y="112"/>
                </a:cxn>
                <a:cxn ang="0">
                  <a:pos x="216" y="76"/>
                </a:cxn>
                <a:cxn ang="0">
                  <a:pos x="200" y="64"/>
                </a:cxn>
                <a:cxn ang="0">
                  <a:pos x="182" y="54"/>
                </a:cxn>
                <a:cxn ang="0">
                  <a:pos x="180" y="32"/>
                </a:cxn>
                <a:cxn ang="0">
                  <a:pos x="202" y="24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Freeform 22"/>
            <p:cNvSpPr>
              <a:spLocks/>
            </p:cNvSpPr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/>
              <a:ahLst/>
              <a:cxnLst>
                <a:cxn ang="0">
                  <a:pos x="300" y="66"/>
                </a:cxn>
                <a:cxn ang="0">
                  <a:pos x="294" y="32"/>
                </a:cxn>
                <a:cxn ang="0">
                  <a:pos x="282" y="24"/>
                </a:cxn>
                <a:cxn ang="0">
                  <a:pos x="252" y="44"/>
                </a:cxn>
                <a:cxn ang="0">
                  <a:pos x="252" y="22"/>
                </a:cxn>
                <a:cxn ang="0">
                  <a:pos x="244" y="20"/>
                </a:cxn>
                <a:cxn ang="0">
                  <a:pos x="216" y="44"/>
                </a:cxn>
                <a:cxn ang="0">
                  <a:pos x="198" y="32"/>
                </a:cxn>
                <a:cxn ang="0">
                  <a:pos x="176" y="20"/>
                </a:cxn>
                <a:cxn ang="0">
                  <a:pos x="132" y="6"/>
                </a:cxn>
                <a:cxn ang="0">
                  <a:pos x="100" y="0"/>
                </a:cxn>
                <a:cxn ang="0">
                  <a:pos x="96" y="30"/>
                </a:cxn>
                <a:cxn ang="0">
                  <a:pos x="68" y="32"/>
                </a:cxn>
                <a:cxn ang="0">
                  <a:pos x="28" y="52"/>
                </a:cxn>
                <a:cxn ang="0">
                  <a:pos x="26" y="144"/>
                </a:cxn>
                <a:cxn ang="0">
                  <a:pos x="20" y="152"/>
                </a:cxn>
                <a:cxn ang="0">
                  <a:pos x="26" y="198"/>
                </a:cxn>
                <a:cxn ang="0">
                  <a:pos x="4" y="214"/>
                </a:cxn>
                <a:cxn ang="0">
                  <a:pos x="14" y="224"/>
                </a:cxn>
                <a:cxn ang="0">
                  <a:pos x="22" y="224"/>
                </a:cxn>
                <a:cxn ang="0">
                  <a:pos x="32" y="234"/>
                </a:cxn>
                <a:cxn ang="0">
                  <a:pos x="32" y="256"/>
                </a:cxn>
                <a:cxn ang="0">
                  <a:pos x="24" y="282"/>
                </a:cxn>
                <a:cxn ang="0">
                  <a:pos x="48" y="316"/>
                </a:cxn>
                <a:cxn ang="0">
                  <a:pos x="76" y="304"/>
                </a:cxn>
                <a:cxn ang="0">
                  <a:pos x="92" y="302"/>
                </a:cxn>
                <a:cxn ang="0">
                  <a:pos x="100" y="282"/>
                </a:cxn>
                <a:cxn ang="0">
                  <a:pos x="128" y="280"/>
                </a:cxn>
                <a:cxn ang="0">
                  <a:pos x="136" y="270"/>
                </a:cxn>
                <a:cxn ang="0">
                  <a:pos x="152" y="280"/>
                </a:cxn>
                <a:cxn ang="0">
                  <a:pos x="154" y="302"/>
                </a:cxn>
                <a:cxn ang="0">
                  <a:pos x="164" y="316"/>
                </a:cxn>
                <a:cxn ang="0">
                  <a:pos x="154" y="344"/>
                </a:cxn>
                <a:cxn ang="0">
                  <a:pos x="164" y="372"/>
                </a:cxn>
                <a:cxn ang="0">
                  <a:pos x="164" y="388"/>
                </a:cxn>
                <a:cxn ang="0">
                  <a:pos x="176" y="400"/>
                </a:cxn>
                <a:cxn ang="0">
                  <a:pos x="194" y="392"/>
                </a:cxn>
                <a:cxn ang="0">
                  <a:pos x="216" y="366"/>
                </a:cxn>
                <a:cxn ang="0">
                  <a:pos x="220" y="354"/>
                </a:cxn>
                <a:cxn ang="0">
                  <a:pos x="236" y="360"/>
                </a:cxn>
                <a:cxn ang="0">
                  <a:pos x="270" y="378"/>
                </a:cxn>
                <a:cxn ang="0">
                  <a:pos x="266" y="360"/>
                </a:cxn>
                <a:cxn ang="0">
                  <a:pos x="256" y="340"/>
                </a:cxn>
                <a:cxn ang="0">
                  <a:pos x="282" y="324"/>
                </a:cxn>
                <a:cxn ang="0">
                  <a:pos x="332" y="332"/>
                </a:cxn>
                <a:cxn ang="0">
                  <a:pos x="332" y="328"/>
                </a:cxn>
                <a:cxn ang="0">
                  <a:pos x="344" y="304"/>
                </a:cxn>
                <a:cxn ang="0">
                  <a:pos x="338" y="286"/>
                </a:cxn>
                <a:cxn ang="0">
                  <a:pos x="330" y="276"/>
                </a:cxn>
                <a:cxn ang="0">
                  <a:pos x="340" y="268"/>
                </a:cxn>
                <a:cxn ang="0">
                  <a:pos x="326" y="250"/>
                </a:cxn>
                <a:cxn ang="0">
                  <a:pos x="316" y="196"/>
                </a:cxn>
                <a:cxn ang="0">
                  <a:pos x="302" y="204"/>
                </a:cxn>
                <a:cxn ang="0">
                  <a:pos x="322" y="138"/>
                </a:cxn>
                <a:cxn ang="0">
                  <a:pos x="322" y="76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Freeform 23"/>
            <p:cNvSpPr>
              <a:spLocks/>
            </p:cNvSpPr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98" y="40"/>
                </a:cxn>
                <a:cxn ang="0">
                  <a:pos x="88" y="52"/>
                </a:cxn>
                <a:cxn ang="0">
                  <a:pos x="60" y="58"/>
                </a:cxn>
                <a:cxn ang="0">
                  <a:pos x="72" y="86"/>
                </a:cxn>
                <a:cxn ang="0">
                  <a:pos x="88" y="114"/>
                </a:cxn>
                <a:cxn ang="0">
                  <a:pos x="102" y="130"/>
                </a:cxn>
                <a:cxn ang="0">
                  <a:pos x="106" y="164"/>
                </a:cxn>
                <a:cxn ang="0">
                  <a:pos x="80" y="184"/>
                </a:cxn>
                <a:cxn ang="0">
                  <a:pos x="4" y="204"/>
                </a:cxn>
                <a:cxn ang="0">
                  <a:pos x="8" y="234"/>
                </a:cxn>
                <a:cxn ang="0">
                  <a:pos x="40" y="286"/>
                </a:cxn>
                <a:cxn ang="0">
                  <a:pos x="60" y="278"/>
                </a:cxn>
                <a:cxn ang="0">
                  <a:pos x="78" y="254"/>
                </a:cxn>
                <a:cxn ang="0">
                  <a:pos x="112" y="254"/>
                </a:cxn>
                <a:cxn ang="0">
                  <a:pos x="126" y="222"/>
                </a:cxn>
                <a:cxn ang="0">
                  <a:pos x="160" y="222"/>
                </a:cxn>
                <a:cxn ang="0">
                  <a:pos x="220" y="242"/>
                </a:cxn>
                <a:cxn ang="0">
                  <a:pos x="250" y="262"/>
                </a:cxn>
                <a:cxn ang="0">
                  <a:pos x="264" y="254"/>
                </a:cxn>
                <a:cxn ang="0">
                  <a:pos x="296" y="238"/>
                </a:cxn>
                <a:cxn ang="0">
                  <a:pos x="300" y="252"/>
                </a:cxn>
                <a:cxn ang="0">
                  <a:pos x="308" y="256"/>
                </a:cxn>
                <a:cxn ang="0">
                  <a:pos x="330" y="246"/>
                </a:cxn>
                <a:cxn ang="0">
                  <a:pos x="342" y="260"/>
                </a:cxn>
                <a:cxn ang="0">
                  <a:pos x="346" y="290"/>
                </a:cxn>
                <a:cxn ang="0">
                  <a:pos x="372" y="268"/>
                </a:cxn>
                <a:cxn ang="0">
                  <a:pos x="408" y="260"/>
                </a:cxn>
                <a:cxn ang="0">
                  <a:pos x="432" y="242"/>
                </a:cxn>
                <a:cxn ang="0">
                  <a:pos x="488" y="228"/>
                </a:cxn>
                <a:cxn ang="0">
                  <a:pos x="488" y="216"/>
                </a:cxn>
                <a:cxn ang="0">
                  <a:pos x="458" y="150"/>
                </a:cxn>
                <a:cxn ang="0">
                  <a:pos x="446" y="126"/>
                </a:cxn>
                <a:cxn ang="0">
                  <a:pos x="430" y="110"/>
                </a:cxn>
                <a:cxn ang="0">
                  <a:pos x="416" y="100"/>
                </a:cxn>
                <a:cxn ang="0">
                  <a:pos x="394" y="114"/>
                </a:cxn>
                <a:cxn ang="0">
                  <a:pos x="372" y="94"/>
                </a:cxn>
                <a:cxn ang="0">
                  <a:pos x="352" y="90"/>
                </a:cxn>
                <a:cxn ang="0">
                  <a:pos x="324" y="94"/>
                </a:cxn>
                <a:cxn ang="0">
                  <a:pos x="320" y="70"/>
                </a:cxn>
                <a:cxn ang="0">
                  <a:pos x="216" y="50"/>
                </a:cxn>
                <a:cxn ang="0">
                  <a:pos x="178" y="34"/>
                </a:cxn>
                <a:cxn ang="0">
                  <a:pos x="144" y="0"/>
                </a:cxn>
                <a:cxn ang="0">
                  <a:pos x="74" y="6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/>
              <a:ahLst/>
              <a:cxnLst>
                <a:cxn ang="0">
                  <a:pos x="484" y="134"/>
                </a:cxn>
                <a:cxn ang="0">
                  <a:pos x="490" y="126"/>
                </a:cxn>
                <a:cxn ang="0">
                  <a:pos x="508" y="116"/>
                </a:cxn>
                <a:cxn ang="0">
                  <a:pos x="472" y="88"/>
                </a:cxn>
                <a:cxn ang="0">
                  <a:pos x="424" y="42"/>
                </a:cxn>
                <a:cxn ang="0">
                  <a:pos x="404" y="54"/>
                </a:cxn>
                <a:cxn ang="0">
                  <a:pos x="400" y="58"/>
                </a:cxn>
                <a:cxn ang="0">
                  <a:pos x="372" y="50"/>
                </a:cxn>
                <a:cxn ang="0">
                  <a:pos x="332" y="64"/>
                </a:cxn>
                <a:cxn ang="0">
                  <a:pos x="310" y="70"/>
                </a:cxn>
                <a:cxn ang="0">
                  <a:pos x="298" y="76"/>
                </a:cxn>
                <a:cxn ang="0">
                  <a:pos x="286" y="58"/>
                </a:cxn>
                <a:cxn ang="0">
                  <a:pos x="314" y="22"/>
                </a:cxn>
                <a:cxn ang="0">
                  <a:pos x="312" y="12"/>
                </a:cxn>
                <a:cxn ang="0">
                  <a:pos x="288" y="26"/>
                </a:cxn>
                <a:cxn ang="0">
                  <a:pos x="278" y="20"/>
                </a:cxn>
                <a:cxn ang="0">
                  <a:pos x="254" y="16"/>
                </a:cxn>
                <a:cxn ang="0">
                  <a:pos x="236" y="8"/>
                </a:cxn>
                <a:cxn ang="0">
                  <a:pos x="208" y="2"/>
                </a:cxn>
                <a:cxn ang="0">
                  <a:pos x="204" y="24"/>
                </a:cxn>
                <a:cxn ang="0">
                  <a:pos x="210" y="48"/>
                </a:cxn>
                <a:cxn ang="0">
                  <a:pos x="200" y="54"/>
                </a:cxn>
                <a:cxn ang="0">
                  <a:pos x="182" y="46"/>
                </a:cxn>
                <a:cxn ang="0">
                  <a:pos x="156" y="34"/>
                </a:cxn>
                <a:cxn ang="0">
                  <a:pos x="144" y="80"/>
                </a:cxn>
                <a:cxn ang="0">
                  <a:pos x="140" y="108"/>
                </a:cxn>
                <a:cxn ang="0">
                  <a:pos x="124" y="134"/>
                </a:cxn>
                <a:cxn ang="0">
                  <a:pos x="60" y="230"/>
                </a:cxn>
                <a:cxn ang="0">
                  <a:pos x="60" y="266"/>
                </a:cxn>
                <a:cxn ang="0">
                  <a:pos x="16" y="284"/>
                </a:cxn>
                <a:cxn ang="0">
                  <a:pos x="0" y="356"/>
                </a:cxn>
                <a:cxn ang="0">
                  <a:pos x="6" y="380"/>
                </a:cxn>
                <a:cxn ang="0">
                  <a:pos x="42" y="400"/>
                </a:cxn>
                <a:cxn ang="0">
                  <a:pos x="52" y="388"/>
                </a:cxn>
                <a:cxn ang="0">
                  <a:pos x="24" y="364"/>
                </a:cxn>
                <a:cxn ang="0">
                  <a:pos x="36" y="346"/>
                </a:cxn>
                <a:cxn ang="0">
                  <a:pos x="64" y="324"/>
                </a:cxn>
                <a:cxn ang="0">
                  <a:pos x="128" y="282"/>
                </a:cxn>
                <a:cxn ang="0">
                  <a:pos x="146" y="296"/>
                </a:cxn>
                <a:cxn ang="0">
                  <a:pos x="168" y="282"/>
                </a:cxn>
                <a:cxn ang="0">
                  <a:pos x="194" y="272"/>
                </a:cxn>
                <a:cxn ang="0">
                  <a:pos x="218" y="238"/>
                </a:cxn>
                <a:cxn ang="0">
                  <a:pos x="250" y="252"/>
                </a:cxn>
                <a:cxn ang="0">
                  <a:pos x="248" y="186"/>
                </a:cxn>
                <a:cxn ang="0">
                  <a:pos x="264" y="190"/>
                </a:cxn>
                <a:cxn ang="0">
                  <a:pos x="318" y="224"/>
                </a:cxn>
                <a:cxn ang="0">
                  <a:pos x="312" y="206"/>
                </a:cxn>
                <a:cxn ang="0">
                  <a:pos x="340" y="206"/>
                </a:cxn>
                <a:cxn ang="0">
                  <a:pos x="350" y="190"/>
                </a:cxn>
                <a:cxn ang="0">
                  <a:pos x="376" y="194"/>
                </a:cxn>
                <a:cxn ang="0">
                  <a:pos x="388" y="206"/>
                </a:cxn>
                <a:cxn ang="0">
                  <a:pos x="400" y="182"/>
                </a:cxn>
                <a:cxn ang="0">
                  <a:pos x="414" y="186"/>
                </a:cxn>
                <a:cxn ang="0">
                  <a:pos x="432" y="180"/>
                </a:cxn>
                <a:cxn ang="0">
                  <a:pos x="464" y="146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0" name="Freeform 25"/>
            <p:cNvSpPr>
              <a:spLocks/>
            </p:cNvSpPr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0" y="24"/>
                </a:cxn>
                <a:cxn ang="0">
                  <a:pos x="180" y="34"/>
                </a:cxn>
                <a:cxn ang="0">
                  <a:pos x="174" y="22"/>
                </a:cxn>
                <a:cxn ang="0">
                  <a:pos x="152" y="24"/>
                </a:cxn>
                <a:cxn ang="0">
                  <a:pos x="108" y="36"/>
                </a:cxn>
                <a:cxn ang="0">
                  <a:pos x="68" y="54"/>
                </a:cxn>
                <a:cxn ang="0">
                  <a:pos x="34" y="56"/>
                </a:cxn>
                <a:cxn ang="0">
                  <a:pos x="16" y="84"/>
                </a:cxn>
                <a:cxn ang="0">
                  <a:pos x="22" y="92"/>
                </a:cxn>
                <a:cxn ang="0">
                  <a:pos x="34" y="144"/>
                </a:cxn>
                <a:cxn ang="0">
                  <a:pos x="0" y="200"/>
                </a:cxn>
                <a:cxn ang="0">
                  <a:pos x="16" y="198"/>
                </a:cxn>
                <a:cxn ang="0">
                  <a:pos x="16" y="226"/>
                </a:cxn>
                <a:cxn ang="0">
                  <a:pos x="24" y="262"/>
                </a:cxn>
                <a:cxn ang="0">
                  <a:pos x="40" y="286"/>
                </a:cxn>
                <a:cxn ang="0">
                  <a:pos x="44" y="310"/>
                </a:cxn>
                <a:cxn ang="0">
                  <a:pos x="34" y="344"/>
                </a:cxn>
                <a:cxn ang="0">
                  <a:pos x="52" y="362"/>
                </a:cxn>
                <a:cxn ang="0">
                  <a:pos x="72" y="352"/>
                </a:cxn>
                <a:cxn ang="0">
                  <a:pos x="86" y="362"/>
                </a:cxn>
                <a:cxn ang="0">
                  <a:pos x="66" y="392"/>
                </a:cxn>
                <a:cxn ang="0">
                  <a:pos x="72" y="408"/>
                </a:cxn>
                <a:cxn ang="0">
                  <a:pos x="94" y="402"/>
                </a:cxn>
                <a:cxn ang="0">
                  <a:pos x="134" y="390"/>
                </a:cxn>
                <a:cxn ang="0">
                  <a:pos x="154" y="400"/>
                </a:cxn>
                <a:cxn ang="0">
                  <a:pos x="152" y="384"/>
                </a:cxn>
                <a:cxn ang="0">
                  <a:pos x="150" y="362"/>
                </a:cxn>
                <a:cxn ang="0">
                  <a:pos x="166" y="346"/>
                </a:cxn>
                <a:cxn ang="0">
                  <a:pos x="166" y="328"/>
                </a:cxn>
                <a:cxn ang="0">
                  <a:pos x="164" y="316"/>
                </a:cxn>
                <a:cxn ang="0">
                  <a:pos x="178" y="298"/>
                </a:cxn>
                <a:cxn ang="0">
                  <a:pos x="186" y="278"/>
                </a:cxn>
                <a:cxn ang="0">
                  <a:pos x="194" y="266"/>
                </a:cxn>
                <a:cxn ang="0">
                  <a:pos x="194" y="242"/>
                </a:cxn>
                <a:cxn ang="0">
                  <a:pos x="194" y="228"/>
                </a:cxn>
                <a:cxn ang="0">
                  <a:pos x="224" y="200"/>
                </a:cxn>
                <a:cxn ang="0">
                  <a:pos x="220" y="186"/>
                </a:cxn>
                <a:cxn ang="0">
                  <a:pos x="224" y="156"/>
                </a:cxn>
                <a:cxn ang="0">
                  <a:pos x="250" y="136"/>
                </a:cxn>
                <a:cxn ang="0">
                  <a:pos x="272" y="140"/>
                </a:cxn>
                <a:cxn ang="0">
                  <a:pos x="296" y="108"/>
                </a:cxn>
                <a:cxn ang="0">
                  <a:pos x="300" y="102"/>
                </a:cxn>
                <a:cxn ang="0">
                  <a:pos x="296" y="84"/>
                </a:cxn>
                <a:cxn ang="0">
                  <a:pos x="274" y="46"/>
                </a:cxn>
                <a:cxn ang="0">
                  <a:pos x="280" y="28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1" name="Freeform 26"/>
            <p:cNvSpPr>
              <a:spLocks/>
            </p:cNvSpPr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/>
              <a:ahLst/>
              <a:cxnLst>
                <a:cxn ang="0">
                  <a:pos x="132" y="24"/>
                </a:cxn>
                <a:cxn ang="0">
                  <a:pos x="118" y="40"/>
                </a:cxn>
                <a:cxn ang="0">
                  <a:pos x="84" y="38"/>
                </a:cxn>
                <a:cxn ang="0">
                  <a:pos x="70" y="60"/>
                </a:cxn>
                <a:cxn ang="0">
                  <a:pos x="74" y="92"/>
                </a:cxn>
                <a:cxn ang="0">
                  <a:pos x="42" y="124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38" y="174"/>
                </a:cxn>
                <a:cxn ang="0">
                  <a:pos x="30" y="190"/>
                </a:cxn>
                <a:cxn ang="0">
                  <a:pos x="14" y="208"/>
                </a:cxn>
                <a:cxn ang="0">
                  <a:pos x="14" y="226"/>
                </a:cxn>
                <a:cxn ang="0">
                  <a:pos x="14" y="242"/>
                </a:cxn>
                <a:cxn ang="0">
                  <a:pos x="0" y="252"/>
                </a:cxn>
                <a:cxn ang="0">
                  <a:pos x="28" y="272"/>
                </a:cxn>
                <a:cxn ang="0">
                  <a:pos x="52" y="274"/>
                </a:cxn>
                <a:cxn ang="0">
                  <a:pos x="82" y="322"/>
                </a:cxn>
                <a:cxn ang="0">
                  <a:pos x="112" y="320"/>
                </a:cxn>
                <a:cxn ang="0">
                  <a:pos x="150" y="306"/>
                </a:cxn>
                <a:cxn ang="0">
                  <a:pos x="156" y="290"/>
                </a:cxn>
                <a:cxn ang="0">
                  <a:pos x="170" y="278"/>
                </a:cxn>
                <a:cxn ang="0">
                  <a:pos x="194" y="276"/>
                </a:cxn>
                <a:cxn ang="0">
                  <a:pos x="208" y="256"/>
                </a:cxn>
                <a:cxn ang="0">
                  <a:pos x="222" y="226"/>
                </a:cxn>
                <a:cxn ang="0">
                  <a:pos x="218" y="208"/>
                </a:cxn>
                <a:cxn ang="0">
                  <a:pos x="236" y="194"/>
                </a:cxn>
                <a:cxn ang="0">
                  <a:pos x="238" y="182"/>
                </a:cxn>
                <a:cxn ang="0">
                  <a:pos x="244" y="172"/>
                </a:cxn>
                <a:cxn ang="0">
                  <a:pos x="238" y="154"/>
                </a:cxn>
                <a:cxn ang="0">
                  <a:pos x="240" y="120"/>
                </a:cxn>
                <a:cxn ang="0">
                  <a:pos x="236" y="108"/>
                </a:cxn>
                <a:cxn ang="0">
                  <a:pos x="266" y="98"/>
                </a:cxn>
                <a:cxn ang="0">
                  <a:pos x="282" y="74"/>
                </a:cxn>
                <a:cxn ang="0">
                  <a:pos x="270" y="64"/>
                </a:cxn>
                <a:cxn ang="0">
                  <a:pos x="268" y="58"/>
                </a:cxn>
                <a:cxn ang="0">
                  <a:pos x="256" y="64"/>
                </a:cxn>
                <a:cxn ang="0">
                  <a:pos x="234" y="54"/>
                </a:cxn>
                <a:cxn ang="0">
                  <a:pos x="222" y="50"/>
                </a:cxn>
                <a:cxn ang="0">
                  <a:pos x="200" y="62"/>
                </a:cxn>
                <a:cxn ang="0">
                  <a:pos x="182" y="58"/>
                </a:cxn>
                <a:cxn ang="0">
                  <a:pos x="170" y="30"/>
                </a:cxn>
                <a:cxn ang="0">
                  <a:pos x="160" y="2"/>
                </a:cxn>
                <a:cxn ang="0">
                  <a:pos x="148" y="14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" name="Freeform 27"/>
            <p:cNvSpPr>
              <a:spLocks/>
            </p:cNvSpPr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/>
              <a:ahLst/>
              <a:cxnLst>
                <a:cxn ang="0">
                  <a:pos x="148" y="4"/>
                </a:cxn>
                <a:cxn ang="0">
                  <a:pos x="126" y="12"/>
                </a:cxn>
                <a:cxn ang="0">
                  <a:pos x="102" y="6"/>
                </a:cxn>
                <a:cxn ang="0">
                  <a:pos x="78" y="6"/>
                </a:cxn>
                <a:cxn ang="0">
                  <a:pos x="62" y="28"/>
                </a:cxn>
                <a:cxn ang="0">
                  <a:pos x="54" y="64"/>
                </a:cxn>
                <a:cxn ang="0">
                  <a:pos x="44" y="74"/>
                </a:cxn>
                <a:cxn ang="0">
                  <a:pos x="44" y="82"/>
                </a:cxn>
                <a:cxn ang="0">
                  <a:pos x="36" y="100"/>
                </a:cxn>
                <a:cxn ang="0">
                  <a:pos x="4" y="132"/>
                </a:cxn>
                <a:cxn ang="0">
                  <a:pos x="6" y="140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30" y="202"/>
                </a:cxn>
                <a:cxn ang="0">
                  <a:pos x="30" y="206"/>
                </a:cxn>
                <a:cxn ang="0">
                  <a:pos x="28" y="210"/>
                </a:cxn>
                <a:cxn ang="0">
                  <a:pos x="40" y="214"/>
                </a:cxn>
                <a:cxn ang="0">
                  <a:pos x="48" y="224"/>
                </a:cxn>
                <a:cxn ang="0">
                  <a:pos x="52" y="246"/>
                </a:cxn>
                <a:cxn ang="0">
                  <a:pos x="58" y="266"/>
                </a:cxn>
                <a:cxn ang="0">
                  <a:pos x="68" y="272"/>
                </a:cxn>
                <a:cxn ang="0">
                  <a:pos x="80" y="270"/>
                </a:cxn>
                <a:cxn ang="0">
                  <a:pos x="90" y="264"/>
                </a:cxn>
                <a:cxn ang="0">
                  <a:pos x="90" y="258"/>
                </a:cxn>
                <a:cxn ang="0">
                  <a:pos x="104" y="250"/>
                </a:cxn>
                <a:cxn ang="0">
                  <a:pos x="122" y="270"/>
                </a:cxn>
                <a:cxn ang="0">
                  <a:pos x="134" y="272"/>
                </a:cxn>
                <a:cxn ang="0">
                  <a:pos x="146" y="268"/>
                </a:cxn>
                <a:cxn ang="0">
                  <a:pos x="152" y="270"/>
                </a:cxn>
                <a:cxn ang="0">
                  <a:pos x="170" y="274"/>
                </a:cxn>
                <a:cxn ang="0">
                  <a:pos x="170" y="246"/>
                </a:cxn>
                <a:cxn ang="0">
                  <a:pos x="180" y="232"/>
                </a:cxn>
                <a:cxn ang="0">
                  <a:pos x="172" y="224"/>
                </a:cxn>
                <a:cxn ang="0">
                  <a:pos x="176" y="220"/>
                </a:cxn>
                <a:cxn ang="0">
                  <a:pos x="198" y="186"/>
                </a:cxn>
                <a:cxn ang="0">
                  <a:pos x="204" y="188"/>
                </a:cxn>
                <a:cxn ang="0">
                  <a:pos x="204" y="204"/>
                </a:cxn>
                <a:cxn ang="0">
                  <a:pos x="226" y="172"/>
                </a:cxn>
                <a:cxn ang="0">
                  <a:pos x="214" y="174"/>
                </a:cxn>
                <a:cxn ang="0">
                  <a:pos x="216" y="136"/>
                </a:cxn>
                <a:cxn ang="0">
                  <a:pos x="214" y="134"/>
                </a:cxn>
                <a:cxn ang="0">
                  <a:pos x="208" y="122"/>
                </a:cxn>
                <a:cxn ang="0">
                  <a:pos x="230" y="116"/>
                </a:cxn>
                <a:cxn ang="0">
                  <a:pos x="240" y="106"/>
                </a:cxn>
                <a:cxn ang="0">
                  <a:pos x="216" y="86"/>
                </a:cxn>
                <a:cxn ang="0">
                  <a:pos x="232" y="66"/>
                </a:cxn>
                <a:cxn ang="0">
                  <a:pos x="220" y="68"/>
                </a:cxn>
                <a:cxn ang="0">
                  <a:pos x="220" y="64"/>
                </a:cxn>
                <a:cxn ang="0">
                  <a:pos x="214" y="54"/>
                </a:cxn>
                <a:cxn ang="0">
                  <a:pos x="204" y="48"/>
                </a:cxn>
                <a:cxn ang="0">
                  <a:pos x="160" y="64"/>
                </a:cxn>
                <a:cxn ang="0">
                  <a:pos x="104" y="48"/>
                </a:cxn>
                <a:cxn ang="0">
                  <a:pos x="158" y="34"/>
                </a:cxn>
                <a:cxn ang="0">
                  <a:pos x="178" y="12"/>
                </a:cxn>
                <a:cxn ang="0">
                  <a:pos x="148" y="4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/>
              <a:ahLst/>
              <a:cxnLst>
                <a:cxn ang="0">
                  <a:pos x="186" y="86"/>
                </a:cxn>
                <a:cxn ang="0">
                  <a:pos x="170" y="56"/>
                </a:cxn>
                <a:cxn ang="0">
                  <a:pos x="110" y="34"/>
                </a:cxn>
                <a:cxn ang="0">
                  <a:pos x="80" y="0"/>
                </a:cxn>
                <a:cxn ang="0">
                  <a:pos x="82" y="14"/>
                </a:cxn>
                <a:cxn ang="0">
                  <a:pos x="98" y="38"/>
                </a:cxn>
                <a:cxn ang="0">
                  <a:pos x="74" y="72"/>
                </a:cxn>
                <a:cxn ang="0">
                  <a:pos x="52" y="50"/>
                </a:cxn>
                <a:cxn ang="0">
                  <a:pos x="46" y="70"/>
                </a:cxn>
                <a:cxn ang="0">
                  <a:pos x="44" y="82"/>
                </a:cxn>
                <a:cxn ang="0">
                  <a:pos x="22" y="94"/>
                </a:cxn>
                <a:cxn ang="0">
                  <a:pos x="20" y="124"/>
                </a:cxn>
                <a:cxn ang="0">
                  <a:pos x="0" y="122"/>
                </a:cxn>
                <a:cxn ang="0">
                  <a:pos x="18" y="144"/>
                </a:cxn>
                <a:cxn ang="0">
                  <a:pos x="36" y="162"/>
                </a:cxn>
                <a:cxn ang="0">
                  <a:pos x="54" y="164"/>
                </a:cxn>
                <a:cxn ang="0">
                  <a:pos x="68" y="200"/>
                </a:cxn>
                <a:cxn ang="0">
                  <a:pos x="68" y="214"/>
                </a:cxn>
                <a:cxn ang="0">
                  <a:pos x="54" y="220"/>
                </a:cxn>
                <a:cxn ang="0">
                  <a:pos x="44" y="244"/>
                </a:cxn>
                <a:cxn ang="0">
                  <a:pos x="76" y="258"/>
                </a:cxn>
                <a:cxn ang="0">
                  <a:pos x="102" y="352"/>
                </a:cxn>
                <a:cxn ang="0">
                  <a:pos x="100" y="364"/>
                </a:cxn>
                <a:cxn ang="0">
                  <a:pos x="138" y="362"/>
                </a:cxn>
                <a:cxn ang="0">
                  <a:pos x="146" y="366"/>
                </a:cxn>
                <a:cxn ang="0">
                  <a:pos x="158" y="350"/>
                </a:cxn>
                <a:cxn ang="0">
                  <a:pos x="196" y="358"/>
                </a:cxn>
                <a:cxn ang="0">
                  <a:pos x="260" y="342"/>
                </a:cxn>
                <a:cxn ang="0">
                  <a:pos x="272" y="320"/>
                </a:cxn>
                <a:cxn ang="0">
                  <a:pos x="254" y="286"/>
                </a:cxn>
                <a:cxn ang="0">
                  <a:pos x="288" y="270"/>
                </a:cxn>
                <a:cxn ang="0">
                  <a:pos x="298" y="234"/>
                </a:cxn>
                <a:cxn ang="0">
                  <a:pos x="282" y="222"/>
                </a:cxn>
                <a:cxn ang="0">
                  <a:pos x="270" y="230"/>
                </a:cxn>
                <a:cxn ang="0">
                  <a:pos x="244" y="210"/>
                </a:cxn>
                <a:cxn ang="0">
                  <a:pos x="218" y="192"/>
                </a:cxn>
                <a:cxn ang="0">
                  <a:pos x="214" y="184"/>
                </a:cxn>
                <a:cxn ang="0">
                  <a:pos x="230" y="152"/>
                </a:cxn>
                <a:cxn ang="0">
                  <a:pos x="234" y="128"/>
                </a:cxn>
                <a:cxn ang="0">
                  <a:pos x="260" y="122"/>
                </a:cxn>
                <a:cxn ang="0">
                  <a:pos x="242" y="116"/>
                </a:cxn>
                <a:cxn ang="0">
                  <a:pos x="214" y="120"/>
                </a:cxn>
                <a:cxn ang="0">
                  <a:pos x="194" y="106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4" y="0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2" y="14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20"/>
                </a:cxn>
                <a:cxn ang="0">
                  <a:pos x="18" y="22"/>
                </a:cxn>
                <a:cxn ang="0">
                  <a:pos x="10" y="26"/>
                </a:cxn>
                <a:cxn ang="0">
                  <a:pos x="8" y="32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4" y="50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0" y="78"/>
                </a:cxn>
                <a:cxn ang="0">
                  <a:pos x="4" y="102"/>
                </a:cxn>
                <a:cxn ang="0">
                  <a:pos x="8" y="106"/>
                </a:cxn>
                <a:cxn ang="0">
                  <a:pos x="18" y="112"/>
                </a:cxn>
                <a:cxn ang="0">
                  <a:pos x="36" y="116"/>
                </a:cxn>
                <a:cxn ang="0">
                  <a:pos x="44" y="114"/>
                </a:cxn>
                <a:cxn ang="0">
                  <a:pos x="54" y="110"/>
                </a:cxn>
                <a:cxn ang="0">
                  <a:pos x="50" y="100"/>
                </a:cxn>
                <a:cxn ang="0">
                  <a:pos x="50" y="98"/>
                </a:cxn>
                <a:cxn ang="0">
                  <a:pos x="52" y="90"/>
                </a:cxn>
                <a:cxn ang="0">
                  <a:pos x="60" y="74"/>
                </a:cxn>
                <a:cxn ang="0">
                  <a:pos x="76" y="74"/>
                </a:cxn>
                <a:cxn ang="0">
                  <a:pos x="80" y="74"/>
                </a:cxn>
                <a:cxn ang="0">
                  <a:pos x="74" y="64"/>
                </a:cxn>
                <a:cxn ang="0">
                  <a:pos x="64" y="48"/>
                </a:cxn>
                <a:cxn ang="0">
                  <a:pos x="58" y="40"/>
                </a:cxn>
                <a:cxn ang="0">
                  <a:pos x="54" y="30"/>
                </a:cxn>
                <a:cxn ang="0">
                  <a:pos x="52" y="18"/>
                </a:cxn>
                <a:cxn ang="0">
                  <a:pos x="48" y="8"/>
                </a:cxn>
                <a:cxn ang="0">
                  <a:pos x="46" y="2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26"/>
                </a:cxn>
                <a:cxn ang="0">
                  <a:pos x="48" y="26"/>
                </a:cxn>
                <a:cxn ang="0">
                  <a:pos x="38" y="24"/>
                </a:cxn>
                <a:cxn ang="0">
                  <a:pos x="38" y="28"/>
                </a:cxn>
                <a:cxn ang="0">
                  <a:pos x="38" y="30"/>
                </a:cxn>
                <a:cxn ang="0">
                  <a:pos x="36" y="30"/>
                </a:cxn>
                <a:cxn ang="0">
                  <a:pos x="18" y="38"/>
                </a:cxn>
                <a:cxn ang="0">
                  <a:pos x="18" y="40"/>
                </a:cxn>
                <a:cxn ang="0">
                  <a:pos x="16" y="44"/>
                </a:cxn>
                <a:cxn ang="0">
                  <a:pos x="18" y="48"/>
                </a:cxn>
                <a:cxn ang="0">
                  <a:pos x="24" y="56"/>
                </a:cxn>
                <a:cxn ang="0">
                  <a:pos x="24" y="58"/>
                </a:cxn>
                <a:cxn ang="0">
                  <a:pos x="24" y="60"/>
                </a:cxn>
                <a:cxn ang="0">
                  <a:pos x="14" y="72"/>
                </a:cxn>
                <a:cxn ang="0">
                  <a:pos x="4" y="82"/>
                </a:cxn>
                <a:cxn ang="0">
                  <a:pos x="0" y="86"/>
                </a:cxn>
                <a:cxn ang="0">
                  <a:pos x="0" y="90"/>
                </a:cxn>
                <a:cxn ang="0">
                  <a:pos x="4" y="96"/>
                </a:cxn>
                <a:cxn ang="0">
                  <a:pos x="14" y="100"/>
                </a:cxn>
                <a:cxn ang="0">
                  <a:pos x="20" y="100"/>
                </a:cxn>
                <a:cxn ang="0">
                  <a:pos x="32" y="102"/>
                </a:cxn>
                <a:cxn ang="0">
                  <a:pos x="36" y="102"/>
                </a:cxn>
                <a:cxn ang="0">
                  <a:pos x="40" y="106"/>
                </a:cxn>
                <a:cxn ang="0">
                  <a:pos x="48" y="110"/>
                </a:cxn>
                <a:cxn ang="0">
                  <a:pos x="56" y="114"/>
                </a:cxn>
                <a:cxn ang="0">
                  <a:pos x="62" y="114"/>
                </a:cxn>
                <a:cxn ang="0">
                  <a:pos x="66" y="112"/>
                </a:cxn>
                <a:cxn ang="0">
                  <a:pos x="72" y="106"/>
                </a:cxn>
                <a:cxn ang="0">
                  <a:pos x="78" y="98"/>
                </a:cxn>
                <a:cxn ang="0">
                  <a:pos x="84" y="84"/>
                </a:cxn>
                <a:cxn ang="0">
                  <a:pos x="80" y="66"/>
                </a:cxn>
                <a:cxn ang="0">
                  <a:pos x="86" y="68"/>
                </a:cxn>
                <a:cxn ang="0">
                  <a:pos x="96" y="68"/>
                </a:cxn>
                <a:cxn ang="0">
                  <a:pos x="100" y="66"/>
                </a:cxn>
                <a:cxn ang="0">
                  <a:pos x="102" y="62"/>
                </a:cxn>
                <a:cxn ang="0">
                  <a:pos x="94" y="38"/>
                </a:cxn>
                <a:cxn ang="0">
                  <a:pos x="96" y="30"/>
                </a:cxn>
                <a:cxn ang="0">
                  <a:pos x="102" y="26"/>
                </a:cxn>
                <a:cxn ang="0">
                  <a:pos x="106" y="22"/>
                </a:cxn>
                <a:cxn ang="0">
                  <a:pos x="104" y="18"/>
                </a:cxn>
                <a:cxn ang="0">
                  <a:pos x="86" y="18"/>
                </a:cxn>
                <a:cxn ang="0">
                  <a:pos x="68" y="6"/>
                </a:cxn>
                <a:cxn ang="0">
                  <a:pos x="62" y="2"/>
                </a:cxn>
                <a:cxn ang="0">
                  <a:pos x="58" y="0"/>
                </a:cxn>
                <a:cxn ang="0">
                  <a:pos x="48" y="2"/>
                </a:cxn>
                <a:cxn ang="0">
                  <a:pos x="44" y="2"/>
                </a:cxn>
                <a:cxn ang="0">
                  <a:pos x="44" y="8"/>
                </a:cxn>
                <a:cxn ang="0">
                  <a:pos x="50" y="10"/>
                </a:cxn>
                <a:cxn ang="0">
                  <a:pos x="54" y="16"/>
                </a:cxn>
                <a:cxn ang="0">
                  <a:pos x="54" y="20"/>
                </a:cxn>
                <a:cxn ang="0">
                  <a:pos x="52" y="24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6" name="Freeform 31"/>
            <p:cNvSpPr>
              <a:spLocks/>
            </p:cNvSpPr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/>
              <a:ahLst/>
              <a:cxnLst>
                <a:cxn ang="0">
                  <a:pos x="160" y="64"/>
                </a:cxn>
                <a:cxn ang="0">
                  <a:pos x="142" y="80"/>
                </a:cxn>
                <a:cxn ang="0">
                  <a:pos x="116" y="92"/>
                </a:cxn>
                <a:cxn ang="0">
                  <a:pos x="90" y="116"/>
                </a:cxn>
                <a:cxn ang="0">
                  <a:pos x="68" y="140"/>
                </a:cxn>
                <a:cxn ang="0">
                  <a:pos x="42" y="138"/>
                </a:cxn>
                <a:cxn ang="0">
                  <a:pos x="28" y="156"/>
                </a:cxn>
                <a:cxn ang="0">
                  <a:pos x="4" y="208"/>
                </a:cxn>
                <a:cxn ang="0">
                  <a:pos x="2" y="232"/>
                </a:cxn>
                <a:cxn ang="0">
                  <a:pos x="34" y="238"/>
                </a:cxn>
                <a:cxn ang="0">
                  <a:pos x="46" y="248"/>
                </a:cxn>
                <a:cxn ang="0">
                  <a:pos x="52" y="258"/>
                </a:cxn>
                <a:cxn ang="0">
                  <a:pos x="86" y="270"/>
                </a:cxn>
                <a:cxn ang="0">
                  <a:pos x="122" y="212"/>
                </a:cxn>
                <a:cxn ang="0">
                  <a:pos x="148" y="202"/>
                </a:cxn>
                <a:cxn ang="0">
                  <a:pos x="164" y="194"/>
                </a:cxn>
                <a:cxn ang="0">
                  <a:pos x="174" y="200"/>
                </a:cxn>
                <a:cxn ang="0">
                  <a:pos x="190" y="238"/>
                </a:cxn>
                <a:cxn ang="0">
                  <a:pos x="184" y="270"/>
                </a:cxn>
                <a:cxn ang="0">
                  <a:pos x="170" y="312"/>
                </a:cxn>
                <a:cxn ang="0">
                  <a:pos x="184" y="304"/>
                </a:cxn>
                <a:cxn ang="0">
                  <a:pos x="194" y="308"/>
                </a:cxn>
                <a:cxn ang="0">
                  <a:pos x="186" y="324"/>
                </a:cxn>
                <a:cxn ang="0">
                  <a:pos x="182" y="336"/>
                </a:cxn>
                <a:cxn ang="0">
                  <a:pos x="168" y="346"/>
                </a:cxn>
                <a:cxn ang="0">
                  <a:pos x="158" y="358"/>
                </a:cxn>
                <a:cxn ang="0">
                  <a:pos x="198" y="328"/>
                </a:cxn>
                <a:cxn ang="0">
                  <a:pos x="272" y="260"/>
                </a:cxn>
                <a:cxn ang="0">
                  <a:pos x="304" y="252"/>
                </a:cxn>
                <a:cxn ang="0">
                  <a:pos x="376" y="156"/>
                </a:cxn>
                <a:cxn ang="0">
                  <a:pos x="364" y="122"/>
                </a:cxn>
                <a:cxn ang="0">
                  <a:pos x="356" y="122"/>
                </a:cxn>
                <a:cxn ang="0">
                  <a:pos x="344" y="110"/>
                </a:cxn>
                <a:cxn ang="0">
                  <a:pos x="336" y="62"/>
                </a:cxn>
                <a:cxn ang="0">
                  <a:pos x="308" y="30"/>
                </a:cxn>
                <a:cxn ang="0">
                  <a:pos x="308" y="12"/>
                </a:cxn>
                <a:cxn ang="0">
                  <a:pos x="294" y="24"/>
                </a:cxn>
                <a:cxn ang="0">
                  <a:pos x="274" y="20"/>
                </a:cxn>
                <a:cxn ang="0">
                  <a:pos x="268" y="8"/>
                </a:cxn>
                <a:cxn ang="0">
                  <a:pos x="236" y="0"/>
                </a:cxn>
                <a:cxn ang="0">
                  <a:pos x="234" y="12"/>
                </a:cxn>
                <a:cxn ang="0">
                  <a:pos x="226" y="30"/>
                </a:cxn>
                <a:cxn ang="0">
                  <a:pos x="210" y="48"/>
                </a:cxn>
                <a:cxn ang="0">
                  <a:pos x="172" y="46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7" name="Freeform 32"/>
            <p:cNvSpPr>
              <a:spLocks/>
            </p:cNvSpPr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70" y="20"/>
                </a:cxn>
                <a:cxn ang="0">
                  <a:pos x="58" y="36"/>
                </a:cxn>
                <a:cxn ang="0">
                  <a:pos x="28" y="40"/>
                </a:cxn>
                <a:cxn ang="0">
                  <a:pos x="0" y="40"/>
                </a:cxn>
                <a:cxn ang="0">
                  <a:pos x="34" y="64"/>
                </a:cxn>
                <a:cxn ang="0">
                  <a:pos x="50" y="140"/>
                </a:cxn>
                <a:cxn ang="0">
                  <a:pos x="88" y="122"/>
                </a:cxn>
                <a:cxn ang="0">
                  <a:pos x="126" y="176"/>
                </a:cxn>
                <a:cxn ang="0">
                  <a:pos x="128" y="220"/>
                </a:cxn>
                <a:cxn ang="0">
                  <a:pos x="158" y="208"/>
                </a:cxn>
                <a:cxn ang="0">
                  <a:pos x="188" y="216"/>
                </a:cxn>
                <a:cxn ang="0">
                  <a:pos x="194" y="228"/>
                </a:cxn>
                <a:cxn ang="0">
                  <a:pos x="210" y="214"/>
                </a:cxn>
                <a:cxn ang="0">
                  <a:pos x="230" y="218"/>
                </a:cxn>
                <a:cxn ang="0">
                  <a:pos x="232" y="242"/>
                </a:cxn>
                <a:cxn ang="0">
                  <a:pos x="262" y="274"/>
                </a:cxn>
                <a:cxn ang="0">
                  <a:pos x="268" y="324"/>
                </a:cxn>
                <a:cxn ang="0">
                  <a:pos x="282" y="330"/>
                </a:cxn>
                <a:cxn ang="0">
                  <a:pos x="298" y="344"/>
                </a:cxn>
                <a:cxn ang="0">
                  <a:pos x="326" y="304"/>
                </a:cxn>
                <a:cxn ang="0">
                  <a:pos x="352" y="294"/>
                </a:cxn>
                <a:cxn ang="0">
                  <a:pos x="400" y="272"/>
                </a:cxn>
                <a:cxn ang="0">
                  <a:pos x="404" y="260"/>
                </a:cxn>
                <a:cxn ang="0">
                  <a:pos x="430" y="256"/>
                </a:cxn>
                <a:cxn ang="0">
                  <a:pos x="454" y="228"/>
                </a:cxn>
                <a:cxn ang="0">
                  <a:pos x="476" y="170"/>
                </a:cxn>
                <a:cxn ang="0">
                  <a:pos x="496" y="168"/>
                </a:cxn>
                <a:cxn ang="0">
                  <a:pos x="518" y="176"/>
                </a:cxn>
                <a:cxn ang="0">
                  <a:pos x="536" y="124"/>
                </a:cxn>
                <a:cxn ang="0">
                  <a:pos x="504" y="118"/>
                </a:cxn>
                <a:cxn ang="0">
                  <a:pos x="484" y="104"/>
                </a:cxn>
                <a:cxn ang="0">
                  <a:pos x="470" y="112"/>
                </a:cxn>
                <a:cxn ang="0">
                  <a:pos x="446" y="110"/>
                </a:cxn>
                <a:cxn ang="0">
                  <a:pos x="446" y="136"/>
                </a:cxn>
                <a:cxn ang="0">
                  <a:pos x="428" y="146"/>
                </a:cxn>
                <a:cxn ang="0">
                  <a:pos x="414" y="140"/>
                </a:cxn>
                <a:cxn ang="0">
                  <a:pos x="374" y="104"/>
                </a:cxn>
                <a:cxn ang="0">
                  <a:pos x="366" y="88"/>
                </a:cxn>
                <a:cxn ang="0">
                  <a:pos x="368" y="100"/>
                </a:cxn>
                <a:cxn ang="0">
                  <a:pos x="340" y="116"/>
                </a:cxn>
                <a:cxn ang="0">
                  <a:pos x="336" y="100"/>
                </a:cxn>
                <a:cxn ang="0">
                  <a:pos x="314" y="84"/>
                </a:cxn>
                <a:cxn ang="0">
                  <a:pos x="288" y="80"/>
                </a:cxn>
                <a:cxn ang="0">
                  <a:pos x="284" y="56"/>
                </a:cxn>
                <a:cxn ang="0">
                  <a:pos x="252" y="70"/>
                </a:cxn>
                <a:cxn ang="0">
                  <a:pos x="234" y="66"/>
                </a:cxn>
                <a:cxn ang="0">
                  <a:pos x="212" y="46"/>
                </a:cxn>
                <a:cxn ang="0">
                  <a:pos x="194" y="46"/>
                </a:cxn>
                <a:cxn ang="0">
                  <a:pos x="152" y="58"/>
                </a:cxn>
                <a:cxn ang="0">
                  <a:pos x="120" y="42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8" name="Freeform 33"/>
            <p:cNvSpPr>
              <a:spLocks/>
            </p:cNvSpPr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/>
              <a:ahLst/>
              <a:cxnLst>
                <a:cxn ang="0">
                  <a:pos x="712" y="290"/>
                </a:cxn>
                <a:cxn ang="0">
                  <a:pos x="704" y="270"/>
                </a:cxn>
                <a:cxn ang="0">
                  <a:pos x="692" y="234"/>
                </a:cxn>
                <a:cxn ang="0">
                  <a:pos x="662" y="254"/>
                </a:cxn>
                <a:cxn ang="0">
                  <a:pos x="632" y="276"/>
                </a:cxn>
                <a:cxn ang="0">
                  <a:pos x="618" y="320"/>
                </a:cxn>
                <a:cxn ang="0">
                  <a:pos x="510" y="308"/>
                </a:cxn>
                <a:cxn ang="0">
                  <a:pos x="496" y="280"/>
                </a:cxn>
                <a:cxn ang="0">
                  <a:pos x="452" y="246"/>
                </a:cxn>
                <a:cxn ang="0">
                  <a:pos x="332" y="234"/>
                </a:cxn>
                <a:cxn ang="0">
                  <a:pos x="258" y="110"/>
                </a:cxn>
                <a:cxn ang="0">
                  <a:pos x="164" y="14"/>
                </a:cxn>
                <a:cxn ang="0">
                  <a:pos x="94" y="6"/>
                </a:cxn>
                <a:cxn ang="0">
                  <a:pos x="54" y="4"/>
                </a:cxn>
                <a:cxn ang="0">
                  <a:pos x="8" y="36"/>
                </a:cxn>
                <a:cxn ang="0">
                  <a:pos x="0" y="62"/>
                </a:cxn>
                <a:cxn ang="0">
                  <a:pos x="22" y="86"/>
                </a:cxn>
                <a:cxn ang="0">
                  <a:pos x="42" y="70"/>
                </a:cxn>
                <a:cxn ang="0">
                  <a:pos x="74" y="94"/>
                </a:cxn>
                <a:cxn ang="0">
                  <a:pos x="96" y="140"/>
                </a:cxn>
                <a:cxn ang="0">
                  <a:pos x="124" y="148"/>
                </a:cxn>
                <a:cxn ang="0">
                  <a:pos x="176" y="110"/>
                </a:cxn>
                <a:cxn ang="0">
                  <a:pos x="230" y="138"/>
                </a:cxn>
                <a:cxn ang="0">
                  <a:pos x="238" y="196"/>
                </a:cxn>
                <a:cxn ang="0">
                  <a:pos x="240" y="250"/>
                </a:cxn>
                <a:cxn ang="0">
                  <a:pos x="232" y="284"/>
                </a:cxn>
                <a:cxn ang="0">
                  <a:pos x="228" y="330"/>
                </a:cxn>
                <a:cxn ang="0">
                  <a:pos x="214" y="366"/>
                </a:cxn>
                <a:cxn ang="0">
                  <a:pos x="180" y="370"/>
                </a:cxn>
                <a:cxn ang="0">
                  <a:pos x="154" y="414"/>
                </a:cxn>
                <a:cxn ang="0">
                  <a:pos x="144" y="446"/>
                </a:cxn>
                <a:cxn ang="0">
                  <a:pos x="178" y="476"/>
                </a:cxn>
                <a:cxn ang="0">
                  <a:pos x="188" y="516"/>
                </a:cxn>
                <a:cxn ang="0">
                  <a:pos x="226" y="528"/>
                </a:cxn>
                <a:cxn ang="0">
                  <a:pos x="254" y="560"/>
                </a:cxn>
                <a:cxn ang="0">
                  <a:pos x="274" y="560"/>
                </a:cxn>
                <a:cxn ang="0">
                  <a:pos x="308" y="552"/>
                </a:cxn>
                <a:cxn ang="0">
                  <a:pos x="334" y="544"/>
                </a:cxn>
                <a:cxn ang="0">
                  <a:pos x="344" y="556"/>
                </a:cxn>
                <a:cxn ang="0">
                  <a:pos x="362" y="576"/>
                </a:cxn>
                <a:cxn ang="0">
                  <a:pos x="364" y="564"/>
                </a:cxn>
                <a:cxn ang="0">
                  <a:pos x="402" y="562"/>
                </a:cxn>
                <a:cxn ang="0">
                  <a:pos x="422" y="588"/>
                </a:cxn>
                <a:cxn ang="0">
                  <a:pos x="456" y="608"/>
                </a:cxn>
                <a:cxn ang="0">
                  <a:pos x="474" y="616"/>
                </a:cxn>
                <a:cxn ang="0">
                  <a:pos x="474" y="596"/>
                </a:cxn>
                <a:cxn ang="0">
                  <a:pos x="486" y="590"/>
                </a:cxn>
                <a:cxn ang="0">
                  <a:pos x="496" y="616"/>
                </a:cxn>
                <a:cxn ang="0">
                  <a:pos x="512" y="626"/>
                </a:cxn>
                <a:cxn ang="0">
                  <a:pos x="544" y="638"/>
                </a:cxn>
                <a:cxn ang="0">
                  <a:pos x="556" y="618"/>
                </a:cxn>
                <a:cxn ang="0">
                  <a:pos x="592" y="598"/>
                </a:cxn>
                <a:cxn ang="0">
                  <a:pos x="610" y="600"/>
                </a:cxn>
                <a:cxn ang="0">
                  <a:pos x="610" y="618"/>
                </a:cxn>
                <a:cxn ang="0">
                  <a:pos x="640" y="630"/>
                </a:cxn>
                <a:cxn ang="0">
                  <a:pos x="624" y="562"/>
                </a:cxn>
                <a:cxn ang="0">
                  <a:pos x="616" y="518"/>
                </a:cxn>
                <a:cxn ang="0">
                  <a:pos x="662" y="482"/>
                </a:cxn>
                <a:cxn ang="0">
                  <a:pos x="704" y="476"/>
                </a:cxn>
                <a:cxn ang="0">
                  <a:pos x="716" y="382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/>
              <a:ahLst/>
              <a:cxnLst>
                <a:cxn ang="0">
                  <a:pos x="396" y="8"/>
                </a:cxn>
                <a:cxn ang="0">
                  <a:pos x="388" y="14"/>
                </a:cxn>
                <a:cxn ang="0">
                  <a:pos x="330" y="6"/>
                </a:cxn>
                <a:cxn ang="0">
                  <a:pos x="270" y="42"/>
                </a:cxn>
                <a:cxn ang="0">
                  <a:pos x="268" y="62"/>
                </a:cxn>
                <a:cxn ang="0">
                  <a:pos x="228" y="62"/>
                </a:cxn>
                <a:cxn ang="0">
                  <a:pos x="218" y="60"/>
                </a:cxn>
                <a:cxn ang="0">
                  <a:pos x="212" y="52"/>
                </a:cxn>
                <a:cxn ang="0">
                  <a:pos x="168" y="0"/>
                </a:cxn>
                <a:cxn ang="0">
                  <a:pos x="150" y="20"/>
                </a:cxn>
                <a:cxn ang="0">
                  <a:pos x="144" y="0"/>
                </a:cxn>
                <a:cxn ang="0">
                  <a:pos x="120" y="18"/>
                </a:cxn>
                <a:cxn ang="0">
                  <a:pos x="102" y="24"/>
                </a:cxn>
                <a:cxn ang="0">
                  <a:pos x="56" y="70"/>
                </a:cxn>
                <a:cxn ang="0">
                  <a:pos x="22" y="148"/>
                </a:cxn>
                <a:cxn ang="0">
                  <a:pos x="20" y="152"/>
                </a:cxn>
                <a:cxn ang="0">
                  <a:pos x="20" y="160"/>
                </a:cxn>
                <a:cxn ang="0">
                  <a:pos x="32" y="188"/>
                </a:cxn>
                <a:cxn ang="0">
                  <a:pos x="34" y="206"/>
                </a:cxn>
                <a:cxn ang="0">
                  <a:pos x="0" y="228"/>
                </a:cxn>
                <a:cxn ang="0">
                  <a:pos x="16" y="244"/>
                </a:cxn>
                <a:cxn ang="0">
                  <a:pos x="18" y="252"/>
                </a:cxn>
                <a:cxn ang="0">
                  <a:pos x="36" y="264"/>
                </a:cxn>
                <a:cxn ang="0">
                  <a:pos x="74" y="266"/>
                </a:cxn>
                <a:cxn ang="0">
                  <a:pos x="92" y="230"/>
                </a:cxn>
                <a:cxn ang="0">
                  <a:pos x="118" y="240"/>
                </a:cxn>
                <a:cxn ang="0">
                  <a:pos x="118" y="244"/>
                </a:cxn>
                <a:cxn ang="0">
                  <a:pos x="116" y="256"/>
                </a:cxn>
                <a:cxn ang="0">
                  <a:pos x="124" y="264"/>
                </a:cxn>
                <a:cxn ang="0">
                  <a:pos x="160" y="260"/>
                </a:cxn>
                <a:cxn ang="0">
                  <a:pos x="172" y="252"/>
                </a:cxn>
                <a:cxn ang="0">
                  <a:pos x="184" y="252"/>
                </a:cxn>
                <a:cxn ang="0">
                  <a:pos x="202" y="258"/>
                </a:cxn>
                <a:cxn ang="0">
                  <a:pos x="212" y="250"/>
                </a:cxn>
                <a:cxn ang="0">
                  <a:pos x="216" y="248"/>
                </a:cxn>
                <a:cxn ang="0">
                  <a:pos x="224" y="236"/>
                </a:cxn>
                <a:cxn ang="0">
                  <a:pos x="238" y="220"/>
                </a:cxn>
                <a:cxn ang="0">
                  <a:pos x="250" y="212"/>
                </a:cxn>
                <a:cxn ang="0">
                  <a:pos x="252" y="214"/>
                </a:cxn>
                <a:cxn ang="0">
                  <a:pos x="260" y="216"/>
                </a:cxn>
                <a:cxn ang="0">
                  <a:pos x="280" y="172"/>
                </a:cxn>
                <a:cxn ang="0">
                  <a:pos x="296" y="160"/>
                </a:cxn>
                <a:cxn ang="0">
                  <a:pos x="300" y="150"/>
                </a:cxn>
                <a:cxn ang="0">
                  <a:pos x="294" y="128"/>
                </a:cxn>
                <a:cxn ang="0">
                  <a:pos x="298" y="120"/>
                </a:cxn>
                <a:cxn ang="0">
                  <a:pos x="310" y="120"/>
                </a:cxn>
                <a:cxn ang="0">
                  <a:pos x="322" y="112"/>
                </a:cxn>
                <a:cxn ang="0">
                  <a:pos x="322" y="108"/>
                </a:cxn>
                <a:cxn ang="0">
                  <a:pos x="338" y="96"/>
                </a:cxn>
                <a:cxn ang="0">
                  <a:pos x="328" y="94"/>
                </a:cxn>
                <a:cxn ang="0">
                  <a:pos x="328" y="88"/>
                </a:cxn>
                <a:cxn ang="0">
                  <a:pos x="332" y="86"/>
                </a:cxn>
                <a:cxn ang="0">
                  <a:pos x="342" y="84"/>
                </a:cxn>
                <a:cxn ang="0">
                  <a:pos x="404" y="40"/>
                </a:cxn>
                <a:cxn ang="0">
                  <a:pos x="428" y="48"/>
                </a:cxn>
                <a:cxn ang="0">
                  <a:pos x="424" y="28"/>
                </a:cxn>
                <a:cxn ang="0">
                  <a:pos x="432" y="12"/>
                </a:cxn>
                <a:cxn ang="0">
                  <a:pos x="426" y="14"/>
                </a:cxn>
                <a:cxn ang="0">
                  <a:pos x="408" y="16"/>
                </a:cxn>
                <a:cxn ang="0">
                  <a:pos x="404" y="12"/>
                </a:cxn>
                <a:cxn ang="0">
                  <a:pos x="396" y="8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68" y="24"/>
                </a:cxn>
                <a:cxn ang="0">
                  <a:pos x="48" y="8"/>
                </a:cxn>
                <a:cxn ang="0">
                  <a:pos x="40" y="4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14" y="20"/>
                </a:cxn>
                <a:cxn ang="0">
                  <a:pos x="10" y="28"/>
                </a:cxn>
                <a:cxn ang="0">
                  <a:pos x="4" y="36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10" y="48"/>
                </a:cxn>
                <a:cxn ang="0">
                  <a:pos x="12" y="56"/>
                </a:cxn>
                <a:cxn ang="0">
                  <a:pos x="22" y="60"/>
                </a:cxn>
                <a:cxn ang="0">
                  <a:pos x="28" y="56"/>
                </a:cxn>
                <a:cxn ang="0">
                  <a:pos x="34" y="54"/>
                </a:cxn>
                <a:cxn ang="0">
                  <a:pos x="52" y="58"/>
                </a:cxn>
                <a:cxn ang="0">
                  <a:pos x="52" y="52"/>
                </a:cxn>
                <a:cxn ang="0">
                  <a:pos x="54" y="44"/>
                </a:cxn>
                <a:cxn ang="0">
                  <a:pos x="56" y="38"/>
                </a:cxn>
                <a:cxn ang="0">
                  <a:pos x="58" y="34"/>
                </a:cxn>
                <a:cxn ang="0">
                  <a:pos x="62" y="32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/>
              <a:ahLst/>
              <a:cxnLst>
                <a:cxn ang="0">
                  <a:pos x="264" y="86"/>
                </a:cxn>
                <a:cxn ang="0">
                  <a:pos x="252" y="70"/>
                </a:cxn>
                <a:cxn ang="0">
                  <a:pos x="226" y="44"/>
                </a:cxn>
                <a:cxn ang="0">
                  <a:pos x="204" y="38"/>
                </a:cxn>
                <a:cxn ang="0">
                  <a:pos x="194" y="28"/>
                </a:cxn>
                <a:cxn ang="0">
                  <a:pos x="170" y="18"/>
                </a:cxn>
                <a:cxn ang="0">
                  <a:pos x="170" y="2"/>
                </a:cxn>
                <a:cxn ang="0">
                  <a:pos x="164" y="0"/>
                </a:cxn>
                <a:cxn ang="0">
                  <a:pos x="148" y="12"/>
                </a:cxn>
                <a:cxn ang="0">
                  <a:pos x="140" y="26"/>
                </a:cxn>
                <a:cxn ang="0">
                  <a:pos x="126" y="46"/>
                </a:cxn>
                <a:cxn ang="0">
                  <a:pos x="120" y="52"/>
                </a:cxn>
                <a:cxn ang="0">
                  <a:pos x="116" y="48"/>
                </a:cxn>
                <a:cxn ang="0">
                  <a:pos x="102" y="40"/>
                </a:cxn>
                <a:cxn ang="0">
                  <a:pos x="88" y="40"/>
                </a:cxn>
                <a:cxn ang="0">
                  <a:pos x="62" y="50"/>
                </a:cxn>
                <a:cxn ang="0">
                  <a:pos x="26" y="44"/>
                </a:cxn>
                <a:cxn ang="0">
                  <a:pos x="20" y="32"/>
                </a:cxn>
                <a:cxn ang="0">
                  <a:pos x="8" y="18"/>
                </a:cxn>
                <a:cxn ang="0">
                  <a:pos x="4" y="36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40" y="76"/>
                </a:cxn>
                <a:cxn ang="0">
                  <a:pos x="98" y="96"/>
                </a:cxn>
                <a:cxn ang="0">
                  <a:pos x="112" y="112"/>
                </a:cxn>
                <a:cxn ang="0">
                  <a:pos x="124" y="150"/>
                </a:cxn>
                <a:cxn ang="0">
                  <a:pos x="146" y="162"/>
                </a:cxn>
                <a:cxn ang="0">
                  <a:pos x="180" y="144"/>
                </a:cxn>
                <a:cxn ang="0">
                  <a:pos x="184" y="144"/>
                </a:cxn>
                <a:cxn ang="0">
                  <a:pos x="200" y="146"/>
                </a:cxn>
                <a:cxn ang="0">
                  <a:pos x="198" y="152"/>
                </a:cxn>
                <a:cxn ang="0">
                  <a:pos x="186" y="186"/>
                </a:cxn>
                <a:cxn ang="0">
                  <a:pos x="166" y="194"/>
                </a:cxn>
                <a:cxn ang="0">
                  <a:pos x="152" y="222"/>
                </a:cxn>
                <a:cxn ang="0">
                  <a:pos x="148" y="234"/>
                </a:cxn>
                <a:cxn ang="0">
                  <a:pos x="172" y="252"/>
                </a:cxn>
                <a:cxn ang="0">
                  <a:pos x="182" y="254"/>
                </a:cxn>
                <a:cxn ang="0">
                  <a:pos x="194" y="270"/>
                </a:cxn>
                <a:cxn ang="0">
                  <a:pos x="204" y="262"/>
                </a:cxn>
                <a:cxn ang="0">
                  <a:pos x="214" y="264"/>
                </a:cxn>
                <a:cxn ang="0">
                  <a:pos x="224" y="270"/>
                </a:cxn>
                <a:cxn ang="0">
                  <a:pos x="236" y="286"/>
                </a:cxn>
                <a:cxn ang="0">
                  <a:pos x="242" y="284"/>
                </a:cxn>
                <a:cxn ang="0">
                  <a:pos x="264" y="288"/>
                </a:cxn>
                <a:cxn ang="0">
                  <a:pos x="304" y="286"/>
                </a:cxn>
                <a:cxn ang="0">
                  <a:pos x="318" y="278"/>
                </a:cxn>
                <a:cxn ang="0">
                  <a:pos x="312" y="268"/>
                </a:cxn>
                <a:cxn ang="0">
                  <a:pos x="322" y="256"/>
                </a:cxn>
                <a:cxn ang="0">
                  <a:pos x="324" y="238"/>
                </a:cxn>
                <a:cxn ang="0">
                  <a:pos x="326" y="230"/>
                </a:cxn>
                <a:cxn ang="0">
                  <a:pos x="340" y="222"/>
                </a:cxn>
                <a:cxn ang="0">
                  <a:pos x="356" y="226"/>
                </a:cxn>
                <a:cxn ang="0">
                  <a:pos x="378" y="238"/>
                </a:cxn>
                <a:cxn ang="0">
                  <a:pos x="364" y="210"/>
                </a:cxn>
                <a:cxn ang="0">
                  <a:pos x="348" y="194"/>
                </a:cxn>
                <a:cxn ang="0">
                  <a:pos x="294" y="170"/>
                </a:cxn>
                <a:cxn ang="0">
                  <a:pos x="292" y="146"/>
                </a:cxn>
                <a:cxn ang="0">
                  <a:pos x="270" y="94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/>
              <a:ahLst/>
              <a:cxnLst>
                <a:cxn ang="0">
                  <a:pos x="312" y="144"/>
                </a:cxn>
                <a:cxn ang="0">
                  <a:pos x="270" y="122"/>
                </a:cxn>
                <a:cxn ang="0">
                  <a:pos x="278" y="102"/>
                </a:cxn>
                <a:cxn ang="0">
                  <a:pos x="246" y="88"/>
                </a:cxn>
                <a:cxn ang="0">
                  <a:pos x="234" y="48"/>
                </a:cxn>
                <a:cxn ang="0">
                  <a:pos x="226" y="40"/>
                </a:cxn>
                <a:cxn ang="0">
                  <a:pos x="210" y="30"/>
                </a:cxn>
                <a:cxn ang="0">
                  <a:pos x="200" y="0"/>
                </a:cxn>
                <a:cxn ang="0">
                  <a:pos x="178" y="16"/>
                </a:cxn>
                <a:cxn ang="0">
                  <a:pos x="146" y="64"/>
                </a:cxn>
                <a:cxn ang="0">
                  <a:pos x="130" y="68"/>
                </a:cxn>
                <a:cxn ang="0">
                  <a:pos x="114" y="78"/>
                </a:cxn>
                <a:cxn ang="0">
                  <a:pos x="80" y="96"/>
                </a:cxn>
                <a:cxn ang="0">
                  <a:pos x="50" y="94"/>
                </a:cxn>
                <a:cxn ang="0">
                  <a:pos x="42" y="56"/>
                </a:cxn>
                <a:cxn ang="0">
                  <a:pos x="16" y="96"/>
                </a:cxn>
                <a:cxn ang="0">
                  <a:pos x="0" y="122"/>
                </a:cxn>
                <a:cxn ang="0">
                  <a:pos x="38" y="186"/>
                </a:cxn>
                <a:cxn ang="0">
                  <a:pos x="12" y="200"/>
                </a:cxn>
                <a:cxn ang="0">
                  <a:pos x="48" y="240"/>
                </a:cxn>
                <a:cxn ang="0">
                  <a:pos x="36" y="284"/>
                </a:cxn>
                <a:cxn ang="0">
                  <a:pos x="8" y="332"/>
                </a:cxn>
                <a:cxn ang="0">
                  <a:pos x="48" y="376"/>
                </a:cxn>
                <a:cxn ang="0">
                  <a:pos x="32" y="416"/>
                </a:cxn>
                <a:cxn ang="0">
                  <a:pos x="14" y="456"/>
                </a:cxn>
                <a:cxn ang="0">
                  <a:pos x="14" y="468"/>
                </a:cxn>
                <a:cxn ang="0">
                  <a:pos x="28" y="488"/>
                </a:cxn>
                <a:cxn ang="0">
                  <a:pos x="80" y="500"/>
                </a:cxn>
                <a:cxn ang="0">
                  <a:pos x="122" y="486"/>
                </a:cxn>
                <a:cxn ang="0">
                  <a:pos x="158" y="400"/>
                </a:cxn>
                <a:cxn ang="0">
                  <a:pos x="240" y="332"/>
                </a:cxn>
                <a:cxn ang="0">
                  <a:pos x="226" y="302"/>
                </a:cxn>
                <a:cxn ang="0">
                  <a:pos x="196" y="292"/>
                </a:cxn>
                <a:cxn ang="0">
                  <a:pos x="176" y="256"/>
                </a:cxn>
                <a:cxn ang="0">
                  <a:pos x="146" y="240"/>
                </a:cxn>
                <a:cxn ang="0">
                  <a:pos x="110" y="226"/>
                </a:cxn>
                <a:cxn ang="0">
                  <a:pos x="96" y="210"/>
                </a:cxn>
                <a:cxn ang="0">
                  <a:pos x="110" y="192"/>
                </a:cxn>
                <a:cxn ang="0">
                  <a:pos x="112" y="164"/>
                </a:cxn>
                <a:cxn ang="0">
                  <a:pos x="120" y="152"/>
                </a:cxn>
                <a:cxn ang="0">
                  <a:pos x="150" y="140"/>
                </a:cxn>
                <a:cxn ang="0">
                  <a:pos x="140" y="128"/>
                </a:cxn>
                <a:cxn ang="0">
                  <a:pos x="160" y="116"/>
                </a:cxn>
                <a:cxn ang="0">
                  <a:pos x="208" y="134"/>
                </a:cxn>
                <a:cxn ang="0">
                  <a:pos x="210" y="152"/>
                </a:cxn>
                <a:cxn ang="0">
                  <a:pos x="210" y="180"/>
                </a:cxn>
                <a:cxn ang="0">
                  <a:pos x="234" y="172"/>
                </a:cxn>
                <a:cxn ang="0">
                  <a:pos x="246" y="210"/>
                </a:cxn>
                <a:cxn ang="0">
                  <a:pos x="300" y="244"/>
                </a:cxn>
                <a:cxn ang="0">
                  <a:pos x="336" y="188"/>
                </a:cxn>
                <a:cxn ang="0">
                  <a:pos x="350" y="176"/>
                </a:cxn>
                <a:cxn ang="0">
                  <a:pos x="326" y="156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/>
              <a:ahLst/>
              <a:cxnLst>
                <a:cxn ang="0">
                  <a:pos x="80" y="120"/>
                </a:cxn>
                <a:cxn ang="0">
                  <a:pos x="2" y="162"/>
                </a:cxn>
                <a:cxn ang="0">
                  <a:pos x="2" y="196"/>
                </a:cxn>
                <a:cxn ang="0">
                  <a:pos x="10" y="210"/>
                </a:cxn>
                <a:cxn ang="0">
                  <a:pos x="30" y="222"/>
                </a:cxn>
                <a:cxn ang="0">
                  <a:pos x="54" y="276"/>
                </a:cxn>
                <a:cxn ang="0">
                  <a:pos x="66" y="286"/>
                </a:cxn>
                <a:cxn ang="0">
                  <a:pos x="86" y="290"/>
                </a:cxn>
                <a:cxn ang="0">
                  <a:pos x="104" y="300"/>
                </a:cxn>
                <a:cxn ang="0">
                  <a:pos x="194" y="304"/>
                </a:cxn>
                <a:cxn ang="0">
                  <a:pos x="210" y="310"/>
                </a:cxn>
                <a:cxn ang="0">
                  <a:pos x="214" y="318"/>
                </a:cxn>
                <a:cxn ang="0">
                  <a:pos x="214" y="342"/>
                </a:cxn>
                <a:cxn ang="0">
                  <a:pos x="234" y="342"/>
                </a:cxn>
                <a:cxn ang="0">
                  <a:pos x="250" y="338"/>
                </a:cxn>
                <a:cxn ang="0">
                  <a:pos x="258" y="342"/>
                </a:cxn>
                <a:cxn ang="0">
                  <a:pos x="278" y="362"/>
                </a:cxn>
                <a:cxn ang="0">
                  <a:pos x="282" y="366"/>
                </a:cxn>
                <a:cxn ang="0">
                  <a:pos x="298" y="350"/>
                </a:cxn>
                <a:cxn ang="0">
                  <a:pos x="314" y="358"/>
                </a:cxn>
                <a:cxn ang="0">
                  <a:pos x="326" y="342"/>
                </a:cxn>
                <a:cxn ang="0">
                  <a:pos x="334" y="334"/>
                </a:cxn>
                <a:cxn ang="0">
                  <a:pos x="346" y="330"/>
                </a:cxn>
                <a:cxn ang="0">
                  <a:pos x="342" y="326"/>
                </a:cxn>
                <a:cxn ang="0">
                  <a:pos x="338" y="300"/>
                </a:cxn>
                <a:cxn ang="0">
                  <a:pos x="328" y="294"/>
                </a:cxn>
                <a:cxn ang="0">
                  <a:pos x="310" y="296"/>
                </a:cxn>
                <a:cxn ang="0">
                  <a:pos x="302" y="294"/>
                </a:cxn>
                <a:cxn ang="0">
                  <a:pos x="302" y="286"/>
                </a:cxn>
                <a:cxn ang="0">
                  <a:pos x="282" y="262"/>
                </a:cxn>
                <a:cxn ang="0">
                  <a:pos x="274" y="250"/>
                </a:cxn>
                <a:cxn ang="0">
                  <a:pos x="274" y="238"/>
                </a:cxn>
                <a:cxn ang="0">
                  <a:pos x="298" y="240"/>
                </a:cxn>
                <a:cxn ang="0">
                  <a:pos x="296" y="216"/>
                </a:cxn>
                <a:cxn ang="0">
                  <a:pos x="300" y="210"/>
                </a:cxn>
                <a:cxn ang="0">
                  <a:pos x="310" y="204"/>
                </a:cxn>
                <a:cxn ang="0">
                  <a:pos x="318" y="196"/>
                </a:cxn>
                <a:cxn ang="0">
                  <a:pos x="312" y="170"/>
                </a:cxn>
                <a:cxn ang="0">
                  <a:pos x="318" y="162"/>
                </a:cxn>
                <a:cxn ang="0">
                  <a:pos x="338" y="166"/>
                </a:cxn>
                <a:cxn ang="0">
                  <a:pos x="340" y="168"/>
                </a:cxn>
                <a:cxn ang="0">
                  <a:pos x="370" y="162"/>
                </a:cxn>
                <a:cxn ang="0">
                  <a:pos x="348" y="128"/>
                </a:cxn>
                <a:cxn ang="0">
                  <a:pos x="334" y="134"/>
                </a:cxn>
                <a:cxn ang="0">
                  <a:pos x="292" y="122"/>
                </a:cxn>
                <a:cxn ang="0">
                  <a:pos x="280" y="110"/>
                </a:cxn>
                <a:cxn ang="0">
                  <a:pos x="260" y="96"/>
                </a:cxn>
                <a:cxn ang="0">
                  <a:pos x="294" y="58"/>
                </a:cxn>
                <a:cxn ang="0">
                  <a:pos x="286" y="30"/>
                </a:cxn>
                <a:cxn ang="0">
                  <a:pos x="258" y="22"/>
                </a:cxn>
                <a:cxn ang="0">
                  <a:pos x="226" y="28"/>
                </a:cxn>
                <a:cxn ang="0">
                  <a:pos x="200" y="14"/>
                </a:cxn>
                <a:cxn ang="0">
                  <a:pos x="190" y="10"/>
                </a:cxn>
                <a:cxn ang="0">
                  <a:pos x="186" y="2"/>
                </a:cxn>
                <a:cxn ang="0">
                  <a:pos x="184" y="22"/>
                </a:cxn>
                <a:cxn ang="0">
                  <a:pos x="180" y="34"/>
                </a:cxn>
                <a:cxn ang="0">
                  <a:pos x="184" y="40"/>
                </a:cxn>
                <a:cxn ang="0">
                  <a:pos x="182" y="50"/>
                </a:cxn>
                <a:cxn ang="0">
                  <a:pos x="184" y="68"/>
                </a:cxn>
                <a:cxn ang="0">
                  <a:pos x="182" y="70"/>
                </a:cxn>
                <a:cxn ang="0">
                  <a:pos x="172" y="96"/>
                </a:cxn>
                <a:cxn ang="0">
                  <a:pos x="148" y="106"/>
                </a:cxn>
                <a:cxn ang="0">
                  <a:pos x="98" y="106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0"/>
                </a:cxn>
                <a:cxn ang="0">
                  <a:pos x="62" y="14"/>
                </a:cxn>
                <a:cxn ang="0">
                  <a:pos x="46" y="32"/>
                </a:cxn>
                <a:cxn ang="0">
                  <a:pos x="34" y="50"/>
                </a:cxn>
                <a:cxn ang="0">
                  <a:pos x="24" y="70"/>
                </a:cxn>
                <a:cxn ang="0">
                  <a:pos x="10" y="98"/>
                </a:cxn>
                <a:cxn ang="0">
                  <a:pos x="4" y="104"/>
                </a:cxn>
                <a:cxn ang="0">
                  <a:pos x="0" y="108"/>
                </a:cxn>
                <a:cxn ang="0">
                  <a:pos x="6" y="152"/>
                </a:cxn>
                <a:cxn ang="0">
                  <a:pos x="6" y="154"/>
                </a:cxn>
                <a:cxn ang="0">
                  <a:pos x="2" y="184"/>
                </a:cxn>
                <a:cxn ang="0">
                  <a:pos x="2" y="196"/>
                </a:cxn>
                <a:cxn ang="0">
                  <a:pos x="2" y="200"/>
                </a:cxn>
                <a:cxn ang="0">
                  <a:pos x="4" y="202"/>
                </a:cxn>
                <a:cxn ang="0">
                  <a:pos x="36" y="224"/>
                </a:cxn>
                <a:cxn ang="0">
                  <a:pos x="38" y="224"/>
                </a:cxn>
                <a:cxn ang="0">
                  <a:pos x="38" y="226"/>
                </a:cxn>
                <a:cxn ang="0">
                  <a:pos x="42" y="236"/>
                </a:cxn>
                <a:cxn ang="0">
                  <a:pos x="50" y="248"/>
                </a:cxn>
                <a:cxn ang="0">
                  <a:pos x="56" y="252"/>
                </a:cxn>
                <a:cxn ang="0">
                  <a:pos x="62" y="256"/>
                </a:cxn>
                <a:cxn ang="0">
                  <a:pos x="66" y="204"/>
                </a:cxn>
                <a:cxn ang="0">
                  <a:pos x="66" y="202"/>
                </a:cxn>
                <a:cxn ang="0">
                  <a:pos x="90" y="146"/>
                </a:cxn>
                <a:cxn ang="0">
                  <a:pos x="98" y="80"/>
                </a:cxn>
                <a:cxn ang="0">
                  <a:pos x="98" y="78"/>
                </a:cxn>
                <a:cxn ang="0">
                  <a:pos x="106" y="60"/>
                </a:cxn>
                <a:cxn ang="0">
                  <a:pos x="100" y="44"/>
                </a:cxn>
                <a:cxn ang="0">
                  <a:pos x="98" y="44"/>
                </a:cxn>
                <a:cxn ang="0">
                  <a:pos x="98" y="24"/>
                </a:cxn>
                <a:cxn ang="0">
                  <a:pos x="98" y="22"/>
                </a:cxn>
                <a:cxn ang="0">
                  <a:pos x="102" y="16"/>
                </a:cxn>
                <a:cxn ang="0">
                  <a:pos x="106" y="12"/>
                </a:cxn>
                <a:cxn ang="0">
                  <a:pos x="80" y="0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70" y="18"/>
                </a:cxn>
                <a:cxn ang="0">
                  <a:pos x="68" y="20"/>
                </a:cxn>
                <a:cxn ang="0">
                  <a:pos x="36" y="28"/>
                </a:cxn>
                <a:cxn ang="0">
                  <a:pos x="38" y="32"/>
                </a:cxn>
                <a:cxn ang="0">
                  <a:pos x="48" y="44"/>
                </a:cxn>
                <a:cxn ang="0">
                  <a:pos x="44" y="46"/>
                </a:cxn>
                <a:cxn ang="0">
                  <a:pos x="30" y="54"/>
                </a:cxn>
                <a:cxn ang="0">
                  <a:pos x="6" y="72"/>
                </a:cxn>
                <a:cxn ang="0">
                  <a:pos x="2" y="80"/>
                </a:cxn>
                <a:cxn ang="0">
                  <a:pos x="0" y="92"/>
                </a:cxn>
                <a:cxn ang="0">
                  <a:pos x="4" y="108"/>
                </a:cxn>
                <a:cxn ang="0">
                  <a:pos x="10" y="126"/>
                </a:cxn>
                <a:cxn ang="0">
                  <a:pos x="34" y="128"/>
                </a:cxn>
                <a:cxn ang="0">
                  <a:pos x="36" y="128"/>
                </a:cxn>
                <a:cxn ang="0">
                  <a:pos x="60" y="140"/>
                </a:cxn>
                <a:cxn ang="0">
                  <a:pos x="86" y="136"/>
                </a:cxn>
                <a:cxn ang="0">
                  <a:pos x="94" y="132"/>
                </a:cxn>
                <a:cxn ang="0">
                  <a:pos x="102" y="126"/>
                </a:cxn>
                <a:cxn ang="0">
                  <a:pos x="112" y="118"/>
                </a:cxn>
                <a:cxn ang="0">
                  <a:pos x="122" y="106"/>
                </a:cxn>
                <a:cxn ang="0">
                  <a:pos x="124" y="106"/>
                </a:cxn>
                <a:cxn ang="0">
                  <a:pos x="126" y="104"/>
                </a:cxn>
                <a:cxn ang="0">
                  <a:pos x="136" y="100"/>
                </a:cxn>
                <a:cxn ang="0">
                  <a:pos x="134" y="66"/>
                </a:cxn>
                <a:cxn ang="0">
                  <a:pos x="148" y="44"/>
                </a:cxn>
                <a:cxn ang="0">
                  <a:pos x="160" y="34"/>
                </a:cxn>
                <a:cxn ang="0">
                  <a:pos x="160" y="22"/>
                </a:cxn>
                <a:cxn ang="0">
                  <a:pos x="158" y="14"/>
                </a:cxn>
                <a:cxn ang="0">
                  <a:pos x="156" y="10"/>
                </a:cxn>
                <a:cxn ang="0">
                  <a:pos x="152" y="2"/>
                </a:cxn>
                <a:cxn ang="0">
                  <a:pos x="146" y="0"/>
                </a:cxn>
                <a:cxn ang="0">
                  <a:pos x="146" y="12"/>
                </a:cxn>
                <a:cxn ang="0">
                  <a:pos x="126" y="8"/>
                </a:cxn>
                <a:cxn ang="0">
                  <a:pos x="116" y="14"/>
                </a:cxn>
                <a:cxn ang="0">
                  <a:pos x="114" y="14"/>
                </a:cxn>
                <a:cxn ang="0">
                  <a:pos x="72" y="14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882021" y="3442765"/>
            <a:ext cx="367408" cy="307777"/>
            <a:chOff x="3179964" y="2776578"/>
            <a:chExt cx="367408" cy="307777"/>
          </a:xfrm>
        </p:grpSpPr>
        <p:sp>
          <p:nvSpPr>
            <p:cNvPr id="122" name="椭圆 121"/>
            <p:cNvSpPr/>
            <p:nvPr/>
          </p:nvSpPr>
          <p:spPr>
            <a:xfrm>
              <a:off x="3214623" y="2787274"/>
              <a:ext cx="271686" cy="2715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3179964" y="27765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02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102115" y="4052221"/>
            <a:ext cx="367408" cy="307777"/>
            <a:chOff x="3179964" y="2776578"/>
            <a:chExt cx="367408" cy="307777"/>
          </a:xfrm>
        </p:grpSpPr>
        <p:sp>
          <p:nvSpPr>
            <p:cNvPr id="125" name="椭圆 124"/>
            <p:cNvSpPr/>
            <p:nvPr/>
          </p:nvSpPr>
          <p:spPr>
            <a:xfrm>
              <a:off x="3214623" y="2787274"/>
              <a:ext cx="271686" cy="2715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3179964" y="27765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03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5359217" y="2251927"/>
            <a:ext cx="367408" cy="307777"/>
            <a:chOff x="3179964" y="2776578"/>
            <a:chExt cx="367408" cy="307777"/>
          </a:xfrm>
        </p:grpSpPr>
        <p:sp>
          <p:nvSpPr>
            <p:cNvPr id="128" name="椭圆 127"/>
            <p:cNvSpPr/>
            <p:nvPr/>
          </p:nvSpPr>
          <p:spPr>
            <a:xfrm>
              <a:off x="3214623" y="2787274"/>
              <a:ext cx="271686" cy="2715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3179964" y="27765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01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6274610" y="1643028"/>
            <a:ext cx="5669281" cy="3704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Rectangle 39"/>
          <p:cNvSpPr>
            <a:spLocks noChangeArrowheads="1"/>
          </p:cNvSpPr>
          <p:nvPr/>
        </p:nvSpPr>
        <p:spPr bwMode="auto">
          <a:xfrm>
            <a:off x="6381808" y="2098189"/>
            <a:ext cx="5287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132" name="Rectangle 40"/>
          <p:cNvSpPr>
            <a:spLocks noChangeArrowheads="1"/>
          </p:cNvSpPr>
          <p:nvPr/>
        </p:nvSpPr>
        <p:spPr bwMode="auto">
          <a:xfrm>
            <a:off x="6381809" y="2369569"/>
            <a:ext cx="4976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单击此处添加文本你也可以右击进行粘贴已有文本，文字改变动画效果不变，单击此处添加文本你也可以右击进行粘贴已有文本，文字改变动画效果不变，</a:t>
            </a: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Rectangle 39"/>
          <p:cNvSpPr>
            <a:spLocks noChangeArrowheads="1"/>
          </p:cNvSpPr>
          <p:nvPr/>
        </p:nvSpPr>
        <p:spPr bwMode="auto">
          <a:xfrm>
            <a:off x="6381808" y="3000729"/>
            <a:ext cx="5287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6381809" y="3272109"/>
            <a:ext cx="4976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单击此处添加文本你也可以右击进行粘贴已有文本，文字改变动画效果不变，单击此处添加文本你也可以右击进行粘贴已有文本，文字改变动画效果不变，</a:t>
            </a: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Rectangle 39"/>
          <p:cNvSpPr>
            <a:spLocks noChangeArrowheads="1"/>
          </p:cNvSpPr>
          <p:nvPr/>
        </p:nvSpPr>
        <p:spPr bwMode="auto">
          <a:xfrm>
            <a:off x="6368715" y="3894880"/>
            <a:ext cx="52879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136" name="Rectangle 40"/>
          <p:cNvSpPr>
            <a:spLocks noChangeArrowheads="1"/>
          </p:cNvSpPr>
          <p:nvPr/>
        </p:nvSpPr>
        <p:spPr bwMode="auto">
          <a:xfrm>
            <a:off x="6368716" y="4166260"/>
            <a:ext cx="4976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单击此处添加文本你也可以右击进行粘贴已有文本，文字改变动画效果不变，单击此处添加文本你也可以右击进行粘贴已有文本，文字改变动画效果不变，</a:t>
            </a: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矩形 136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304948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1" grpId="0"/>
      <p:bldP spid="132" grpId="0"/>
      <p:bldP spid="133" grpId="0"/>
      <p:bldP spid="134" grpId="0"/>
      <p:bldP spid="135" grpId="0"/>
      <p:bldP spid="136" grpId="0"/>
      <p:bldP spid="1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988610"/>
            <a:ext cx="12188872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252" y="3713874"/>
            <a:ext cx="3269565" cy="677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61489" y="2337082"/>
            <a:ext cx="5523089" cy="1295421"/>
            <a:chOff x="112488" y="2739205"/>
            <a:chExt cx="3077351" cy="721782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8" y="3001474"/>
              <a:ext cx="3077351" cy="4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工作存在不足</a:t>
              </a:r>
              <a:endParaRPr lang="en-US" altLang="zh-C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91951" y="2739205"/>
              <a:ext cx="515548" cy="36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               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833143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3911010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六边形 64"/>
          <p:cNvSpPr/>
          <p:nvPr/>
        </p:nvSpPr>
        <p:spPr>
          <a:xfrm rot="16200000">
            <a:off x="6750794" y="3306067"/>
            <a:ext cx="2888574" cy="2490150"/>
          </a:xfrm>
          <a:prstGeom prst="hexagon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六边形 65"/>
          <p:cNvSpPr/>
          <p:nvPr/>
        </p:nvSpPr>
        <p:spPr>
          <a:xfrm rot="16200000">
            <a:off x="4260644" y="3306068"/>
            <a:ext cx="2888574" cy="2490150"/>
          </a:xfrm>
          <a:prstGeom prst="hexagon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5505719" y="1047324"/>
            <a:ext cx="2888574" cy="2490150"/>
          </a:xfrm>
          <a:prstGeom prst="hexagon">
            <a:avLst/>
          </a:pr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459396" y="3106855"/>
            <a:ext cx="4980760" cy="629831"/>
            <a:chOff x="3797203" y="2933463"/>
            <a:chExt cx="4980760" cy="629831"/>
          </a:xfrm>
        </p:grpSpPr>
        <p:sp>
          <p:nvSpPr>
            <p:cNvPr id="69" name="任意多边形 68"/>
            <p:cNvSpPr>
              <a:spLocks noChangeAspect="1"/>
            </p:cNvSpPr>
            <p:nvPr/>
          </p:nvSpPr>
          <p:spPr>
            <a:xfrm rot="16200000">
              <a:off x="7221125" y="2000153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16200000">
              <a:off x="4730513" y="2000154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任意多边形 70"/>
            <p:cNvSpPr>
              <a:spLocks noChangeAspect="1"/>
            </p:cNvSpPr>
            <p:nvPr/>
          </p:nvSpPr>
          <p:spPr>
            <a:xfrm rot="5400000" flipV="1">
              <a:off x="5976050" y="2006456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6621569" y="1103747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806095" y="5065487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345237" y="5065487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285383" y="1662178"/>
            <a:ext cx="200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</a:t>
            </a:r>
            <a:r>
              <a:rPr lang="zh-CN" altLang="en-US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小标题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83829" y="4841385"/>
            <a:ext cx="200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433853" y="4852881"/>
            <a:ext cx="200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710422" y="1985655"/>
            <a:ext cx="255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1"/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内容，此处</a:t>
            </a:r>
            <a:r>
              <a:rPr lang="zh-CN" altLang="en-US" sz="1200" dirty="0">
                <a:solidFill>
                  <a:schemeClr val="bg1"/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139182" y="3723362"/>
            <a:ext cx="228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1"/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内容，此处</a:t>
            </a:r>
            <a:r>
              <a:rPr lang="zh-CN" altLang="en-US" sz="1200" dirty="0">
                <a:solidFill>
                  <a:schemeClr val="bg1"/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75623" y="3753107"/>
            <a:ext cx="228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bg1"/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内容，此处</a:t>
            </a:r>
            <a:r>
              <a:rPr lang="zh-CN" altLang="en-US" sz="1200" dirty="0">
                <a:solidFill>
                  <a:schemeClr val="bg1"/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bg1"/>
                </a:solidFill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886285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5" grpId="0" animBg="1"/>
      <p:bldP spid="66" grpId="0" animBg="1"/>
      <p:bldP spid="67" grpId="0" animBg="1"/>
      <p:bldP spid="72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3911010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943" y="1005385"/>
            <a:ext cx="1293497" cy="124381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697" y="4608991"/>
            <a:ext cx="1293497" cy="1239431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0697" y="2722780"/>
            <a:ext cx="1293497" cy="1235251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5551720" y="1005386"/>
            <a:ext cx="5159554" cy="1204550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5740402" y="1030405"/>
            <a:ext cx="5145039" cy="1201459"/>
            <a:chOff x="8626301" y="2526505"/>
            <a:chExt cx="2497036" cy="1201459"/>
          </a:xfrm>
        </p:grpSpPr>
        <p:sp>
          <p:nvSpPr>
            <p:cNvPr id="70" name="文本框 87"/>
            <p:cNvSpPr txBox="1"/>
            <p:nvPr/>
          </p:nvSpPr>
          <p:spPr>
            <a:xfrm>
              <a:off x="8638976" y="2526505"/>
              <a:ext cx="537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125440" y="1005385"/>
            <a:ext cx="1426280" cy="1204550"/>
            <a:chOff x="3503136" y="1764298"/>
            <a:chExt cx="1426280" cy="1204550"/>
          </a:xfrm>
          <a:solidFill>
            <a:srgbClr val="FC8D08">
              <a:alpha val="85000"/>
            </a:srgbClr>
          </a:solidFill>
        </p:grpSpPr>
        <p:sp>
          <p:nvSpPr>
            <p:cNvPr id="101" name="矩形 100"/>
            <p:cNvSpPr/>
            <p:nvPr/>
          </p:nvSpPr>
          <p:spPr>
            <a:xfrm>
              <a:off x="3503136" y="1764298"/>
              <a:ext cx="1426280" cy="12045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文本框 7"/>
            <p:cNvSpPr txBox="1"/>
            <p:nvPr/>
          </p:nvSpPr>
          <p:spPr>
            <a:xfrm>
              <a:off x="3787337" y="1973984"/>
              <a:ext cx="88036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5551720" y="2722781"/>
            <a:ext cx="5159554" cy="1204550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8595B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740402" y="2747800"/>
            <a:ext cx="5145039" cy="1201459"/>
            <a:chOff x="8626301" y="2526505"/>
            <a:chExt cx="2497036" cy="1201459"/>
          </a:xfrm>
        </p:grpSpPr>
        <p:sp>
          <p:nvSpPr>
            <p:cNvPr id="105" name="文本框 87"/>
            <p:cNvSpPr txBox="1"/>
            <p:nvPr/>
          </p:nvSpPr>
          <p:spPr>
            <a:xfrm>
              <a:off x="8638976" y="2526505"/>
              <a:ext cx="537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125440" y="2722780"/>
            <a:ext cx="1426280" cy="1204550"/>
            <a:chOff x="3514381" y="3185489"/>
            <a:chExt cx="1426280" cy="1204550"/>
          </a:xfrm>
          <a:solidFill>
            <a:srgbClr val="C00000">
              <a:alpha val="85000"/>
            </a:srgbClr>
          </a:solidFill>
        </p:grpSpPr>
        <p:sp>
          <p:nvSpPr>
            <p:cNvPr id="108" name="矩形 107"/>
            <p:cNvSpPr/>
            <p:nvPr/>
          </p:nvSpPr>
          <p:spPr>
            <a:xfrm>
              <a:off x="3514381" y="3185489"/>
              <a:ext cx="1426280" cy="1204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文本框 7"/>
            <p:cNvSpPr txBox="1"/>
            <p:nvPr/>
          </p:nvSpPr>
          <p:spPr>
            <a:xfrm>
              <a:off x="3798582" y="3395175"/>
              <a:ext cx="88037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矩形 109"/>
          <p:cNvSpPr/>
          <p:nvPr/>
        </p:nvSpPr>
        <p:spPr>
          <a:xfrm>
            <a:off x="5540474" y="4604605"/>
            <a:ext cx="5159554" cy="1243817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5729156" y="4629625"/>
            <a:ext cx="5145039" cy="1201459"/>
            <a:chOff x="8626301" y="2526505"/>
            <a:chExt cx="2497036" cy="1201459"/>
          </a:xfrm>
        </p:grpSpPr>
        <p:sp>
          <p:nvSpPr>
            <p:cNvPr id="112" name="文本框 87"/>
            <p:cNvSpPr txBox="1"/>
            <p:nvPr/>
          </p:nvSpPr>
          <p:spPr>
            <a:xfrm>
              <a:off x="8638976" y="2526505"/>
              <a:ext cx="537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文本框 88"/>
            <p:cNvSpPr txBox="1"/>
            <p:nvPr/>
          </p:nvSpPr>
          <p:spPr>
            <a:xfrm>
              <a:off x="8626301" y="2860034"/>
              <a:ext cx="249703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400" dirty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</a:t>
              </a: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114194" y="4604604"/>
            <a:ext cx="1426280" cy="1243817"/>
            <a:chOff x="3503134" y="4606602"/>
            <a:chExt cx="1426280" cy="1243817"/>
          </a:xfrm>
          <a:solidFill>
            <a:srgbClr val="C00000">
              <a:alpha val="85000"/>
            </a:srgbClr>
          </a:solidFill>
        </p:grpSpPr>
        <p:sp>
          <p:nvSpPr>
            <p:cNvPr id="115" name="矩形 114"/>
            <p:cNvSpPr/>
            <p:nvPr/>
          </p:nvSpPr>
          <p:spPr>
            <a:xfrm>
              <a:off x="3503134" y="4606602"/>
              <a:ext cx="1426280" cy="1243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7" name="文本框 7"/>
            <p:cNvSpPr txBox="1"/>
            <p:nvPr/>
          </p:nvSpPr>
          <p:spPr>
            <a:xfrm>
              <a:off x="3787335" y="4816289"/>
              <a:ext cx="88036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8" name="矩形 137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442670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8" grpId="0" animBg="1"/>
      <p:bldP spid="103" grpId="0" animBg="1"/>
      <p:bldP spid="110" grpId="0" animBg="1"/>
      <p:bldP spid="1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3911010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2707575" y="728435"/>
            <a:ext cx="5254626" cy="5284787"/>
            <a:chOff x="444500" y="1149351"/>
            <a:chExt cx="5254626" cy="5284787"/>
          </a:xfrm>
        </p:grpSpPr>
        <p:sp>
          <p:nvSpPr>
            <p:cNvPr id="89" name="Freeform 5"/>
            <p:cNvSpPr>
              <a:spLocks/>
            </p:cNvSpPr>
            <p:nvPr/>
          </p:nvSpPr>
          <p:spPr bwMode="auto">
            <a:xfrm>
              <a:off x="779463" y="3943350"/>
              <a:ext cx="1727200" cy="2490787"/>
            </a:xfrm>
            <a:custGeom>
              <a:avLst/>
              <a:gdLst>
                <a:gd name="T0" fmla="*/ 370 w 399"/>
                <a:gd name="T1" fmla="*/ 239 h 575"/>
                <a:gd name="T2" fmla="*/ 325 w 399"/>
                <a:gd name="T3" fmla="*/ 160 h 575"/>
                <a:gd name="T4" fmla="*/ 292 w 399"/>
                <a:gd name="T5" fmla="*/ 127 h 575"/>
                <a:gd name="T6" fmla="*/ 283 w 399"/>
                <a:gd name="T7" fmla="*/ 120 h 575"/>
                <a:gd name="T8" fmla="*/ 274 w 399"/>
                <a:gd name="T9" fmla="*/ 113 h 575"/>
                <a:gd name="T10" fmla="*/ 255 w 399"/>
                <a:gd name="T11" fmla="*/ 100 h 575"/>
                <a:gd name="T12" fmla="*/ 171 w 399"/>
                <a:gd name="T13" fmla="*/ 61 h 575"/>
                <a:gd name="T14" fmla="*/ 129 w 399"/>
                <a:gd name="T15" fmla="*/ 52 h 575"/>
                <a:gd name="T16" fmla="*/ 77 w 399"/>
                <a:gd name="T17" fmla="*/ 5 h 575"/>
                <a:gd name="T18" fmla="*/ 5 w 399"/>
                <a:gd name="T19" fmla="*/ 58 h 575"/>
                <a:gd name="T20" fmla="*/ 58 w 399"/>
                <a:gd name="T21" fmla="*/ 130 h 575"/>
                <a:gd name="T22" fmla="*/ 127 w 399"/>
                <a:gd name="T23" fmla="*/ 89 h 575"/>
                <a:gd name="T24" fmla="*/ 162 w 399"/>
                <a:gd name="T25" fmla="*/ 95 h 575"/>
                <a:gd name="T26" fmla="*/ 240 w 399"/>
                <a:gd name="T27" fmla="*/ 125 h 575"/>
                <a:gd name="T28" fmla="*/ 258 w 399"/>
                <a:gd name="T29" fmla="*/ 136 h 575"/>
                <a:gd name="T30" fmla="*/ 266 w 399"/>
                <a:gd name="T31" fmla="*/ 142 h 575"/>
                <a:gd name="T32" fmla="*/ 275 w 399"/>
                <a:gd name="T33" fmla="*/ 148 h 575"/>
                <a:gd name="T34" fmla="*/ 306 w 399"/>
                <a:gd name="T35" fmla="*/ 177 h 575"/>
                <a:gd name="T36" fmla="*/ 352 w 399"/>
                <a:gd name="T37" fmla="*/ 247 h 575"/>
                <a:gd name="T38" fmla="*/ 380 w 399"/>
                <a:gd name="T39" fmla="*/ 416 h 575"/>
                <a:gd name="T40" fmla="*/ 361 w 399"/>
                <a:gd name="T41" fmla="*/ 500 h 575"/>
                <a:gd name="T42" fmla="*/ 316 w 399"/>
                <a:gd name="T43" fmla="*/ 575 h 575"/>
                <a:gd name="T44" fmla="*/ 365 w 399"/>
                <a:gd name="T45" fmla="*/ 502 h 575"/>
                <a:gd name="T46" fmla="*/ 390 w 399"/>
                <a:gd name="T47" fmla="*/ 417 h 575"/>
                <a:gd name="T48" fmla="*/ 370 w 399"/>
                <a:gd name="T49" fmla="*/ 23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9" h="575">
                  <a:moveTo>
                    <a:pt x="370" y="239"/>
                  </a:moveTo>
                  <a:cubicBezTo>
                    <a:pt x="359" y="211"/>
                    <a:pt x="344" y="184"/>
                    <a:pt x="325" y="160"/>
                  </a:cubicBezTo>
                  <a:cubicBezTo>
                    <a:pt x="315" y="148"/>
                    <a:pt x="304" y="137"/>
                    <a:pt x="292" y="127"/>
                  </a:cubicBezTo>
                  <a:cubicBezTo>
                    <a:pt x="289" y="125"/>
                    <a:pt x="286" y="122"/>
                    <a:pt x="283" y="120"/>
                  </a:cubicBezTo>
                  <a:cubicBezTo>
                    <a:pt x="280" y="117"/>
                    <a:pt x="277" y="115"/>
                    <a:pt x="274" y="113"/>
                  </a:cubicBezTo>
                  <a:cubicBezTo>
                    <a:pt x="268" y="108"/>
                    <a:pt x="262" y="104"/>
                    <a:pt x="255" y="100"/>
                  </a:cubicBezTo>
                  <a:cubicBezTo>
                    <a:pt x="229" y="83"/>
                    <a:pt x="201" y="70"/>
                    <a:pt x="171" y="61"/>
                  </a:cubicBezTo>
                  <a:cubicBezTo>
                    <a:pt x="157" y="57"/>
                    <a:pt x="143" y="54"/>
                    <a:pt x="129" y="52"/>
                  </a:cubicBezTo>
                  <a:cubicBezTo>
                    <a:pt x="123" y="28"/>
                    <a:pt x="103" y="9"/>
                    <a:pt x="77" y="5"/>
                  </a:cubicBezTo>
                  <a:cubicBezTo>
                    <a:pt x="42" y="0"/>
                    <a:pt x="10" y="24"/>
                    <a:pt x="5" y="58"/>
                  </a:cubicBezTo>
                  <a:cubicBezTo>
                    <a:pt x="0" y="93"/>
                    <a:pt x="24" y="125"/>
                    <a:pt x="58" y="130"/>
                  </a:cubicBezTo>
                  <a:cubicBezTo>
                    <a:pt x="89" y="134"/>
                    <a:pt x="117" y="117"/>
                    <a:pt x="127" y="89"/>
                  </a:cubicBezTo>
                  <a:cubicBezTo>
                    <a:pt x="139" y="90"/>
                    <a:pt x="150" y="92"/>
                    <a:pt x="162" y="95"/>
                  </a:cubicBezTo>
                  <a:cubicBezTo>
                    <a:pt x="189" y="101"/>
                    <a:pt x="215" y="111"/>
                    <a:pt x="240" y="125"/>
                  </a:cubicBezTo>
                  <a:cubicBezTo>
                    <a:pt x="246" y="129"/>
                    <a:pt x="252" y="132"/>
                    <a:pt x="258" y="136"/>
                  </a:cubicBezTo>
                  <a:cubicBezTo>
                    <a:pt x="261" y="138"/>
                    <a:pt x="264" y="140"/>
                    <a:pt x="266" y="142"/>
                  </a:cubicBezTo>
                  <a:cubicBezTo>
                    <a:pt x="269" y="144"/>
                    <a:pt x="272" y="146"/>
                    <a:pt x="275" y="148"/>
                  </a:cubicBezTo>
                  <a:cubicBezTo>
                    <a:pt x="286" y="157"/>
                    <a:pt x="296" y="166"/>
                    <a:pt x="306" y="177"/>
                  </a:cubicBezTo>
                  <a:cubicBezTo>
                    <a:pt x="325" y="197"/>
                    <a:pt x="340" y="221"/>
                    <a:pt x="352" y="247"/>
                  </a:cubicBezTo>
                  <a:cubicBezTo>
                    <a:pt x="376" y="299"/>
                    <a:pt x="385" y="358"/>
                    <a:pt x="380" y="416"/>
                  </a:cubicBezTo>
                  <a:cubicBezTo>
                    <a:pt x="378" y="445"/>
                    <a:pt x="371" y="473"/>
                    <a:pt x="361" y="500"/>
                  </a:cubicBezTo>
                  <a:cubicBezTo>
                    <a:pt x="350" y="528"/>
                    <a:pt x="335" y="553"/>
                    <a:pt x="316" y="575"/>
                  </a:cubicBezTo>
                  <a:cubicBezTo>
                    <a:pt x="337" y="555"/>
                    <a:pt x="353" y="529"/>
                    <a:pt x="365" y="502"/>
                  </a:cubicBezTo>
                  <a:cubicBezTo>
                    <a:pt x="378" y="475"/>
                    <a:pt x="386" y="446"/>
                    <a:pt x="390" y="417"/>
                  </a:cubicBezTo>
                  <a:cubicBezTo>
                    <a:pt x="399" y="358"/>
                    <a:pt x="392" y="296"/>
                    <a:pt x="370" y="23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Oval 6"/>
            <p:cNvSpPr>
              <a:spLocks noChangeArrowheads="1"/>
            </p:cNvSpPr>
            <p:nvPr/>
          </p:nvSpPr>
          <p:spPr bwMode="auto">
            <a:xfrm>
              <a:off x="895350" y="4068763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908050" y="3168650"/>
              <a:ext cx="1681163" cy="3260725"/>
            </a:xfrm>
            <a:custGeom>
              <a:avLst/>
              <a:gdLst>
                <a:gd name="T0" fmla="*/ 382 w 388"/>
                <a:gd name="T1" fmla="*/ 450 h 753"/>
                <a:gd name="T2" fmla="*/ 372 w 388"/>
                <a:gd name="T3" fmla="*/ 399 h 753"/>
                <a:gd name="T4" fmla="*/ 357 w 388"/>
                <a:gd name="T5" fmla="*/ 349 h 753"/>
                <a:gd name="T6" fmla="*/ 241 w 388"/>
                <a:gd name="T7" fmla="*/ 175 h 753"/>
                <a:gd name="T8" fmla="*/ 133 w 388"/>
                <a:gd name="T9" fmla="*/ 89 h 753"/>
                <a:gd name="T10" fmla="*/ 102 w 388"/>
                <a:gd name="T11" fmla="*/ 17 h 753"/>
                <a:gd name="T12" fmla="*/ 17 w 388"/>
                <a:gd name="T13" fmla="*/ 42 h 753"/>
                <a:gd name="T14" fmla="*/ 43 w 388"/>
                <a:gd name="T15" fmla="*/ 128 h 753"/>
                <a:gd name="T16" fmla="*/ 113 w 388"/>
                <a:gd name="T17" fmla="*/ 120 h 753"/>
                <a:gd name="T18" fmla="*/ 221 w 388"/>
                <a:gd name="T19" fmla="*/ 197 h 753"/>
                <a:gd name="T20" fmla="*/ 338 w 388"/>
                <a:gd name="T21" fmla="*/ 356 h 753"/>
                <a:gd name="T22" fmla="*/ 367 w 388"/>
                <a:gd name="T23" fmla="*/ 452 h 753"/>
                <a:gd name="T24" fmla="*/ 377 w 388"/>
                <a:gd name="T25" fmla="*/ 553 h 753"/>
                <a:gd name="T26" fmla="*/ 346 w 388"/>
                <a:gd name="T27" fmla="*/ 753 h 753"/>
                <a:gd name="T28" fmla="*/ 387 w 388"/>
                <a:gd name="T29" fmla="*/ 553 h 753"/>
                <a:gd name="T30" fmla="*/ 382 w 388"/>
                <a:gd name="T31" fmla="*/ 45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8" h="753">
                  <a:moveTo>
                    <a:pt x="382" y="450"/>
                  </a:moveTo>
                  <a:cubicBezTo>
                    <a:pt x="379" y="433"/>
                    <a:pt x="376" y="416"/>
                    <a:pt x="372" y="399"/>
                  </a:cubicBezTo>
                  <a:cubicBezTo>
                    <a:pt x="368" y="382"/>
                    <a:pt x="363" y="365"/>
                    <a:pt x="357" y="349"/>
                  </a:cubicBezTo>
                  <a:cubicBezTo>
                    <a:pt x="332" y="283"/>
                    <a:pt x="291" y="225"/>
                    <a:pt x="241" y="175"/>
                  </a:cubicBezTo>
                  <a:cubicBezTo>
                    <a:pt x="209" y="143"/>
                    <a:pt x="172" y="114"/>
                    <a:pt x="133" y="89"/>
                  </a:cubicBezTo>
                  <a:cubicBezTo>
                    <a:pt x="141" y="61"/>
                    <a:pt x="129" y="31"/>
                    <a:pt x="102" y="17"/>
                  </a:cubicBezTo>
                  <a:cubicBezTo>
                    <a:pt x="72" y="0"/>
                    <a:pt x="33" y="11"/>
                    <a:pt x="17" y="42"/>
                  </a:cubicBezTo>
                  <a:cubicBezTo>
                    <a:pt x="0" y="73"/>
                    <a:pt x="12" y="111"/>
                    <a:pt x="43" y="128"/>
                  </a:cubicBezTo>
                  <a:cubicBezTo>
                    <a:pt x="66" y="140"/>
                    <a:pt x="94" y="136"/>
                    <a:pt x="113" y="120"/>
                  </a:cubicBezTo>
                  <a:cubicBezTo>
                    <a:pt x="152" y="142"/>
                    <a:pt x="188" y="168"/>
                    <a:pt x="221" y="197"/>
                  </a:cubicBezTo>
                  <a:cubicBezTo>
                    <a:pt x="270" y="242"/>
                    <a:pt x="312" y="295"/>
                    <a:pt x="338" y="356"/>
                  </a:cubicBezTo>
                  <a:cubicBezTo>
                    <a:pt x="352" y="387"/>
                    <a:pt x="360" y="419"/>
                    <a:pt x="367" y="452"/>
                  </a:cubicBezTo>
                  <a:cubicBezTo>
                    <a:pt x="373" y="485"/>
                    <a:pt x="377" y="519"/>
                    <a:pt x="377" y="553"/>
                  </a:cubicBezTo>
                  <a:cubicBezTo>
                    <a:pt x="378" y="621"/>
                    <a:pt x="368" y="689"/>
                    <a:pt x="346" y="753"/>
                  </a:cubicBezTo>
                  <a:cubicBezTo>
                    <a:pt x="371" y="690"/>
                    <a:pt x="385" y="622"/>
                    <a:pt x="387" y="553"/>
                  </a:cubicBezTo>
                  <a:cubicBezTo>
                    <a:pt x="388" y="519"/>
                    <a:pt x="387" y="484"/>
                    <a:pt x="382" y="45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1042988" y="33115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1350963" y="2492375"/>
              <a:ext cx="1363663" cy="3937000"/>
            </a:xfrm>
            <a:custGeom>
              <a:avLst/>
              <a:gdLst>
                <a:gd name="T0" fmla="*/ 312 w 315"/>
                <a:gd name="T1" fmla="*/ 691 h 909"/>
                <a:gd name="T2" fmla="*/ 302 w 315"/>
                <a:gd name="T3" fmla="*/ 582 h 909"/>
                <a:gd name="T4" fmla="*/ 294 w 315"/>
                <a:gd name="T5" fmla="*/ 528 h 909"/>
                <a:gd name="T6" fmla="*/ 284 w 315"/>
                <a:gd name="T7" fmla="*/ 474 h 909"/>
                <a:gd name="T8" fmla="*/ 271 w 315"/>
                <a:gd name="T9" fmla="*/ 421 h 909"/>
                <a:gd name="T10" fmla="*/ 253 w 315"/>
                <a:gd name="T11" fmla="*/ 368 h 909"/>
                <a:gd name="T12" fmla="*/ 232 w 315"/>
                <a:gd name="T13" fmla="*/ 317 h 909"/>
                <a:gd name="T14" fmla="*/ 210 w 315"/>
                <a:gd name="T15" fmla="*/ 267 h 909"/>
                <a:gd name="T16" fmla="*/ 162 w 315"/>
                <a:gd name="T17" fmla="*/ 168 h 909"/>
                <a:gd name="T18" fmla="*/ 122 w 315"/>
                <a:gd name="T19" fmla="*/ 106 h 909"/>
                <a:gd name="T20" fmla="*/ 117 w 315"/>
                <a:gd name="T21" fmla="*/ 28 h 909"/>
                <a:gd name="T22" fmla="*/ 28 w 315"/>
                <a:gd name="T23" fmla="*/ 23 h 909"/>
                <a:gd name="T24" fmla="*/ 23 w 315"/>
                <a:gd name="T25" fmla="*/ 112 h 909"/>
                <a:gd name="T26" fmla="*/ 91 w 315"/>
                <a:gd name="T27" fmla="*/ 130 h 909"/>
                <a:gd name="T28" fmla="*/ 183 w 315"/>
                <a:gd name="T29" fmla="*/ 280 h 909"/>
                <a:gd name="T30" fmla="*/ 207 w 315"/>
                <a:gd name="T31" fmla="*/ 329 h 909"/>
                <a:gd name="T32" fmla="*/ 229 w 315"/>
                <a:gd name="T33" fmla="*/ 378 h 909"/>
                <a:gd name="T34" fmla="*/ 249 w 315"/>
                <a:gd name="T35" fmla="*/ 428 h 909"/>
                <a:gd name="T36" fmla="*/ 265 w 315"/>
                <a:gd name="T37" fmla="*/ 479 h 909"/>
                <a:gd name="T38" fmla="*/ 277 w 315"/>
                <a:gd name="T39" fmla="*/ 532 h 909"/>
                <a:gd name="T40" fmla="*/ 288 w 315"/>
                <a:gd name="T41" fmla="*/ 585 h 909"/>
                <a:gd name="T42" fmla="*/ 302 w 315"/>
                <a:gd name="T43" fmla="*/ 692 h 909"/>
                <a:gd name="T44" fmla="*/ 302 w 315"/>
                <a:gd name="T45" fmla="*/ 909 h 909"/>
                <a:gd name="T46" fmla="*/ 312 w 315"/>
                <a:gd name="T47" fmla="*/ 691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5" h="909">
                  <a:moveTo>
                    <a:pt x="312" y="691"/>
                  </a:moveTo>
                  <a:cubicBezTo>
                    <a:pt x="310" y="655"/>
                    <a:pt x="307" y="619"/>
                    <a:pt x="302" y="582"/>
                  </a:cubicBezTo>
                  <a:cubicBezTo>
                    <a:pt x="300" y="564"/>
                    <a:pt x="297" y="546"/>
                    <a:pt x="294" y="528"/>
                  </a:cubicBezTo>
                  <a:cubicBezTo>
                    <a:pt x="291" y="510"/>
                    <a:pt x="288" y="492"/>
                    <a:pt x="284" y="474"/>
                  </a:cubicBezTo>
                  <a:cubicBezTo>
                    <a:pt x="280" y="456"/>
                    <a:pt x="276" y="438"/>
                    <a:pt x="271" y="421"/>
                  </a:cubicBezTo>
                  <a:cubicBezTo>
                    <a:pt x="265" y="403"/>
                    <a:pt x="259" y="385"/>
                    <a:pt x="253" y="368"/>
                  </a:cubicBezTo>
                  <a:cubicBezTo>
                    <a:pt x="246" y="351"/>
                    <a:pt x="239" y="334"/>
                    <a:pt x="232" y="317"/>
                  </a:cubicBezTo>
                  <a:cubicBezTo>
                    <a:pt x="225" y="301"/>
                    <a:pt x="218" y="284"/>
                    <a:pt x="210" y="267"/>
                  </a:cubicBezTo>
                  <a:cubicBezTo>
                    <a:pt x="196" y="234"/>
                    <a:pt x="180" y="200"/>
                    <a:pt x="162" y="168"/>
                  </a:cubicBezTo>
                  <a:cubicBezTo>
                    <a:pt x="150" y="147"/>
                    <a:pt x="136" y="126"/>
                    <a:pt x="122" y="106"/>
                  </a:cubicBezTo>
                  <a:cubicBezTo>
                    <a:pt x="138" y="83"/>
                    <a:pt x="137" y="51"/>
                    <a:pt x="117" y="28"/>
                  </a:cubicBezTo>
                  <a:cubicBezTo>
                    <a:pt x="94" y="2"/>
                    <a:pt x="54" y="0"/>
                    <a:pt x="28" y="23"/>
                  </a:cubicBezTo>
                  <a:cubicBezTo>
                    <a:pt x="2" y="46"/>
                    <a:pt x="0" y="86"/>
                    <a:pt x="23" y="112"/>
                  </a:cubicBezTo>
                  <a:cubicBezTo>
                    <a:pt x="41" y="132"/>
                    <a:pt x="68" y="138"/>
                    <a:pt x="91" y="130"/>
                  </a:cubicBezTo>
                  <a:cubicBezTo>
                    <a:pt x="128" y="175"/>
                    <a:pt x="157" y="227"/>
                    <a:pt x="183" y="280"/>
                  </a:cubicBezTo>
                  <a:cubicBezTo>
                    <a:pt x="191" y="296"/>
                    <a:pt x="199" y="312"/>
                    <a:pt x="207" y="329"/>
                  </a:cubicBezTo>
                  <a:cubicBezTo>
                    <a:pt x="215" y="345"/>
                    <a:pt x="222" y="361"/>
                    <a:pt x="229" y="378"/>
                  </a:cubicBezTo>
                  <a:cubicBezTo>
                    <a:pt x="237" y="394"/>
                    <a:pt x="244" y="411"/>
                    <a:pt x="249" y="428"/>
                  </a:cubicBezTo>
                  <a:cubicBezTo>
                    <a:pt x="255" y="444"/>
                    <a:pt x="260" y="462"/>
                    <a:pt x="265" y="479"/>
                  </a:cubicBezTo>
                  <a:cubicBezTo>
                    <a:pt x="269" y="496"/>
                    <a:pt x="273" y="514"/>
                    <a:pt x="277" y="532"/>
                  </a:cubicBezTo>
                  <a:cubicBezTo>
                    <a:pt x="281" y="549"/>
                    <a:pt x="284" y="567"/>
                    <a:pt x="288" y="585"/>
                  </a:cubicBezTo>
                  <a:cubicBezTo>
                    <a:pt x="294" y="620"/>
                    <a:pt x="298" y="656"/>
                    <a:pt x="302" y="692"/>
                  </a:cubicBezTo>
                  <a:cubicBezTo>
                    <a:pt x="308" y="764"/>
                    <a:pt x="308" y="837"/>
                    <a:pt x="302" y="909"/>
                  </a:cubicBezTo>
                  <a:cubicBezTo>
                    <a:pt x="311" y="837"/>
                    <a:pt x="315" y="764"/>
                    <a:pt x="312" y="69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Oval 10"/>
            <p:cNvSpPr>
              <a:spLocks noChangeArrowheads="1"/>
            </p:cNvSpPr>
            <p:nvPr/>
          </p:nvSpPr>
          <p:spPr bwMode="auto">
            <a:xfrm>
              <a:off x="1481138" y="2630488"/>
              <a:ext cx="346075" cy="347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1960563" y="2036763"/>
              <a:ext cx="893763" cy="4397375"/>
            </a:xfrm>
            <a:custGeom>
              <a:avLst/>
              <a:gdLst>
                <a:gd name="T0" fmla="*/ 185 w 206"/>
                <a:gd name="T1" fmla="*/ 547 h 1015"/>
                <a:gd name="T2" fmla="*/ 150 w 206"/>
                <a:gd name="T3" fmla="*/ 315 h 1015"/>
                <a:gd name="T4" fmla="*/ 107 w 206"/>
                <a:gd name="T5" fmla="*/ 124 h 1015"/>
                <a:gd name="T6" fmla="*/ 130 w 206"/>
                <a:gd name="T7" fmla="*/ 48 h 1015"/>
                <a:gd name="T8" fmla="*/ 49 w 206"/>
                <a:gd name="T9" fmla="*/ 12 h 1015"/>
                <a:gd name="T10" fmla="*/ 13 w 206"/>
                <a:gd name="T11" fmla="*/ 94 h 1015"/>
                <a:gd name="T12" fmla="*/ 70 w 206"/>
                <a:gd name="T13" fmla="*/ 134 h 1015"/>
                <a:gd name="T14" fmla="*/ 121 w 206"/>
                <a:gd name="T15" fmla="*/ 321 h 1015"/>
                <a:gd name="T16" fmla="*/ 165 w 206"/>
                <a:gd name="T17" fmla="*/ 550 h 1015"/>
                <a:gd name="T18" fmla="*/ 198 w 206"/>
                <a:gd name="T19" fmla="*/ 1015 h 1015"/>
                <a:gd name="T20" fmla="*/ 185 w 206"/>
                <a:gd name="T21" fmla="*/ 547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015">
                  <a:moveTo>
                    <a:pt x="185" y="547"/>
                  </a:moveTo>
                  <a:cubicBezTo>
                    <a:pt x="176" y="469"/>
                    <a:pt x="165" y="392"/>
                    <a:pt x="150" y="315"/>
                  </a:cubicBezTo>
                  <a:cubicBezTo>
                    <a:pt x="138" y="251"/>
                    <a:pt x="123" y="187"/>
                    <a:pt x="107" y="124"/>
                  </a:cubicBezTo>
                  <a:cubicBezTo>
                    <a:pt x="131" y="107"/>
                    <a:pt x="142" y="76"/>
                    <a:pt x="130" y="48"/>
                  </a:cubicBezTo>
                  <a:cubicBezTo>
                    <a:pt x="118" y="15"/>
                    <a:pt x="81" y="0"/>
                    <a:pt x="49" y="12"/>
                  </a:cubicBezTo>
                  <a:cubicBezTo>
                    <a:pt x="16" y="25"/>
                    <a:pt x="0" y="62"/>
                    <a:pt x="13" y="94"/>
                  </a:cubicBezTo>
                  <a:cubicBezTo>
                    <a:pt x="23" y="118"/>
                    <a:pt x="46" y="133"/>
                    <a:pt x="70" y="134"/>
                  </a:cubicBezTo>
                  <a:cubicBezTo>
                    <a:pt x="89" y="196"/>
                    <a:pt x="106" y="258"/>
                    <a:pt x="121" y="321"/>
                  </a:cubicBezTo>
                  <a:cubicBezTo>
                    <a:pt x="138" y="397"/>
                    <a:pt x="153" y="473"/>
                    <a:pt x="165" y="550"/>
                  </a:cubicBezTo>
                  <a:cubicBezTo>
                    <a:pt x="188" y="704"/>
                    <a:pt x="199" y="859"/>
                    <a:pt x="198" y="1015"/>
                  </a:cubicBezTo>
                  <a:cubicBezTo>
                    <a:pt x="206" y="859"/>
                    <a:pt x="202" y="703"/>
                    <a:pt x="185" y="54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12"/>
            <p:cNvSpPr>
              <a:spLocks noChangeArrowheads="1"/>
            </p:cNvSpPr>
            <p:nvPr/>
          </p:nvSpPr>
          <p:spPr bwMode="auto">
            <a:xfrm>
              <a:off x="2105025" y="2179638"/>
              <a:ext cx="346075" cy="347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2759075" y="1903413"/>
              <a:ext cx="554038" cy="4525962"/>
            </a:xfrm>
            <a:custGeom>
              <a:avLst/>
              <a:gdLst>
                <a:gd name="T0" fmla="*/ 127 w 128"/>
                <a:gd name="T1" fmla="*/ 62 h 1045"/>
                <a:gd name="T2" fmla="*/ 62 w 128"/>
                <a:gd name="T3" fmla="*/ 1 h 1045"/>
                <a:gd name="T4" fmla="*/ 1 w 128"/>
                <a:gd name="T5" fmla="*/ 66 h 1045"/>
                <a:gd name="T6" fmla="*/ 50 w 128"/>
                <a:gd name="T7" fmla="*/ 126 h 1045"/>
                <a:gd name="T8" fmla="*/ 58 w 128"/>
                <a:gd name="T9" fmla="*/ 1045 h 1045"/>
                <a:gd name="T10" fmla="*/ 75 w 128"/>
                <a:gd name="T11" fmla="*/ 561 h 1045"/>
                <a:gd name="T12" fmla="*/ 88 w 128"/>
                <a:gd name="T13" fmla="*/ 123 h 1045"/>
                <a:gd name="T14" fmla="*/ 127 w 128"/>
                <a:gd name="T15" fmla="*/ 62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45">
                  <a:moveTo>
                    <a:pt x="127" y="62"/>
                  </a:moveTo>
                  <a:cubicBezTo>
                    <a:pt x="126" y="28"/>
                    <a:pt x="97" y="0"/>
                    <a:pt x="62" y="1"/>
                  </a:cubicBezTo>
                  <a:cubicBezTo>
                    <a:pt x="27" y="2"/>
                    <a:pt x="0" y="31"/>
                    <a:pt x="1" y="66"/>
                  </a:cubicBezTo>
                  <a:cubicBezTo>
                    <a:pt x="2" y="96"/>
                    <a:pt x="22" y="120"/>
                    <a:pt x="50" y="126"/>
                  </a:cubicBezTo>
                  <a:cubicBezTo>
                    <a:pt x="57" y="432"/>
                    <a:pt x="53" y="739"/>
                    <a:pt x="58" y="1045"/>
                  </a:cubicBezTo>
                  <a:cubicBezTo>
                    <a:pt x="62" y="884"/>
                    <a:pt x="68" y="722"/>
                    <a:pt x="75" y="561"/>
                  </a:cubicBezTo>
                  <a:cubicBezTo>
                    <a:pt x="80" y="415"/>
                    <a:pt x="85" y="269"/>
                    <a:pt x="88" y="123"/>
                  </a:cubicBezTo>
                  <a:cubicBezTo>
                    <a:pt x="111" y="113"/>
                    <a:pt x="128" y="89"/>
                    <a:pt x="127" y="6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14"/>
            <p:cNvSpPr>
              <a:spLocks noChangeArrowheads="1"/>
            </p:cNvSpPr>
            <p:nvPr/>
          </p:nvSpPr>
          <p:spPr bwMode="auto">
            <a:xfrm>
              <a:off x="2862263" y="2006600"/>
              <a:ext cx="346075" cy="347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3200400" y="2054225"/>
              <a:ext cx="922338" cy="4375150"/>
            </a:xfrm>
            <a:custGeom>
              <a:avLst/>
              <a:gdLst>
                <a:gd name="T0" fmla="*/ 162 w 213"/>
                <a:gd name="T1" fmla="*/ 11 h 1010"/>
                <a:gd name="T2" fmla="*/ 82 w 213"/>
                <a:gd name="T3" fmla="*/ 51 h 1010"/>
                <a:gd name="T4" fmla="*/ 102 w 213"/>
                <a:gd name="T5" fmla="*/ 120 h 1010"/>
                <a:gd name="T6" fmla="*/ 52 w 213"/>
                <a:gd name="T7" fmla="*/ 314 h 1010"/>
                <a:gd name="T8" fmla="*/ 18 w 213"/>
                <a:gd name="T9" fmla="*/ 545 h 1010"/>
                <a:gd name="T10" fmla="*/ 2 w 213"/>
                <a:gd name="T11" fmla="*/ 1010 h 1010"/>
                <a:gd name="T12" fmla="*/ 38 w 213"/>
                <a:gd name="T13" fmla="*/ 547 h 1010"/>
                <a:gd name="T14" fmla="*/ 138 w 213"/>
                <a:gd name="T15" fmla="*/ 134 h 1010"/>
                <a:gd name="T16" fmla="*/ 202 w 213"/>
                <a:gd name="T17" fmla="*/ 91 h 1010"/>
                <a:gd name="T18" fmla="*/ 162 w 213"/>
                <a:gd name="T19" fmla="*/ 1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010">
                  <a:moveTo>
                    <a:pt x="162" y="11"/>
                  </a:moveTo>
                  <a:cubicBezTo>
                    <a:pt x="129" y="0"/>
                    <a:pt x="93" y="18"/>
                    <a:pt x="82" y="51"/>
                  </a:cubicBezTo>
                  <a:cubicBezTo>
                    <a:pt x="74" y="76"/>
                    <a:pt x="83" y="104"/>
                    <a:pt x="102" y="120"/>
                  </a:cubicBezTo>
                  <a:cubicBezTo>
                    <a:pt x="82" y="183"/>
                    <a:pt x="66" y="248"/>
                    <a:pt x="52" y="314"/>
                  </a:cubicBezTo>
                  <a:cubicBezTo>
                    <a:pt x="37" y="390"/>
                    <a:pt x="26" y="467"/>
                    <a:pt x="18" y="545"/>
                  </a:cubicBezTo>
                  <a:cubicBezTo>
                    <a:pt x="3" y="699"/>
                    <a:pt x="0" y="855"/>
                    <a:pt x="2" y="1010"/>
                  </a:cubicBezTo>
                  <a:cubicBezTo>
                    <a:pt x="7" y="855"/>
                    <a:pt x="16" y="700"/>
                    <a:pt x="38" y="547"/>
                  </a:cubicBezTo>
                  <a:cubicBezTo>
                    <a:pt x="58" y="406"/>
                    <a:pt x="90" y="267"/>
                    <a:pt x="138" y="134"/>
                  </a:cubicBezTo>
                  <a:cubicBezTo>
                    <a:pt x="166" y="135"/>
                    <a:pt x="193" y="118"/>
                    <a:pt x="202" y="91"/>
                  </a:cubicBezTo>
                  <a:cubicBezTo>
                    <a:pt x="213" y="57"/>
                    <a:pt x="195" y="22"/>
                    <a:pt x="162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Oval 16"/>
            <p:cNvSpPr>
              <a:spLocks noChangeArrowheads="1"/>
            </p:cNvSpPr>
            <p:nvPr/>
          </p:nvSpPr>
          <p:spPr bwMode="auto">
            <a:xfrm>
              <a:off x="3646488" y="2184400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7"/>
            <p:cNvSpPr>
              <a:spLocks/>
            </p:cNvSpPr>
            <p:nvPr/>
          </p:nvSpPr>
          <p:spPr bwMode="auto">
            <a:xfrm>
              <a:off x="3338513" y="2514600"/>
              <a:ext cx="1420813" cy="3914775"/>
            </a:xfrm>
            <a:custGeom>
              <a:avLst/>
              <a:gdLst>
                <a:gd name="T0" fmla="*/ 296 w 328"/>
                <a:gd name="T1" fmla="*/ 22 h 904"/>
                <a:gd name="T2" fmla="*/ 208 w 328"/>
                <a:gd name="T3" fmla="*/ 32 h 904"/>
                <a:gd name="T4" fmla="*/ 204 w 328"/>
                <a:gd name="T5" fmla="*/ 104 h 904"/>
                <a:gd name="T6" fmla="*/ 110 w 328"/>
                <a:gd name="T7" fmla="*/ 262 h 904"/>
                <a:gd name="T8" fmla="*/ 40 w 328"/>
                <a:gd name="T9" fmla="*/ 471 h 904"/>
                <a:gd name="T10" fmla="*/ 7 w 328"/>
                <a:gd name="T11" fmla="*/ 687 h 904"/>
                <a:gd name="T12" fmla="*/ 2 w 328"/>
                <a:gd name="T13" fmla="*/ 904 h 904"/>
                <a:gd name="T14" fmla="*/ 17 w 328"/>
                <a:gd name="T15" fmla="*/ 688 h 904"/>
                <a:gd name="T16" fmla="*/ 59 w 328"/>
                <a:gd name="T17" fmla="*/ 476 h 904"/>
                <a:gd name="T18" fmla="*/ 137 w 328"/>
                <a:gd name="T19" fmla="*/ 276 h 904"/>
                <a:gd name="T20" fmla="*/ 233 w 328"/>
                <a:gd name="T21" fmla="*/ 129 h 904"/>
                <a:gd name="T22" fmla="*/ 307 w 328"/>
                <a:gd name="T23" fmla="*/ 110 h 904"/>
                <a:gd name="T24" fmla="*/ 296 w 328"/>
                <a:gd name="T25" fmla="*/ 2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904">
                  <a:moveTo>
                    <a:pt x="296" y="22"/>
                  </a:moveTo>
                  <a:cubicBezTo>
                    <a:pt x="269" y="0"/>
                    <a:pt x="229" y="5"/>
                    <a:pt x="208" y="32"/>
                  </a:cubicBezTo>
                  <a:cubicBezTo>
                    <a:pt x="191" y="53"/>
                    <a:pt x="190" y="82"/>
                    <a:pt x="204" y="104"/>
                  </a:cubicBezTo>
                  <a:cubicBezTo>
                    <a:pt x="167" y="153"/>
                    <a:pt x="135" y="207"/>
                    <a:pt x="110" y="262"/>
                  </a:cubicBezTo>
                  <a:cubicBezTo>
                    <a:pt x="79" y="329"/>
                    <a:pt x="56" y="399"/>
                    <a:pt x="40" y="471"/>
                  </a:cubicBezTo>
                  <a:cubicBezTo>
                    <a:pt x="23" y="542"/>
                    <a:pt x="13" y="614"/>
                    <a:pt x="7" y="687"/>
                  </a:cubicBezTo>
                  <a:cubicBezTo>
                    <a:pt x="1" y="759"/>
                    <a:pt x="0" y="832"/>
                    <a:pt x="2" y="904"/>
                  </a:cubicBezTo>
                  <a:cubicBezTo>
                    <a:pt x="3" y="832"/>
                    <a:pt x="8" y="759"/>
                    <a:pt x="17" y="688"/>
                  </a:cubicBezTo>
                  <a:cubicBezTo>
                    <a:pt x="26" y="616"/>
                    <a:pt x="39" y="545"/>
                    <a:pt x="59" y="476"/>
                  </a:cubicBezTo>
                  <a:cubicBezTo>
                    <a:pt x="78" y="406"/>
                    <a:pt x="104" y="339"/>
                    <a:pt x="137" y="276"/>
                  </a:cubicBezTo>
                  <a:cubicBezTo>
                    <a:pt x="164" y="223"/>
                    <a:pt x="196" y="174"/>
                    <a:pt x="233" y="129"/>
                  </a:cubicBezTo>
                  <a:cubicBezTo>
                    <a:pt x="258" y="140"/>
                    <a:pt x="289" y="133"/>
                    <a:pt x="307" y="110"/>
                  </a:cubicBezTo>
                  <a:cubicBezTo>
                    <a:pt x="328" y="83"/>
                    <a:pt x="324" y="43"/>
                    <a:pt x="296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8"/>
            <p:cNvSpPr>
              <a:spLocks noChangeArrowheads="1"/>
            </p:cNvSpPr>
            <p:nvPr/>
          </p:nvSpPr>
          <p:spPr bwMode="auto">
            <a:xfrm>
              <a:off x="4283075" y="2652713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3473450" y="3241675"/>
              <a:ext cx="1744663" cy="3187700"/>
            </a:xfrm>
            <a:custGeom>
              <a:avLst/>
              <a:gdLst>
                <a:gd name="T0" fmla="*/ 385 w 403"/>
                <a:gd name="T1" fmla="*/ 39 h 736"/>
                <a:gd name="T2" fmla="*/ 298 w 403"/>
                <a:gd name="T3" fmla="*/ 18 h 736"/>
                <a:gd name="T4" fmla="*/ 271 w 403"/>
                <a:gd name="T5" fmla="*/ 89 h 736"/>
                <a:gd name="T6" fmla="*/ 153 w 403"/>
                <a:gd name="T7" fmla="*/ 190 h 736"/>
                <a:gd name="T8" fmla="*/ 45 w 403"/>
                <a:gd name="T9" fmla="*/ 354 h 736"/>
                <a:gd name="T10" fmla="*/ 15 w 403"/>
                <a:gd name="T11" fmla="*/ 447 h 736"/>
                <a:gd name="T12" fmla="*/ 4 w 403"/>
                <a:gd name="T13" fmla="*/ 543 h 736"/>
                <a:gd name="T14" fmla="*/ 14 w 403"/>
                <a:gd name="T15" fmla="*/ 736 h 736"/>
                <a:gd name="T16" fmla="*/ 14 w 403"/>
                <a:gd name="T17" fmla="*/ 544 h 736"/>
                <a:gd name="T18" fmla="*/ 30 w 403"/>
                <a:gd name="T19" fmla="*/ 450 h 736"/>
                <a:gd name="T20" fmla="*/ 64 w 403"/>
                <a:gd name="T21" fmla="*/ 362 h 736"/>
                <a:gd name="T22" fmla="*/ 174 w 403"/>
                <a:gd name="T23" fmla="*/ 210 h 736"/>
                <a:gd name="T24" fmla="*/ 291 w 403"/>
                <a:gd name="T25" fmla="*/ 121 h 736"/>
                <a:gd name="T26" fmla="*/ 364 w 403"/>
                <a:gd name="T27" fmla="*/ 126 h 736"/>
                <a:gd name="T28" fmla="*/ 385 w 403"/>
                <a:gd name="T29" fmla="*/ 39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736">
                  <a:moveTo>
                    <a:pt x="385" y="39"/>
                  </a:moveTo>
                  <a:cubicBezTo>
                    <a:pt x="367" y="9"/>
                    <a:pt x="328" y="0"/>
                    <a:pt x="298" y="18"/>
                  </a:cubicBezTo>
                  <a:cubicBezTo>
                    <a:pt x="274" y="33"/>
                    <a:pt x="263" y="63"/>
                    <a:pt x="271" y="89"/>
                  </a:cubicBezTo>
                  <a:cubicBezTo>
                    <a:pt x="227" y="117"/>
                    <a:pt x="187" y="152"/>
                    <a:pt x="153" y="190"/>
                  </a:cubicBezTo>
                  <a:cubicBezTo>
                    <a:pt x="108" y="238"/>
                    <a:pt x="72" y="294"/>
                    <a:pt x="45" y="354"/>
                  </a:cubicBezTo>
                  <a:cubicBezTo>
                    <a:pt x="32" y="384"/>
                    <a:pt x="22" y="415"/>
                    <a:pt x="15" y="447"/>
                  </a:cubicBezTo>
                  <a:cubicBezTo>
                    <a:pt x="9" y="479"/>
                    <a:pt x="5" y="511"/>
                    <a:pt x="4" y="543"/>
                  </a:cubicBezTo>
                  <a:cubicBezTo>
                    <a:pt x="0" y="608"/>
                    <a:pt x="2" y="673"/>
                    <a:pt x="14" y="736"/>
                  </a:cubicBezTo>
                  <a:cubicBezTo>
                    <a:pt x="5" y="672"/>
                    <a:pt x="7" y="608"/>
                    <a:pt x="14" y="544"/>
                  </a:cubicBezTo>
                  <a:cubicBezTo>
                    <a:pt x="17" y="512"/>
                    <a:pt x="22" y="481"/>
                    <a:pt x="30" y="450"/>
                  </a:cubicBezTo>
                  <a:cubicBezTo>
                    <a:pt x="38" y="420"/>
                    <a:pt x="50" y="390"/>
                    <a:pt x="64" y="362"/>
                  </a:cubicBezTo>
                  <a:cubicBezTo>
                    <a:pt x="92" y="306"/>
                    <a:pt x="130" y="254"/>
                    <a:pt x="174" y="210"/>
                  </a:cubicBezTo>
                  <a:cubicBezTo>
                    <a:pt x="210" y="176"/>
                    <a:pt x="249" y="145"/>
                    <a:pt x="291" y="121"/>
                  </a:cubicBezTo>
                  <a:cubicBezTo>
                    <a:pt x="312" y="137"/>
                    <a:pt x="341" y="140"/>
                    <a:pt x="364" y="126"/>
                  </a:cubicBezTo>
                  <a:cubicBezTo>
                    <a:pt x="394" y="107"/>
                    <a:pt x="403" y="68"/>
                    <a:pt x="385" y="3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Oval 20"/>
            <p:cNvSpPr>
              <a:spLocks noChangeArrowheads="1"/>
            </p:cNvSpPr>
            <p:nvPr/>
          </p:nvSpPr>
          <p:spPr bwMode="auto">
            <a:xfrm>
              <a:off x="4733925" y="3379788"/>
              <a:ext cx="346075" cy="347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>
              <a:off x="3589338" y="4043363"/>
              <a:ext cx="1785938" cy="2390775"/>
            </a:xfrm>
            <a:custGeom>
              <a:avLst/>
              <a:gdLst>
                <a:gd name="T0" fmla="*/ 405 w 412"/>
                <a:gd name="T1" fmla="*/ 56 h 552"/>
                <a:gd name="T2" fmla="*/ 330 w 412"/>
                <a:gd name="T3" fmla="*/ 7 h 552"/>
                <a:gd name="T4" fmla="*/ 282 w 412"/>
                <a:gd name="T5" fmla="*/ 53 h 552"/>
                <a:gd name="T6" fmla="*/ 152 w 412"/>
                <a:gd name="T7" fmla="*/ 105 h 552"/>
                <a:gd name="T8" fmla="*/ 37 w 412"/>
                <a:gd name="T9" fmla="*/ 229 h 552"/>
                <a:gd name="T10" fmla="*/ 8 w 412"/>
                <a:gd name="T11" fmla="*/ 309 h 552"/>
                <a:gd name="T12" fmla="*/ 1 w 412"/>
                <a:gd name="T13" fmla="*/ 393 h 552"/>
                <a:gd name="T14" fmla="*/ 45 w 412"/>
                <a:gd name="T15" fmla="*/ 552 h 552"/>
                <a:gd name="T16" fmla="*/ 11 w 412"/>
                <a:gd name="T17" fmla="*/ 393 h 552"/>
                <a:gd name="T18" fmla="*/ 54 w 412"/>
                <a:gd name="T19" fmla="*/ 239 h 552"/>
                <a:gd name="T20" fmla="*/ 168 w 412"/>
                <a:gd name="T21" fmla="*/ 130 h 552"/>
                <a:gd name="T22" fmla="*/ 284 w 412"/>
                <a:gd name="T23" fmla="*/ 91 h 552"/>
                <a:gd name="T24" fmla="*/ 356 w 412"/>
                <a:gd name="T25" fmla="*/ 130 h 552"/>
                <a:gd name="T26" fmla="*/ 405 w 412"/>
                <a:gd name="T27" fmla="*/ 5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2" h="552">
                  <a:moveTo>
                    <a:pt x="405" y="56"/>
                  </a:moveTo>
                  <a:cubicBezTo>
                    <a:pt x="398" y="21"/>
                    <a:pt x="364" y="0"/>
                    <a:pt x="330" y="7"/>
                  </a:cubicBezTo>
                  <a:cubicBezTo>
                    <a:pt x="306" y="12"/>
                    <a:pt x="288" y="30"/>
                    <a:pt x="282" y="53"/>
                  </a:cubicBezTo>
                  <a:cubicBezTo>
                    <a:pt x="236" y="61"/>
                    <a:pt x="191" y="79"/>
                    <a:pt x="152" y="105"/>
                  </a:cubicBezTo>
                  <a:cubicBezTo>
                    <a:pt x="104" y="136"/>
                    <a:pt x="63" y="179"/>
                    <a:pt x="37" y="229"/>
                  </a:cubicBezTo>
                  <a:cubicBezTo>
                    <a:pt x="23" y="255"/>
                    <a:pt x="14" y="282"/>
                    <a:pt x="8" y="309"/>
                  </a:cubicBezTo>
                  <a:cubicBezTo>
                    <a:pt x="2" y="337"/>
                    <a:pt x="0" y="365"/>
                    <a:pt x="1" y="393"/>
                  </a:cubicBezTo>
                  <a:cubicBezTo>
                    <a:pt x="2" y="449"/>
                    <a:pt x="16" y="505"/>
                    <a:pt x="45" y="552"/>
                  </a:cubicBezTo>
                  <a:cubicBezTo>
                    <a:pt x="19" y="503"/>
                    <a:pt x="9" y="447"/>
                    <a:pt x="11" y="393"/>
                  </a:cubicBezTo>
                  <a:cubicBezTo>
                    <a:pt x="13" y="339"/>
                    <a:pt x="26" y="285"/>
                    <a:pt x="54" y="239"/>
                  </a:cubicBezTo>
                  <a:cubicBezTo>
                    <a:pt x="82" y="193"/>
                    <a:pt x="122" y="156"/>
                    <a:pt x="168" y="130"/>
                  </a:cubicBezTo>
                  <a:cubicBezTo>
                    <a:pt x="204" y="110"/>
                    <a:pt x="244" y="97"/>
                    <a:pt x="284" y="91"/>
                  </a:cubicBezTo>
                  <a:cubicBezTo>
                    <a:pt x="295" y="119"/>
                    <a:pt x="325" y="137"/>
                    <a:pt x="356" y="130"/>
                  </a:cubicBezTo>
                  <a:cubicBezTo>
                    <a:pt x="390" y="123"/>
                    <a:pt x="412" y="90"/>
                    <a:pt x="405" y="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22"/>
            <p:cNvSpPr>
              <a:spLocks noChangeArrowheads="1"/>
            </p:cNvSpPr>
            <p:nvPr/>
          </p:nvSpPr>
          <p:spPr bwMode="auto">
            <a:xfrm>
              <a:off x="4902200" y="4164013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3"/>
            <p:cNvSpPr>
              <a:spLocks/>
            </p:cNvSpPr>
            <p:nvPr/>
          </p:nvSpPr>
          <p:spPr bwMode="auto">
            <a:xfrm>
              <a:off x="444500" y="1149351"/>
              <a:ext cx="5254626" cy="3668712"/>
            </a:xfrm>
            <a:custGeom>
              <a:avLst/>
              <a:gdLst>
                <a:gd name="T0" fmla="*/ 1163 w 1213"/>
                <a:gd name="T1" fmla="*/ 637 h 847"/>
                <a:gd name="T2" fmla="*/ 1196 w 1213"/>
                <a:gd name="T3" fmla="*/ 500 h 847"/>
                <a:gd name="T4" fmla="*/ 1098 w 1213"/>
                <a:gd name="T5" fmla="*/ 401 h 847"/>
                <a:gd name="T6" fmla="*/ 1103 w 1213"/>
                <a:gd name="T7" fmla="*/ 366 h 847"/>
                <a:gd name="T8" fmla="*/ 1104 w 1213"/>
                <a:gd name="T9" fmla="*/ 356 h 847"/>
                <a:gd name="T10" fmla="*/ 1071 w 1213"/>
                <a:gd name="T11" fmla="*/ 264 h 847"/>
                <a:gd name="T12" fmla="*/ 943 w 1213"/>
                <a:gd name="T13" fmla="*/ 202 h 847"/>
                <a:gd name="T14" fmla="*/ 875 w 1213"/>
                <a:gd name="T15" fmla="*/ 112 h 847"/>
                <a:gd name="T16" fmla="*/ 783 w 1213"/>
                <a:gd name="T17" fmla="*/ 87 h 847"/>
                <a:gd name="T18" fmla="*/ 711 w 1213"/>
                <a:gd name="T19" fmla="*/ 36 h 847"/>
                <a:gd name="T20" fmla="*/ 544 w 1213"/>
                <a:gd name="T21" fmla="*/ 11 h 847"/>
                <a:gd name="T22" fmla="*/ 411 w 1213"/>
                <a:gd name="T23" fmla="*/ 34 h 847"/>
                <a:gd name="T24" fmla="*/ 272 w 1213"/>
                <a:gd name="T25" fmla="*/ 104 h 847"/>
                <a:gd name="T26" fmla="*/ 170 w 1213"/>
                <a:gd name="T27" fmla="*/ 181 h 847"/>
                <a:gd name="T28" fmla="*/ 78 w 1213"/>
                <a:gd name="T29" fmla="*/ 325 h 847"/>
                <a:gd name="T30" fmla="*/ 45 w 1213"/>
                <a:gd name="T31" fmla="*/ 430 h 847"/>
                <a:gd name="T32" fmla="*/ 16 w 1213"/>
                <a:gd name="T33" fmla="*/ 566 h 847"/>
                <a:gd name="T34" fmla="*/ 12 w 1213"/>
                <a:gd name="T35" fmla="*/ 662 h 847"/>
                <a:gd name="T36" fmla="*/ 43 w 1213"/>
                <a:gd name="T37" fmla="*/ 785 h 847"/>
                <a:gd name="T38" fmla="*/ 46 w 1213"/>
                <a:gd name="T39" fmla="*/ 782 h 847"/>
                <a:gd name="T40" fmla="*/ 22 w 1213"/>
                <a:gd name="T41" fmla="*/ 667 h 847"/>
                <a:gd name="T42" fmla="*/ 76 w 1213"/>
                <a:gd name="T43" fmla="*/ 620 h 847"/>
                <a:gd name="T44" fmla="*/ 33 w 1213"/>
                <a:gd name="T45" fmla="*/ 560 h 847"/>
                <a:gd name="T46" fmla="*/ 61 w 1213"/>
                <a:gd name="T47" fmla="*/ 446 h 847"/>
                <a:gd name="T48" fmla="*/ 129 w 1213"/>
                <a:gd name="T49" fmla="*/ 412 h 847"/>
                <a:gd name="T50" fmla="*/ 106 w 1213"/>
                <a:gd name="T51" fmla="*/ 326 h 847"/>
                <a:gd name="T52" fmla="*/ 184 w 1213"/>
                <a:gd name="T53" fmla="*/ 209 h 847"/>
                <a:gd name="T54" fmla="*/ 270 w 1213"/>
                <a:gd name="T55" fmla="*/ 198 h 847"/>
                <a:gd name="T56" fmla="*/ 299 w 1213"/>
                <a:gd name="T57" fmla="*/ 124 h 847"/>
                <a:gd name="T58" fmla="*/ 411 w 1213"/>
                <a:gd name="T59" fmla="*/ 68 h 847"/>
                <a:gd name="T60" fmla="*/ 484 w 1213"/>
                <a:gd name="T61" fmla="*/ 90 h 847"/>
                <a:gd name="T62" fmla="*/ 554 w 1213"/>
                <a:gd name="T63" fmla="*/ 45 h 847"/>
                <a:gd name="T64" fmla="*/ 691 w 1213"/>
                <a:gd name="T65" fmla="*/ 65 h 847"/>
                <a:gd name="T66" fmla="*/ 746 w 1213"/>
                <a:gd name="T67" fmla="*/ 128 h 847"/>
                <a:gd name="T68" fmla="*/ 784 w 1213"/>
                <a:gd name="T69" fmla="*/ 122 h 847"/>
                <a:gd name="T70" fmla="*/ 857 w 1213"/>
                <a:gd name="T71" fmla="*/ 141 h 847"/>
                <a:gd name="T72" fmla="*/ 915 w 1213"/>
                <a:gd name="T73" fmla="*/ 222 h 847"/>
                <a:gd name="T74" fmla="*/ 932 w 1213"/>
                <a:gd name="T75" fmla="*/ 235 h 847"/>
                <a:gd name="T76" fmla="*/ 1047 w 1213"/>
                <a:gd name="T77" fmla="*/ 282 h 847"/>
                <a:gd name="T78" fmla="*/ 1075 w 1213"/>
                <a:gd name="T79" fmla="*/ 357 h 847"/>
                <a:gd name="T80" fmla="*/ 1076 w 1213"/>
                <a:gd name="T81" fmla="*/ 366 h 847"/>
                <a:gd name="T82" fmla="*/ 1069 w 1213"/>
                <a:gd name="T83" fmla="*/ 406 h 847"/>
                <a:gd name="T84" fmla="*/ 1079 w 1213"/>
                <a:gd name="T85" fmla="*/ 424 h 847"/>
                <a:gd name="T86" fmla="*/ 1175 w 1213"/>
                <a:gd name="T87" fmla="*/ 507 h 847"/>
                <a:gd name="T88" fmla="*/ 1143 w 1213"/>
                <a:gd name="T89" fmla="*/ 632 h 847"/>
                <a:gd name="T90" fmla="*/ 1145 w 1213"/>
                <a:gd name="T91" fmla="*/ 646 h 847"/>
                <a:gd name="T92" fmla="*/ 1202 w 1213"/>
                <a:gd name="T93" fmla="*/ 730 h 847"/>
                <a:gd name="T94" fmla="*/ 1156 w 1213"/>
                <a:gd name="T95" fmla="*/ 825 h 847"/>
                <a:gd name="T96" fmla="*/ 1158 w 1213"/>
                <a:gd name="T97" fmla="*/ 829 h 847"/>
                <a:gd name="T98" fmla="*/ 1213 w 1213"/>
                <a:gd name="T99" fmla="*/ 73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3" h="847">
                  <a:moveTo>
                    <a:pt x="1206" y="691"/>
                  </a:moveTo>
                  <a:cubicBezTo>
                    <a:pt x="1197" y="669"/>
                    <a:pt x="1182" y="650"/>
                    <a:pt x="1163" y="637"/>
                  </a:cubicBezTo>
                  <a:cubicBezTo>
                    <a:pt x="1178" y="620"/>
                    <a:pt x="1190" y="600"/>
                    <a:pt x="1196" y="578"/>
                  </a:cubicBezTo>
                  <a:cubicBezTo>
                    <a:pt x="1203" y="553"/>
                    <a:pt x="1203" y="526"/>
                    <a:pt x="1196" y="500"/>
                  </a:cubicBezTo>
                  <a:cubicBezTo>
                    <a:pt x="1189" y="475"/>
                    <a:pt x="1174" y="451"/>
                    <a:pt x="1155" y="433"/>
                  </a:cubicBezTo>
                  <a:cubicBezTo>
                    <a:pt x="1139" y="418"/>
                    <a:pt x="1119" y="407"/>
                    <a:pt x="1098" y="401"/>
                  </a:cubicBezTo>
                  <a:cubicBezTo>
                    <a:pt x="1100" y="393"/>
                    <a:pt x="1102" y="385"/>
                    <a:pt x="1103" y="376"/>
                  </a:cubicBezTo>
                  <a:cubicBezTo>
                    <a:pt x="1103" y="373"/>
                    <a:pt x="1103" y="370"/>
                    <a:pt x="1103" y="366"/>
                  </a:cubicBezTo>
                  <a:cubicBezTo>
                    <a:pt x="1104" y="365"/>
                    <a:pt x="1104" y="363"/>
                    <a:pt x="1104" y="361"/>
                  </a:cubicBezTo>
                  <a:cubicBezTo>
                    <a:pt x="1104" y="360"/>
                    <a:pt x="1104" y="358"/>
                    <a:pt x="1104" y="356"/>
                  </a:cubicBezTo>
                  <a:cubicBezTo>
                    <a:pt x="1103" y="350"/>
                    <a:pt x="1103" y="343"/>
                    <a:pt x="1102" y="337"/>
                  </a:cubicBezTo>
                  <a:cubicBezTo>
                    <a:pt x="1098" y="310"/>
                    <a:pt x="1087" y="285"/>
                    <a:pt x="1071" y="264"/>
                  </a:cubicBezTo>
                  <a:cubicBezTo>
                    <a:pt x="1054" y="242"/>
                    <a:pt x="1033" y="225"/>
                    <a:pt x="1008" y="215"/>
                  </a:cubicBezTo>
                  <a:cubicBezTo>
                    <a:pt x="988" y="206"/>
                    <a:pt x="965" y="202"/>
                    <a:pt x="943" y="202"/>
                  </a:cubicBezTo>
                  <a:cubicBezTo>
                    <a:pt x="938" y="186"/>
                    <a:pt x="931" y="170"/>
                    <a:pt x="921" y="156"/>
                  </a:cubicBezTo>
                  <a:cubicBezTo>
                    <a:pt x="909" y="139"/>
                    <a:pt x="893" y="123"/>
                    <a:pt x="875" y="112"/>
                  </a:cubicBezTo>
                  <a:cubicBezTo>
                    <a:pt x="857" y="100"/>
                    <a:pt x="836" y="92"/>
                    <a:pt x="815" y="89"/>
                  </a:cubicBezTo>
                  <a:cubicBezTo>
                    <a:pt x="804" y="87"/>
                    <a:pt x="793" y="86"/>
                    <a:pt x="783" y="87"/>
                  </a:cubicBezTo>
                  <a:cubicBezTo>
                    <a:pt x="776" y="87"/>
                    <a:pt x="770" y="88"/>
                    <a:pt x="763" y="89"/>
                  </a:cubicBezTo>
                  <a:cubicBezTo>
                    <a:pt x="749" y="68"/>
                    <a:pt x="732" y="50"/>
                    <a:pt x="711" y="36"/>
                  </a:cubicBezTo>
                  <a:cubicBezTo>
                    <a:pt x="687" y="19"/>
                    <a:pt x="659" y="8"/>
                    <a:pt x="630" y="4"/>
                  </a:cubicBezTo>
                  <a:cubicBezTo>
                    <a:pt x="601" y="0"/>
                    <a:pt x="571" y="2"/>
                    <a:pt x="544" y="11"/>
                  </a:cubicBezTo>
                  <a:cubicBezTo>
                    <a:pt x="520" y="19"/>
                    <a:pt x="497" y="31"/>
                    <a:pt x="478" y="48"/>
                  </a:cubicBezTo>
                  <a:cubicBezTo>
                    <a:pt x="457" y="38"/>
                    <a:pt x="434" y="34"/>
                    <a:pt x="411" y="34"/>
                  </a:cubicBezTo>
                  <a:cubicBezTo>
                    <a:pt x="384" y="33"/>
                    <a:pt x="357" y="40"/>
                    <a:pt x="333" y="52"/>
                  </a:cubicBezTo>
                  <a:cubicBezTo>
                    <a:pt x="309" y="64"/>
                    <a:pt x="288" y="82"/>
                    <a:pt x="272" y="104"/>
                  </a:cubicBezTo>
                  <a:cubicBezTo>
                    <a:pt x="259" y="122"/>
                    <a:pt x="249" y="142"/>
                    <a:pt x="244" y="164"/>
                  </a:cubicBezTo>
                  <a:cubicBezTo>
                    <a:pt x="218" y="164"/>
                    <a:pt x="193" y="170"/>
                    <a:pt x="170" y="181"/>
                  </a:cubicBezTo>
                  <a:cubicBezTo>
                    <a:pt x="143" y="194"/>
                    <a:pt x="120" y="215"/>
                    <a:pt x="104" y="240"/>
                  </a:cubicBezTo>
                  <a:cubicBezTo>
                    <a:pt x="88" y="265"/>
                    <a:pt x="79" y="295"/>
                    <a:pt x="78" y="325"/>
                  </a:cubicBezTo>
                  <a:cubicBezTo>
                    <a:pt x="78" y="350"/>
                    <a:pt x="83" y="374"/>
                    <a:pt x="93" y="397"/>
                  </a:cubicBezTo>
                  <a:cubicBezTo>
                    <a:pt x="75" y="404"/>
                    <a:pt x="58" y="415"/>
                    <a:pt x="45" y="430"/>
                  </a:cubicBezTo>
                  <a:cubicBezTo>
                    <a:pt x="28" y="448"/>
                    <a:pt x="16" y="470"/>
                    <a:pt x="11" y="494"/>
                  </a:cubicBezTo>
                  <a:cubicBezTo>
                    <a:pt x="6" y="518"/>
                    <a:pt x="8" y="543"/>
                    <a:pt x="16" y="566"/>
                  </a:cubicBezTo>
                  <a:cubicBezTo>
                    <a:pt x="23" y="585"/>
                    <a:pt x="35" y="603"/>
                    <a:pt x="50" y="617"/>
                  </a:cubicBezTo>
                  <a:cubicBezTo>
                    <a:pt x="33" y="628"/>
                    <a:pt x="20" y="644"/>
                    <a:pt x="12" y="662"/>
                  </a:cubicBezTo>
                  <a:cubicBezTo>
                    <a:pt x="2" y="683"/>
                    <a:pt x="0" y="707"/>
                    <a:pt x="6" y="730"/>
                  </a:cubicBezTo>
                  <a:cubicBezTo>
                    <a:pt x="12" y="752"/>
                    <a:pt x="25" y="772"/>
                    <a:pt x="43" y="785"/>
                  </a:cubicBezTo>
                  <a:cubicBezTo>
                    <a:pt x="62" y="799"/>
                    <a:pt x="84" y="806"/>
                    <a:pt x="106" y="805"/>
                  </a:cubicBezTo>
                  <a:cubicBezTo>
                    <a:pt x="84" y="804"/>
                    <a:pt x="63" y="796"/>
                    <a:pt x="46" y="782"/>
                  </a:cubicBezTo>
                  <a:cubicBezTo>
                    <a:pt x="30" y="768"/>
                    <a:pt x="18" y="749"/>
                    <a:pt x="14" y="728"/>
                  </a:cubicBezTo>
                  <a:cubicBezTo>
                    <a:pt x="10" y="707"/>
                    <a:pt x="13" y="685"/>
                    <a:pt x="22" y="667"/>
                  </a:cubicBezTo>
                  <a:cubicBezTo>
                    <a:pt x="32" y="648"/>
                    <a:pt x="47" y="633"/>
                    <a:pt x="66" y="625"/>
                  </a:cubicBezTo>
                  <a:cubicBezTo>
                    <a:pt x="76" y="620"/>
                    <a:pt x="76" y="620"/>
                    <a:pt x="76" y="620"/>
                  </a:cubicBezTo>
                  <a:cubicBezTo>
                    <a:pt x="67" y="612"/>
                    <a:pt x="67" y="612"/>
                    <a:pt x="67" y="612"/>
                  </a:cubicBezTo>
                  <a:cubicBezTo>
                    <a:pt x="51" y="598"/>
                    <a:pt x="39" y="580"/>
                    <a:pt x="33" y="560"/>
                  </a:cubicBezTo>
                  <a:cubicBezTo>
                    <a:pt x="27" y="540"/>
                    <a:pt x="26" y="519"/>
                    <a:pt x="31" y="499"/>
                  </a:cubicBezTo>
                  <a:cubicBezTo>
                    <a:pt x="36" y="478"/>
                    <a:pt x="47" y="460"/>
                    <a:pt x="61" y="446"/>
                  </a:cubicBezTo>
                  <a:cubicBezTo>
                    <a:pt x="76" y="431"/>
                    <a:pt x="94" y="421"/>
                    <a:pt x="114" y="416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2" y="398"/>
                    <a:pt x="122" y="398"/>
                    <a:pt x="122" y="398"/>
                  </a:cubicBezTo>
                  <a:cubicBezTo>
                    <a:pt x="110" y="376"/>
                    <a:pt x="104" y="351"/>
                    <a:pt x="106" y="326"/>
                  </a:cubicBezTo>
                  <a:cubicBezTo>
                    <a:pt x="107" y="301"/>
                    <a:pt x="115" y="277"/>
                    <a:pt x="129" y="256"/>
                  </a:cubicBezTo>
                  <a:cubicBezTo>
                    <a:pt x="142" y="236"/>
                    <a:pt x="162" y="219"/>
                    <a:pt x="184" y="209"/>
                  </a:cubicBezTo>
                  <a:cubicBezTo>
                    <a:pt x="206" y="198"/>
                    <a:pt x="231" y="194"/>
                    <a:pt x="255" y="196"/>
                  </a:cubicBezTo>
                  <a:cubicBezTo>
                    <a:pt x="270" y="198"/>
                    <a:pt x="270" y="198"/>
                    <a:pt x="270" y="198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62"/>
                    <a:pt x="285" y="141"/>
                    <a:pt x="299" y="124"/>
                  </a:cubicBezTo>
                  <a:cubicBezTo>
                    <a:pt x="312" y="106"/>
                    <a:pt x="329" y="92"/>
                    <a:pt x="348" y="83"/>
                  </a:cubicBezTo>
                  <a:cubicBezTo>
                    <a:pt x="368" y="73"/>
                    <a:pt x="389" y="68"/>
                    <a:pt x="411" y="68"/>
                  </a:cubicBezTo>
                  <a:cubicBezTo>
                    <a:pt x="433" y="69"/>
                    <a:pt x="454" y="74"/>
                    <a:pt x="473" y="84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93" y="81"/>
                    <a:pt x="493" y="81"/>
                    <a:pt x="493" y="81"/>
                  </a:cubicBezTo>
                  <a:cubicBezTo>
                    <a:pt x="511" y="65"/>
                    <a:pt x="532" y="52"/>
                    <a:pt x="554" y="45"/>
                  </a:cubicBezTo>
                  <a:cubicBezTo>
                    <a:pt x="577" y="38"/>
                    <a:pt x="601" y="36"/>
                    <a:pt x="625" y="40"/>
                  </a:cubicBezTo>
                  <a:cubicBezTo>
                    <a:pt x="649" y="43"/>
                    <a:pt x="671" y="52"/>
                    <a:pt x="691" y="65"/>
                  </a:cubicBezTo>
                  <a:cubicBezTo>
                    <a:pt x="711" y="78"/>
                    <a:pt x="727" y="96"/>
                    <a:pt x="739" y="117"/>
                  </a:cubicBezTo>
                  <a:cubicBezTo>
                    <a:pt x="746" y="128"/>
                    <a:pt x="746" y="128"/>
                    <a:pt x="746" y="128"/>
                  </a:cubicBezTo>
                  <a:cubicBezTo>
                    <a:pt x="759" y="125"/>
                    <a:pt x="759" y="125"/>
                    <a:pt x="759" y="125"/>
                  </a:cubicBezTo>
                  <a:cubicBezTo>
                    <a:pt x="767" y="123"/>
                    <a:pt x="776" y="122"/>
                    <a:pt x="784" y="122"/>
                  </a:cubicBezTo>
                  <a:cubicBezTo>
                    <a:pt x="793" y="121"/>
                    <a:pt x="801" y="122"/>
                    <a:pt x="809" y="123"/>
                  </a:cubicBezTo>
                  <a:cubicBezTo>
                    <a:pt x="826" y="126"/>
                    <a:pt x="842" y="132"/>
                    <a:pt x="857" y="141"/>
                  </a:cubicBezTo>
                  <a:cubicBezTo>
                    <a:pt x="871" y="150"/>
                    <a:pt x="884" y="162"/>
                    <a:pt x="894" y="176"/>
                  </a:cubicBezTo>
                  <a:cubicBezTo>
                    <a:pt x="904" y="189"/>
                    <a:pt x="911" y="205"/>
                    <a:pt x="915" y="222"/>
                  </a:cubicBezTo>
                  <a:cubicBezTo>
                    <a:pt x="918" y="237"/>
                    <a:pt x="918" y="237"/>
                    <a:pt x="918" y="237"/>
                  </a:cubicBezTo>
                  <a:cubicBezTo>
                    <a:pt x="932" y="235"/>
                    <a:pt x="932" y="235"/>
                    <a:pt x="932" y="235"/>
                  </a:cubicBezTo>
                  <a:cubicBezTo>
                    <a:pt x="954" y="233"/>
                    <a:pt x="976" y="236"/>
                    <a:pt x="996" y="244"/>
                  </a:cubicBezTo>
                  <a:cubicBezTo>
                    <a:pt x="1016" y="252"/>
                    <a:pt x="1033" y="265"/>
                    <a:pt x="1047" y="282"/>
                  </a:cubicBezTo>
                  <a:cubicBezTo>
                    <a:pt x="1061" y="299"/>
                    <a:pt x="1070" y="320"/>
                    <a:pt x="1074" y="341"/>
                  </a:cubicBezTo>
                  <a:cubicBezTo>
                    <a:pt x="1075" y="346"/>
                    <a:pt x="1075" y="352"/>
                    <a:pt x="1075" y="357"/>
                  </a:cubicBezTo>
                  <a:cubicBezTo>
                    <a:pt x="1076" y="358"/>
                    <a:pt x="1076" y="360"/>
                    <a:pt x="1076" y="362"/>
                  </a:cubicBezTo>
                  <a:cubicBezTo>
                    <a:pt x="1076" y="366"/>
                    <a:pt x="1076" y="366"/>
                    <a:pt x="1076" y="366"/>
                  </a:cubicBezTo>
                  <a:cubicBezTo>
                    <a:pt x="1076" y="368"/>
                    <a:pt x="1075" y="371"/>
                    <a:pt x="1075" y="374"/>
                  </a:cubicBezTo>
                  <a:cubicBezTo>
                    <a:pt x="1074" y="385"/>
                    <a:pt x="1072" y="396"/>
                    <a:pt x="1069" y="406"/>
                  </a:cubicBezTo>
                  <a:cubicBezTo>
                    <a:pt x="1063" y="421"/>
                    <a:pt x="1063" y="421"/>
                    <a:pt x="1063" y="421"/>
                  </a:cubicBezTo>
                  <a:cubicBezTo>
                    <a:pt x="1079" y="424"/>
                    <a:pt x="1079" y="424"/>
                    <a:pt x="1079" y="424"/>
                  </a:cubicBezTo>
                  <a:cubicBezTo>
                    <a:pt x="1101" y="427"/>
                    <a:pt x="1121" y="437"/>
                    <a:pt x="1138" y="451"/>
                  </a:cubicBezTo>
                  <a:cubicBezTo>
                    <a:pt x="1155" y="466"/>
                    <a:pt x="1168" y="485"/>
                    <a:pt x="1175" y="507"/>
                  </a:cubicBezTo>
                  <a:cubicBezTo>
                    <a:pt x="1181" y="528"/>
                    <a:pt x="1182" y="551"/>
                    <a:pt x="1177" y="573"/>
                  </a:cubicBezTo>
                  <a:cubicBezTo>
                    <a:pt x="1171" y="595"/>
                    <a:pt x="1160" y="616"/>
                    <a:pt x="1143" y="632"/>
                  </a:cubicBezTo>
                  <a:cubicBezTo>
                    <a:pt x="1135" y="641"/>
                    <a:pt x="1135" y="641"/>
                    <a:pt x="1135" y="641"/>
                  </a:cubicBezTo>
                  <a:cubicBezTo>
                    <a:pt x="1145" y="646"/>
                    <a:pt x="1145" y="646"/>
                    <a:pt x="1145" y="646"/>
                  </a:cubicBezTo>
                  <a:cubicBezTo>
                    <a:pt x="1166" y="656"/>
                    <a:pt x="1184" y="674"/>
                    <a:pt x="1193" y="696"/>
                  </a:cubicBezTo>
                  <a:cubicBezTo>
                    <a:pt x="1198" y="707"/>
                    <a:pt x="1201" y="719"/>
                    <a:pt x="1202" y="730"/>
                  </a:cubicBezTo>
                  <a:cubicBezTo>
                    <a:pt x="1203" y="743"/>
                    <a:pt x="1201" y="755"/>
                    <a:pt x="1198" y="766"/>
                  </a:cubicBezTo>
                  <a:cubicBezTo>
                    <a:pt x="1191" y="790"/>
                    <a:pt x="1176" y="811"/>
                    <a:pt x="1156" y="825"/>
                  </a:cubicBezTo>
                  <a:cubicBezTo>
                    <a:pt x="1135" y="839"/>
                    <a:pt x="1109" y="845"/>
                    <a:pt x="1084" y="843"/>
                  </a:cubicBezTo>
                  <a:cubicBezTo>
                    <a:pt x="1109" y="847"/>
                    <a:pt x="1136" y="842"/>
                    <a:pt x="1158" y="829"/>
                  </a:cubicBezTo>
                  <a:cubicBezTo>
                    <a:pt x="1181" y="816"/>
                    <a:pt x="1198" y="794"/>
                    <a:pt x="1207" y="769"/>
                  </a:cubicBezTo>
                  <a:cubicBezTo>
                    <a:pt x="1211" y="757"/>
                    <a:pt x="1213" y="743"/>
                    <a:pt x="1213" y="730"/>
                  </a:cubicBezTo>
                  <a:cubicBezTo>
                    <a:pt x="1213" y="717"/>
                    <a:pt x="1210" y="703"/>
                    <a:pt x="1206" y="69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3105379" y="36242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239112" y="28510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3683838" y="21653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294926" y="17324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063375" y="155866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847600" y="172166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6496887" y="22047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6922338" y="29318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08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127076" y="37081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09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8697213" y="847267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8697213" y="1422862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8697213" y="1998457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8697213" y="2574052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697213" y="3149647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05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97213" y="3725242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06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8697213" y="4300837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07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8697213" y="4876432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08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8697213" y="5452028"/>
            <a:ext cx="450000" cy="450000"/>
          </a:xfrm>
          <a:prstGeom prst="ellipse">
            <a:avLst/>
          </a:prstGeom>
          <a:solidFill>
            <a:schemeClr val="bg1"/>
          </a:solidFill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09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276226" y="88760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9276226" y="549459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9276226" y="491871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276226" y="43428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9276226" y="146347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9276226" y="203934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9276226" y="26152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9276226" y="319109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276226" y="376697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320480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75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25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75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3911010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Freeform 233"/>
          <p:cNvSpPr>
            <a:spLocks/>
          </p:cNvSpPr>
          <p:nvPr/>
        </p:nvSpPr>
        <p:spPr bwMode="auto">
          <a:xfrm>
            <a:off x="7656060" y="1106765"/>
            <a:ext cx="2193925" cy="2179638"/>
          </a:xfrm>
          <a:custGeom>
            <a:avLst/>
            <a:gdLst>
              <a:gd name="T0" fmla="*/ 21 w 129"/>
              <a:gd name="T1" fmla="*/ 128 h 128"/>
              <a:gd name="T2" fmla="*/ 117 w 129"/>
              <a:gd name="T3" fmla="*/ 128 h 128"/>
              <a:gd name="T4" fmla="*/ 125 w 129"/>
              <a:gd name="T5" fmla="*/ 115 h 128"/>
              <a:gd name="T6" fmla="*/ 62 w 129"/>
              <a:gd name="T7" fmla="*/ 7 h 128"/>
              <a:gd name="T8" fmla="*/ 47 w 129"/>
              <a:gd name="T9" fmla="*/ 7 h 128"/>
              <a:gd name="T10" fmla="*/ 0 w 129"/>
              <a:gd name="T11" fmla="*/ 90 h 128"/>
              <a:gd name="T12" fmla="*/ 21 w 12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21" y="128"/>
                </a:move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9" y="123"/>
                  <a:pt x="125" y="115"/>
                </a:cubicBezTo>
                <a:cubicBezTo>
                  <a:pt x="62" y="7"/>
                  <a:pt x="62" y="7"/>
                  <a:pt x="62" y="7"/>
                </a:cubicBezTo>
                <a:cubicBezTo>
                  <a:pt x="58" y="0"/>
                  <a:pt x="51" y="0"/>
                  <a:pt x="47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11" y="99"/>
                  <a:pt x="19" y="113"/>
                  <a:pt x="21" y="1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Freeform 234"/>
          <p:cNvSpPr>
            <a:spLocks/>
          </p:cNvSpPr>
          <p:nvPr/>
        </p:nvSpPr>
        <p:spPr bwMode="auto">
          <a:xfrm>
            <a:off x="7656060" y="3438802"/>
            <a:ext cx="2193925" cy="2179638"/>
          </a:xfrm>
          <a:custGeom>
            <a:avLst/>
            <a:gdLst>
              <a:gd name="T0" fmla="*/ 117 w 129"/>
              <a:gd name="T1" fmla="*/ 0 h 128"/>
              <a:gd name="T2" fmla="*/ 21 w 129"/>
              <a:gd name="T3" fmla="*/ 0 h 128"/>
              <a:gd name="T4" fmla="*/ 0 w 129"/>
              <a:gd name="T5" fmla="*/ 38 h 128"/>
              <a:gd name="T6" fmla="*/ 47 w 129"/>
              <a:gd name="T7" fmla="*/ 121 h 128"/>
              <a:gd name="T8" fmla="*/ 62 w 129"/>
              <a:gd name="T9" fmla="*/ 121 h 128"/>
              <a:gd name="T10" fmla="*/ 125 w 129"/>
              <a:gd name="T11" fmla="*/ 12 h 128"/>
              <a:gd name="T12" fmla="*/ 117 w 129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117" y="0"/>
                </a:moveTo>
                <a:cubicBezTo>
                  <a:pt x="21" y="0"/>
                  <a:pt x="21" y="0"/>
                  <a:pt x="21" y="0"/>
                </a:cubicBezTo>
                <a:cubicBezTo>
                  <a:pt x="19" y="15"/>
                  <a:pt x="11" y="29"/>
                  <a:pt x="0" y="38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51" y="128"/>
                  <a:pt x="58" y="128"/>
                  <a:pt x="62" y="12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9" y="5"/>
                  <a:pt x="126" y="0"/>
                  <a:pt x="11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Freeform 235"/>
          <p:cNvSpPr>
            <a:spLocks/>
          </p:cNvSpPr>
          <p:nvPr/>
        </p:nvSpPr>
        <p:spPr bwMode="auto">
          <a:xfrm>
            <a:off x="4339773" y="1106765"/>
            <a:ext cx="2211388" cy="2179638"/>
          </a:xfrm>
          <a:custGeom>
            <a:avLst/>
            <a:gdLst>
              <a:gd name="T0" fmla="*/ 130 w 130"/>
              <a:gd name="T1" fmla="*/ 90 h 128"/>
              <a:gd name="T2" fmla="*/ 82 w 130"/>
              <a:gd name="T3" fmla="*/ 7 h 128"/>
              <a:gd name="T4" fmla="*/ 67 w 130"/>
              <a:gd name="T5" fmla="*/ 7 h 128"/>
              <a:gd name="T6" fmla="*/ 4 w 130"/>
              <a:gd name="T7" fmla="*/ 115 h 128"/>
              <a:gd name="T8" fmla="*/ 12 w 130"/>
              <a:gd name="T9" fmla="*/ 128 h 128"/>
              <a:gd name="T10" fmla="*/ 109 w 130"/>
              <a:gd name="T11" fmla="*/ 128 h 128"/>
              <a:gd name="T12" fmla="*/ 130 w 130"/>
              <a:gd name="T13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30" y="90"/>
                </a:moveTo>
                <a:cubicBezTo>
                  <a:pt x="82" y="7"/>
                  <a:pt x="82" y="7"/>
                  <a:pt x="82" y="7"/>
                </a:cubicBezTo>
                <a:cubicBezTo>
                  <a:pt x="78" y="0"/>
                  <a:pt x="71" y="0"/>
                  <a:pt x="67" y="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3"/>
                  <a:pt x="4" y="128"/>
                  <a:pt x="12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13"/>
                  <a:pt x="118" y="99"/>
                  <a:pt x="130" y="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Freeform 236"/>
          <p:cNvSpPr>
            <a:spLocks/>
          </p:cNvSpPr>
          <p:nvPr/>
        </p:nvSpPr>
        <p:spPr bwMode="auto">
          <a:xfrm>
            <a:off x="4339773" y="3438802"/>
            <a:ext cx="2211388" cy="2179638"/>
          </a:xfrm>
          <a:custGeom>
            <a:avLst/>
            <a:gdLst>
              <a:gd name="T0" fmla="*/ 109 w 130"/>
              <a:gd name="T1" fmla="*/ 0 h 128"/>
              <a:gd name="T2" fmla="*/ 12 w 130"/>
              <a:gd name="T3" fmla="*/ 0 h 128"/>
              <a:gd name="T4" fmla="*/ 4 w 130"/>
              <a:gd name="T5" fmla="*/ 12 h 128"/>
              <a:gd name="T6" fmla="*/ 67 w 130"/>
              <a:gd name="T7" fmla="*/ 121 h 128"/>
              <a:gd name="T8" fmla="*/ 82 w 130"/>
              <a:gd name="T9" fmla="*/ 121 h 128"/>
              <a:gd name="T10" fmla="*/ 130 w 130"/>
              <a:gd name="T11" fmla="*/ 38 h 128"/>
              <a:gd name="T12" fmla="*/ 109 w 1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09" y="0"/>
                </a:moveTo>
                <a:cubicBezTo>
                  <a:pt x="12" y="0"/>
                  <a:pt x="12" y="0"/>
                  <a:pt x="12" y="0"/>
                </a:cubicBezTo>
                <a:cubicBezTo>
                  <a:pt x="4" y="0"/>
                  <a:pt x="0" y="5"/>
                  <a:pt x="4" y="12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71" y="128"/>
                  <a:pt x="78" y="128"/>
                  <a:pt x="82" y="121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18" y="29"/>
                  <a:pt x="110" y="15"/>
                  <a:pt x="1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Freeform 237"/>
          <p:cNvSpPr>
            <a:spLocks/>
          </p:cNvSpPr>
          <p:nvPr/>
        </p:nvSpPr>
        <p:spPr bwMode="auto">
          <a:xfrm>
            <a:off x="5819323" y="954365"/>
            <a:ext cx="2516188" cy="1600200"/>
          </a:xfrm>
          <a:custGeom>
            <a:avLst/>
            <a:gdLst>
              <a:gd name="T0" fmla="*/ 98 w 148"/>
              <a:gd name="T1" fmla="*/ 93 h 94"/>
              <a:gd name="T2" fmla="*/ 144 w 148"/>
              <a:gd name="T3" fmla="*/ 13 h 94"/>
              <a:gd name="T4" fmla="*/ 136 w 148"/>
              <a:gd name="T5" fmla="*/ 0 h 94"/>
              <a:gd name="T6" fmla="*/ 11 w 148"/>
              <a:gd name="T7" fmla="*/ 0 h 94"/>
              <a:gd name="T8" fmla="*/ 4 w 148"/>
              <a:gd name="T9" fmla="*/ 13 h 94"/>
              <a:gd name="T10" fmla="*/ 50 w 148"/>
              <a:gd name="T11" fmla="*/ 94 h 94"/>
              <a:gd name="T12" fmla="*/ 75 w 148"/>
              <a:gd name="T13" fmla="*/ 88 h 94"/>
              <a:gd name="T14" fmla="*/ 98 w 148"/>
              <a:gd name="T15" fmla="*/ 9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98" y="93"/>
                </a:moveTo>
                <a:cubicBezTo>
                  <a:pt x="144" y="13"/>
                  <a:pt x="144" y="13"/>
                  <a:pt x="144" y="13"/>
                </a:cubicBezTo>
                <a:cubicBezTo>
                  <a:pt x="148" y="6"/>
                  <a:pt x="145" y="0"/>
                  <a:pt x="13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0" y="6"/>
                  <a:pt x="4" y="13"/>
                </a:cubicBezTo>
                <a:cubicBezTo>
                  <a:pt x="50" y="94"/>
                  <a:pt x="50" y="94"/>
                  <a:pt x="50" y="94"/>
                </a:cubicBezTo>
                <a:cubicBezTo>
                  <a:pt x="58" y="90"/>
                  <a:pt x="66" y="88"/>
                  <a:pt x="75" y="88"/>
                </a:cubicBezTo>
                <a:cubicBezTo>
                  <a:pt x="83" y="88"/>
                  <a:pt x="91" y="90"/>
                  <a:pt x="98" y="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Freeform 238"/>
          <p:cNvSpPr>
            <a:spLocks/>
          </p:cNvSpPr>
          <p:nvPr/>
        </p:nvSpPr>
        <p:spPr bwMode="auto">
          <a:xfrm>
            <a:off x="5819323" y="4170640"/>
            <a:ext cx="2516188" cy="1600200"/>
          </a:xfrm>
          <a:custGeom>
            <a:avLst/>
            <a:gdLst>
              <a:gd name="T0" fmla="*/ 50 w 148"/>
              <a:gd name="T1" fmla="*/ 0 h 94"/>
              <a:gd name="T2" fmla="*/ 4 w 148"/>
              <a:gd name="T3" fmla="*/ 81 h 94"/>
              <a:gd name="T4" fmla="*/ 11 w 148"/>
              <a:gd name="T5" fmla="*/ 94 h 94"/>
              <a:gd name="T6" fmla="*/ 136 w 148"/>
              <a:gd name="T7" fmla="*/ 94 h 94"/>
              <a:gd name="T8" fmla="*/ 144 w 148"/>
              <a:gd name="T9" fmla="*/ 81 h 94"/>
              <a:gd name="T10" fmla="*/ 98 w 148"/>
              <a:gd name="T11" fmla="*/ 1 h 94"/>
              <a:gd name="T12" fmla="*/ 75 w 148"/>
              <a:gd name="T13" fmla="*/ 6 h 94"/>
              <a:gd name="T14" fmla="*/ 50 w 148"/>
              <a:gd name="T1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50" y="0"/>
                </a:moveTo>
                <a:cubicBezTo>
                  <a:pt x="4" y="81"/>
                  <a:pt x="4" y="81"/>
                  <a:pt x="4" y="81"/>
                </a:cubicBezTo>
                <a:cubicBezTo>
                  <a:pt x="0" y="88"/>
                  <a:pt x="3" y="94"/>
                  <a:pt x="11" y="94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45" y="94"/>
                  <a:pt x="148" y="88"/>
                  <a:pt x="144" y="81"/>
                </a:cubicBezTo>
                <a:cubicBezTo>
                  <a:pt x="98" y="1"/>
                  <a:pt x="98" y="1"/>
                  <a:pt x="98" y="1"/>
                </a:cubicBezTo>
                <a:cubicBezTo>
                  <a:pt x="91" y="4"/>
                  <a:pt x="83" y="6"/>
                  <a:pt x="75" y="6"/>
                </a:cubicBezTo>
                <a:cubicBezTo>
                  <a:pt x="66" y="6"/>
                  <a:pt x="58" y="4"/>
                  <a:pt x="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503" y="2685525"/>
            <a:ext cx="1408916" cy="1408916"/>
          </a:xfrm>
          <a:prstGeom prst="rect">
            <a:avLst/>
          </a:prstGeom>
          <a:effectLst>
            <a:outerShdw blurRad="254000" dir="2700000" sx="102000" sy="102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47" name="组合 46"/>
          <p:cNvGrpSpPr/>
          <p:nvPr/>
        </p:nvGrpSpPr>
        <p:grpSpPr>
          <a:xfrm>
            <a:off x="6465485" y="1164821"/>
            <a:ext cx="1338828" cy="1001643"/>
            <a:chOff x="5414156" y="1307920"/>
            <a:chExt cx="1338828" cy="1001643"/>
          </a:xfrm>
        </p:grpSpPr>
        <p:sp>
          <p:nvSpPr>
            <p:cNvPr id="48" name="文本框 47"/>
            <p:cNvSpPr txBox="1"/>
            <p:nvPr/>
          </p:nvSpPr>
          <p:spPr>
            <a:xfrm>
              <a:off x="5708201" y="1601677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414156" y="13079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Freeform 307"/>
          <p:cNvSpPr>
            <a:spLocks noChangeAspect="1" noEditPoints="1"/>
          </p:cNvSpPr>
          <p:nvPr/>
        </p:nvSpPr>
        <p:spPr bwMode="auto">
          <a:xfrm>
            <a:off x="6887148" y="3071749"/>
            <a:ext cx="435868" cy="636759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435379" y="4559576"/>
            <a:ext cx="1338828" cy="946312"/>
            <a:chOff x="5384050" y="4702675"/>
            <a:chExt cx="1338828" cy="946312"/>
          </a:xfrm>
        </p:grpSpPr>
        <p:sp>
          <p:nvSpPr>
            <p:cNvPr id="52" name="文本框 51"/>
            <p:cNvSpPr txBox="1"/>
            <p:nvPr/>
          </p:nvSpPr>
          <p:spPr>
            <a:xfrm>
              <a:off x="5678095" y="4702675"/>
              <a:ext cx="7168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84050" y="527965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46631" y="2093385"/>
            <a:ext cx="1338828" cy="946312"/>
            <a:chOff x="3795302" y="2236484"/>
            <a:chExt cx="1338828" cy="946312"/>
          </a:xfrm>
        </p:grpSpPr>
        <p:sp>
          <p:nvSpPr>
            <p:cNvPr id="55" name="文本框 54"/>
            <p:cNvSpPr txBox="1"/>
            <p:nvPr/>
          </p:nvSpPr>
          <p:spPr>
            <a:xfrm>
              <a:off x="4089347" y="2236484"/>
              <a:ext cx="7377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06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795302" y="28134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030711" y="2085596"/>
            <a:ext cx="1338828" cy="946312"/>
            <a:chOff x="6979382" y="2228695"/>
            <a:chExt cx="1338828" cy="946312"/>
          </a:xfrm>
        </p:grpSpPr>
        <p:sp>
          <p:nvSpPr>
            <p:cNvPr id="58" name="文本框 57"/>
            <p:cNvSpPr txBox="1"/>
            <p:nvPr/>
          </p:nvSpPr>
          <p:spPr>
            <a:xfrm>
              <a:off x="7273427" y="2228695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979382" y="280567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952653" y="3708508"/>
            <a:ext cx="1338828" cy="1001643"/>
            <a:chOff x="3901324" y="3851607"/>
            <a:chExt cx="1338828" cy="1001643"/>
          </a:xfrm>
        </p:grpSpPr>
        <p:sp>
          <p:nvSpPr>
            <p:cNvPr id="61" name="文本框 60"/>
            <p:cNvSpPr txBox="1"/>
            <p:nvPr/>
          </p:nvSpPr>
          <p:spPr>
            <a:xfrm>
              <a:off x="4195369" y="4145364"/>
              <a:ext cx="7360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05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901324" y="385160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99141" y="3726695"/>
            <a:ext cx="1338828" cy="1001643"/>
            <a:chOff x="6947812" y="3869794"/>
            <a:chExt cx="1338828" cy="1001643"/>
          </a:xfrm>
        </p:grpSpPr>
        <p:sp>
          <p:nvSpPr>
            <p:cNvPr id="64" name="文本框 63"/>
            <p:cNvSpPr txBox="1"/>
            <p:nvPr/>
          </p:nvSpPr>
          <p:spPr>
            <a:xfrm>
              <a:off x="7241857" y="4163551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6947812" y="38697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5819323" y="245242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42089" y="1714820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542089" y="4206174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819323" y="5714674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204593" y="4471438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143529" y="1754465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407718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74" grpId="0"/>
      <p:bldP spid="75" grpId="0"/>
      <p:bldP spid="76" grpId="0"/>
      <p:bldP spid="77" grpId="0"/>
      <p:bldP spid="78" grpId="0"/>
      <p:bldP spid="79" grpId="0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364834" y="988610"/>
            <a:ext cx="824038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97" y="3506324"/>
            <a:ext cx="1821734" cy="377371"/>
          </a:xfrm>
          <a:prstGeom prst="rect">
            <a:avLst/>
          </a:prstGeom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888" y="3506323"/>
            <a:ext cx="1821734" cy="377371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872" y="3506323"/>
            <a:ext cx="1821734" cy="377371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990" y="3506323"/>
            <a:ext cx="1821734" cy="377371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1108" y="3470615"/>
            <a:ext cx="1821734" cy="37737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12489" y="2729999"/>
            <a:ext cx="3077351" cy="765189"/>
            <a:chOff x="112489" y="2729999"/>
            <a:chExt cx="3077351" cy="765189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9" y="2941190"/>
              <a:ext cx="30773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年度工作概述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00065" y="2729999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46080" y="2697513"/>
            <a:ext cx="3077351" cy="754052"/>
            <a:chOff x="2246080" y="2697513"/>
            <a:chExt cx="3077351" cy="754052"/>
          </a:xfrm>
        </p:grpSpPr>
        <p:sp>
          <p:nvSpPr>
            <p:cNvPr id="108" name="文本框 53"/>
            <p:cNvSpPr txBox="1"/>
            <p:nvPr/>
          </p:nvSpPr>
          <p:spPr>
            <a:xfrm>
              <a:off x="2246080" y="2952326"/>
              <a:ext cx="3077351" cy="49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工作完成情况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8" name="文本框 52"/>
            <p:cNvSpPr txBox="1"/>
            <p:nvPr/>
          </p:nvSpPr>
          <p:spPr>
            <a:xfrm>
              <a:off x="3526981" y="2697513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45094" y="2697513"/>
            <a:ext cx="3077351" cy="773102"/>
            <a:chOff x="4345094" y="2697513"/>
            <a:chExt cx="3077351" cy="773102"/>
          </a:xfrm>
        </p:grpSpPr>
        <p:sp>
          <p:nvSpPr>
            <p:cNvPr id="113" name="文本框 53"/>
            <p:cNvSpPr txBox="1"/>
            <p:nvPr/>
          </p:nvSpPr>
          <p:spPr>
            <a:xfrm>
              <a:off x="4345094" y="2971376"/>
              <a:ext cx="3077351" cy="49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成功项目展示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9" name="文本框 52"/>
            <p:cNvSpPr txBox="1"/>
            <p:nvPr/>
          </p:nvSpPr>
          <p:spPr>
            <a:xfrm>
              <a:off x="5637532" y="2697513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67182" y="2697512"/>
            <a:ext cx="3077351" cy="757431"/>
            <a:chOff x="6467182" y="2697512"/>
            <a:chExt cx="3077351" cy="757431"/>
          </a:xfrm>
        </p:grpSpPr>
        <p:sp>
          <p:nvSpPr>
            <p:cNvPr id="118" name="文本框 53"/>
            <p:cNvSpPr txBox="1"/>
            <p:nvPr/>
          </p:nvSpPr>
          <p:spPr>
            <a:xfrm>
              <a:off x="6467182" y="2955704"/>
              <a:ext cx="3077351" cy="49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工作存在不足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0" name="文本框 52"/>
            <p:cNvSpPr txBox="1"/>
            <p:nvPr/>
          </p:nvSpPr>
          <p:spPr>
            <a:xfrm>
              <a:off x="7707042" y="2697512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83021" y="2704665"/>
            <a:ext cx="3077351" cy="726272"/>
            <a:chOff x="8583021" y="2704665"/>
            <a:chExt cx="3077351" cy="726272"/>
          </a:xfrm>
        </p:grpSpPr>
        <p:sp>
          <p:nvSpPr>
            <p:cNvPr id="101" name="文本框 53"/>
            <p:cNvSpPr txBox="1"/>
            <p:nvPr/>
          </p:nvSpPr>
          <p:spPr>
            <a:xfrm>
              <a:off x="8583021" y="2931698"/>
              <a:ext cx="3077351" cy="49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明年工作计划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1" name="文本框 52"/>
            <p:cNvSpPr txBox="1"/>
            <p:nvPr/>
          </p:nvSpPr>
          <p:spPr>
            <a:xfrm>
              <a:off x="9846670" y="2704665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11468012" y="2070237"/>
            <a:ext cx="646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渡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 rot="5400000">
            <a:off x="11174662" y="4310273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THE TRANSITION PAGE</a:t>
            </a:r>
          </a:p>
        </p:txBody>
      </p:sp>
    </p:spTree>
    <p:extLst>
      <p:ext uri="{BB962C8B-B14F-4D97-AF65-F5344CB8AC3E}">
        <p14:creationId xmlns:p14="http://schemas.microsoft.com/office/powerpoint/2010/main" xmlns="" val="2435223904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3911010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 rot="16200000">
            <a:off x="6535516" y="785596"/>
            <a:ext cx="5502521" cy="5502523"/>
          </a:xfrm>
          <a:prstGeom prst="ellipse">
            <a:avLst/>
          </a:prstGeom>
          <a:solidFill>
            <a:srgbClr val="7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 rot="16200000">
            <a:off x="7269819" y="1411315"/>
            <a:ext cx="4061062" cy="5296212"/>
          </a:xfrm>
          <a:custGeom>
            <a:avLst/>
            <a:gdLst>
              <a:gd name="T0" fmla="*/ 316 w 631"/>
              <a:gd name="T1" fmla="*/ 26 h 823"/>
              <a:gd name="T2" fmla="*/ 0 w 631"/>
              <a:gd name="T3" fmla="*/ 410 h 823"/>
              <a:gd name="T4" fmla="*/ 316 w 631"/>
              <a:gd name="T5" fmla="*/ 793 h 823"/>
              <a:gd name="T6" fmla="*/ 631 w 631"/>
              <a:gd name="T7" fmla="*/ 410 h 823"/>
              <a:gd name="T8" fmla="*/ 316 w 631"/>
              <a:gd name="T9" fmla="*/ 26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1" h="823">
                <a:moveTo>
                  <a:pt x="316" y="26"/>
                </a:moveTo>
                <a:cubicBezTo>
                  <a:pt x="136" y="60"/>
                  <a:pt x="0" y="220"/>
                  <a:pt x="0" y="410"/>
                </a:cubicBezTo>
                <a:cubicBezTo>
                  <a:pt x="0" y="599"/>
                  <a:pt x="136" y="759"/>
                  <a:pt x="316" y="793"/>
                </a:cubicBezTo>
                <a:cubicBezTo>
                  <a:pt x="473" y="823"/>
                  <a:pt x="631" y="599"/>
                  <a:pt x="631" y="410"/>
                </a:cubicBezTo>
                <a:cubicBezTo>
                  <a:pt x="631" y="220"/>
                  <a:pt x="454" y="0"/>
                  <a:pt x="316" y="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52673" y="131340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52673" y="240332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2472304" y="2164123"/>
            <a:ext cx="493509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472303" y="1357875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472304" y="3310215"/>
            <a:ext cx="505050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2472303" y="2503967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57354" y="3848153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457354" y="5101782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 rot="16200000">
            <a:off x="7945380" y="2115033"/>
            <a:ext cx="2798766" cy="4536120"/>
          </a:xfrm>
          <a:custGeom>
            <a:avLst/>
            <a:gdLst>
              <a:gd name="T0" fmla="*/ 217 w 435"/>
              <a:gd name="T1" fmla="*/ 24 h 705"/>
              <a:gd name="T2" fmla="*/ 0 w 435"/>
              <a:gd name="T3" fmla="*/ 351 h 705"/>
              <a:gd name="T4" fmla="*/ 217 w 435"/>
              <a:gd name="T5" fmla="*/ 678 h 705"/>
              <a:gd name="T6" fmla="*/ 435 w 435"/>
              <a:gd name="T7" fmla="*/ 351 h 705"/>
              <a:gd name="T8" fmla="*/ 217 w 435"/>
              <a:gd name="T9" fmla="*/ 2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705">
                <a:moveTo>
                  <a:pt x="217" y="24"/>
                </a:moveTo>
                <a:cubicBezTo>
                  <a:pt x="89" y="75"/>
                  <a:pt x="0" y="204"/>
                  <a:pt x="0" y="351"/>
                </a:cubicBezTo>
                <a:cubicBezTo>
                  <a:pt x="0" y="498"/>
                  <a:pt x="88" y="628"/>
                  <a:pt x="217" y="678"/>
                </a:cubicBezTo>
                <a:cubicBezTo>
                  <a:pt x="288" y="705"/>
                  <a:pt x="435" y="498"/>
                  <a:pt x="435" y="351"/>
                </a:cubicBezTo>
                <a:cubicBezTo>
                  <a:pt x="435" y="204"/>
                  <a:pt x="278" y="0"/>
                  <a:pt x="217" y="2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 rot="16200000">
            <a:off x="8570118" y="2936081"/>
            <a:ext cx="1433316" cy="3591435"/>
          </a:xfrm>
          <a:custGeom>
            <a:avLst/>
            <a:gdLst>
              <a:gd name="T0" fmla="*/ 0 w 223"/>
              <a:gd name="T1" fmla="*/ 282 h 558"/>
              <a:gd name="T2" fmla="*/ 112 w 223"/>
              <a:gd name="T3" fmla="*/ 523 h 558"/>
              <a:gd name="T4" fmla="*/ 223 w 223"/>
              <a:gd name="T5" fmla="*/ 282 h 558"/>
              <a:gd name="T6" fmla="*/ 112 w 223"/>
              <a:gd name="T7" fmla="*/ 40 h 558"/>
              <a:gd name="T8" fmla="*/ 0 w 223"/>
              <a:gd name="T9" fmla="*/ 282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558">
                <a:moveTo>
                  <a:pt x="0" y="282"/>
                </a:moveTo>
                <a:cubicBezTo>
                  <a:pt x="0" y="378"/>
                  <a:pt x="42" y="467"/>
                  <a:pt x="112" y="523"/>
                </a:cubicBezTo>
                <a:cubicBezTo>
                  <a:pt x="155" y="558"/>
                  <a:pt x="223" y="378"/>
                  <a:pt x="223" y="282"/>
                </a:cubicBezTo>
                <a:cubicBezTo>
                  <a:pt x="223" y="185"/>
                  <a:pt x="160" y="0"/>
                  <a:pt x="112" y="40"/>
                </a:cubicBezTo>
                <a:cubicBezTo>
                  <a:pt x="43" y="98"/>
                  <a:pt x="0" y="185"/>
                  <a:pt x="0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452673" y="471626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482989" y="355209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cs typeface="Arial Unicode MS" panose="020B0604020202020204" pitchFamily="34" charset="-122"/>
              </a:rPr>
              <a:t>输入小标题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2457355" y="3829845"/>
            <a:ext cx="544089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2475063" y="5077536"/>
            <a:ext cx="574250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067651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/>
      <p:bldP spid="36" grpId="0"/>
      <p:bldP spid="38" grpId="0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988610"/>
            <a:ext cx="12188872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252" y="3713874"/>
            <a:ext cx="3269565" cy="677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61489" y="2337082"/>
            <a:ext cx="5523089" cy="1295421"/>
            <a:chOff x="112488" y="2739205"/>
            <a:chExt cx="3077351" cy="721782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8" y="3001474"/>
              <a:ext cx="3077351" cy="4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明年工作计划</a:t>
              </a:r>
              <a:endParaRPr lang="en-US" altLang="zh-C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91951" y="2739205"/>
              <a:ext cx="515548" cy="36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               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450589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4699874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743" y="3826076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440" y="4600914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4032304" y="2708038"/>
            <a:ext cx="5928721" cy="3177971"/>
          </a:xfrm>
          <a:custGeom>
            <a:avLst/>
            <a:gdLst>
              <a:gd name="T0" fmla="*/ 4140 w 4302"/>
              <a:gd name="T1" fmla="*/ 1568 h 2306"/>
              <a:gd name="T2" fmla="*/ 4232 w 4302"/>
              <a:gd name="T3" fmla="*/ 1240 h 2306"/>
              <a:gd name="T4" fmla="*/ 4100 w 4302"/>
              <a:gd name="T5" fmla="*/ 1104 h 2306"/>
              <a:gd name="T6" fmla="*/ 4092 w 4302"/>
              <a:gd name="T7" fmla="*/ 914 h 2306"/>
              <a:gd name="T8" fmla="*/ 4092 w 4302"/>
              <a:gd name="T9" fmla="*/ 732 h 2306"/>
              <a:gd name="T10" fmla="*/ 4024 w 4302"/>
              <a:gd name="T11" fmla="*/ 580 h 2306"/>
              <a:gd name="T12" fmla="*/ 3768 w 4302"/>
              <a:gd name="T13" fmla="*/ 608 h 2306"/>
              <a:gd name="T14" fmla="*/ 3696 w 4302"/>
              <a:gd name="T15" fmla="*/ 806 h 2306"/>
              <a:gd name="T16" fmla="*/ 3574 w 4302"/>
              <a:gd name="T17" fmla="*/ 748 h 2306"/>
              <a:gd name="T18" fmla="*/ 3512 w 4302"/>
              <a:gd name="T19" fmla="*/ 602 h 2306"/>
              <a:gd name="T20" fmla="*/ 3452 w 4302"/>
              <a:gd name="T21" fmla="*/ 398 h 2306"/>
              <a:gd name="T22" fmla="*/ 3368 w 4302"/>
              <a:gd name="T23" fmla="*/ 238 h 2306"/>
              <a:gd name="T24" fmla="*/ 3128 w 4302"/>
              <a:gd name="T25" fmla="*/ 252 h 2306"/>
              <a:gd name="T26" fmla="*/ 3012 w 4302"/>
              <a:gd name="T27" fmla="*/ 366 h 2306"/>
              <a:gd name="T28" fmla="*/ 2830 w 4302"/>
              <a:gd name="T29" fmla="*/ 388 h 2306"/>
              <a:gd name="T30" fmla="*/ 2726 w 4302"/>
              <a:gd name="T31" fmla="*/ 556 h 2306"/>
              <a:gd name="T32" fmla="*/ 2598 w 4302"/>
              <a:gd name="T33" fmla="*/ 498 h 2306"/>
              <a:gd name="T34" fmla="*/ 2416 w 4302"/>
              <a:gd name="T35" fmla="*/ 518 h 2306"/>
              <a:gd name="T36" fmla="*/ 2374 w 4302"/>
              <a:gd name="T37" fmla="*/ 394 h 2306"/>
              <a:gd name="T38" fmla="*/ 2196 w 4302"/>
              <a:gd name="T39" fmla="*/ 326 h 2306"/>
              <a:gd name="T40" fmla="*/ 2160 w 4302"/>
              <a:gd name="T41" fmla="*/ 170 h 2306"/>
              <a:gd name="T42" fmla="*/ 2042 w 4302"/>
              <a:gd name="T43" fmla="*/ 8 h 2306"/>
              <a:gd name="T44" fmla="*/ 1818 w 4302"/>
              <a:gd name="T45" fmla="*/ 68 h 2306"/>
              <a:gd name="T46" fmla="*/ 1766 w 4302"/>
              <a:gd name="T47" fmla="*/ 332 h 2306"/>
              <a:gd name="T48" fmla="*/ 1712 w 4302"/>
              <a:gd name="T49" fmla="*/ 398 h 2306"/>
              <a:gd name="T50" fmla="*/ 1542 w 4302"/>
              <a:gd name="T51" fmla="*/ 542 h 2306"/>
              <a:gd name="T52" fmla="*/ 1484 w 4302"/>
              <a:gd name="T53" fmla="*/ 760 h 2306"/>
              <a:gd name="T54" fmla="*/ 1450 w 4302"/>
              <a:gd name="T55" fmla="*/ 692 h 2306"/>
              <a:gd name="T56" fmla="*/ 1316 w 4302"/>
              <a:gd name="T57" fmla="*/ 542 h 2306"/>
              <a:gd name="T58" fmla="*/ 1096 w 4302"/>
              <a:gd name="T59" fmla="*/ 638 h 2306"/>
              <a:gd name="T60" fmla="*/ 1028 w 4302"/>
              <a:gd name="T61" fmla="*/ 720 h 2306"/>
              <a:gd name="T62" fmla="*/ 1108 w 4302"/>
              <a:gd name="T63" fmla="*/ 590 h 2306"/>
              <a:gd name="T64" fmla="*/ 1086 w 4302"/>
              <a:gd name="T65" fmla="*/ 414 h 2306"/>
              <a:gd name="T66" fmla="*/ 984 w 4302"/>
              <a:gd name="T67" fmla="*/ 254 h 2306"/>
              <a:gd name="T68" fmla="*/ 756 w 4302"/>
              <a:gd name="T69" fmla="*/ 304 h 2306"/>
              <a:gd name="T70" fmla="*/ 690 w 4302"/>
              <a:gd name="T71" fmla="*/ 538 h 2306"/>
              <a:gd name="T72" fmla="*/ 512 w 4302"/>
              <a:gd name="T73" fmla="*/ 398 h 2306"/>
              <a:gd name="T74" fmla="*/ 336 w 4302"/>
              <a:gd name="T75" fmla="*/ 494 h 2306"/>
              <a:gd name="T76" fmla="*/ 302 w 4302"/>
              <a:gd name="T77" fmla="*/ 746 h 2306"/>
              <a:gd name="T78" fmla="*/ 386 w 4302"/>
              <a:gd name="T79" fmla="*/ 894 h 2306"/>
              <a:gd name="T80" fmla="*/ 208 w 4302"/>
              <a:gd name="T81" fmla="*/ 944 h 2306"/>
              <a:gd name="T82" fmla="*/ 130 w 4302"/>
              <a:gd name="T83" fmla="*/ 1116 h 2306"/>
              <a:gd name="T84" fmla="*/ 190 w 4302"/>
              <a:gd name="T85" fmla="*/ 1322 h 2306"/>
              <a:gd name="T86" fmla="*/ 186 w 4302"/>
              <a:gd name="T87" fmla="*/ 1490 h 2306"/>
              <a:gd name="T88" fmla="*/ 16 w 4302"/>
              <a:gd name="T89" fmla="*/ 1606 h 2306"/>
              <a:gd name="T90" fmla="*/ 58 w 4302"/>
              <a:gd name="T91" fmla="*/ 1892 h 2306"/>
              <a:gd name="T92" fmla="*/ 186 w 4302"/>
              <a:gd name="T93" fmla="*/ 2188 h 2306"/>
              <a:gd name="T94" fmla="*/ 532 w 4302"/>
              <a:gd name="T95" fmla="*/ 2256 h 2306"/>
              <a:gd name="T96" fmla="*/ 864 w 4302"/>
              <a:gd name="T97" fmla="*/ 2160 h 2306"/>
              <a:gd name="T98" fmla="*/ 1188 w 4302"/>
              <a:gd name="T99" fmla="*/ 2184 h 2306"/>
              <a:gd name="T100" fmla="*/ 1508 w 4302"/>
              <a:gd name="T101" fmla="*/ 2110 h 2306"/>
              <a:gd name="T102" fmla="*/ 1790 w 4302"/>
              <a:gd name="T103" fmla="*/ 2080 h 2306"/>
              <a:gd name="T104" fmla="*/ 2006 w 4302"/>
              <a:gd name="T105" fmla="*/ 2118 h 2306"/>
              <a:gd name="T106" fmla="*/ 2296 w 4302"/>
              <a:gd name="T107" fmla="*/ 2280 h 2306"/>
              <a:gd name="T108" fmla="*/ 2620 w 4302"/>
              <a:gd name="T109" fmla="*/ 2306 h 2306"/>
              <a:gd name="T110" fmla="*/ 2928 w 4302"/>
              <a:gd name="T111" fmla="*/ 2132 h 2306"/>
              <a:gd name="T112" fmla="*/ 3328 w 4302"/>
              <a:gd name="T113" fmla="*/ 2022 h 2306"/>
              <a:gd name="T114" fmla="*/ 3598 w 4302"/>
              <a:gd name="T115" fmla="*/ 2008 h 2306"/>
              <a:gd name="T116" fmla="*/ 3872 w 4302"/>
              <a:gd name="T117" fmla="*/ 2082 h 2306"/>
              <a:gd name="T118" fmla="*/ 4216 w 4302"/>
              <a:gd name="T119" fmla="*/ 2060 h 2306"/>
              <a:gd name="T120" fmla="*/ 4280 w 4302"/>
              <a:gd name="T121" fmla="*/ 1748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02" h="2306">
                <a:moveTo>
                  <a:pt x="4172" y="1664"/>
                </a:moveTo>
                <a:lnTo>
                  <a:pt x="4172" y="1664"/>
                </a:lnTo>
                <a:lnTo>
                  <a:pt x="4154" y="1662"/>
                </a:lnTo>
                <a:lnTo>
                  <a:pt x="4136" y="1656"/>
                </a:lnTo>
                <a:lnTo>
                  <a:pt x="4118" y="1650"/>
                </a:lnTo>
                <a:lnTo>
                  <a:pt x="4104" y="1638"/>
                </a:lnTo>
                <a:lnTo>
                  <a:pt x="4092" y="1626"/>
                </a:lnTo>
                <a:lnTo>
                  <a:pt x="4080" y="1612"/>
                </a:lnTo>
                <a:lnTo>
                  <a:pt x="4074" y="1596"/>
                </a:lnTo>
                <a:lnTo>
                  <a:pt x="4068" y="1578"/>
                </a:lnTo>
                <a:lnTo>
                  <a:pt x="4068" y="1578"/>
                </a:lnTo>
                <a:lnTo>
                  <a:pt x="4090" y="1576"/>
                </a:lnTo>
                <a:lnTo>
                  <a:pt x="4108" y="1572"/>
                </a:lnTo>
                <a:lnTo>
                  <a:pt x="4126" y="1570"/>
                </a:lnTo>
                <a:lnTo>
                  <a:pt x="4140" y="1568"/>
                </a:lnTo>
                <a:lnTo>
                  <a:pt x="4140" y="1568"/>
                </a:lnTo>
                <a:lnTo>
                  <a:pt x="4166" y="1560"/>
                </a:lnTo>
                <a:lnTo>
                  <a:pt x="4190" y="1552"/>
                </a:lnTo>
                <a:lnTo>
                  <a:pt x="4210" y="1542"/>
                </a:lnTo>
                <a:lnTo>
                  <a:pt x="4226" y="1532"/>
                </a:lnTo>
                <a:lnTo>
                  <a:pt x="4238" y="1520"/>
                </a:lnTo>
                <a:lnTo>
                  <a:pt x="4248" y="1506"/>
                </a:lnTo>
                <a:lnTo>
                  <a:pt x="4254" y="1490"/>
                </a:lnTo>
                <a:lnTo>
                  <a:pt x="4256" y="1472"/>
                </a:lnTo>
                <a:lnTo>
                  <a:pt x="4256" y="1356"/>
                </a:lnTo>
                <a:lnTo>
                  <a:pt x="4256" y="1356"/>
                </a:lnTo>
                <a:lnTo>
                  <a:pt x="4254" y="1320"/>
                </a:lnTo>
                <a:lnTo>
                  <a:pt x="4248" y="1286"/>
                </a:lnTo>
                <a:lnTo>
                  <a:pt x="4238" y="1254"/>
                </a:lnTo>
                <a:lnTo>
                  <a:pt x="4232" y="1240"/>
                </a:lnTo>
                <a:lnTo>
                  <a:pt x="4224" y="1228"/>
                </a:lnTo>
                <a:lnTo>
                  <a:pt x="4216" y="1216"/>
                </a:lnTo>
                <a:lnTo>
                  <a:pt x="4208" y="1204"/>
                </a:lnTo>
                <a:lnTo>
                  <a:pt x="4198" y="1194"/>
                </a:lnTo>
                <a:lnTo>
                  <a:pt x="4188" y="1186"/>
                </a:lnTo>
                <a:lnTo>
                  <a:pt x="4176" y="1180"/>
                </a:lnTo>
                <a:lnTo>
                  <a:pt x="4166" y="1174"/>
                </a:lnTo>
                <a:lnTo>
                  <a:pt x="4154" y="1172"/>
                </a:lnTo>
                <a:lnTo>
                  <a:pt x="4140" y="1170"/>
                </a:lnTo>
                <a:lnTo>
                  <a:pt x="4140" y="1170"/>
                </a:lnTo>
                <a:lnTo>
                  <a:pt x="4134" y="1152"/>
                </a:lnTo>
                <a:lnTo>
                  <a:pt x="4126" y="1134"/>
                </a:lnTo>
                <a:lnTo>
                  <a:pt x="4114" y="1118"/>
                </a:lnTo>
                <a:lnTo>
                  <a:pt x="4108" y="1110"/>
                </a:lnTo>
                <a:lnTo>
                  <a:pt x="4100" y="1104"/>
                </a:lnTo>
                <a:lnTo>
                  <a:pt x="4100" y="1104"/>
                </a:lnTo>
                <a:lnTo>
                  <a:pt x="4084" y="1088"/>
                </a:lnTo>
                <a:lnTo>
                  <a:pt x="4066" y="1074"/>
                </a:lnTo>
                <a:lnTo>
                  <a:pt x="4046" y="1066"/>
                </a:lnTo>
                <a:lnTo>
                  <a:pt x="4026" y="1058"/>
                </a:lnTo>
                <a:lnTo>
                  <a:pt x="4026" y="1058"/>
                </a:lnTo>
                <a:lnTo>
                  <a:pt x="4026" y="1052"/>
                </a:lnTo>
                <a:lnTo>
                  <a:pt x="4026" y="1042"/>
                </a:lnTo>
                <a:lnTo>
                  <a:pt x="4026" y="1042"/>
                </a:lnTo>
                <a:lnTo>
                  <a:pt x="4044" y="1016"/>
                </a:lnTo>
                <a:lnTo>
                  <a:pt x="4062" y="988"/>
                </a:lnTo>
                <a:lnTo>
                  <a:pt x="4070" y="972"/>
                </a:lnTo>
                <a:lnTo>
                  <a:pt x="4078" y="954"/>
                </a:lnTo>
                <a:lnTo>
                  <a:pt x="4086" y="936"/>
                </a:lnTo>
                <a:lnTo>
                  <a:pt x="4092" y="914"/>
                </a:lnTo>
                <a:lnTo>
                  <a:pt x="4092" y="914"/>
                </a:lnTo>
                <a:lnTo>
                  <a:pt x="4106" y="908"/>
                </a:lnTo>
                <a:lnTo>
                  <a:pt x="4118" y="900"/>
                </a:lnTo>
                <a:lnTo>
                  <a:pt x="4122" y="894"/>
                </a:lnTo>
                <a:lnTo>
                  <a:pt x="4124" y="888"/>
                </a:lnTo>
                <a:lnTo>
                  <a:pt x="4128" y="882"/>
                </a:lnTo>
                <a:lnTo>
                  <a:pt x="4128" y="874"/>
                </a:lnTo>
                <a:lnTo>
                  <a:pt x="4128" y="776"/>
                </a:lnTo>
                <a:lnTo>
                  <a:pt x="4128" y="776"/>
                </a:lnTo>
                <a:lnTo>
                  <a:pt x="4128" y="768"/>
                </a:lnTo>
                <a:lnTo>
                  <a:pt x="4124" y="762"/>
                </a:lnTo>
                <a:lnTo>
                  <a:pt x="4118" y="748"/>
                </a:lnTo>
                <a:lnTo>
                  <a:pt x="4106" y="738"/>
                </a:lnTo>
                <a:lnTo>
                  <a:pt x="4100" y="734"/>
                </a:lnTo>
                <a:lnTo>
                  <a:pt x="4092" y="732"/>
                </a:lnTo>
                <a:lnTo>
                  <a:pt x="4092" y="720"/>
                </a:lnTo>
                <a:lnTo>
                  <a:pt x="4092" y="720"/>
                </a:lnTo>
                <a:lnTo>
                  <a:pt x="4092" y="720"/>
                </a:lnTo>
                <a:lnTo>
                  <a:pt x="4112" y="720"/>
                </a:lnTo>
                <a:lnTo>
                  <a:pt x="4092" y="694"/>
                </a:lnTo>
                <a:lnTo>
                  <a:pt x="4092" y="694"/>
                </a:lnTo>
                <a:lnTo>
                  <a:pt x="4090" y="678"/>
                </a:lnTo>
                <a:lnTo>
                  <a:pt x="4084" y="654"/>
                </a:lnTo>
                <a:lnTo>
                  <a:pt x="4080" y="642"/>
                </a:lnTo>
                <a:lnTo>
                  <a:pt x="4072" y="628"/>
                </a:lnTo>
                <a:lnTo>
                  <a:pt x="4062" y="614"/>
                </a:lnTo>
                <a:lnTo>
                  <a:pt x="4052" y="600"/>
                </a:lnTo>
                <a:lnTo>
                  <a:pt x="4052" y="600"/>
                </a:lnTo>
                <a:lnTo>
                  <a:pt x="4038" y="588"/>
                </a:lnTo>
                <a:lnTo>
                  <a:pt x="4024" y="580"/>
                </a:lnTo>
                <a:lnTo>
                  <a:pt x="4010" y="572"/>
                </a:lnTo>
                <a:lnTo>
                  <a:pt x="3994" y="564"/>
                </a:lnTo>
                <a:lnTo>
                  <a:pt x="3976" y="560"/>
                </a:lnTo>
                <a:lnTo>
                  <a:pt x="3958" y="556"/>
                </a:lnTo>
                <a:lnTo>
                  <a:pt x="3938" y="554"/>
                </a:lnTo>
                <a:lnTo>
                  <a:pt x="3916" y="552"/>
                </a:lnTo>
                <a:lnTo>
                  <a:pt x="3916" y="552"/>
                </a:lnTo>
                <a:lnTo>
                  <a:pt x="3894" y="552"/>
                </a:lnTo>
                <a:lnTo>
                  <a:pt x="3894" y="552"/>
                </a:lnTo>
                <a:lnTo>
                  <a:pt x="3878" y="556"/>
                </a:lnTo>
                <a:lnTo>
                  <a:pt x="3848" y="564"/>
                </a:lnTo>
                <a:lnTo>
                  <a:pt x="3828" y="570"/>
                </a:lnTo>
                <a:lnTo>
                  <a:pt x="3808" y="580"/>
                </a:lnTo>
                <a:lnTo>
                  <a:pt x="3788" y="592"/>
                </a:lnTo>
                <a:lnTo>
                  <a:pt x="3768" y="608"/>
                </a:lnTo>
                <a:lnTo>
                  <a:pt x="3768" y="608"/>
                </a:lnTo>
                <a:lnTo>
                  <a:pt x="3756" y="622"/>
                </a:lnTo>
                <a:lnTo>
                  <a:pt x="3746" y="636"/>
                </a:lnTo>
                <a:lnTo>
                  <a:pt x="3738" y="652"/>
                </a:lnTo>
                <a:lnTo>
                  <a:pt x="3730" y="666"/>
                </a:lnTo>
                <a:lnTo>
                  <a:pt x="3724" y="684"/>
                </a:lnTo>
                <a:lnTo>
                  <a:pt x="3720" y="700"/>
                </a:lnTo>
                <a:lnTo>
                  <a:pt x="3718" y="718"/>
                </a:lnTo>
                <a:lnTo>
                  <a:pt x="3716" y="736"/>
                </a:lnTo>
                <a:lnTo>
                  <a:pt x="3716" y="736"/>
                </a:lnTo>
                <a:lnTo>
                  <a:pt x="3710" y="744"/>
                </a:lnTo>
                <a:lnTo>
                  <a:pt x="3704" y="754"/>
                </a:lnTo>
                <a:lnTo>
                  <a:pt x="3698" y="764"/>
                </a:lnTo>
                <a:lnTo>
                  <a:pt x="3696" y="776"/>
                </a:lnTo>
                <a:lnTo>
                  <a:pt x="3696" y="806"/>
                </a:lnTo>
                <a:lnTo>
                  <a:pt x="3696" y="806"/>
                </a:lnTo>
                <a:lnTo>
                  <a:pt x="3686" y="808"/>
                </a:lnTo>
                <a:lnTo>
                  <a:pt x="3662" y="812"/>
                </a:lnTo>
                <a:lnTo>
                  <a:pt x="3648" y="816"/>
                </a:lnTo>
                <a:lnTo>
                  <a:pt x="3632" y="822"/>
                </a:lnTo>
                <a:lnTo>
                  <a:pt x="3618" y="830"/>
                </a:lnTo>
                <a:lnTo>
                  <a:pt x="3602" y="842"/>
                </a:lnTo>
                <a:lnTo>
                  <a:pt x="3602" y="782"/>
                </a:lnTo>
                <a:lnTo>
                  <a:pt x="3602" y="782"/>
                </a:lnTo>
                <a:lnTo>
                  <a:pt x="3602" y="776"/>
                </a:lnTo>
                <a:lnTo>
                  <a:pt x="3600" y="770"/>
                </a:lnTo>
                <a:lnTo>
                  <a:pt x="3592" y="758"/>
                </a:lnTo>
                <a:lnTo>
                  <a:pt x="3586" y="754"/>
                </a:lnTo>
                <a:lnTo>
                  <a:pt x="3580" y="750"/>
                </a:lnTo>
                <a:lnTo>
                  <a:pt x="3574" y="748"/>
                </a:lnTo>
                <a:lnTo>
                  <a:pt x="3568" y="746"/>
                </a:lnTo>
                <a:lnTo>
                  <a:pt x="3568" y="736"/>
                </a:lnTo>
                <a:lnTo>
                  <a:pt x="3574" y="736"/>
                </a:lnTo>
                <a:lnTo>
                  <a:pt x="3574" y="736"/>
                </a:lnTo>
                <a:lnTo>
                  <a:pt x="3586" y="736"/>
                </a:lnTo>
                <a:lnTo>
                  <a:pt x="3568" y="712"/>
                </a:lnTo>
                <a:lnTo>
                  <a:pt x="3568" y="712"/>
                </a:lnTo>
                <a:lnTo>
                  <a:pt x="3566" y="694"/>
                </a:lnTo>
                <a:lnTo>
                  <a:pt x="3560" y="670"/>
                </a:lnTo>
                <a:lnTo>
                  <a:pt x="3556" y="656"/>
                </a:lnTo>
                <a:lnTo>
                  <a:pt x="3548" y="642"/>
                </a:lnTo>
                <a:lnTo>
                  <a:pt x="3540" y="628"/>
                </a:lnTo>
                <a:lnTo>
                  <a:pt x="3528" y="614"/>
                </a:lnTo>
                <a:lnTo>
                  <a:pt x="3528" y="614"/>
                </a:lnTo>
                <a:lnTo>
                  <a:pt x="3512" y="602"/>
                </a:lnTo>
                <a:lnTo>
                  <a:pt x="3492" y="590"/>
                </a:lnTo>
                <a:lnTo>
                  <a:pt x="3472" y="582"/>
                </a:lnTo>
                <a:lnTo>
                  <a:pt x="3450" y="576"/>
                </a:lnTo>
                <a:lnTo>
                  <a:pt x="3450" y="576"/>
                </a:lnTo>
                <a:lnTo>
                  <a:pt x="3458" y="570"/>
                </a:lnTo>
                <a:lnTo>
                  <a:pt x="3464" y="560"/>
                </a:lnTo>
                <a:lnTo>
                  <a:pt x="3470" y="548"/>
                </a:lnTo>
                <a:lnTo>
                  <a:pt x="3472" y="538"/>
                </a:lnTo>
                <a:lnTo>
                  <a:pt x="3472" y="434"/>
                </a:lnTo>
                <a:lnTo>
                  <a:pt x="3472" y="434"/>
                </a:lnTo>
                <a:lnTo>
                  <a:pt x="3470" y="420"/>
                </a:lnTo>
                <a:lnTo>
                  <a:pt x="3466" y="414"/>
                </a:lnTo>
                <a:lnTo>
                  <a:pt x="3462" y="408"/>
                </a:lnTo>
                <a:lnTo>
                  <a:pt x="3458" y="402"/>
                </a:lnTo>
                <a:lnTo>
                  <a:pt x="3452" y="398"/>
                </a:lnTo>
                <a:lnTo>
                  <a:pt x="3444" y="394"/>
                </a:lnTo>
                <a:lnTo>
                  <a:pt x="3436" y="392"/>
                </a:lnTo>
                <a:lnTo>
                  <a:pt x="3436" y="384"/>
                </a:lnTo>
                <a:lnTo>
                  <a:pt x="3436" y="384"/>
                </a:lnTo>
                <a:lnTo>
                  <a:pt x="3436" y="384"/>
                </a:lnTo>
                <a:lnTo>
                  <a:pt x="3460" y="384"/>
                </a:lnTo>
                <a:lnTo>
                  <a:pt x="3436" y="354"/>
                </a:lnTo>
                <a:lnTo>
                  <a:pt x="3436" y="354"/>
                </a:lnTo>
                <a:lnTo>
                  <a:pt x="3434" y="338"/>
                </a:lnTo>
                <a:lnTo>
                  <a:pt x="3426" y="314"/>
                </a:lnTo>
                <a:lnTo>
                  <a:pt x="3412" y="286"/>
                </a:lnTo>
                <a:lnTo>
                  <a:pt x="3396" y="260"/>
                </a:lnTo>
                <a:lnTo>
                  <a:pt x="3396" y="260"/>
                </a:lnTo>
                <a:lnTo>
                  <a:pt x="3382" y="248"/>
                </a:lnTo>
                <a:lnTo>
                  <a:pt x="3368" y="238"/>
                </a:lnTo>
                <a:lnTo>
                  <a:pt x="3354" y="232"/>
                </a:lnTo>
                <a:lnTo>
                  <a:pt x="3338" y="226"/>
                </a:lnTo>
                <a:lnTo>
                  <a:pt x="3322" y="220"/>
                </a:lnTo>
                <a:lnTo>
                  <a:pt x="3304" y="218"/>
                </a:lnTo>
                <a:lnTo>
                  <a:pt x="3284" y="216"/>
                </a:lnTo>
                <a:lnTo>
                  <a:pt x="3264" y="214"/>
                </a:lnTo>
                <a:lnTo>
                  <a:pt x="3264" y="214"/>
                </a:lnTo>
                <a:lnTo>
                  <a:pt x="3240" y="214"/>
                </a:lnTo>
                <a:lnTo>
                  <a:pt x="3240" y="214"/>
                </a:lnTo>
                <a:lnTo>
                  <a:pt x="3224" y="216"/>
                </a:lnTo>
                <a:lnTo>
                  <a:pt x="3208" y="220"/>
                </a:lnTo>
                <a:lnTo>
                  <a:pt x="3190" y="224"/>
                </a:lnTo>
                <a:lnTo>
                  <a:pt x="3170" y="230"/>
                </a:lnTo>
                <a:lnTo>
                  <a:pt x="3148" y="240"/>
                </a:lnTo>
                <a:lnTo>
                  <a:pt x="3128" y="252"/>
                </a:lnTo>
                <a:lnTo>
                  <a:pt x="3108" y="268"/>
                </a:lnTo>
                <a:lnTo>
                  <a:pt x="3108" y="268"/>
                </a:lnTo>
                <a:lnTo>
                  <a:pt x="3092" y="296"/>
                </a:lnTo>
                <a:lnTo>
                  <a:pt x="3084" y="310"/>
                </a:lnTo>
                <a:lnTo>
                  <a:pt x="3078" y="326"/>
                </a:lnTo>
                <a:lnTo>
                  <a:pt x="3072" y="342"/>
                </a:lnTo>
                <a:lnTo>
                  <a:pt x="3068" y="360"/>
                </a:lnTo>
                <a:lnTo>
                  <a:pt x="3066" y="378"/>
                </a:lnTo>
                <a:lnTo>
                  <a:pt x="3064" y="398"/>
                </a:lnTo>
                <a:lnTo>
                  <a:pt x="3064" y="398"/>
                </a:lnTo>
                <a:lnTo>
                  <a:pt x="3064" y="398"/>
                </a:lnTo>
                <a:lnTo>
                  <a:pt x="3054" y="388"/>
                </a:lnTo>
                <a:lnTo>
                  <a:pt x="3040" y="378"/>
                </a:lnTo>
                <a:lnTo>
                  <a:pt x="3028" y="372"/>
                </a:lnTo>
                <a:lnTo>
                  <a:pt x="3012" y="366"/>
                </a:lnTo>
                <a:lnTo>
                  <a:pt x="2996" y="360"/>
                </a:lnTo>
                <a:lnTo>
                  <a:pt x="2980" y="358"/>
                </a:lnTo>
                <a:lnTo>
                  <a:pt x="2960" y="356"/>
                </a:lnTo>
                <a:lnTo>
                  <a:pt x="2942" y="354"/>
                </a:lnTo>
                <a:lnTo>
                  <a:pt x="2942" y="354"/>
                </a:lnTo>
                <a:lnTo>
                  <a:pt x="2934" y="356"/>
                </a:lnTo>
                <a:lnTo>
                  <a:pt x="2930" y="356"/>
                </a:lnTo>
                <a:lnTo>
                  <a:pt x="2926" y="360"/>
                </a:lnTo>
                <a:lnTo>
                  <a:pt x="2920" y="366"/>
                </a:lnTo>
                <a:lnTo>
                  <a:pt x="2920" y="366"/>
                </a:lnTo>
                <a:lnTo>
                  <a:pt x="2904" y="368"/>
                </a:lnTo>
                <a:lnTo>
                  <a:pt x="2888" y="368"/>
                </a:lnTo>
                <a:lnTo>
                  <a:pt x="2870" y="372"/>
                </a:lnTo>
                <a:lnTo>
                  <a:pt x="2850" y="378"/>
                </a:lnTo>
                <a:lnTo>
                  <a:pt x="2830" y="388"/>
                </a:lnTo>
                <a:lnTo>
                  <a:pt x="2810" y="400"/>
                </a:lnTo>
                <a:lnTo>
                  <a:pt x="2800" y="408"/>
                </a:lnTo>
                <a:lnTo>
                  <a:pt x="2790" y="416"/>
                </a:lnTo>
                <a:lnTo>
                  <a:pt x="2790" y="416"/>
                </a:lnTo>
                <a:lnTo>
                  <a:pt x="2780" y="428"/>
                </a:lnTo>
                <a:lnTo>
                  <a:pt x="2770" y="442"/>
                </a:lnTo>
                <a:lnTo>
                  <a:pt x="2762" y="456"/>
                </a:lnTo>
                <a:lnTo>
                  <a:pt x="2756" y="472"/>
                </a:lnTo>
                <a:lnTo>
                  <a:pt x="2750" y="488"/>
                </a:lnTo>
                <a:lnTo>
                  <a:pt x="2746" y="506"/>
                </a:lnTo>
                <a:lnTo>
                  <a:pt x="2744" y="522"/>
                </a:lnTo>
                <a:lnTo>
                  <a:pt x="2742" y="538"/>
                </a:lnTo>
                <a:lnTo>
                  <a:pt x="2742" y="538"/>
                </a:lnTo>
                <a:lnTo>
                  <a:pt x="2734" y="546"/>
                </a:lnTo>
                <a:lnTo>
                  <a:pt x="2726" y="556"/>
                </a:lnTo>
                <a:lnTo>
                  <a:pt x="2722" y="566"/>
                </a:lnTo>
                <a:lnTo>
                  <a:pt x="2722" y="576"/>
                </a:lnTo>
                <a:lnTo>
                  <a:pt x="2722" y="596"/>
                </a:lnTo>
                <a:lnTo>
                  <a:pt x="2722" y="596"/>
                </a:lnTo>
                <a:lnTo>
                  <a:pt x="2718" y="582"/>
                </a:lnTo>
                <a:lnTo>
                  <a:pt x="2712" y="570"/>
                </a:lnTo>
                <a:lnTo>
                  <a:pt x="2704" y="560"/>
                </a:lnTo>
                <a:lnTo>
                  <a:pt x="2694" y="548"/>
                </a:lnTo>
                <a:lnTo>
                  <a:pt x="2694" y="548"/>
                </a:lnTo>
                <a:lnTo>
                  <a:pt x="2680" y="536"/>
                </a:lnTo>
                <a:lnTo>
                  <a:pt x="2666" y="524"/>
                </a:lnTo>
                <a:lnTo>
                  <a:pt x="2650" y="516"/>
                </a:lnTo>
                <a:lnTo>
                  <a:pt x="2634" y="508"/>
                </a:lnTo>
                <a:lnTo>
                  <a:pt x="2616" y="502"/>
                </a:lnTo>
                <a:lnTo>
                  <a:pt x="2598" y="498"/>
                </a:lnTo>
                <a:lnTo>
                  <a:pt x="2580" y="496"/>
                </a:lnTo>
                <a:lnTo>
                  <a:pt x="2560" y="494"/>
                </a:lnTo>
                <a:lnTo>
                  <a:pt x="2560" y="494"/>
                </a:lnTo>
                <a:lnTo>
                  <a:pt x="2548" y="496"/>
                </a:lnTo>
                <a:lnTo>
                  <a:pt x="2536" y="500"/>
                </a:lnTo>
                <a:lnTo>
                  <a:pt x="2536" y="500"/>
                </a:lnTo>
                <a:lnTo>
                  <a:pt x="2524" y="500"/>
                </a:lnTo>
                <a:lnTo>
                  <a:pt x="2498" y="504"/>
                </a:lnTo>
                <a:lnTo>
                  <a:pt x="2482" y="508"/>
                </a:lnTo>
                <a:lnTo>
                  <a:pt x="2466" y="516"/>
                </a:lnTo>
                <a:lnTo>
                  <a:pt x="2448" y="524"/>
                </a:lnTo>
                <a:lnTo>
                  <a:pt x="2430" y="538"/>
                </a:lnTo>
                <a:lnTo>
                  <a:pt x="2430" y="538"/>
                </a:lnTo>
                <a:lnTo>
                  <a:pt x="2422" y="526"/>
                </a:lnTo>
                <a:lnTo>
                  <a:pt x="2416" y="518"/>
                </a:lnTo>
                <a:lnTo>
                  <a:pt x="2408" y="512"/>
                </a:lnTo>
                <a:lnTo>
                  <a:pt x="2404" y="510"/>
                </a:lnTo>
                <a:lnTo>
                  <a:pt x="2398" y="510"/>
                </a:lnTo>
                <a:lnTo>
                  <a:pt x="2398" y="510"/>
                </a:lnTo>
                <a:lnTo>
                  <a:pt x="2398" y="494"/>
                </a:lnTo>
                <a:lnTo>
                  <a:pt x="2398" y="494"/>
                </a:lnTo>
                <a:lnTo>
                  <a:pt x="2398" y="494"/>
                </a:lnTo>
                <a:lnTo>
                  <a:pt x="2414" y="494"/>
                </a:lnTo>
                <a:lnTo>
                  <a:pt x="2398" y="474"/>
                </a:lnTo>
                <a:lnTo>
                  <a:pt x="2398" y="474"/>
                </a:lnTo>
                <a:lnTo>
                  <a:pt x="2396" y="450"/>
                </a:lnTo>
                <a:lnTo>
                  <a:pt x="2394" y="438"/>
                </a:lnTo>
                <a:lnTo>
                  <a:pt x="2390" y="422"/>
                </a:lnTo>
                <a:lnTo>
                  <a:pt x="2382" y="408"/>
                </a:lnTo>
                <a:lnTo>
                  <a:pt x="2374" y="394"/>
                </a:lnTo>
                <a:lnTo>
                  <a:pt x="2364" y="382"/>
                </a:lnTo>
                <a:lnTo>
                  <a:pt x="2350" y="368"/>
                </a:lnTo>
                <a:lnTo>
                  <a:pt x="2350" y="368"/>
                </a:lnTo>
                <a:lnTo>
                  <a:pt x="2340" y="360"/>
                </a:lnTo>
                <a:lnTo>
                  <a:pt x="2328" y="352"/>
                </a:lnTo>
                <a:lnTo>
                  <a:pt x="2314" y="344"/>
                </a:lnTo>
                <a:lnTo>
                  <a:pt x="2298" y="338"/>
                </a:lnTo>
                <a:lnTo>
                  <a:pt x="2282" y="332"/>
                </a:lnTo>
                <a:lnTo>
                  <a:pt x="2264" y="328"/>
                </a:lnTo>
                <a:lnTo>
                  <a:pt x="2246" y="326"/>
                </a:lnTo>
                <a:lnTo>
                  <a:pt x="2226" y="324"/>
                </a:lnTo>
                <a:lnTo>
                  <a:pt x="2226" y="324"/>
                </a:lnTo>
                <a:lnTo>
                  <a:pt x="2210" y="324"/>
                </a:lnTo>
                <a:lnTo>
                  <a:pt x="2196" y="326"/>
                </a:lnTo>
                <a:lnTo>
                  <a:pt x="2196" y="326"/>
                </a:lnTo>
                <a:lnTo>
                  <a:pt x="2188" y="326"/>
                </a:lnTo>
                <a:lnTo>
                  <a:pt x="2188" y="326"/>
                </a:lnTo>
                <a:lnTo>
                  <a:pt x="2188" y="324"/>
                </a:lnTo>
                <a:lnTo>
                  <a:pt x="2188" y="220"/>
                </a:lnTo>
                <a:lnTo>
                  <a:pt x="2188" y="220"/>
                </a:lnTo>
                <a:lnTo>
                  <a:pt x="2186" y="206"/>
                </a:lnTo>
                <a:lnTo>
                  <a:pt x="2182" y="198"/>
                </a:lnTo>
                <a:lnTo>
                  <a:pt x="2180" y="192"/>
                </a:lnTo>
                <a:lnTo>
                  <a:pt x="2174" y="188"/>
                </a:lnTo>
                <a:lnTo>
                  <a:pt x="2168" y="184"/>
                </a:lnTo>
                <a:lnTo>
                  <a:pt x="2162" y="182"/>
                </a:lnTo>
                <a:lnTo>
                  <a:pt x="2154" y="182"/>
                </a:lnTo>
                <a:lnTo>
                  <a:pt x="2154" y="172"/>
                </a:lnTo>
                <a:lnTo>
                  <a:pt x="2160" y="172"/>
                </a:lnTo>
                <a:lnTo>
                  <a:pt x="2160" y="170"/>
                </a:lnTo>
                <a:lnTo>
                  <a:pt x="2176" y="170"/>
                </a:lnTo>
                <a:lnTo>
                  <a:pt x="2154" y="146"/>
                </a:lnTo>
                <a:lnTo>
                  <a:pt x="2154" y="146"/>
                </a:lnTo>
                <a:lnTo>
                  <a:pt x="2154" y="128"/>
                </a:lnTo>
                <a:lnTo>
                  <a:pt x="2146" y="104"/>
                </a:lnTo>
                <a:lnTo>
                  <a:pt x="2142" y="90"/>
                </a:lnTo>
                <a:lnTo>
                  <a:pt x="2134" y="76"/>
                </a:lnTo>
                <a:lnTo>
                  <a:pt x="2124" y="62"/>
                </a:lnTo>
                <a:lnTo>
                  <a:pt x="2114" y="50"/>
                </a:lnTo>
                <a:lnTo>
                  <a:pt x="2114" y="50"/>
                </a:lnTo>
                <a:lnTo>
                  <a:pt x="2102" y="38"/>
                </a:lnTo>
                <a:lnTo>
                  <a:pt x="2090" y="28"/>
                </a:lnTo>
                <a:lnTo>
                  <a:pt x="2076" y="18"/>
                </a:lnTo>
                <a:lnTo>
                  <a:pt x="2060" y="12"/>
                </a:lnTo>
                <a:lnTo>
                  <a:pt x="2042" y="8"/>
                </a:lnTo>
                <a:lnTo>
                  <a:pt x="2024" y="4"/>
                </a:lnTo>
                <a:lnTo>
                  <a:pt x="2006" y="2"/>
                </a:lnTo>
                <a:lnTo>
                  <a:pt x="1984" y="0"/>
                </a:lnTo>
                <a:lnTo>
                  <a:pt x="1984" y="0"/>
                </a:lnTo>
                <a:lnTo>
                  <a:pt x="1964" y="0"/>
                </a:lnTo>
                <a:lnTo>
                  <a:pt x="1964" y="0"/>
                </a:lnTo>
                <a:lnTo>
                  <a:pt x="1946" y="2"/>
                </a:lnTo>
                <a:lnTo>
                  <a:pt x="1932" y="4"/>
                </a:lnTo>
                <a:lnTo>
                  <a:pt x="1914" y="8"/>
                </a:lnTo>
                <a:lnTo>
                  <a:pt x="1894" y="14"/>
                </a:lnTo>
                <a:lnTo>
                  <a:pt x="1872" y="24"/>
                </a:lnTo>
                <a:lnTo>
                  <a:pt x="1848" y="36"/>
                </a:lnTo>
                <a:lnTo>
                  <a:pt x="1826" y="54"/>
                </a:lnTo>
                <a:lnTo>
                  <a:pt x="1826" y="54"/>
                </a:lnTo>
                <a:lnTo>
                  <a:pt x="1818" y="68"/>
                </a:lnTo>
                <a:lnTo>
                  <a:pt x="1810" y="82"/>
                </a:lnTo>
                <a:lnTo>
                  <a:pt x="1802" y="96"/>
                </a:lnTo>
                <a:lnTo>
                  <a:pt x="1798" y="112"/>
                </a:lnTo>
                <a:lnTo>
                  <a:pt x="1794" y="128"/>
                </a:lnTo>
                <a:lnTo>
                  <a:pt x="1790" y="146"/>
                </a:lnTo>
                <a:lnTo>
                  <a:pt x="1788" y="166"/>
                </a:lnTo>
                <a:lnTo>
                  <a:pt x="1788" y="186"/>
                </a:lnTo>
                <a:lnTo>
                  <a:pt x="1788" y="186"/>
                </a:lnTo>
                <a:lnTo>
                  <a:pt x="1780" y="192"/>
                </a:lnTo>
                <a:lnTo>
                  <a:pt x="1772" y="198"/>
                </a:lnTo>
                <a:lnTo>
                  <a:pt x="1768" y="208"/>
                </a:lnTo>
                <a:lnTo>
                  <a:pt x="1766" y="220"/>
                </a:lnTo>
                <a:lnTo>
                  <a:pt x="1766" y="324"/>
                </a:lnTo>
                <a:lnTo>
                  <a:pt x="1766" y="324"/>
                </a:lnTo>
                <a:lnTo>
                  <a:pt x="1766" y="332"/>
                </a:lnTo>
                <a:lnTo>
                  <a:pt x="1768" y="338"/>
                </a:lnTo>
                <a:lnTo>
                  <a:pt x="1774" y="348"/>
                </a:lnTo>
                <a:lnTo>
                  <a:pt x="1784" y="358"/>
                </a:lnTo>
                <a:lnTo>
                  <a:pt x="1794" y="366"/>
                </a:lnTo>
                <a:lnTo>
                  <a:pt x="1794" y="366"/>
                </a:lnTo>
                <a:lnTo>
                  <a:pt x="1804" y="386"/>
                </a:lnTo>
                <a:lnTo>
                  <a:pt x="1816" y="414"/>
                </a:lnTo>
                <a:lnTo>
                  <a:pt x="1816" y="414"/>
                </a:lnTo>
                <a:lnTo>
                  <a:pt x="1808" y="410"/>
                </a:lnTo>
                <a:lnTo>
                  <a:pt x="1798" y="406"/>
                </a:lnTo>
                <a:lnTo>
                  <a:pt x="1780" y="400"/>
                </a:lnTo>
                <a:lnTo>
                  <a:pt x="1760" y="398"/>
                </a:lnTo>
                <a:lnTo>
                  <a:pt x="1740" y="398"/>
                </a:lnTo>
                <a:lnTo>
                  <a:pt x="1740" y="398"/>
                </a:lnTo>
                <a:lnTo>
                  <a:pt x="1712" y="398"/>
                </a:lnTo>
                <a:lnTo>
                  <a:pt x="1712" y="398"/>
                </a:lnTo>
                <a:lnTo>
                  <a:pt x="1696" y="398"/>
                </a:lnTo>
                <a:lnTo>
                  <a:pt x="1682" y="400"/>
                </a:lnTo>
                <a:lnTo>
                  <a:pt x="1664" y="406"/>
                </a:lnTo>
                <a:lnTo>
                  <a:pt x="1646" y="412"/>
                </a:lnTo>
                <a:lnTo>
                  <a:pt x="1624" y="422"/>
                </a:lnTo>
                <a:lnTo>
                  <a:pt x="1604" y="436"/>
                </a:lnTo>
                <a:lnTo>
                  <a:pt x="1582" y="456"/>
                </a:lnTo>
                <a:lnTo>
                  <a:pt x="1582" y="456"/>
                </a:lnTo>
                <a:lnTo>
                  <a:pt x="1572" y="468"/>
                </a:lnTo>
                <a:lnTo>
                  <a:pt x="1564" y="480"/>
                </a:lnTo>
                <a:lnTo>
                  <a:pt x="1556" y="494"/>
                </a:lnTo>
                <a:lnTo>
                  <a:pt x="1552" y="510"/>
                </a:lnTo>
                <a:lnTo>
                  <a:pt x="1546" y="526"/>
                </a:lnTo>
                <a:lnTo>
                  <a:pt x="1542" y="542"/>
                </a:lnTo>
                <a:lnTo>
                  <a:pt x="1536" y="584"/>
                </a:lnTo>
                <a:lnTo>
                  <a:pt x="1536" y="584"/>
                </a:lnTo>
                <a:lnTo>
                  <a:pt x="1522" y="594"/>
                </a:lnTo>
                <a:lnTo>
                  <a:pt x="1516" y="602"/>
                </a:lnTo>
                <a:lnTo>
                  <a:pt x="1516" y="608"/>
                </a:lnTo>
                <a:lnTo>
                  <a:pt x="1514" y="614"/>
                </a:lnTo>
                <a:lnTo>
                  <a:pt x="1514" y="702"/>
                </a:lnTo>
                <a:lnTo>
                  <a:pt x="1514" y="702"/>
                </a:lnTo>
                <a:lnTo>
                  <a:pt x="1504" y="726"/>
                </a:lnTo>
                <a:lnTo>
                  <a:pt x="1496" y="750"/>
                </a:lnTo>
                <a:lnTo>
                  <a:pt x="1488" y="778"/>
                </a:lnTo>
                <a:lnTo>
                  <a:pt x="1486" y="792"/>
                </a:lnTo>
                <a:lnTo>
                  <a:pt x="1486" y="806"/>
                </a:lnTo>
                <a:lnTo>
                  <a:pt x="1484" y="810"/>
                </a:lnTo>
                <a:lnTo>
                  <a:pt x="1484" y="760"/>
                </a:lnTo>
                <a:lnTo>
                  <a:pt x="1484" y="760"/>
                </a:lnTo>
                <a:lnTo>
                  <a:pt x="1484" y="752"/>
                </a:lnTo>
                <a:lnTo>
                  <a:pt x="1482" y="744"/>
                </a:lnTo>
                <a:lnTo>
                  <a:pt x="1478" y="738"/>
                </a:lnTo>
                <a:lnTo>
                  <a:pt x="1474" y="732"/>
                </a:lnTo>
                <a:lnTo>
                  <a:pt x="1470" y="726"/>
                </a:lnTo>
                <a:lnTo>
                  <a:pt x="1464" y="724"/>
                </a:lnTo>
                <a:lnTo>
                  <a:pt x="1458" y="722"/>
                </a:lnTo>
                <a:lnTo>
                  <a:pt x="1450" y="720"/>
                </a:lnTo>
                <a:lnTo>
                  <a:pt x="1450" y="720"/>
                </a:lnTo>
                <a:lnTo>
                  <a:pt x="1450" y="712"/>
                </a:lnTo>
                <a:lnTo>
                  <a:pt x="1452" y="712"/>
                </a:lnTo>
                <a:lnTo>
                  <a:pt x="1450" y="712"/>
                </a:lnTo>
                <a:lnTo>
                  <a:pt x="1468" y="712"/>
                </a:lnTo>
                <a:lnTo>
                  <a:pt x="1450" y="692"/>
                </a:lnTo>
                <a:lnTo>
                  <a:pt x="1450" y="692"/>
                </a:lnTo>
                <a:lnTo>
                  <a:pt x="1448" y="670"/>
                </a:lnTo>
                <a:lnTo>
                  <a:pt x="1446" y="658"/>
                </a:lnTo>
                <a:lnTo>
                  <a:pt x="1442" y="644"/>
                </a:lnTo>
                <a:lnTo>
                  <a:pt x="1436" y="630"/>
                </a:lnTo>
                <a:lnTo>
                  <a:pt x="1428" y="616"/>
                </a:lnTo>
                <a:lnTo>
                  <a:pt x="1418" y="604"/>
                </a:lnTo>
                <a:lnTo>
                  <a:pt x="1406" y="590"/>
                </a:lnTo>
                <a:lnTo>
                  <a:pt x="1406" y="590"/>
                </a:lnTo>
                <a:lnTo>
                  <a:pt x="1396" y="580"/>
                </a:lnTo>
                <a:lnTo>
                  <a:pt x="1382" y="570"/>
                </a:lnTo>
                <a:lnTo>
                  <a:pt x="1368" y="562"/>
                </a:lnTo>
                <a:lnTo>
                  <a:pt x="1352" y="554"/>
                </a:lnTo>
                <a:lnTo>
                  <a:pt x="1334" y="548"/>
                </a:lnTo>
                <a:lnTo>
                  <a:pt x="1316" y="542"/>
                </a:lnTo>
                <a:lnTo>
                  <a:pt x="1298" y="540"/>
                </a:lnTo>
                <a:lnTo>
                  <a:pt x="1278" y="538"/>
                </a:lnTo>
                <a:lnTo>
                  <a:pt x="1278" y="538"/>
                </a:lnTo>
                <a:lnTo>
                  <a:pt x="1248" y="538"/>
                </a:lnTo>
                <a:lnTo>
                  <a:pt x="1248" y="538"/>
                </a:lnTo>
                <a:lnTo>
                  <a:pt x="1234" y="540"/>
                </a:lnTo>
                <a:lnTo>
                  <a:pt x="1202" y="550"/>
                </a:lnTo>
                <a:lnTo>
                  <a:pt x="1182" y="556"/>
                </a:lnTo>
                <a:lnTo>
                  <a:pt x="1162" y="566"/>
                </a:lnTo>
                <a:lnTo>
                  <a:pt x="1140" y="580"/>
                </a:lnTo>
                <a:lnTo>
                  <a:pt x="1118" y="596"/>
                </a:lnTo>
                <a:lnTo>
                  <a:pt x="1118" y="596"/>
                </a:lnTo>
                <a:lnTo>
                  <a:pt x="1110" y="608"/>
                </a:lnTo>
                <a:lnTo>
                  <a:pt x="1102" y="622"/>
                </a:lnTo>
                <a:lnTo>
                  <a:pt x="1096" y="638"/>
                </a:lnTo>
                <a:lnTo>
                  <a:pt x="1090" y="654"/>
                </a:lnTo>
                <a:lnTo>
                  <a:pt x="1082" y="688"/>
                </a:lnTo>
                <a:lnTo>
                  <a:pt x="1076" y="720"/>
                </a:lnTo>
                <a:lnTo>
                  <a:pt x="1076" y="720"/>
                </a:lnTo>
                <a:lnTo>
                  <a:pt x="1068" y="728"/>
                </a:lnTo>
                <a:lnTo>
                  <a:pt x="1064" y="736"/>
                </a:lnTo>
                <a:lnTo>
                  <a:pt x="1060" y="744"/>
                </a:lnTo>
                <a:lnTo>
                  <a:pt x="1060" y="758"/>
                </a:lnTo>
                <a:lnTo>
                  <a:pt x="1060" y="758"/>
                </a:lnTo>
                <a:lnTo>
                  <a:pt x="1052" y="750"/>
                </a:lnTo>
                <a:lnTo>
                  <a:pt x="1042" y="742"/>
                </a:lnTo>
                <a:lnTo>
                  <a:pt x="1032" y="736"/>
                </a:lnTo>
                <a:lnTo>
                  <a:pt x="1022" y="732"/>
                </a:lnTo>
                <a:lnTo>
                  <a:pt x="1022" y="720"/>
                </a:lnTo>
                <a:lnTo>
                  <a:pt x="1028" y="720"/>
                </a:lnTo>
                <a:lnTo>
                  <a:pt x="1028" y="720"/>
                </a:lnTo>
                <a:lnTo>
                  <a:pt x="1044" y="720"/>
                </a:lnTo>
                <a:lnTo>
                  <a:pt x="1028" y="702"/>
                </a:lnTo>
                <a:lnTo>
                  <a:pt x="1028" y="702"/>
                </a:lnTo>
                <a:lnTo>
                  <a:pt x="1040" y="692"/>
                </a:lnTo>
                <a:lnTo>
                  <a:pt x="1050" y="682"/>
                </a:lnTo>
                <a:lnTo>
                  <a:pt x="1058" y="670"/>
                </a:lnTo>
                <a:lnTo>
                  <a:pt x="1066" y="658"/>
                </a:lnTo>
                <a:lnTo>
                  <a:pt x="1072" y="646"/>
                </a:lnTo>
                <a:lnTo>
                  <a:pt x="1076" y="632"/>
                </a:lnTo>
                <a:lnTo>
                  <a:pt x="1086" y="600"/>
                </a:lnTo>
                <a:lnTo>
                  <a:pt x="1086" y="600"/>
                </a:lnTo>
                <a:lnTo>
                  <a:pt x="1090" y="600"/>
                </a:lnTo>
                <a:lnTo>
                  <a:pt x="1096" y="598"/>
                </a:lnTo>
                <a:lnTo>
                  <a:pt x="1108" y="590"/>
                </a:lnTo>
                <a:lnTo>
                  <a:pt x="1112" y="584"/>
                </a:lnTo>
                <a:lnTo>
                  <a:pt x="1116" y="578"/>
                </a:lnTo>
                <a:lnTo>
                  <a:pt x="1118" y="570"/>
                </a:lnTo>
                <a:lnTo>
                  <a:pt x="1118" y="564"/>
                </a:lnTo>
                <a:lnTo>
                  <a:pt x="1118" y="458"/>
                </a:lnTo>
                <a:lnTo>
                  <a:pt x="1118" y="458"/>
                </a:lnTo>
                <a:lnTo>
                  <a:pt x="1118" y="452"/>
                </a:lnTo>
                <a:lnTo>
                  <a:pt x="1116" y="446"/>
                </a:lnTo>
                <a:lnTo>
                  <a:pt x="1108" y="434"/>
                </a:lnTo>
                <a:lnTo>
                  <a:pt x="1096" y="424"/>
                </a:lnTo>
                <a:lnTo>
                  <a:pt x="1086" y="416"/>
                </a:lnTo>
                <a:lnTo>
                  <a:pt x="1086" y="416"/>
                </a:lnTo>
                <a:lnTo>
                  <a:pt x="1082" y="416"/>
                </a:lnTo>
                <a:lnTo>
                  <a:pt x="1082" y="414"/>
                </a:lnTo>
                <a:lnTo>
                  <a:pt x="1086" y="414"/>
                </a:lnTo>
                <a:lnTo>
                  <a:pt x="1086" y="414"/>
                </a:lnTo>
                <a:lnTo>
                  <a:pt x="1100" y="414"/>
                </a:lnTo>
                <a:lnTo>
                  <a:pt x="1086" y="384"/>
                </a:lnTo>
                <a:lnTo>
                  <a:pt x="1086" y="384"/>
                </a:lnTo>
                <a:lnTo>
                  <a:pt x="1084" y="366"/>
                </a:lnTo>
                <a:lnTo>
                  <a:pt x="1076" y="342"/>
                </a:lnTo>
                <a:lnTo>
                  <a:pt x="1070" y="330"/>
                </a:lnTo>
                <a:lnTo>
                  <a:pt x="1064" y="316"/>
                </a:lnTo>
                <a:lnTo>
                  <a:pt x="1054" y="302"/>
                </a:lnTo>
                <a:lnTo>
                  <a:pt x="1044" y="288"/>
                </a:lnTo>
                <a:lnTo>
                  <a:pt x="1044" y="288"/>
                </a:lnTo>
                <a:lnTo>
                  <a:pt x="1032" y="278"/>
                </a:lnTo>
                <a:lnTo>
                  <a:pt x="1016" y="268"/>
                </a:lnTo>
                <a:lnTo>
                  <a:pt x="1002" y="260"/>
                </a:lnTo>
                <a:lnTo>
                  <a:pt x="984" y="254"/>
                </a:lnTo>
                <a:lnTo>
                  <a:pt x="966" y="248"/>
                </a:lnTo>
                <a:lnTo>
                  <a:pt x="948" y="244"/>
                </a:lnTo>
                <a:lnTo>
                  <a:pt x="930" y="242"/>
                </a:lnTo>
                <a:lnTo>
                  <a:pt x="912" y="242"/>
                </a:lnTo>
                <a:lnTo>
                  <a:pt x="912" y="242"/>
                </a:lnTo>
                <a:lnTo>
                  <a:pt x="888" y="242"/>
                </a:lnTo>
                <a:lnTo>
                  <a:pt x="888" y="242"/>
                </a:lnTo>
                <a:lnTo>
                  <a:pt x="870" y="244"/>
                </a:lnTo>
                <a:lnTo>
                  <a:pt x="856" y="246"/>
                </a:lnTo>
                <a:lnTo>
                  <a:pt x="838" y="252"/>
                </a:lnTo>
                <a:lnTo>
                  <a:pt x="818" y="260"/>
                </a:lnTo>
                <a:lnTo>
                  <a:pt x="796" y="270"/>
                </a:lnTo>
                <a:lnTo>
                  <a:pt x="776" y="286"/>
                </a:lnTo>
                <a:lnTo>
                  <a:pt x="766" y="294"/>
                </a:lnTo>
                <a:lnTo>
                  <a:pt x="756" y="304"/>
                </a:lnTo>
                <a:lnTo>
                  <a:pt x="756" y="304"/>
                </a:lnTo>
                <a:lnTo>
                  <a:pt x="744" y="314"/>
                </a:lnTo>
                <a:lnTo>
                  <a:pt x="736" y="324"/>
                </a:lnTo>
                <a:lnTo>
                  <a:pt x="728" y="338"/>
                </a:lnTo>
                <a:lnTo>
                  <a:pt x="722" y="352"/>
                </a:lnTo>
                <a:lnTo>
                  <a:pt x="716" y="368"/>
                </a:lnTo>
                <a:lnTo>
                  <a:pt x="712" y="386"/>
                </a:lnTo>
                <a:lnTo>
                  <a:pt x="710" y="404"/>
                </a:lnTo>
                <a:lnTo>
                  <a:pt x="710" y="424"/>
                </a:lnTo>
                <a:lnTo>
                  <a:pt x="710" y="424"/>
                </a:lnTo>
                <a:lnTo>
                  <a:pt x="700" y="432"/>
                </a:lnTo>
                <a:lnTo>
                  <a:pt x="694" y="440"/>
                </a:lnTo>
                <a:lnTo>
                  <a:pt x="690" y="450"/>
                </a:lnTo>
                <a:lnTo>
                  <a:pt x="690" y="458"/>
                </a:lnTo>
                <a:lnTo>
                  <a:pt x="690" y="538"/>
                </a:lnTo>
                <a:lnTo>
                  <a:pt x="690" y="538"/>
                </a:lnTo>
                <a:lnTo>
                  <a:pt x="684" y="516"/>
                </a:lnTo>
                <a:lnTo>
                  <a:pt x="676" y="492"/>
                </a:lnTo>
                <a:lnTo>
                  <a:pt x="666" y="468"/>
                </a:lnTo>
                <a:lnTo>
                  <a:pt x="658" y="458"/>
                </a:lnTo>
                <a:lnTo>
                  <a:pt x="650" y="446"/>
                </a:lnTo>
                <a:lnTo>
                  <a:pt x="650" y="446"/>
                </a:lnTo>
                <a:lnTo>
                  <a:pt x="636" y="434"/>
                </a:lnTo>
                <a:lnTo>
                  <a:pt x="622" y="426"/>
                </a:lnTo>
                <a:lnTo>
                  <a:pt x="606" y="418"/>
                </a:lnTo>
                <a:lnTo>
                  <a:pt x="592" y="410"/>
                </a:lnTo>
                <a:lnTo>
                  <a:pt x="574" y="404"/>
                </a:lnTo>
                <a:lnTo>
                  <a:pt x="556" y="400"/>
                </a:lnTo>
                <a:lnTo>
                  <a:pt x="536" y="398"/>
                </a:lnTo>
                <a:lnTo>
                  <a:pt x="512" y="398"/>
                </a:lnTo>
                <a:lnTo>
                  <a:pt x="512" y="398"/>
                </a:lnTo>
                <a:lnTo>
                  <a:pt x="490" y="398"/>
                </a:lnTo>
                <a:lnTo>
                  <a:pt x="490" y="398"/>
                </a:lnTo>
                <a:lnTo>
                  <a:pt x="476" y="398"/>
                </a:lnTo>
                <a:lnTo>
                  <a:pt x="462" y="400"/>
                </a:lnTo>
                <a:lnTo>
                  <a:pt x="444" y="406"/>
                </a:lnTo>
                <a:lnTo>
                  <a:pt x="424" y="412"/>
                </a:lnTo>
                <a:lnTo>
                  <a:pt x="404" y="422"/>
                </a:lnTo>
                <a:lnTo>
                  <a:pt x="382" y="436"/>
                </a:lnTo>
                <a:lnTo>
                  <a:pt x="372" y="446"/>
                </a:lnTo>
                <a:lnTo>
                  <a:pt x="362" y="456"/>
                </a:lnTo>
                <a:lnTo>
                  <a:pt x="362" y="456"/>
                </a:lnTo>
                <a:lnTo>
                  <a:pt x="352" y="468"/>
                </a:lnTo>
                <a:lnTo>
                  <a:pt x="344" y="480"/>
                </a:lnTo>
                <a:lnTo>
                  <a:pt x="336" y="494"/>
                </a:lnTo>
                <a:lnTo>
                  <a:pt x="328" y="510"/>
                </a:lnTo>
                <a:lnTo>
                  <a:pt x="324" y="526"/>
                </a:lnTo>
                <a:lnTo>
                  <a:pt x="320" y="542"/>
                </a:lnTo>
                <a:lnTo>
                  <a:pt x="318" y="562"/>
                </a:lnTo>
                <a:lnTo>
                  <a:pt x="318" y="584"/>
                </a:lnTo>
                <a:lnTo>
                  <a:pt x="318" y="584"/>
                </a:lnTo>
                <a:lnTo>
                  <a:pt x="306" y="588"/>
                </a:lnTo>
                <a:lnTo>
                  <a:pt x="300" y="594"/>
                </a:lnTo>
                <a:lnTo>
                  <a:pt x="294" y="602"/>
                </a:lnTo>
                <a:lnTo>
                  <a:pt x="292" y="614"/>
                </a:lnTo>
                <a:lnTo>
                  <a:pt x="292" y="720"/>
                </a:lnTo>
                <a:lnTo>
                  <a:pt x="292" y="720"/>
                </a:lnTo>
                <a:lnTo>
                  <a:pt x="294" y="726"/>
                </a:lnTo>
                <a:lnTo>
                  <a:pt x="296" y="732"/>
                </a:lnTo>
                <a:lnTo>
                  <a:pt x="302" y="746"/>
                </a:lnTo>
                <a:lnTo>
                  <a:pt x="314" y="756"/>
                </a:lnTo>
                <a:lnTo>
                  <a:pt x="320" y="758"/>
                </a:lnTo>
                <a:lnTo>
                  <a:pt x="326" y="760"/>
                </a:lnTo>
                <a:lnTo>
                  <a:pt x="326" y="760"/>
                </a:lnTo>
                <a:lnTo>
                  <a:pt x="340" y="796"/>
                </a:lnTo>
                <a:lnTo>
                  <a:pt x="348" y="812"/>
                </a:lnTo>
                <a:lnTo>
                  <a:pt x="358" y="828"/>
                </a:lnTo>
                <a:lnTo>
                  <a:pt x="368" y="844"/>
                </a:lnTo>
                <a:lnTo>
                  <a:pt x="380" y="858"/>
                </a:lnTo>
                <a:lnTo>
                  <a:pt x="392" y="870"/>
                </a:lnTo>
                <a:lnTo>
                  <a:pt x="404" y="880"/>
                </a:lnTo>
                <a:lnTo>
                  <a:pt x="396" y="896"/>
                </a:lnTo>
                <a:lnTo>
                  <a:pt x="396" y="896"/>
                </a:lnTo>
                <a:lnTo>
                  <a:pt x="396" y="896"/>
                </a:lnTo>
                <a:lnTo>
                  <a:pt x="386" y="894"/>
                </a:lnTo>
                <a:lnTo>
                  <a:pt x="374" y="892"/>
                </a:lnTo>
                <a:lnTo>
                  <a:pt x="362" y="888"/>
                </a:lnTo>
                <a:lnTo>
                  <a:pt x="348" y="886"/>
                </a:lnTo>
                <a:lnTo>
                  <a:pt x="348" y="886"/>
                </a:lnTo>
                <a:lnTo>
                  <a:pt x="338" y="888"/>
                </a:lnTo>
                <a:lnTo>
                  <a:pt x="332" y="890"/>
                </a:lnTo>
                <a:lnTo>
                  <a:pt x="326" y="896"/>
                </a:lnTo>
                <a:lnTo>
                  <a:pt x="326" y="896"/>
                </a:lnTo>
                <a:lnTo>
                  <a:pt x="310" y="896"/>
                </a:lnTo>
                <a:lnTo>
                  <a:pt x="296" y="898"/>
                </a:lnTo>
                <a:lnTo>
                  <a:pt x="278" y="902"/>
                </a:lnTo>
                <a:lnTo>
                  <a:pt x="258" y="910"/>
                </a:lnTo>
                <a:lnTo>
                  <a:pt x="238" y="920"/>
                </a:lnTo>
                <a:lnTo>
                  <a:pt x="218" y="934"/>
                </a:lnTo>
                <a:lnTo>
                  <a:pt x="208" y="944"/>
                </a:lnTo>
                <a:lnTo>
                  <a:pt x="200" y="954"/>
                </a:lnTo>
                <a:lnTo>
                  <a:pt x="200" y="954"/>
                </a:lnTo>
                <a:lnTo>
                  <a:pt x="188" y="964"/>
                </a:lnTo>
                <a:lnTo>
                  <a:pt x="176" y="976"/>
                </a:lnTo>
                <a:lnTo>
                  <a:pt x="168" y="988"/>
                </a:lnTo>
                <a:lnTo>
                  <a:pt x="162" y="1004"/>
                </a:lnTo>
                <a:lnTo>
                  <a:pt x="156" y="1020"/>
                </a:lnTo>
                <a:lnTo>
                  <a:pt x="154" y="1036"/>
                </a:lnTo>
                <a:lnTo>
                  <a:pt x="152" y="1052"/>
                </a:lnTo>
                <a:lnTo>
                  <a:pt x="152" y="1070"/>
                </a:lnTo>
                <a:lnTo>
                  <a:pt x="152" y="1070"/>
                </a:lnTo>
                <a:lnTo>
                  <a:pt x="144" y="1078"/>
                </a:lnTo>
                <a:lnTo>
                  <a:pt x="136" y="1088"/>
                </a:lnTo>
                <a:lnTo>
                  <a:pt x="132" y="1100"/>
                </a:lnTo>
                <a:lnTo>
                  <a:pt x="130" y="1116"/>
                </a:lnTo>
                <a:lnTo>
                  <a:pt x="130" y="1216"/>
                </a:lnTo>
                <a:lnTo>
                  <a:pt x="130" y="1216"/>
                </a:lnTo>
                <a:lnTo>
                  <a:pt x="132" y="1224"/>
                </a:lnTo>
                <a:lnTo>
                  <a:pt x="134" y="1230"/>
                </a:lnTo>
                <a:lnTo>
                  <a:pt x="140" y="1242"/>
                </a:lnTo>
                <a:lnTo>
                  <a:pt x="150" y="1250"/>
                </a:lnTo>
                <a:lnTo>
                  <a:pt x="162" y="1258"/>
                </a:lnTo>
                <a:lnTo>
                  <a:pt x="162" y="1258"/>
                </a:lnTo>
                <a:lnTo>
                  <a:pt x="162" y="1258"/>
                </a:lnTo>
                <a:lnTo>
                  <a:pt x="168" y="1270"/>
                </a:lnTo>
                <a:lnTo>
                  <a:pt x="170" y="1282"/>
                </a:lnTo>
                <a:lnTo>
                  <a:pt x="174" y="1292"/>
                </a:lnTo>
                <a:lnTo>
                  <a:pt x="180" y="1300"/>
                </a:lnTo>
                <a:lnTo>
                  <a:pt x="180" y="1300"/>
                </a:lnTo>
                <a:lnTo>
                  <a:pt x="190" y="1322"/>
                </a:lnTo>
                <a:lnTo>
                  <a:pt x="202" y="1342"/>
                </a:lnTo>
                <a:lnTo>
                  <a:pt x="218" y="1362"/>
                </a:lnTo>
                <a:lnTo>
                  <a:pt x="232" y="1382"/>
                </a:lnTo>
                <a:lnTo>
                  <a:pt x="232" y="1382"/>
                </a:lnTo>
                <a:lnTo>
                  <a:pt x="232" y="1390"/>
                </a:lnTo>
                <a:lnTo>
                  <a:pt x="232" y="1390"/>
                </a:lnTo>
                <a:lnTo>
                  <a:pt x="232" y="1400"/>
                </a:lnTo>
                <a:lnTo>
                  <a:pt x="232" y="1400"/>
                </a:lnTo>
                <a:lnTo>
                  <a:pt x="232" y="1418"/>
                </a:lnTo>
                <a:lnTo>
                  <a:pt x="232" y="1418"/>
                </a:lnTo>
                <a:lnTo>
                  <a:pt x="230" y="1438"/>
                </a:lnTo>
                <a:lnTo>
                  <a:pt x="224" y="1454"/>
                </a:lnTo>
                <a:lnTo>
                  <a:pt x="214" y="1468"/>
                </a:lnTo>
                <a:lnTo>
                  <a:pt x="202" y="1480"/>
                </a:lnTo>
                <a:lnTo>
                  <a:pt x="186" y="1490"/>
                </a:lnTo>
                <a:lnTo>
                  <a:pt x="170" y="1498"/>
                </a:lnTo>
                <a:lnTo>
                  <a:pt x="150" y="1502"/>
                </a:lnTo>
                <a:lnTo>
                  <a:pt x="130" y="1504"/>
                </a:lnTo>
                <a:lnTo>
                  <a:pt x="130" y="1504"/>
                </a:lnTo>
                <a:lnTo>
                  <a:pt x="116" y="1504"/>
                </a:lnTo>
                <a:lnTo>
                  <a:pt x="104" y="1508"/>
                </a:lnTo>
                <a:lnTo>
                  <a:pt x="92" y="1512"/>
                </a:lnTo>
                <a:lnTo>
                  <a:pt x="78" y="1518"/>
                </a:lnTo>
                <a:lnTo>
                  <a:pt x="68" y="1526"/>
                </a:lnTo>
                <a:lnTo>
                  <a:pt x="56" y="1536"/>
                </a:lnTo>
                <a:lnTo>
                  <a:pt x="46" y="1548"/>
                </a:lnTo>
                <a:lnTo>
                  <a:pt x="38" y="1560"/>
                </a:lnTo>
                <a:lnTo>
                  <a:pt x="28" y="1574"/>
                </a:lnTo>
                <a:lnTo>
                  <a:pt x="22" y="1590"/>
                </a:lnTo>
                <a:lnTo>
                  <a:pt x="16" y="1606"/>
                </a:lnTo>
                <a:lnTo>
                  <a:pt x="10" y="1622"/>
                </a:lnTo>
                <a:lnTo>
                  <a:pt x="6" y="1640"/>
                </a:lnTo>
                <a:lnTo>
                  <a:pt x="2" y="1660"/>
                </a:lnTo>
                <a:lnTo>
                  <a:pt x="0" y="1680"/>
                </a:lnTo>
                <a:lnTo>
                  <a:pt x="0" y="1700"/>
                </a:lnTo>
                <a:lnTo>
                  <a:pt x="0" y="1818"/>
                </a:lnTo>
                <a:lnTo>
                  <a:pt x="0" y="1818"/>
                </a:lnTo>
                <a:lnTo>
                  <a:pt x="0" y="1830"/>
                </a:lnTo>
                <a:lnTo>
                  <a:pt x="4" y="1840"/>
                </a:lnTo>
                <a:lnTo>
                  <a:pt x="8" y="1852"/>
                </a:lnTo>
                <a:lnTo>
                  <a:pt x="16" y="1860"/>
                </a:lnTo>
                <a:lnTo>
                  <a:pt x="24" y="1870"/>
                </a:lnTo>
                <a:lnTo>
                  <a:pt x="34" y="1878"/>
                </a:lnTo>
                <a:lnTo>
                  <a:pt x="46" y="1884"/>
                </a:lnTo>
                <a:lnTo>
                  <a:pt x="58" y="1892"/>
                </a:lnTo>
                <a:lnTo>
                  <a:pt x="88" y="1902"/>
                </a:lnTo>
                <a:lnTo>
                  <a:pt x="122" y="1910"/>
                </a:lnTo>
                <a:lnTo>
                  <a:pt x="160" y="1918"/>
                </a:lnTo>
                <a:lnTo>
                  <a:pt x="200" y="1922"/>
                </a:lnTo>
                <a:lnTo>
                  <a:pt x="200" y="1922"/>
                </a:lnTo>
                <a:lnTo>
                  <a:pt x="190" y="1946"/>
                </a:lnTo>
                <a:lnTo>
                  <a:pt x="180" y="1974"/>
                </a:lnTo>
                <a:lnTo>
                  <a:pt x="174" y="2000"/>
                </a:lnTo>
                <a:lnTo>
                  <a:pt x="172" y="2014"/>
                </a:lnTo>
                <a:lnTo>
                  <a:pt x="170" y="2026"/>
                </a:lnTo>
                <a:lnTo>
                  <a:pt x="170" y="2142"/>
                </a:lnTo>
                <a:lnTo>
                  <a:pt x="170" y="2142"/>
                </a:lnTo>
                <a:lnTo>
                  <a:pt x="172" y="2158"/>
                </a:lnTo>
                <a:lnTo>
                  <a:pt x="178" y="2174"/>
                </a:lnTo>
                <a:lnTo>
                  <a:pt x="186" y="2188"/>
                </a:lnTo>
                <a:lnTo>
                  <a:pt x="198" y="2200"/>
                </a:lnTo>
                <a:lnTo>
                  <a:pt x="212" y="2210"/>
                </a:lnTo>
                <a:lnTo>
                  <a:pt x="228" y="2220"/>
                </a:lnTo>
                <a:lnTo>
                  <a:pt x="248" y="2228"/>
                </a:lnTo>
                <a:lnTo>
                  <a:pt x="268" y="2234"/>
                </a:lnTo>
                <a:lnTo>
                  <a:pt x="292" y="2240"/>
                </a:lnTo>
                <a:lnTo>
                  <a:pt x="316" y="2244"/>
                </a:lnTo>
                <a:lnTo>
                  <a:pt x="370" y="2252"/>
                </a:lnTo>
                <a:lnTo>
                  <a:pt x="428" y="2254"/>
                </a:lnTo>
                <a:lnTo>
                  <a:pt x="488" y="2256"/>
                </a:lnTo>
                <a:lnTo>
                  <a:pt x="488" y="2256"/>
                </a:lnTo>
                <a:lnTo>
                  <a:pt x="504" y="2256"/>
                </a:lnTo>
                <a:lnTo>
                  <a:pt x="518" y="2256"/>
                </a:lnTo>
                <a:lnTo>
                  <a:pt x="532" y="2256"/>
                </a:lnTo>
                <a:lnTo>
                  <a:pt x="532" y="2256"/>
                </a:lnTo>
                <a:lnTo>
                  <a:pt x="552" y="2256"/>
                </a:lnTo>
                <a:lnTo>
                  <a:pt x="552" y="2256"/>
                </a:lnTo>
                <a:lnTo>
                  <a:pt x="598" y="2256"/>
                </a:lnTo>
                <a:lnTo>
                  <a:pt x="648" y="2254"/>
                </a:lnTo>
                <a:lnTo>
                  <a:pt x="698" y="2248"/>
                </a:lnTo>
                <a:lnTo>
                  <a:pt x="722" y="2244"/>
                </a:lnTo>
                <a:lnTo>
                  <a:pt x="746" y="2238"/>
                </a:lnTo>
                <a:lnTo>
                  <a:pt x="746" y="2238"/>
                </a:lnTo>
                <a:lnTo>
                  <a:pt x="772" y="2232"/>
                </a:lnTo>
                <a:lnTo>
                  <a:pt x="796" y="2224"/>
                </a:lnTo>
                <a:lnTo>
                  <a:pt x="818" y="2214"/>
                </a:lnTo>
                <a:lnTo>
                  <a:pt x="834" y="2202"/>
                </a:lnTo>
                <a:lnTo>
                  <a:pt x="848" y="2190"/>
                </a:lnTo>
                <a:lnTo>
                  <a:pt x="858" y="2176"/>
                </a:lnTo>
                <a:lnTo>
                  <a:pt x="864" y="2160"/>
                </a:lnTo>
                <a:lnTo>
                  <a:pt x="866" y="2142"/>
                </a:lnTo>
                <a:lnTo>
                  <a:pt x="866" y="2142"/>
                </a:lnTo>
                <a:lnTo>
                  <a:pt x="866" y="2142"/>
                </a:lnTo>
                <a:lnTo>
                  <a:pt x="888" y="2154"/>
                </a:lnTo>
                <a:lnTo>
                  <a:pt x="914" y="2162"/>
                </a:lnTo>
                <a:lnTo>
                  <a:pt x="944" y="2170"/>
                </a:lnTo>
                <a:lnTo>
                  <a:pt x="980" y="2176"/>
                </a:lnTo>
                <a:lnTo>
                  <a:pt x="1018" y="2180"/>
                </a:lnTo>
                <a:lnTo>
                  <a:pt x="1056" y="2182"/>
                </a:lnTo>
                <a:lnTo>
                  <a:pt x="1138" y="2184"/>
                </a:lnTo>
                <a:lnTo>
                  <a:pt x="1138" y="2184"/>
                </a:lnTo>
                <a:lnTo>
                  <a:pt x="1160" y="2184"/>
                </a:lnTo>
                <a:lnTo>
                  <a:pt x="1172" y="2184"/>
                </a:lnTo>
                <a:lnTo>
                  <a:pt x="1188" y="2184"/>
                </a:lnTo>
                <a:lnTo>
                  <a:pt x="1188" y="2184"/>
                </a:lnTo>
                <a:lnTo>
                  <a:pt x="1206" y="2184"/>
                </a:lnTo>
                <a:lnTo>
                  <a:pt x="1206" y="2184"/>
                </a:lnTo>
                <a:lnTo>
                  <a:pt x="1206" y="2184"/>
                </a:lnTo>
                <a:lnTo>
                  <a:pt x="1256" y="2184"/>
                </a:lnTo>
                <a:lnTo>
                  <a:pt x="1304" y="2182"/>
                </a:lnTo>
                <a:lnTo>
                  <a:pt x="1350" y="2178"/>
                </a:lnTo>
                <a:lnTo>
                  <a:pt x="1374" y="2176"/>
                </a:lnTo>
                <a:lnTo>
                  <a:pt x="1396" y="2170"/>
                </a:lnTo>
                <a:lnTo>
                  <a:pt x="1396" y="2170"/>
                </a:lnTo>
                <a:lnTo>
                  <a:pt x="1426" y="2164"/>
                </a:lnTo>
                <a:lnTo>
                  <a:pt x="1452" y="2156"/>
                </a:lnTo>
                <a:lnTo>
                  <a:pt x="1472" y="2148"/>
                </a:lnTo>
                <a:lnTo>
                  <a:pt x="1488" y="2136"/>
                </a:lnTo>
                <a:lnTo>
                  <a:pt x="1500" y="2124"/>
                </a:lnTo>
                <a:lnTo>
                  <a:pt x="1508" y="2110"/>
                </a:lnTo>
                <a:lnTo>
                  <a:pt x="1512" y="2096"/>
                </a:lnTo>
                <a:lnTo>
                  <a:pt x="1514" y="2080"/>
                </a:lnTo>
                <a:lnTo>
                  <a:pt x="1514" y="2080"/>
                </a:lnTo>
                <a:lnTo>
                  <a:pt x="1514" y="2080"/>
                </a:lnTo>
                <a:lnTo>
                  <a:pt x="1570" y="2082"/>
                </a:lnTo>
                <a:lnTo>
                  <a:pt x="1624" y="2082"/>
                </a:lnTo>
                <a:lnTo>
                  <a:pt x="1624" y="2082"/>
                </a:lnTo>
                <a:lnTo>
                  <a:pt x="1644" y="2082"/>
                </a:lnTo>
                <a:lnTo>
                  <a:pt x="1658" y="2082"/>
                </a:lnTo>
                <a:lnTo>
                  <a:pt x="1672" y="2082"/>
                </a:lnTo>
                <a:lnTo>
                  <a:pt x="1672" y="2082"/>
                </a:lnTo>
                <a:lnTo>
                  <a:pt x="1692" y="2082"/>
                </a:lnTo>
                <a:lnTo>
                  <a:pt x="1692" y="2082"/>
                </a:lnTo>
                <a:lnTo>
                  <a:pt x="1740" y="2082"/>
                </a:lnTo>
                <a:lnTo>
                  <a:pt x="1790" y="2080"/>
                </a:lnTo>
                <a:lnTo>
                  <a:pt x="1838" y="2076"/>
                </a:lnTo>
                <a:lnTo>
                  <a:pt x="1862" y="2072"/>
                </a:lnTo>
                <a:lnTo>
                  <a:pt x="1886" y="2068"/>
                </a:lnTo>
                <a:lnTo>
                  <a:pt x="1886" y="2068"/>
                </a:lnTo>
                <a:lnTo>
                  <a:pt x="1892" y="2064"/>
                </a:lnTo>
                <a:lnTo>
                  <a:pt x="1900" y="2062"/>
                </a:lnTo>
                <a:lnTo>
                  <a:pt x="1918" y="2056"/>
                </a:lnTo>
                <a:lnTo>
                  <a:pt x="1918" y="2056"/>
                </a:lnTo>
                <a:lnTo>
                  <a:pt x="1924" y="2068"/>
                </a:lnTo>
                <a:lnTo>
                  <a:pt x="1934" y="2080"/>
                </a:lnTo>
                <a:lnTo>
                  <a:pt x="1944" y="2090"/>
                </a:lnTo>
                <a:lnTo>
                  <a:pt x="1958" y="2100"/>
                </a:lnTo>
                <a:lnTo>
                  <a:pt x="1972" y="2108"/>
                </a:lnTo>
                <a:lnTo>
                  <a:pt x="1988" y="2114"/>
                </a:lnTo>
                <a:lnTo>
                  <a:pt x="2006" y="2118"/>
                </a:lnTo>
                <a:lnTo>
                  <a:pt x="2026" y="2124"/>
                </a:lnTo>
                <a:lnTo>
                  <a:pt x="2068" y="2128"/>
                </a:lnTo>
                <a:lnTo>
                  <a:pt x="2116" y="2132"/>
                </a:lnTo>
                <a:lnTo>
                  <a:pt x="2166" y="2134"/>
                </a:lnTo>
                <a:lnTo>
                  <a:pt x="2218" y="2134"/>
                </a:lnTo>
                <a:lnTo>
                  <a:pt x="2218" y="2134"/>
                </a:lnTo>
                <a:lnTo>
                  <a:pt x="2238" y="2134"/>
                </a:lnTo>
                <a:lnTo>
                  <a:pt x="2238" y="2206"/>
                </a:lnTo>
                <a:lnTo>
                  <a:pt x="2238" y="2206"/>
                </a:lnTo>
                <a:lnTo>
                  <a:pt x="2238" y="2224"/>
                </a:lnTo>
                <a:lnTo>
                  <a:pt x="2244" y="2238"/>
                </a:lnTo>
                <a:lnTo>
                  <a:pt x="2252" y="2250"/>
                </a:lnTo>
                <a:lnTo>
                  <a:pt x="2264" y="2262"/>
                </a:lnTo>
                <a:lnTo>
                  <a:pt x="2280" y="2272"/>
                </a:lnTo>
                <a:lnTo>
                  <a:pt x="2296" y="2280"/>
                </a:lnTo>
                <a:lnTo>
                  <a:pt x="2316" y="2286"/>
                </a:lnTo>
                <a:lnTo>
                  <a:pt x="2336" y="2292"/>
                </a:lnTo>
                <a:lnTo>
                  <a:pt x="2360" y="2296"/>
                </a:lnTo>
                <a:lnTo>
                  <a:pt x="2384" y="2300"/>
                </a:lnTo>
                <a:lnTo>
                  <a:pt x="2436" y="2304"/>
                </a:lnTo>
                <a:lnTo>
                  <a:pt x="2490" y="2306"/>
                </a:lnTo>
                <a:lnTo>
                  <a:pt x="2546" y="2306"/>
                </a:lnTo>
                <a:lnTo>
                  <a:pt x="2546" y="2306"/>
                </a:lnTo>
                <a:lnTo>
                  <a:pt x="2566" y="2306"/>
                </a:lnTo>
                <a:lnTo>
                  <a:pt x="2580" y="2306"/>
                </a:lnTo>
                <a:lnTo>
                  <a:pt x="2600" y="2306"/>
                </a:lnTo>
                <a:lnTo>
                  <a:pt x="2600" y="2306"/>
                </a:lnTo>
                <a:lnTo>
                  <a:pt x="2620" y="2306"/>
                </a:lnTo>
                <a:lnTo>
                  <a:pt x="2620" y="2306"/>
                </a:lnTo>
                <a:lnTo>
                  <a:pt x="2620" y="2306"/>
                </a:lnTo>
                <a:lnTo>
                  <a:pt x="2666" y="2306"/>
                </a:lnTo>
                <a:lnTo>
                  <a:pt x="2714" y="2306"/>
                </a:lnTo>
                <a:lnTo>
                  <a:pt x="2764" y="2302"/>
                </a:lnTo>
                <a:lnTo>
                  <a:pt x="2812" y="2296"/>
                </a:lnTo>
                <a:lnTo>
                  <a:pt x="2812" y="2296"/>
                </a:lnTo>
                <a:lnTo>
                  <a:pt x="2838" y="2290"/>
                </a:lnTo>
                <a:lnTo>
                  <a:pt x="2862" y="2282"/>
                </a:lnTo>
                <a:lnTo>
                  <a:pt x="2882" y="2272"/>
                </a:lnTo>
                <a:lnTo>
                  <a:pt x="2898" y="2262"/>
                </a:lnTo>
                <a:lnTo>
                  <a:pt x="2910" y="2252"/>
                </a:lnTo>
                <a:lnTo>
                  <a:pt x="2920" y="2238"/>
                </a:lnTo>
                <a:lnTo>
                  <a:pt x="2926" y="2224"/>
                </a:lnTo>
                <a:lnTo>
                  <a:pt x="2928" y="2206"/>
                </a:lnTo>
                <a:lnTo>
                  <a:pt x="2928" y="2132"/>
                </a:lnTo>
                <a:lnTo>
                  <a:pt x="2928" y="2132"/>
                </a:lnTo>
                <a:lnTo>
                  <a:pt x="2972" y="2130"/>
                </a:lnTo>
                <a:lnTo>
                  <a:pt x="3018" y="2126"/>
                </a:lnTo>
                <a:lnTo>
                  <a:pt x="3102" y="2118"/>
                </a:lnTo>
                <a:lnTo>
                  <a:pt x="3102" y="2118"/>
                </a:lnTo>
                <a:lnTo>
                  <a:pt x="3132" y="2110"/>
                </a:lnTo>
                <a:lnTo>
                  <a:pt x="3158" y="2100"/>
                </a:lnTo>
                <a:lnTo>
                  <a:pt x="3178" y="2090"/>
                </a:lnTo>
                <a:lnTo>
                  <a:pt x="3196" y="2080"/>
                </a:lnTo>
                <a:lnTo>
                  <a:pt x="3208" y="2068"/>
                </a:lnTo>
                <a:lnTo>
                  <a:pt x="3216" y="2054"/>
                </a:lnTo>
                <a:lnTo>
                  <a:pt x="3222" y="2038"/>
                </a:lnTo>
                <a:lnTo>
                  <a:pt x="3224" y="2022"/>
                </a:lnTo>
                <a:lnTo>
                  <a:pt x="3224" y="2022"/>
                </a:lnTo>
                <a:lnTo>
                  <a:pt x="3224" y="2022"/>
                </a:lnTo>
                <a:lnTo>
                  <a:pt x="3328" y="2022"/>
                </a:lnTo>
                <a:lnTo>
                  <a:pt x="3328" y="2022"/>
                </a:lnTo>
                <a:lnTo>
                  <a:pt x="3352" y="2022"/>
                </a:lnTo>
                <a:lnTo>
                  <a:pt x="3362" y="2022"/>
                </a:lnTo>
                <a:lnTo>
                  <a:pt x="3384" y="2022"/>
                </a:lnTo>
                <a:lnTo>
                  <a:pt x="3384" y="2022"/>
                </a:lnTo>
                <a:lnTo>
                  <a:pt x="3404" y="2022"/>
                </a:lnTo>
                <a:lnTo>
                  <a:pt x="3404" y="2022"/>
                </a:lnTo>
                <a:lnTo>
                  <a:pt x="3404" y="2022"/>
                </a:lnTo>
                <a:lnTo>
                  <a:pt x="3452" y="2022"/>
                </a:lnTo>
                <a:lnTo>
                  <a:pt x="3500" y="2020"/>
                </a:lnTo>
                <a:lnTo>
                  <a:pt x="3544" y="2016"/>
                </a:lnTo>
                <a:lnTo>
                  <a:pt x="3566" y="2014"/>
                </a:lnTo>
                <a:lnTo>
                  <a:pt x="3586" y="2010"/>
                </a:lnTo>
                <a:lnTo>
                  <a:pt x="3586" y="2010"/>
                </a:lnTo>
                <a:lnTo>
                  <a:pt x="3598" y="2008"/>
                </a:lnTo>
                <a:lnTo>
                  <a:pt x="3608" y="2004"/>
                </a:lnTo>
                <a:lnTo>
                  <a:pt x="3616" y="2000"/>
                </a:lnTo>
                <a:lnTo>
                  <a:pt x="3622" y="1998"/>
                </a:lnTo>
                <a:lnTo>
                  <a:pt x="3622" y="1998"/>
                </a:lnTo>
                <a:lnTo>
                  <a:pt x="3628" y="2010"/>
                </a:lnTo>
                <a:lnTo>
                  <a:pt x="3638" y="2022"/>
                </a:lnTo>
                <a:lnTo>
                  <a:pt x="3648" y="2032"/>
                </a:lnTo>
                <a:lnTo>
                  <a:pt x="3662" y="2040"/>
                </a:lnTo>
                <a:lnTo>
                  <a:pt x="3678" y="2048"/>
                </a:lnTo>
                <a:lnTo>
                  <a:pt x="3694" y="2056"/>
                </a:lnTo>
                <a:lnTo>
                  <a:pt x="3714" y="2062"/>
                </a:lnTo>
                <a:lnTo>
                  <a:pt x="3734" y="2066"/>
                </a:lnTo>
                <a:lnTo>
                  <a:pt x="3778" y="2074"/>
                </a:lnTo>
                <a:lnTo>
                  <a:pt x="3824" y="2078"/>
                </a:lnTo>
                <a:lnTo>
                  <a:pt x="3872" y="2082"/>
                </a:lnTo>
                <a:lnTo>
                  <a:pt x="3920" y="2082"/>
                </a:lnTo>
                <a:lnTo>
                  <a:pt x="3920" y="2082"/>
                </a:lnTo>
                <a:lnTo>
                  <a:pt x="3950" y="2082"/>
                </a:lnTo>
                <a:lnTo>
                  <a:pt x="3960" y="2082"/>
                </a:lnTo>
                <a:lnTo>
                  <a:pt x="3976" y="2082"/>
                </a:lnTo>
                <a:lnTo>
                  <a:pt x="3976" y="2082"/>
                </a:lnTo>
                <a:lnTo>
                  <a:pt x="3994" y="2082"/>
                </a:lnTo>
                <a:lnTo>
                  <a:pt x="3994" y="2082"/>
                </a:lnTo>
                <a:lnTo>
                  <a:pt x="3994" y="2082"/>
                </a:lnTo>
                <a:lnTo>
                  <a:pt x="4042" y="2082"/>
                </a:lnTo>
                <a:lnTo>
                  <a:pt x="4092" y="2080"/>
                </a:lnTo>
                <a:lnTo>
                  <a:pt x="4142" y="2076"/>
                </a:lnTo>
                <a:lnTo>
                  <a:pt x="4188" y="2068"/>
                </a:lnTo>
                <a:lnTo>
                  <a:pt x="4188" y="2068"/>
                </a:lnTo>
                <a:lnTo>
                  <a:pt x="4216" y="2060"/>
                </a:lnTo>
                <a:lnTo>
                  <a:pt x="4238" y="2050"/>
                </a:lnTo>
                <a:lnTo>
                  <a:pt x="4258" y="2042"/>
                </a:lnTo>
                <a:lnTo>
                  <a:pt x="4274" y="2030"/>
                </a:lnTo>
                <a:lnTo>
                  <a:pt x="4286" y="2018"/>
                </a:lnTo>
                <a:lnTo>
                  <a:pt x="4296" y="2006"/>
                </a:lnTo>
                <a:lnTo>
                  <a:pt x="4300" y="1990"/>
                </a:lnTo>
                <a:lnTo>
                  <a:pt x="4302" y="1974"/>
                </a:lnTo>
                <a:lnTo>
                  <a:pt x="4302" y="1854"/>
                </a:lnTo>
                <a:lnTo>
                  <a:pt x="4302" y="1854"/>
                </a:lnTo>
                <a:lnTo>
                  <a:pt x="4302" y="1834"/>
                </a:lnTo>
                <a:lnTo>
                  <a:pt x="4300" y="1816"/>
                </a:lnTo>
                <a:lnTo>
                  <a:pt x="4296" y="1798"/>
                </a:lnTo>
                <a:lnTo>
                  <a:pt x="4292" y="1780"/>
                </a:lnTo>
                <a:lnTo>
                  <a:pt x="4288" y="1762"/>
                </a:lnTo>
                <a:lnTo>
                  <a:pt x="4280" y="1748"/>
                </a:lnTo>
                <a:lnTo>
                  <a:pt x="4274" y="1732"/>
                </a:lnTo>
                <a:lnTo>
                  <a:pt x="4266" y="1718"/>
                </a:lnTo>
                <a:lnTo>
                  <a:pt x="4256" y="1706"/>
                </a:lnTo>
                <a:lnTo>
                  <a:pt x="4246" y="1696"/>
                </a:lnTo>
                <a:lnTo>
                  <a:pt x="4236" y="1686"/>
                </a:lnTo>
                <a:lnTo>
                  <a:pt x="4224" y="1678"/>
                </a:lnTo>
                <a:lnTo>
                  <a:pt x="4212" y="1672"/>
                </a:lnTo>
                <a:lnTo>
                  <a:pt x="4200" y="1666"/>
                </a:lnTo>
                <a:lnTo>
                  <a:pt x="4186" y="1664"/>
                </a:lnTo>
                <a:lnTo>
                  <a:pt x="4172" y="1664"/>
                </a:lnTo>
                <a:lnTo>
                  <a:pt x="4172" y="1664"/>
                </a:lnTo>
                <a:close/>
              </a:path>
            </a:pathLst>
          </a:custGeom>
          <a:solidFill>
            <a:srgbClr val="58595B">
              <a:alpha val="6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099220" y="3235861"/>
            <a:ext cx="1813751" cy="1127228"/>
            <a:chOff x="539310" y="3920815"/>
            <a:chExt cx="1813751" cy="1127228"/>
          </a:xfrm>
          <a:solidFill>
            <a:srgbClr val="FC8D08">
              <a:alpha val="80000"/>
            </a:srgbClr>
          </a:solidFill>
        </p:grpSpPr>
        <p:sp>
          <p:nvSpPr>
            <p:cNvPr id="50" name="云形标注 49"/>
            <p:cNvSpPr/>
            <p:nvPr/>
          </p:nvSpPr>
          <p:spPr>
            <a:xfrm>
              <a:off x="564042" y="3920815"/>
              <a:ext cx="1789019" cy="1127228"/>
            </a:xfrm>
            <a:prstGeom prst="cloudCallout">
              <a:avLst>
                <a:gd name="adj1" fmla="val 65289"/>
                <a:gd name="adj2" fmla="val 43757"/>
              </a:avLst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文本框 11"/>
            <p:cNvSpPr txBox="1"/>
            <p:nvPr/>
          </p:nvSpPr>
          <p:spPr>
            <a:xfrm>
              <a:off x="539310" y="4046511"/>
              <a:ext cx="9261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ea typeface="MS Gothic" panose="020B0609070205080204" pitchFamily="49" charset="-128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296611" y="4138843"/>
              <a:ext cx="100540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内容</a:t>
              </a:r>
              <a:endParaRPr lang="zh-CN" altLang="en-US" sz="3200" b="1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863867" y="1413433"/>
            <a:ext cx="1866200" cy="1127228"/>
            <a:chOff x="2302014" y="2161641"/>
            <a:chExt cx="1866200" cy="1127228"/>
          </a:xfrm>
          <a:solidFill>
            <a:srgbClr val="FC8D08">
              <a:alpha val="80000"/>
            </a:srgbClr>
          </a:solidFill>
        </p:grpSpPr>
        <p:sp>
          <p:nvSpPr>
            <p:cNvPr id="54" name="云形标注 53"/>
            <p:cNvSpPr/>
            <p:nvPr/>
          </p:nvSpPr>
          <p:spPr>
            <a:xfrm>
              <a:off x="2379195" y="2161641"/>
              <a:ext cx="1789019" cy="1127228"/>
            </a:xfrm>
            <a:prstGeom prst="cloudCallout">
              <a:avLst>
                <a:gd name="adj1" fmla="val 27541"/>
                <a:gd name="adj2" fmla="val 83697"/>
              </a:avLst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文本框 13"/>
            <p:cNvSpPr txBox="1"/>
            <p:nvPr/>
          </p:nvSpPr>
          <p:spPr>
            <a:xfrm>
              <a:off x="2302014" y="2339920"/>
              <a:ext cx="9261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ea typeface="MS Gothic" panose="020B0609070205080204" pitchFamily="49" charset="-128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059315" y="2432252"/>
              <a:ext cx="10054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内容</a:t>
              </a:r>
              <a:endParaRPr lang="zh-CN" altLang="en-US" sz="3200" b="1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28050" y="735018"/>
            <a:ext cx="2223657" cy="1401085"/>
            <a:chOff x="5086233" y="1415886"/>
            <a:chExt cx="2223657" cy="1401085"/>
          </a:xfrm>
          <a:solidFill>
            <a:srgbClr val="FC8D08">
              <a:alpha val="80000"/>
            </a:srgbClr>
          </a:solidFill>
        </p:grpSpPr>
        <p:sp>
          <p:nvSpPr>
            <p:cNvPr id="58" name="云形标注 57"/>
            <p:cNvSpPr/>
            <p:nvPr/>
          </p:nvSpPr>
          <p:spPr>
            <a:xfrm>
              <a:off x="5086233" y="1415886"/>
              <a:ext cx="2223657" cy="1401085"/>
            </a:xfrm>
            <a:prstGeom prst="cloudCallout">
              <a:avLst>
                <a:gd name="adj1" fmla="val -9223"/>
                <a:gd name="adj2" fmla="val 89616"/>
              </a:avLst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5"/>
            <p:cNvSpPr txBox="1"/>
            <p:nvPr/>
          </p:nvSpPr>
          <p:spPr>
            <a:xfrm>
              <a:off x="5269732" y="1660975"/>
              <a:ext cx="9261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ea typeface="MS Gothic" panose="020B0609070205080204" pitchFamily="49" charset="-128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027033" y="1753307"/>
              <a:ext cx="10054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内容</a:t>
              </a:r>
              <a:endParaRPr lang="zh-CN" altLang="en-US" sz="3200" b="1" dirty="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84525" y="1749824"/>
            <a:ext cx="1789019" cy="1127228"/>
            <a:chOff x="7773145" y="2289154"/>
            <a:chExt cx="1789019" cy="1127228"/>
          </a:xfrm>
          <a:solidFill>
            <a:srgbClr val="FC8D08">
              <a:alpha val="80000"/>
            </a:srgbClr>
          </a:solidFill>
        </p:grpSpPr>
        <p:sp>
          <p:nvSpPr>
            <p:cNvPr id="62" name="云形标注 61"/>
            <p:cNvSpPr/>
            <p:nvPr/>
          </p:nvSpPr>
          <p:spPr>
            <a:xfrm>
              <a:off x="7773145" y="2289154"/>
              <a:ext cx="1789019" cy="1127228"/>
            </a:xfrm>
            <a:prstGeom prst="cloudCallout">
              <a:avLst>
                <a:gd name="adj1" fmla="val -41333"/>
                <a:gd name="adj2" fmla="val 82646"/>
              </a:avLst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文本框 17"/>
            <p:cNvSpPr txBox="1"/>
            <p:nvPr/>
          </p:nvSpPr>
          <p:spPr>
            <a:xfrm>
              <a:off x="7782404" y="2432252"/>
              <a:ext cx="9261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ea typeface="MS Gothic" panose="020B0609070205080204" pitchFamily="49" charset="-128"/>
                </a:rPr>
                <a:t>04</a:t>
              </a:r>
              <a:endParaRPr lang="zh-CN" altLang="en-US" sz="44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8539705" y="2524584"/>
              <a:ext cx="10054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内容</a:t>
              </a:r>
              <a:endParaRPr lang="zh-CN" altLang="en-US" sz="3200" b="1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150984" y="3328387"/>
            <a:ext cx="1789019" cy="1127228"/>
            <a:chOff x="9417159" y="3920814"/>
            <a:chExt cx="1789019" cy="1127228"/>
          </a:xfrm>
          <a:solidFill>
            <a:srgbClr val="FC8D08">
              <a:alpha val="80000"/>
            </a:srgbClr>
          </a:solidFill>
        </p:grpSpPr>
        <p:sp>
          <p:nvSpPr>
            <p:cNvPr id="98" name="云形标注 97"/>
            <p:cNvSpPr/>
            <p:nvPr/>
          </p:nvSpPr>
          <p:spPr>
            <a:xfrm>
              <a:off x="9417159" y="3920814"/>
              <a:ext cx="1789019" cy="1127228"/>
            </a:xfrm>
            <a:prstGeom prst="cloudCallout">
              <a:avLst>
                <a:gd name="adj1" fmla="val -74446"/>
                <a:gd name="adj2" fmla="val -15102"/>
              </a:avLst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文本框 19"/>
            <p:cNvSpPr txBox="1"/>
            <p:nvPr/>
          </p:nvSpPr>
          <p:spPr>
            <a:xfrm>
              <a:off x="9434816" y="4063917"/>
              <a:ext cx="9261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ea typeface="MS Gothic" panose="020B0609070205080204" pitchFamily="49" charset="-128"/>
                </a:rPr>
                <a:t>05</a:t>
              </a:r>
              <a:endParaRPr lang="zh-CN" altLang="en-US" sz="4400" dirty="0">
                <a:solidFill>
                  <a:schemeClr val="bg1"/>
                </a:solidFill>
                <a:ea typeface="MS Gothic" panose="020B0609070205080204" pitchFamily="49" charset="-128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0192117" y="4156249"/>
              <a:ext cx="10054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内容</a:t>
              </a:r>
              <a:endParaRPr lang="zh-CN" altLang="en-US" sz="3200" b="1" dirty="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161711" y="1346425"/>
            <a:ext cx="1849452" cy="1175834"/>
            <a:chOff x="8626301" y="2552130"/>
            <a:chExt cx="2267226" cy="1175834"/>
          </a:xfrm>
        </p:grpSpPr>
        <p:sp>
          <p:nvSpPr>
            <p:cNvPr id="102" name="文本框 87"/>
            <p:cNvSpPr txBox="1"/>
            <p:nvPr/>
          </p:nvSpPr>
          <p:spPr>
            <a:xfrm>
              <a:off x="8915822" y="2552130"/>
              <a:ext cx="135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88"/>
            <p:cNvSpPr txBox="1"/>
            <p:nvPr/>
          </p:nvSpPr>
          <p:spPr>
            <a:xfrm>
              <a:off x="8626301" y="2860034"/>
              <a:ext cx="226722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84285" y="4482250"/>
            <a:ext cx="1849452" cy="1175834"/>
            <a:chOff x="8626301" y="2552130"/>
            <a:chExt cx="2267226" cy="1175834"/>
          </a:xfrm>
        </p:grpSpPr>
        <p:sp>
          <p:nvSpPr>
            <p:cNvPr id="105" name="文本框 87"/>
            <p:cNvSpPr txBox="1"/>
            <p:nvPr/>
          </p:nvSpPr>
          <p:spPr>
            <a:xfrm>
              <a:off x="8915822" y="2552130"/>
              <a:ext cx="135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88"/>
            <p:cNvSpPr txBox="1"/>
            <p:nvPr/>
          </p:nvSpPr>
          <p:spPr>
            <a:xfrm>
              <a:off x="8626301" y="2860034"/>
              <a:ext cx="226722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588565" y="392190"/>
            <a:ext cx="1849452" cy="1175834"/>
            <a:chOff x="8626301" y="2552130"/>
            <a:chExt cx="2267226" cy="1175834"/>
          </a:xfrm>
        </p:grpSpPr>
        <p:sp>
          <p:nvSpPr>
            <p:cNvPr id="108" name="文本框 87"/>
            <p:cNvSpPr txBox="1"/>
            <p:nvPr/>
          </p:nvSpPr>
          <p:spPr>
            <a:xfrm>
              <a:off x="8915822" y="2552130"/>
              <a:ext cx="135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88"/>
            <p:cNvSpPr txBox="1"/>
            <p:nvPr/>
          </p:nvSpPr>
          <p:spPr>
            <a:xfrm>
              <a:off x="8626301" y="2860034"/>
              <a:ext cx="226722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0373544" y="1476457"/>
            <a:ext cx="1849452" cy="1175834"/>
            <a:chOff x="8626301" y="2552130"/>
            <a:chExt cx="2267226" cy="1175834"/>
          </a:xfrm>
        </p:grpSpPr>
        <p:sp>
          <p:nvSpPr>
            <p:cNvPr id="111" name="文本框 87"/>
            <p:cNvSpPr txBox="1"/>
            <p:nvPr/>
          </p:nvSpPr>
          <p:spPr>
            <a:xfrm>
              <a:off x="8915821" y="2552130"/>
              <a:ext cx="135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文本框 88"/>
            <p:cNvSpPr txBox="1"/>
            <p:nvPr/>
          </p:nvSpPr>
          <p:spPr>
            <a:xfrm>
              <a:off x="8626301" y="2860034"/>
              <a:ext cx="226722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264392" y="4543794"/>
            <a:ext cx="1849452" cy="1175834"/>
            <a:chOff x="8626301" y="2552130"/>
            <a:chExt cx="2267226" cy="1175834"/>
          </a:xfrm>
        </p:grpSpPr>
        <p:sp>
          <p:nvSpPr>
            <p:cNvPr id="114" name="文本框 87"/>
            <p:cNvSpPr txBox="1"/>
            <p:nvPr/>
          </p:nvSpPr>
          <p:spPr>
            <a:xfrm>
              <a:off x="8915822" y="2552130"/>
              <a:ext cx="135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文本框 88"/>
            <p:cNvSpPr txBox="1"/>
            <p:nvPr/>
          </p:nvSpPr>
          <p:spPr>
            <a:xfrm>
              <a:off x="8626301" y="2860034"/>
              <a:ext cx="226722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rgbClr val="585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这里输入您需要的文字，你也可以从文档中复制进行粘贴。</a:t>
              </a:r>
              <a:endParaRPr lang="zh-CN" altLang="en-US" sz="1400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268995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1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4699874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743" y="3826076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440" y="4600914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" name="Group 81"/>
          <p:cNvGrpSpPr>
            <a:grpSpLocks/>
          </p:cNvGrpSpPr>
          <p:nvPr/>
        </p:nvGrpSpPr>
        <p:grpSpPr bwMode="auto">
          <a:xfrm>
            <a:off x="5929093" y="2350601"/>
            <a:ext cx="3196249" cy="3193966"/>
            <a:chOff x="2444" y="1176"/>
            <a:chExt cx="1401" cy="1400"/>
          </a:xfrm>
        </p:grpSpPr>
        <p:sp>
          <p:nvSpPr>
            <p:cNvPr id="96" name="Freeform 4"/>
            <p:cNvSpPr>
              <a:spLocks/>
            </p:cNvSpPr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C00000"/>
            </a:solidFill>
            <a:ln w="3175" algn="ctr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799" kern="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799" kern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98" name="Group 82"/>
          <p:cNvGrpSpPr>
            <a:grpSpLocks/>
          </p:cNvGrpSpPr>
          <p:nvPr/>
        </p:nvGrpSpPr>
        <p:grpSpPr bwMode="auto">
          <a:xfrm>
            <a:off x="8812418" y="1996983"/>
            <a:ext cx="1809154" cy="1806873"/>
            <a:chOff x="3587" y="853"/>
            <a:chExt cx="793" cy="792"/>
          </a:xfrm>
        </p:grpSpPr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C00000"/>
            </a:solidFill>
            <a:ln w="3175" algn="ctr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799" kern="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100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799" kern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1" name="Group 80"/>
          <p:cNvGrpSpPr>
            <a:grpSpLocks/>
          </p:cNvGrpSpPr>
          <p:nvPr/>
        </p:nvGrpSpPr>
        <p:grpSpPr bwMode="auto">
          <a:xfrm>
            <a:off x="3727910" y="1572642"/>
            <a:ext cx="2523233" cy="2527796"/>
            <a:chOff x="1479" y="866"/>
            <a:chExt cx="1106" cy="1108"/>
          </a:xfrm>
        </p:grpSpPr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C00000"/>
            </a:solidFill>
            <a:ln w="3175" algn="ctr">
              <a:solidFill>
                <a:srgbClr val="D7D7D7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799" kern="0" dirty="0">
                <a:solidFill>
                  <a:sysClr val="window" lastClr="FFFFFF"/>
                </a:solidFill>
                <a:latin typeface="Impact" pitchFamily="34" charset="0"/>
              </a:endParaRPr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799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4" name="Freeform 10"/>
          <p:cNvSpPr>
            <a:spLocks/>
          </p:cNvSpPr>
          <p:nvPr/>
        </p:nvSpPr>
        <p:spPr bwMode="auto">
          <a:xfrm>
            <a:off x="2884745" y="5462581"/>
            <a:ext cx="5986406" cy="412934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C00000"/>
          </a:solidFill>
          <a:ln w="9525" cap="rnd">
            <a:solidFill>
              <a:srgbClr val="E6E6E6"/>
            </a:solidFill>
            <a:prstDash val="solid"/>
            <a:round/>
            <a:headEnd/>
            <a:tailEnd/>
          </a:ln>
          <a:extLst/>
        </p:spPr>
        <p:txBody>
          <a:bodyPr vert="eaVert" anchor="ctr"/>
          <a:lstStyle/>
          <a:p>
            <a:pPr algn="l" eaLnBrk="1" fontAlgn="base" hangingPunct="1">
              <a:buClrTx/>
              <a:buSzTx/>
              <a:defRPr/>
            </a:pPr>
            <a:endParaRPr lang="en-US" kern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5" name="TextBox 53"/>
          <p:cNvSpPr txBox="1">
            <a:spLocks noChangeArrowheads="1"/>
          </p:cNvSpPr>
          <p:nvPr/>
        </p:nvSpPr>
        <p:spPr bwMode="auto">
          <a:xfrm>
            <a:off x="3927887" y="2549053"/>
            <a:ext cx="210117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此处</a:t>
            </a:r>
            <a:endParaRPr lang="en-US" altLang="zh-CN" sz="1600" b="1" dirty="0" smtClean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ClrTx/>
              <a:buSzTx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53"/>
          <p:cNvSpPr txBox="1">
            <a:spLocks noChangeArrowheads="1"/>
          </p:cNvSpPr>
          <p:nvPr/>
        </p:nvSpPr>
        <p:spPr bwMode="auto">
          <a:xfrm>
            <a:off x="6492176" y="3625820"/>
            <a:ext cx="210345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此处</a:t>
            </a:r>
            <a:endParaRPr lang="en-US" altLang="zh-CN" sz="1600" b="1" dirty="0" smtClean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ClrTx/>
              <a:buSzTx/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7" name="TextBox 53"/>
          <p:cNvSpPr txBox="1">
            <a:spLocks noChangeArrowheads="1"/>
          </p:cNvSpPr>
          <p:nvPr/>
        </p:nvSpPr>
        <p:spPr bwMode="auto">
          <a:xfrm>
            <a:off x="8666408" y="2617815"/>
            <a:ext cx="21011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4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此处</a:t>
            </a:r>
            <a:endParaRPr lang="en-US" altLang="zh-CN" sz="1400" b="1" dirty="0" smtClean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ClrTx/>
              <a:buSzTx/>
            </a:pPr>
            <a:r>
              <a:rPr lang="zh-CN" altLang="en-US" sz="1400" b="1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8" name="TextBox 5"/>
          <p:cNvSpPr txBox="1">
            <a:spLocks noChangeArrowheads="1"/>
          </p:cNvSpPr>
          <p:nvPr/>
        </p:nvSpPr>
        <p:spPr bwMode="auto">
          <a:xfrm>
            <a:off x="9281837" y="3972482"/>
            <a:ext cx="232925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</a:t>
            </a:r>
          </a:p>
        </p:txBody>
      </p:sp>
      <p:sp>
        <p:nvSpPr>
          <p:cNvPr id="109" name="TextBox 5"/>
          <p:cNvSpPr txBox="1">
            <a:spLocks noChangeArrowheads="1"/>
          </p:cNvSpPr>
          <p:nvPr/>
        </p:nvSpPr>
        <p:spPr bwMode="auto">
          <a:xfrm>
            <a:off x="8666408" y="1244971"/>
            <a:ext cx="232925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</a:t>
            </a:r>
          </a:p>
        </p:txBody>
      </p:sp>
      <p:sp>
        <p:nvSpPr>
          <p:cNvPr id="110" name="TextBox 5"/>
          <p:cNvSpPr txBox="1">
            <a:spLocks noChangeArrowheads="1"/>
          </p:cNvSpPr>
          <p:nvPr/>
        </p:nvSpPr>
        <p:spPr bwMode="auto">
          <a:xfrm>
            <a:off x="3727133" y="874112"/>
            <a:ext cx="232925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单击此处添加文本你也可以右击进行粘贴已有文本，文字改变动画效果不变，</a:t>
            </a:r>
          </a:p>
        </p:txBody>
      </p:sp>
      <p:sp>
        <p:nvSpPr>
          <p:cNvPr id="111" name="矩形 110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865190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4699874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743" y="3826076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440" y="4600914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7058640" y="50382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119635" y="5338145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4431329" y="2580757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4613892" y="2574407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4775817" y="2566470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>
            <a:off x="4931392" y="2560120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5088554" y="2564882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5121892" y="2528370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317279" y="694807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5"/>
          <p:cNvSpPr>
            <a:spLocks noEditPoints="1"/>
          </p:cNvSpPr>
          <p:nvPr/>
        </p:nvSpPr>
        <p:spPr bwMode="auto">
          <a:xfrm>
            <a:off x="6312517" y="875782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6"/>
          <p:cNvSpPr>
            <a:spLocks noEditPoints="1"/>
          </p:cNvSpPr>
          <p:nvPr/>
        </p:nvSpPr>
        <p:spPr bwMode="auto">
          <a:xfrm>
            <a:off x="6302992" y="1040882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7"/>
          <p:cNvSpPr>
            <a:spLocks noEditPoints="1"/>
          </p:cNvSpPr>
          <p:nvPr/>
        </p:nvSpPr>
        <p:spPr bwMode="auto">
          <a:xfrm>
            <a:off x="6295054" y="1194870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6241079" y="1352032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6266479" y="1383782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20"/>
          <p:cNvSpPr>
            <a:spLocks noEditPoints="1"/>
          </p:cNvSpPr>
          <p:nvPr/>
        </p:nvSpPr>
        <p:spPr bwMode="auto">
          <a:xfrm>
            <a:off x="7045942" y="2580757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21"/>
          <p:cNvSpPr>
            <a:spLocks noEditPoints="1"/>
          </p:cNvSpPr>
          <p:nvPr/>
        </p:nvSpPr>
        <p:spPr bwMode="auto">
          <a:xfrm>
            <a:off x="7045942" y="2575995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22"/>
          <p:cNvSpPr>
            <a:spLocks noEditPoints="1"/>
          </p:cNvSpPr>
          <p:nvPr/>
        </p:nvSpPr>
        <p:spPr bwMode="auto">
          <a:xfrm>
            <a:off x="7045942" y="2566470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7045942" y="2560120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7014192" y="2564882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7045942" y="2528370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26"/>
          <p:cNvSpPr>
            <a:spLocks/>
          </p:cNvSpPr>
          <p:nvPr/>
        </p:nvSpPr>
        <p:spPr bwMode="auto">
          <a:xfrm>
            <a:off x="5947390" y="3460850"/>
            <a:ext cx="2105025" cy="3397150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370" y="6648624"/>
            <a:ext cx="12192000" cy="2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393519" y="2060355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小标题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479912" y="3048425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小标题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08713" y="3048425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+mj-ea"/>
                <a:cs typeface="Arial Unicode MS" panose="020B0604020202020204" pitchFamily="34" charset="-122"/>
              </a:rPr>
              <a:t>小标题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直接连接符 57"/>
          <p:cNvCxnSpPr>
            <a:endCxn id="23" idx="3"/>
          </p:cNvCxnSpPr>
          <p:nvPr/>
        </p:nvCxnSpPr>
        <p:spPr>
          <a:xfrm flipH="1">
            <a:off x="2130058" y="3258525"/>
            <a:ext cx="3040606" cy="4907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193792" y="2522127"/>
            <a:ext cx="250075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766964" y="3237793"/>
            <a:ext cx="315006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9347668" y="2501395"/>
            <a:ext cx="25693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7620335" y="2011061"/>
            <a:ext cx="319280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8201039" y="1274663"/>
            <a:ext cx="26121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411721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5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9" grpId="0"/>
      <p:bldP spid="61" grpId="0"/>
      <p:bldP spid="63" grpId="0"/>
      <p:bldP spid="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4699874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743" y="3826076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440" y="4600914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Freeform 233"/>
          <p:cNvSpPr>
            <a:spLocks/>
          </p:cNvSpPr>
          <p:nvPr/>
        </p:nvSpPr>
        <p:spPr bwMode="auto">
          <a:xfrm>
            <a:off x="7553898" y="1179058"/>
            <a:ext cx="2193925" cy="2179638"/>
          </a:xfrm>
          <a:custGeom>
            <a:avLst/>
            <a:gdLst>
              <a:gd name="T0" fmla="*/ 21 w 129"/>
              <a:gd name="T1" fmla="*/ 128 h 128"/>
              <a:gd name="T2" fmla="*/ 117 w 129"/>
              <a:gd name="T3" fmla="*/ 128 h 128"/>
              <a:gd name="T4" fmla="*/ 125 w 129"/>
              <a:gd name="T5" fmla="*/ 115 h 128"/>
              <a:gd name="T6" fmla="*/ 62 w 129"/>
              <a:gd name="T7" fmla="*/ 7 h 128"/>
              <a:gd name="T8" fmla="*/ 47 w 129"/>
              <a:gd name="T9" fmla="*/ 7 h 128"/>
              <a:gd name="T10" fmla="*/ 0 w 129"/>
              <a:gd name="T11" fmla="*/ 90 h 128"/>
              <a:gd name="T12" fmla="*/ 21 w 129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21" y="128"/>
                </a:moveTo>
                <a:cubicBezTo>
                  <a:pt x="117" y="128"/>
                  <a:pt x="117" y="128"/>
                  <a:pt x="117" y="128"/>
                </a:cubicBezTo>
                <a:cubicBezTo>
                  <a:pt x="126" y="128"/>
                  <a:pt x="129" y="123"/>
                  <a:pt x="125" y="115"/>
                </a:cubicBezTo>
                <a:cubicBezTo>
                  <a:pt x="62" y="7"/>
                  <a:pt x="62" y="7"/>
                  <a:pt x="62" y="7"/>
                </a:cubicBezTo>
                <a:cubicBezTo>
                  <a:pt x="58" y="0"/>
                  <a:pt x="51" y="0"/>
                  <a:pt x="47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11" y="99"/>
                  <a:pt x="19" y="113"/>
                  <a:pt x="21" y="1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Freeform 234"/>
          <p:cNvSpPr>
            <a:spLocks/>
          </p:cNvSpPr>
          <p:nvPr/>
        </p:nvSpPr>
        <p:spPr bwMode="auto">
          <a:xfrm>
            <a:off x="7553898" y="3511095"/>
            <a:ext cx="2193925" cy="2179638"/>
          </a:xfrm>
          <a:custGeom>
            <a:avLst/>
            <a:gdLst>
              <a:gd name="T0" fmla="*/ 117 w 129"/>
              <a:gd name="T1" fmla="*/ 0 h 128"/>
              <a:gd name="T2" fmla="*/ 21 w 129"/>
              <a:gd name="T3" fmla="*/ 0 h 128"/>
              <a:gd name="T4" fmla="*/ 0 w 129"/>
              <a:gd name="T5" fmla="*/ 38 h 128"/>
              <a:gd name="T6" fmla="*/ 47 w 129"/>
              <a:gd name="T7" fmla="*/ 121 h 128"/>
              <a:gd name="T8" fmla="*/ 62 w 129"/>
              <a:gd name="T9" fmla="*/ 121 h 128"/>
              <a:gd name="T10" fmla="*/ 125 w 129"/>
              <a:gd name="T11" fmla="*/ 12 h 128"/>
              <a:gd name="T12" fmla="*/ 117 w 129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128">
                <a:moveTo>
                  <a:pt x="117" y="0"/>
                </a:moveTo>
                <a:cubicBezTo>
                  <a:pt x="21" y="0"/>
                  <a:pt x="21" y="0"/>
                  <a:pt x="21" y="0"/>
                </a:cubicBezTo>
                <a:cubicBezTo>
                  <a:pt x="19" y="15"/>
                  <a:pt x="11" y="29"/>
                  <a:pt x="0" y="38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51" y="128"/>
                  <a:pt x="58" y="128"/>
                  <a:pt x="62" y="121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9" y="5"/>
                  <a:pt x="126" y="0"/>
                  <a:pt x="11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Freeform 235"/>
          <p:cNvSpPr>
            <a:spLocks/>
          </p:cNvSpPr>
          <p:nvPr/>
        </p:nvSpPr>
        <p:spPr bwMode="auto">
          <a:xfrm>
            <a:off x="4237611" y="1179058"/>
            <a:ext cx="2211388" cy="2179638"/>
          </a:xfrm>
          <a:custGeom>
            <a:avLst/>
            <a:gdLst>
              <a:gd name="T0" fmla="*/ 130 w 130"/>
              <a:gd name="T1" fmla="*/ 90 h 128"/>
              <a:gd name="T2" fmla="*/ 82 w 130"/>
              <a:gd name="T3" fmla="*/ 7 h 128"/>
              <a:gd name="T4" fmla="*/ 67 w 130"/>
              <a:gd name="T5" fmla="*/ 7 h 128"/>
              <a:gd name="T6" fmla="*/ 4 w 130"/>
              <a:gd name="T7" fmla="*/ 115 h 128"/>
              <a:gd name="T8" fmla="*/ 12 w 130"/>
              <a:gd name="T9" fmla="*/ 128 h 128"/>
              <a:gd name="T10" fmla="*/ 109 w 130"/>
              <a:gd name="T11" fmla="*/ 128 h 128"/>
              <a:gd name="T12" fmla="*/ 130 w 130"/>
              <a:gd name="T13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30" y="90"/>
                </a:moveTo>
                <a:cubicBezTo>
                  <a:pt x="82" y="7"/>
                  <a:pt x="82" y="7"/>
                  <a:pt x="82" y="7"/>
                </a:cubicBezTo>
                <a:cubicBezTo>
                  <a:pt x="78" y="0"/>
                  <a:pt x="71" y="0"/>
                  <a:pt x="67" y="7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3"/>
                  <a:pt x="4" y="128"/>
                  <a:pt x="12" y="128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10" y="113"/>
                  <a:pt x="118" y="99"/>
                  <a:pt x="130" y="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Freeform 236"/>
          <p:cNvSpPr>
            <a:spLocks/>
          </p:cNvSpPr>
          <p:nvPr/>
        </p:nvSpPr>
        <p:spPr bwMode="auto">
          <a:xfrm>
            <a:off x="4237611" y="3511095"/>
            <a:ext cx="2211388" cy="2179638"/>
          </a:xfrm>
          <a:custGeom>
            <a:avLst/>
            <a:gdLst>
              <a:gd name="T0" fmla="*/ 109 w 130"/>
              <a:gd name="T1" fmla="*/ 0 h 128"/>
              <a:gd name="T2" fmla="*/ 12 w 130"/>
              <a:gd name="T3" fmla="*/ 0 h 128"/>
              <a:gd name="T4" fmla="*/ 4 w 130"/>
              <a:gd name="T5" fmla="*/ 12 h 128"/>
              <a:gd name="T6" fmla="*/ 67 w 130"/>
              <a:gd name="T7" fmla="*/ 121 h 128"/>
              <a:gd name="T8" fmla="*/ 82 w 130"/>
              <a:gd name="T9" fmla="*/ 121 h 128"/>
              <a:gd name="T10" fmla="*/ 130 w 130"/>
              <a:gd name="T11" fmla="*/ 38 h 128"/>
              <a:gd name="T12" fmla="*/ 109 w 1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28">
                <a:moveTo>
                  <a:pt x="109" y="0"/>
                </a:moveTo>
                <a:cubicBezTo>
                  <a:pt x="12" y="0"/>
                  <a:pt x="12" y="0"/>
                  <a:pt x="12" y="0"/>
                </a:cubicBezTo>
                <a:cubicBezTo>
                  <a:pt x="4" y="0"/>
                  <a:pt x="0" y="5"/>
                  <a:pt x="4" y="12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71" y="128"/>
                  <a:pt x="78" y="128"/>
                  <a:pt x="82" y="121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18" y="29"/>
                  <a:pt x="110" y="15"/>
                  <a:pt x="10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Freeform 237"/>
          <p:cNvSpPr>
            <a:spLocks/>
          </p:cNvSpPr>
          <p:nvPr/>
        </p:nvSpPr>
        <p:spPr bwMode="auto">
          <a:xfrm>
            <a:off x="5717161" y="1026658"/>
            <a:ext cx="2516188" cy="1600200"/>
          </a:xfrm>
          <a:custGeom>
            <a:avLst/>
            <a:gdLst>
              <a:gd name="T0" fmla="*/ 98 w 148"/>
              <a:gd name="T1" fmla="*/ 93 h 94"/>
              <a:gd name="T2" fmla="*/ 144 w 148"/>
              <a:gd name="T3" fmla="*/ 13 h 94"/>
              <a:gd name="T4" fmla="*/ 136 w 148"/>
              <a:gd name="T5" fmla="*/ 0 h 94"/>
              <a:gd name="T6" fmla="*/ 11 w 148"/>
              <a:gd name="T7" fmla="*/ 0 h 94"/>
              <a:gd name="T8" fmla="*/ 4 w 148"/>
              <a:gd name="T9" fmla="*/ 13 h 94"/>
              <a:gd name="T10" fmla="*/ 50 w 148"/>
              <a:gd name="T11" fmla="*/ 94 h 94"/>
              <a:gd name="T12" fmla="*/ 75 w 148"/>
              <a:gd name="T13" fmla="*/ 88 h 94"/>
              <a:gd name="T14" fmla="*/ 98 w 148"/>
              <a:gd name="T15" fmla="*/ 9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98" y="93"/>
                </a:moveTo>
                <a:cubicBezTo>
                  <a:pt x="144" y="13"/>
                  <a:pt x="144" y="13"/>
                  <a:pt x="144" y="13"/>
                </a:cubicBezTo>
                <a:cubicBezTo>
                  <a:pt x="148" y="6"/>
                  <a:pt x="145" y="0"/>
                  <a:pt x="13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0" y="6"/>
                  <a:pt x="4" y="13"/>
                </a:cubicBezTo>
                <a:cubicBezTo>
                  <a:pt x="50" y="94"/>
                  <a:pt x="50" y="94"/>
                  <a:pt x="50" y="94"/>
                </a:cubicBezTo>
                <a:cubicBezTo>
                  <a:pt x="58" y="90"/>
                  <a:pt x="66" y="88"/>
                  <a:pt x="75" y="88"/>
                </a:cubicBezTo>
                <a:cubicBezTo>
                  <a:pt x="83" y="88"/>
                  <a:pt x="91" y="90"/>
                  <a:pt x="98" y="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Freeform 238"/>
          <p:cNvSpPr>
            <a:spLocks/>
          </p:cNvSpPr>
          <p:nvPr/>
        </p:nvSpPr>
        <p:spPr bwMode="auto">
          <a:xfrm>
            <a:off x="5717161" y="4242933"/>
            <a:ext cx="2516188" cy="1600200"/>
          </a:xfrm>
          <a:custGeom>
            <a:avLst/>
            <a:gdLst>
              <a:gd name="T0" fmla="*/ 50 w 148"/>
              <a:gd name="T1" fmla="*/ 0 h 94"/>
              <a:gd name="T2" fmla="*/ 4 w 148"/>
              <a:gd name="T3" fmla="*/ 81 h 94"/>
              <a:gd name="T4" fmla="*/ 11 w 148"/>
              <a:gd name="T5" fmla="*/ 94 h 94"/>
              <a:gd name="T6" fmla="*/ 136 w 148"/>
              <a:gd name="T7" fmla="*/ 94 h 94"/>
              <a:gd name="T8" fmla="*/ 144 w 148"/>
              <a:gd name="T9" fmla="*/ 81 h 94"/>
              <a:gd name="T10" fmla="*/ 98 w 148"/>
              <a:gd name="T11" fmla="*/ 1 h 94"/>
              <a:gd name="T12" fmla="*/ 75 w 148"/>
              <a:gd name="T13" fmla="*/ 6 h 94"/>
              <a:gd name="T14" fmla="*/ 50 w 148"/>
              <a:gd name="T1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94">
                <a:moveTo>
                  <a:pt x="50" y="0"/>
                </a:moveTo>
                <a:cubicBezTo>
                  <a:pt x="4" y="81"/>
                  <a:pt x="4" y="81"/>
                  <a:pt x="4" y="81"/>
                </a:cubicBezTo>
                <a:cubicBezTo>
                  <a:pt x="0" y="88"/>
                  <a:pt x="3" y="94"/>
                  <a:pt x="11" y="94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45" y="94"/>
                  <a:pt x="148" y="88"/>
                  <a:pt x="144" y="81"/>
                </a:cubicBezTo>
                <a:cubicBezTo>
                  <a:pt x="98" y="1"/>
                  <a:pt x="98" y="1"/>
                  <a:pt x="98" y="1"/>
                </a:cubicBezTo>
                <a:cubicBezTo>
                  <a:pt x="91" y="4"/>
                  <a:pt x="83" y="6"/>
                  <a:pt x="75" y="6"/>
                </a:cubicBezTo>
                <a:cubicBezTo>
                  <a:pt x="66" y="6"/>
                  <a:pt x="58" y="4"/>
                  <a:pt x="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341" y="2757818"/>
            <a:ext cx="1408916" cy="1408916"/>
          </a:xfrm>
          <a:prstGeom prst="rect">
            <a:avLst/>
          </a:prstGeom>
          <a:effectLst>
            <a:outerShdw blurRad="254000" dir="2700000" sx="102000" sy="102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71" name="组合 70"/>
          <p:cNvGrpSpPr/>
          <p:nvPr/>
        </p:nvGrpSpPr>
        <p:grpSpPr>
          <a:xfrm>
            <a:off x="6363323" y="1237114"/>
            <a:ext cx="1338828" cy="1001643"/>
            <a:chOff x="5414156" y="1307920"/>
            <a:chExt cx="1338828" cy="1001643"/>
          </a:xfrm>
        </p:grpSpPr>
        <p:sp>
          <p:nvSpPr>
            <p:cNvPr id="72" name="文本框 71"/>
            <p:cNvSpPr txBox="1"/>
            <p:nvPr/>
          </p:nvSpPr>
          <p:spPr>
            <a:xfrm>
              <a:off x="5708201" y="1601677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414156" y="13079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Freeform 307"/>
          <p:cNvSpPr>
            <a:spLocks noChangeAspect="1" noEditPoints="1"/>
          </p:cNvSpPr>
          <p:nvPr/>
        </p:nvSpPr>
        <p:spPr bwMode="auto">
          <a:xfrm>
            <a:off x="6784986" y="3144042"/>
            <a:ext cx="435868" cy="636759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6333217" y="4631869"/>
            <a:ext cx="1338828" cy="946312"/>
            <a:chOff x="5384050" y="4702675"/>
            <a:chExt cx="1338828" cy="946312"/>
          </a:xfrm>
        </p:grpSpPr>
        <p:sp>
          <p:nvSpPr>
            <p:cNvPr id="76" name="文本框 75"/>
            <p:cNvSpPr txBox="1"/>
            <p:nvPr/>
          </p:nvSpPr>
          <p:spPr>
            <a:xfrm>
              <a:off x="5678095" y="4702675"/>
              <a:ext cx="7168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384050" y="527965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744469" y="2165678"/>
            <a:ext cx="1338828" cy="946312"/>
            <a:chOff x="3795302" y="2236484"/>
            <a:chExt cx="1338828" cy="946312"/>
          </a:xfrm>
        </p:grpSpPr>
        <p:sp>
          <p:nvSpPr>
            <p:cNvPr id="79" name="文本框 78"/>
            <p:cNvSpPr txBox="1"/>
            <p:nvPr/>
          </p:nvSpPr>
          <p:spPr>
            <a:xfrm>
              <a:off x="4089347" y="2236484"/>
              <a:ext cx="7377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06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795302" y="28134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928549" y="2157889"/>
            <a:ext cx="1338828" cy="946312"/>
            <a:chOff x="6979382" y="2228695"/>
            <a:chExt cx="1338828" cy="946312"/>
          </a:xfrm>
        </p:grpSpPr>
        <p:sp>
          <p:nvSpPr>
            <p:cNvPr id="82" name="文本框 81"/>
            <p:cNvSpPr txBox="1"/>
            <p:nvPr/>
          </p:nvSpPr>
          <p:spPr>
            <a:xfrm>
              <a:off x="7273427" y="2228695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979382" y="280567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850491" y="3780801"/>
            <a:ext cx="1338828" cy="1001643"/>
            <a:chOff x="3901324" y="3851607"/>
            <a:chExt cx="1338828" cy="1001643"/>
          </a:xfrm>
        </p:grpSpPr>
        <p:sp>
          <p:nvSpPr>
            <p:cNvPr id="85" name="文本框 84"/>
            <p:cNvSpPr txBox="1"/>
            <p:nvPr/>
          </p:nvSpPr>
          <p:spPr>
            <a:xfrm>
              <a:off x="4195369" y="4145364"/>
              <a:ext cx="7360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05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901324" y="385160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96979" y="3798988"/>
            <a:ext cx="1338828" cy="1001643"/>
            <a:chOff x="6947812" y="3869794"/>
            <a:chExt cx="1338828" cy="1001643"/>
          </a:xfrm>
        </p:grpSpPr>
        <p:sp>
          <p:nvSpPr>
            <p:cNvPr id="88" name="文本框 87"/>
            <p:cNvSpPr txBox="1"/>
            <p:nvPr/>
          </p:nvSpPr>
          <p:spPr>
            <a:xfrm>
              <a:off x="7241857" y="4163551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Impact" panose="020B0806030902050204" pitchFamily="34" charset="0"/>
                  <a:cs typeface="Aharoni" panose="02010803020104030203" pitchFamily="2" charset="-79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947812" y="38697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j-ea"/>
                  <a:cs typeface="Arial Unicode MS" panose="020B0604020202020204" pitchFamily="34" charset="-122"/>
                </a:rPr>
                <a:t>输入小标题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5717161" y="317535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439927" y="1787113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439927" y="4278467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717161" y="5786967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102431" y="4543731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041367" y="1826758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024178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5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90" grpId="0"/>
      <p:bldP spid="91" grpId="0"/>
      <p:bldP spid="92" grpId="0"/>
      <p:bldP spid="93" grpId="0"/>
      <p:bldP spid="94" grpId="0"/>
      <p:bldP spid="95" grpId="0"/>
      <p:bldP spid="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73415" y="4699874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46295" y="1591132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11237" y="2295420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67221" y="317942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6743" y="3826076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6440" y="4600914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938" y="1321851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620" y="213783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378" y="1406844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0427" y="3547736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725" y="3504194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 48"/>
          <p:cNvSpPr>
            <a:spLocks noEditPoints="1"/>
          </p:cNvSpPr>
          <p:nvPr/>
        </p:nvSpPr>
        <p:spPr bwMode="auto">
          <a:xfrm>
            <a:off x="4857636" y="1765619"/>
            <a:ext cx="3970338" cy="3970338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516449" y="2379982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47952" y="2966783"/>
            <a:ext cx="1097335" cy="1480613"/>
            <a:chOff x="2301876" y="1898650"/>
            <a:chExt cx="331788" cy="447675"/>
          </a:xfrm>
        </p:grpSpPr>
        <p:sp>
          <p:nvSpPr>
            <p:cNvPr id="44" name="Freeform 76"/>
            <p:cNvSpPr>
              <a:spLocks/>
            </p:cNvSpPr>
            <p:nvPr/>
          </p:nvSpPr>
          <p:spPr bwMode="auto">
            <a:xfrm>
              <a:off x="2308226" y="2266950"/>
              <a:ext cx="53975" cy="79375"/>
            </a:xfrm>
            <a:custGeom>
              <a:avLst/>
              <a:gdLst>
                <a:gd name="T0" fmla="*/ 13 w 14"/>
                <a:gd name="T1" fmla="*/ 0 h 21"/>
                <a:gd name="T2" fmla="*/ 1 w 14"/>
                <a:gd name="T3" fmla="*/ 0 h 21"/>
                <a:gd name="T4" fmla="*/ 0 w 14"/>
                <a:gd name="T5" fmla="*/ 1 h 21"/>
                <a:gd name="T6" fmla="*/ 0 w 14"/>
                <a:gd name="T7" fmla="*/ 20 h 21"/>
                <a:gd name="T8" fmla="*/ 1 w 14"/>
                <a:gd name="T9" fmla="*/ 21 h 21"/>
                <a:gd name="T10" fmla="*/ 13 w 14"/>
                <a:gd name="T11" fmla="*/ 21 h 21"/>
                <a:gd name="T12" fmla="*/ 14 w 14"/>
                <a:gd name="T13" fmla="*/ 20 h 21"/>
                <a:gd name="T14" fmla="*/ 14 w 14"/>
                <a:gd name="T15" fmla="*/ 1 h 21"/>
                <a:gd name="T16" fmla="*/ 13 w 14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7"/>
            <p:cNvSpPr>
              <a:spLocks/>
            </p:cNvSpPr>
            <p:nvPr/>
          </p:nvSpPr>
          <p:spPr bwMode="auto">
            <a:xfrm>
              <a:off x="2398713" y="2300288"/>
              <a:ext cx="53975" cy="46037"/>
            </a:xfrm>
            <a:custGeom>
              <a:avLst/>
              <a:gdLst>
                <a:gd name="T0" fmla="*/ 13 w 14"/>
                <a:gd name="T1" fmla="*/ 0 h 12"/>
                <a:gd name="T2" fmla="*/ 1 w 14"/>
                <a:gd name="T3" fmla="*/ 0 h 12"/>
                <a:gd name="T4" fmla="*/ 0 w 14"/>
                <a:gd name="T5" fmla="*/ 0 h 12"/>
                <a:gd name="T6" fmla="*/ 0 w 14"/>
                <a:gd name="T7" fmla="*/ 12 h 12"/>
                <a:gd name="T8" fmla="*/ 1 w 14"/>
                <a:gd name="T9" fmla="*/ 12 h 12"/>
                <a:gd name="T10" fmla="*/ 13 w 14"/>
                <a:gd name="T11" fmla="*/ 12 h 12"/>
                <a:gd name="T12" fmla="*/ 14 w 14"/>
                <a:gd name="T13" fmla="*/ 12 h 12"/>
                <a:gd name="T14" fmla="*/ 14 w 14"/>
                <a:gd name="T15" fmla="*/ 0 h 12"/>
                <a:gd name="T16" fmla="*/ 13 w 1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>
              <a:off x="2486026" y="2206625"/>
              <a:ext cx="52388" cy="139700"/>
            </a:xfrm>
            <a:custGeom>
              <a:avLst/>
              <a:gdLst>
                <a:gd name="T0" fmla="*/ 13 w 14"/>
                <a:gd name="T1" fmla="*/ 0 h 37"/>
                <a:gd name="T2" fmla="*/ 1 w 14"/>
                <a:gd name="T3" fmla="*/ 0 h 37"/>
                <a:gd name="T4" fmla="*/ 0 w 14"/>
                <a:gd name="T5" fmla="*/ 2 h 37"/>
                <a:gd name="T6" fmla="*/ 0 w 14"/>
                <a:gd name="T7" fmla="*/ 35 h 37"/>
                <a:gd name="T8" fmla="*/ 1 w 14"/>
                <a:gd name="T9" fmla="*/ 37 h 37"/>
                <a:gd name="T10" fmla="*/ 13 w 14"/>
                <a:gd name="T11" fmla="*/ 37 h 37"/>
                <a:gd name="T12" fmla="*/ 14 w 14"/>
                <a:gd name="T13" fmla="*/ 35 h 37"/>
                <a:gd name="T14" fmla="*/ 14 w 14"/>
                <a:gd name="T15" fmla="*/ 2 h 37"/>
                <a:gd name="T16" fmla="*/ 13 w 14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7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7"/>
                    <a:pt x="14" y="36"/>
                    <a:pt x="14" y="3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>
              <a:off x="2576513" y="2073275"/>
              <a:ext cx="53975" cy="273050"/>
            </a:xfrm>
            <a:custGeom>
              <a:avLst/>
              <a:gdLst>
                <a:gd name="T0" fmla="*/ 13 w 14"/>
                <a:gd name="T1" fmla="*/ 0 h 72"/>
                <a:gd name="T2" fmla="*/ 1 w 14"/>
                <a:gd name="T3" fmla="*/ 0 h 72"/>
                <a:gd name="T4" fmla="*/ 0 w 14"/>
                <a:gd name="T5" fmla="*/ 4 h 72"/>
                <a:gd name="T6" fmla="*/ 0 w 14"/>
                <a:gd name="T7" fmla="*/ 68 h 72"/>
                <a:gd name="T8" fmla="*/ 1 w 14"/>
                <a:gd name="T9" fmla="*/ 72 h 72"/>
                <a:gd name="T10" fmla="*/ 13 w 14"/>
                <a:gd name="T11" fmla="*/ 72 h 72"/>
                <a:gd name="T12" fmla="*/ 14 w 14"/>
                <a:gd name="T13" fmla="*/ 68 h 72"/>
                <a:gd name="T14" fmla="*/ 14 w 14"/>
                <a:gd name="T15" fmla="*/ 4 h 72"/>
                <a:gd name="T16" fmla="*/ 13 w 14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2"/>
                    <a:pt x="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0"/>
                    <a:pt x="14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>
              <a:off x="2301876" y="1898650"/>
              <a:ext cx="331788" cy="346075"/>
            </a:xfrm>
            <a:custGeom>
              <a:avLst/>
              <a:gdLst>
                <a:gd name="T0" fmla="*/ 147 w 209"/>
                <a:gd name="T1" fmla="*/ 48 h 218"/>
                <a:gd name="T2" fmla="*/ 159 w 209"/>
                <a:gd name="T3" fmla="*/ 58 h 218"/>
                <a:gd name="T4" fmla="*/ 71 w 209"/>
                <a:gd name="T5" fmla="*/ 191 h 218"/>
                <a:gd name="T6" fmla="*/ 19 w 209"/>
                <a:gd name="T7" fmla="*/ 163 h 218"/>
                <a:gd name="T8" fmla="*/ 0 w 209"/>
                <a:gd name="T9" fmla="*/ 187 h 218"/>
                <a:gd name="T10" fmla="*/ 14 w 209"/>
                <a:gd name="T11" fmla="*/ 198 h 218"/>
                <a:gd name="T12" fmla="*/ 23 w 209"/>
                <a:gd name="T13" fmla="*/ 187 h 218"/>
                <a:gd name="T14" fmla="*/ 78 w 209"/>
                <a:gd name="T15" fmla="*/ 218 h 218"/>
                <a:gd name="T16" fmla="*/ 176 w 209"/>
                <a:gd name="T17" fmla="*/ 67 h 218"/>
                <a:gd name="T18" fmla="*/ 188 w 209"/>
                <a:gd name="T19" fmla="*/ 77 h 218"/>
                <a:gd name="T20" fmla="*/ 197 w 209"/>
                <a:gd name="T21" fmla="*/ 38 h 218"/>
                <a:gd name="T22" fmla="*/ 209 w 209"/>
                <a:gd name="T23" fmla="*/ 0 h 218"/>
                <a:gd name="T24" fmla="*/ 178 w 209"/>
                <a:gd name="T25" fmla="*/ 24 h 218"/>
                <a:gd name="T26" fmla="*/ 147 w 209"/>
                <a:gd name="T27" fmla="*/ 4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218">
                  <a:moveTo>
                    <a:pt x="147" y="48"/>
                  </a:moveTo>
                  <a:lnTo>
                    <a:pt x="159" y="58"/>
                  </a:lnTo>
                  <a:lnTo>
                    <a:pt x="71" y="191"/>
                  </a:lnTo>
                  <a:lnTo>
                    <a:pt x="19" y="163"/>
                  </a:lnTo>
                  <a:lnTo>
                    <a:pt x="0" y="187"/>
                  </a:lnTo>
                  <a:lnTo>
                    <a:pt x="14" y="198"/>
                  </a:lnTo>
                  <a:lnTo>
                    <a:pt x="23" y="187"/>
                  </a:lnTo>
                  <a:lnTo>
                    <a:pt x="78" y="218"/>
                  </a:lnTo>
                  <a:lnTo>
                    <a:pt x="176" y="67"/>
                  </a:lnTo>
                  <a:lnTo>
                    <a:pt x="188" y="77"/>
                  </a:lnTo>
                  <a:lnTo>
                    <a:pt x="197" y="38"/>
                  </a:lnTo>
                  <a:lnTo>
                    <a:pt x="209" y="0"/>
                  </a:lnTo>
                  <a:lnTo>
                    <a:pt x="178" y="24"/>
                  </a:lnTo>
                  <a:lnTo>
                    <a:pt x="147" y="48"/>
                  </a:ln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12878" y="609564"/>
            <a:ext cx="646331" cy="784580"/>
            <a:chOff x="5350974" y="926744"/>
            <a:chExt cx="646331" cy="784580"/>
          </a:xfrm>
          <a:solidFill>
            <a:srgbClr val="C00000"/>
          </a:solidFill>
        </p:grpSpPr>
        <p:grpSp>
          <p:nvGrpSpPr>
            <p:cNvPr id="50" name="组合 49"/>
            <p:cNvGrpSpPr/>
            <p:nvPr/>
          </p:nvGrpSpPr>
          <p:grpSpPr>
            <a:xfrm>
              <a:off x="5389193" y="926744"/>
              <a:ext cx="581025" cy="322262"/>
              <a:chOff x="2282826" y="1428750"/>
              <a:chExt cx="581025" cy="322262"/>
            </a:xfrm>
            <a:grpFill/>
          </p:grpSpPr>
          <p:sp>
            <p:nvSpPr>
              <p:cNvPr id="52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60"/>
              <p:cNvSpPr>
                <a:spLocks/>
              </p:cNvSpPr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350974" y="134199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19894" y="1679101"/>
            <a:ext cx="646331" cy="738352"/>
            <a:chOff x="3257990" y="1996281"/>
            <a:chExt cx="646331" cy="738352"/>
          </a:xfrm>
          <a:solidFill>
            <a:srgbClr val="C00000"/>
          </a:solidFill>
        </p:grpSpPr>
        <p:grpSp>
          <p:nvGrpSpPr>
            <p:cNvPr id="56" name="组合 55"/>
            <p:cNvGrpSpPr/>
            <p:nvPr/>
          </p:nvGrpSpPr>
          <p:grpSpPr>
            <a:xfrm>
              <a:off x="3367327" y="1996281"/>
              <a:ext cx="430212" cy="436562"/>
              <a:chOff x="2946401" y="1379538"/>
              <a:chExt cx="430212" cy="436562"/>
            </a:xfrm>
            <a:grpFill/>
          </p:grpSpPr>
          <p:sp>
            <p:nvSpPr>
              <p:cNvPr id="58" name="Freeform 61"/>
              <p:cNvSpPr>
                <a:spLocks/>
              </p:cNvSpPr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2"/>
              <p:cNvSpPr>
                <a:spLocks/>
              </p:cNvSpPr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3257990" y="2365301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804950" y="1765619"/>
            <a:ext cx="646331" cy="1067019"/>
            <a:chOff x="7643046" y="2082799"/>
            <a:chExt cx="646331" cy="1067019"/>
          </a:xfrm>
          <a:solidFill>
            <a:srgbClr val="C00000"/>
          </a:solidFill>
        </p:grpSpPr>
        <p:grpSp>
          <p:nvGrpSpPr>
            <p:cNvPr id="61" name="组合 60"/>
            <p:cNvGrpSpPr/>
            <p:nvPr/>
          </p:nvGrpSpPr>
          <p:grpSpPr>
            <a:xfrm>
              <a:off x="7764360" y="2082799"/>
              <a:ext cx="495300" cy="371475"/>
              <a:chOff x="1716088" y="1390650"/>
              <a:chExt cx="495300" cy="371475"/>
            </a:xfrm>
            <a:grpFill/>
          </p:grpSpPr>
          <p:sp>
            <p:nvSpPr>
              <p:cNvPr id="63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7643046" y="250348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标题</a:t>
              </a:r>
            </a:p>
            <a:p>
              <a:r>
                <a:rPr lang="en-US" altLang="zh-CN" dirty="0" smtClean="0">
                  <a:solidFill>
                    <a:srgbClr val="85929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dirty="0">
                <a:solidFill>
                  <a:srgbClr val="85929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40049" y="3807923"/>
            <a:ext cx="646331" cy="858608"/>
            <a:chOff x="2678145" y="4125103"/>
            <a:chExt cx="646331" cy="858608"/>
          </a:xfrm>
          <a:solidFill>
            <a:srgbClr val="C00000"/>
          </a:solidFill>
        </p:grpSpPr>
        <p:grpSp>
          <p:nvGrpSpPr>
            <p:cNvPr id="73" name="组合 72"/>
            <p:cNvGrpSpPr/>
            <p:nvPr/>
          </p:nvGrpSpPr>
          <p:grpSpPr>
            <a:xfrm>
              <a:off x="2832546" y="4125103"/>
              <a:ext cx="381001" cy="469900"/>
              <a:chOff x="1674813" y="1797050"/>
              <a:chExt cx="381001" cy="469900"/>
            </a:xfrm>
            <a:grpFill/>
          </p:grpSpPr>
          <p:sp>
            <p:nvSpPr>
              <p:cNvPr id="75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2678145" y="461437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182611" y="3883654"/>
            <a:ext cx="646331" cy="1059876"/>
            <a:chOff x="8020707" y="4200834"/>
            <a:chExt cx="646331" cy="1059876"/>
          </a:xfrm>
          <a:solidFill>
            <a:srgbClr val="C00000"/>
          </a:solidFill>
        </p:grpSpPr>
        <p:grpSp>
          <p:nvGrpSpPr>
            <p:cNvPr id="80" name="组合 79"/>
            <p:cNvGrpSpPr/>
            <p:nvPr/>
          </p:nvGrpSpPr>
          <p:grpSpPr>
            <a:xfrm>
              <a:off x="8112157" y="4200834"/>
              <a:ext cx="422275" cy="401637"/>
              <a:chOff x="2921001" y="1944688"/>
              <a:chExt cx="422275" cy="401637"/>
            </a:xfrm>
            <a:grpFill/>
          </p:grpSpPr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8020707" y="461437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标题</a:t>
              </a:r>
            </a:p>
            <a:p>
              <a:r>
                <a:rPr lang="en-US" altLang="zh-CN" dirty="0" smtClean="0">
                  <a:solidFill>
                    <a:srgbClr val="85929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dirty="0">
                <a:solidFill>
                  <a:srgbClr val="85929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8953252" y="5123963"/>
            <a:ext cx="197846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9864319" y="1691357"/>
            <a:ext cx="177746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641978" y="326998"/>
            <a:ext cx="18924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258439" y="1558756"/>
            <a:ext cx="18953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816527" y="5080971"/>
            <a:ext cx="193234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715518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2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5" grpId="1" animBg="1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/>
        </p:nvSpPr>
        <p:spPr>
          <a:xfrm>
            <a:off x="-14514" y="-1"/>
            <a:ext cx="12206514" cy="5892799"/>
          </a:xfrm>
          <a:custGeom>
            <a:avLst/>
            <a:gdLst>
              <a:gd name="connsiteX0" fmla="*/ 0 w 12192000"/>
              <a:gd name="connsiteY0" fmla="*/ 0 h 5879983"/>
              <a:gd name="connsiteX1" fmla="*/ 12192000 w 12192000"/>
              <a:gd name="connsiteY1" fmla="*/ 0 h 5879983"/>
              <a:gd name="connsiteX2" fmla="*/ 12192000 w 12192000"/>
              <a:gd name="connsiteY2" fmla="*/ 5563557 h 5879983"/>
              <a:gd name="connsiteX3" fmla="*/ 12097226 w 12192000"/>
              <a:gd name="connsiteY3" fmla="*/ 5490391 h 5879983"/>
              <a:gd name="connsiteX4" fmla="*/ 6255657 w 12192000"/>
              <a:gd name="connsiteY4" fmla="*/ 4209143 h 5879983"/>
              <a:gd name="connsiteX5" fmla="*/ 66384 w 12192000"/>
              <a:gd name="connsiteY5" fmla="*/ 5798392 h 5879983"/>
              <a:gd name="connsiteX6" fmla="*/ 0 w 12192000"/>
              <a:gd name="connsiteY6" fmla="*/ 5879983 h 5879983"/>
              <a:gd name="connsiteX7" fmla="*/ 0 w 12192000"/>
              <a:gd name="connsiteY7" fmla="*/ 0 h 5879983"/>
              <a:gd name="connsiteX0" fmla="*/ 14514 w 12206514"/>
              <a:gd name="connsiteY0" fmla="*/ 0 h 5798392"/>
              <a:gd name="connsiteX1" fmla="*/ 12206514 w 12206514"/>
              <a:gd name="connsiteY1" fmla="*/ 0 h 5798392"/>
              <a:gd name="connsiteX2" fmla="*/ 12206514 w 12206514"/>
              <a:gd name="connsiteY2" fmla="*/ 5563557 h 5798392"/>
              <a:gd name="connsiteX3" fmla="*/ 12111740 w 12206514"/>
              <a:gd name="connsiteY3" fmla="*/ 5490391 h 5798392"/>
              <a:gd name="connsiteX4" fmla="*/ 6270171 w 12206514"/>
              <a:gd name="connsiteY4" fmla="*/ 4209143 h 5798392"/>
              <a:gd name="connsiteX5" fmla="*/ 80898 w 12206514"/>
              <a:gd name="connsiteY5" fmla="*/ 5798392 h 5798392"/>
              <a:gd name="connsiteX6" fmla="*/ 0 w 12206514"/>
              <a:gd name="connsiteY6" fmla="*/ 5643671 h 5798392"/>
              <a:gd name="connsiteX7" fmla="*/ 14514 w 12206514"/>
              <a:gd name="connsiteY7" fmla="*/ 0 h 5798392"/>
              <a:gd name="connsiteX0" fmla="*/ 14514 w 12206514"/>
              <a:gd name="connsiteY0" fmla="*/ 0 h 5643671"/>
              <a:gd name="connsiteX1" fmla="*/ 12206514 w 12206514"/>
              <a:gd name="connsiteY1" fmla="*/ 0 h 5643671"/>
              <a:gd name="connsiteX2" fmla="*/ 12206514 w 12206514"/>
              <a:gd name="connsiteY2" fmla="*/ 5563557 h 5643671"/>
              <a:gd name="connsiteX3" fmla="*/ 12111740 w 12206514"/>
              <a:gd name="connsiteY3" fmla="*/ 5490391 h 5643671"/>
              <a:gd name="connsiteX4" fmla="*/ 6270171 w 12206514"/>
              <a:gd name="connsiteY4" fmla="*/ 4209143 h 5643671"/>
              <a:gd name="connsiteX5" fmla="*/ 37355 w 12206514"/>
              <a:gd name="connsiteY5" fmla="*/ 5575981 h 5643671"/>
              <a:gd name="connsiteX6" fmla="*/ 0 w 12206514"/>
              <a:gd name="connsiteY6" fmla="*/ 5643671 h 5643671"/>
              <a:gd name="connsiteX7" fmla="*/ 14514 w 12206514"/>
              <a:gd name="connsiteY7" fmla="*/ 0 h 5643671"/>
              <a:gd name="connsiteX0" fmla="*/ 14514 w 12206514"/>
              <a:gd name="connsiteY0" fmla="*/ 0 h 5643671"/>
              <a:gd name="connsiteX1" fmla="*/ 12206514 w 12206514"/>
              <a:gd name="connsiteY1" fmla="*/ 0 h 5643671"/>
              <a:gd name="connsiteX2" fmla="*/ 12206514 w 12206514"/>
              <a:gd name="connsiteY2" fmla="*/ 5563557 h 5643671"/>
              <a:gd name="connsiteX3" fmla="*/ 12082711 w 12206514"/>
              <a:gd name="connsiteY3" fmla="*/ 5379186 h 5643671"/>
              <a:gd name="connsiteX4" fmla="*/ 6270171 w 12206514"/>
              <a:gd name="connsiteY4" fmla="*/ 4209143 h 5643671"/>
              <a:gd name="connsiteX5" fmla="*/ 37355 w 12206514"/>
              <a:gd name="connsiteY5" fmla="*/ 5575981 h 5643671"/>
              <a:gd name="connsiteX6" fmla="*/ 0 w 12206514"/>
              <a:gd name="connsiteY6" fmla="*/ 5643671 h 5643671"/>
              <a:gd name="connsiteX7" fmla="*/ 14514 w 12206514"/>
              <a:gd name="connsiteY7" fmla="*/ 0 h 5643671"/>
              <a:gd name="connsiteX0" fmla="*/ 14514 w 12206514"/>
              <a:gd name="connsiteY0" fmla="*/ 0 h 5643671"/>
              <a:gd name="connsiteX1" fmla="*/ 12206514 w 12206514"/>
              <a:gd name="connsiteY1" fmla="*/ 0 h 5643671"/>
              <a:gd name="connsiteX2" fmla="*/ 12206514 w 12206514"/>
              <a:gd name="connsiteY2" fmla="*/ 5438451 h 5643671"/>
              <a:gd name="connsiteX3" fmla="*/ 12082711 w 12206514"/>
              <a:gd name="connsiteY3" fmla="*/ 5379186 h 5643671"/>
              <a:gd name="connsiteX4" fmla="*/ 6270171 w 12206514"/>
              <a:gd name="connsiteY4" fmla="*/ 4209143 h 5643671"/>
              <a:gd name="connsiteX5" fmla="*/ 37355 w 12206514"/>
              <a:gd name="connsiteY5" fmla="*/ 5575981 h 5643671"/>
              <a:gd name="connsiteX6" fmla="*/ 0 w 12206514"/>
              <a:gd name="connsiteY6" fmla="*/ 5643671 h 5643671"/>
              <a:gd name="connsiteX7" fmla="*/ 14514 w 12206514"/>
              <a:gd name="connsiteY7" fmla="*/ 0 h 564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5643671">
                <a:moveTo>
                  <a:pt x="14514" y="0"/>
                </a:moveTo>
                <a:lnTo>
                  <a:pt x="12206514" y="0"/>
                </a:lnTo>
                <a:lnTo>
                  <a:pt x="12206514" y="5438451"/>
                </a:lnTo>
                <a:lnTo>
                  <a:pt x="12082711" y="5379186"/>
                </a:lnTo>
                <a:cubicBezTo>
                  <a:pt x="11036085" y="4621084"/>
                  <a:pt x="8277730" y="4176344"/>
                  <a:pt x="6270171" y="4209143"/>
                </a:cubicBezTo>
                <a:cubicBezTo>
                  <a:pt x="4262612" y="4241942"/>
                  <a:pt x="857877" y="4655251"/>
                  <a:pt x="37355" y="5575981"/>
                </a:cubicBezTo>
                <a:lnTo>
                  <a:pt x="0" y="5643671"/>
                </a:lnTo>
                <a:lnTo>
                  <a:pt x="1451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29"/>
          <p:cNvSpPr txBox="1">
            <a:spLocks noChangeArrowheads="1"/>
          </p:cNvSpPr>
          <p:nvPr/>
        </p:nvSpPr>
        <p:spPr bwMode="auto">
          <a:xfrm>
            <a:off x="9907469" y="163857"/>
            <a:ext cx="2485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ea typeface="微软雅黑" pitchFamily="34" charset="-122"/>
              </a:rPr>
              <a:t>YOUR LOGO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365368" y="4596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的公司名称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20"/>
          <p:cNvSpPr txBox="1">
            <a:spLocks noChangeArrowheads="1"/>
          </p:cNvSpPr>
          <p:nvPr/>
        </p:nvSpPr>
        <p:spPr bwMode="auto">
          <a:xfrm>
            <a:off x="1317940" y="865090"/>
            <a:ext cx="989874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8000" dirty="0" smtClean="0">
                <a:solidFill>
                  <a:schemeClr val="bg1"/>
                </a:solidFill>
                <a:latin typeface="Impact" panose="020B080603090205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2019</a:t>
            </a:r>
            <a:endParaRPr lang="en-US" altLang="zh-CN" sz="8000" dirty="0" smtClean="0">
              <a:solidFill>
                <a:schemeClr val="bg1"/>
              </a:solidFill>
              <a:latin typeface="Impact" panose="020B0806030902050204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ea typeface="微软雅黑" pitchFamily="34" charset="-122"/>
              </a:rPr>
              <a:t>谢谢欣赏</a:t>
            </a:r>
            <a:endParaRPr lang="zh-CN" altLang="en-US" sz="5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3830774" y="6310197"/>
            <a:ext cx="4666974" cy="37885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024769" y="6322897"/>
            <a:ext cx="4309824" cy="374095"/>
            <a:chOff x="3946344" y="4010853"/>
            <a:chExt cx="4309824" cy="374095"/>
          </a:xfrm>
        </p:grpSpPr>
        <p:grpSp>
          <p:nvGrpSpPr>
            <p:cNvPr id="78" name="组合 77"/>
            <p:cNvGrpSpPr/>
            <p:nvPr/>
          </p:nvGrpSpPr>
          <p:grpSpPr>
            <a:xfrm>
              <a:off x="3946344" y="4015616"/>
              <a:ext cx="1107996" cy="369332"/>
              <a:chOff x="4421267" y="4002809"/>
              <a:chExt cx="1107996" cy="369332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产品展示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4995642" y="4015616"/>
              <a:ext cx="1107996" cy="369332"/>
              <a:chOff x="4421267" y="4002809"/>
              <a:chExt cx="1107996" cy="369332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商务报告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>
              <a:off x="6074654" y="4010853"/>
              <a:ext cx="1107996" cy="369332"/>
              <a:chOff x="4421267" y="4002809"/>
              <a:chExt cx="1107996" cy="369332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新年计划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/>
            <p:nvPr/>
          </p:nvGrpSpPr>
          <p:grpSpPr>
            <a:xfrm>
              <a:off x="7148172" y="4010853"/>
              <a:ext cx="1107996" cy="369332"/>
              <a:chOff x="4421267" y="4002809"/>
              <a:chExt cx="1107996" cy="369332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4421267" y="400280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工作汇报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4426030" y="4035504"/>
                <a:ext cx="0" cy="2944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5519398" y="4035504"/>
                <a:ext cx="0" cy="29441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yisell_sound_201006282109016766_8801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50198" y="-1844677"/>
            <a:ext cx="609600" cy="609600"/>
          </a:xfrm>
          <a:prstGeom prst="rect">
            <a:avLst/>
          </a:prstGeom>
        </p:spPr>
      </p:pic>
      <p:sp>
        <p:nvSpPr>
          <p:cNvPr id="72" name="任意多边形 71"/>
          <p:cNvSpPr/>
          <p:nvPr/>
        </p:nvSpPr>
        <p:spPr>
          <a:xfrm flipV="1">
            <a:off x="3604472" y="1"/>
            <a:ext cx="6369" cy="11921"/>
          </a:xfrm>
          <a:custGeom>
            <a:avLst/>
            <a:gdLst>
              <a:gd name="connsiteX0" fmla="*/ 0 w 6369"/>
              <a:gd name="connsiteY0" fmla="*/ 11921 h 11921"/>
              <a:gd name="connsiteX1" fmla="*/ 6369 w 6369"/>
              <a:gd name="connsiteY1" fmla="*/ 11921 h 11921"/>
              <a:gd name="connsiteX2" fmla="*/ 0 w 6369"/>
              <a:gd name="connsiteY2" fmla="*/ 0 h 11921"/>
              <a:gd name="connsiteX3" fmla="*/ 0 w 6369"/>
              <a:gd name="connsiteY3" fmla="*/ 11921 h 1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9" h="11921">
                <a:moveTo>
                  <a:pt x="0" y="11921"/>
                </a:moveTo>
                <a:lnTo>
                  <a:pt x="6369" y="11921"/>
                </a:lnTo>
                <a:lnTo>
                  <a:pt x="0" y="0"/>
                </a:lnTo>
                <a:lnTo>
                  <a:pt x="0" y="1192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任意多边形 69"/>
          <p:cNvSpPr/>
          <p:nvPr/>
        </p:nvSpPr>
        <p:spPr>
          <a:xfrm flipV="1">
            <a:off x="8497748" y="1"/>
            <a:ext cx="2178" cy="4044"/>
          </a:xfrm>
          <a:custGeom>
            <a:avLst/>
            <a:gdLst>
              <a:gd name="connsiteX0" fmla="*/ 0 w 2178"/>
              <a:gd name="connsiteY0" fmla="*/ 4044 h 4044"/>
              <a:gd name="connsiteX1" fmla="*/ 2178 w 2178"/>
              <a:gd name="connsiteY1" fmla="*/ 4044 h 4044"/>
              <a:gd name="connsiteX2" fmla="*/ 2178 w 2178"/>
              <a:gd name="connsiteY2" fmla="*/ 0 h 4044"/>
              <a:gd name="connsiteX3" fmla="*/ 0 w 2178"/>
              <a:gd name="connsiteY3" fmla="*/ 4044 h 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8" h="4044">
                <a:moveTo>
                  <a:pt x="0" y="4044"/>
                </a:moveTo>
                <a:lnTo>
                  <a:pt x="2178" y="4044"/>
                </a:lnTo>
                <a:lnTo>
                  <a:pt x="2178" y="0"/>
                </a:lnTo>
                <a:lnTo>
                  <a:pt x="0" y="40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0772" y="2898869"/>
            <a:ext cx="9572830" cy="198310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689" y="4367965"/>
            <a:ext cx="2734108" cy="19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1848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0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7" grpId="0" animBg="1"/>
      <p:bldP spid="43" grpId="0"/>
      <p:bldP spid="44" grpId="0"/>
      <p:bldP spid="74" grpId="0"/>
      <p:bldP spid="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/>
        </p:nvGrpSpPr>
        <p:grpSpPr>
          <a:xfrm>
            <a:off x="727755" y="671758"/>
            <a:ext cx="279400" cy="381000"/>
            <a:chOff x="2017713" y="434975"/>
            <a:chExt cx="279400" cy="381000"/>
          </a:xfrm>
        </p:grpSpPr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>
              <a:off x="2017713" y="600075"/>
              <a:ext cx="279400" cy="2159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"/>
            <p:cNvSpPr>
              <a:spLocks/>
            </p:cNvSpPr>
            <p:nvPr/>
          </p:nvSpPr>
          <p:spPr bwMode="auto">
            <a:xfrm>
              <a:off x="2125663" y="654050"/>
              <a:ext cx="63500" cy="107950"/>
            </a:xfrm>
            <a:custGeom>
              <a:avLst/>
              <a:gdLst>
                <a:gd name="T0" fmla="*/ 20 w 20"/>
                <a:gd name="T1" fmla="*/ 10 h 34"/>
                <a:gd name="T2" fmla="*/ 10 w 20"/>
                <a:gd name="T3" fmla="*/ 0 h 34"/>
                <a:gd name="T4" fmla="*/ 0 w 20"/>
                <a:gd name="T5" fmla="*/ 10 h 34"/>
                <a:gd name="T6" fmla="*/ 5 w 20"/>
                <a:gd name="T7" fmla="*/ 19 h 34"/>
                <a:gd name="T8" fmla="*/ 5 w 20"/>
                <a:gd name="T9" fmla="*/ 34 h 34"/>
                <a:gd name="T10" fmla="*/ 15 w 20"/>
                <a:gd name="T11" fmla="*/ 34 h 34"/>
                <a:gd name="T12" fmla="*/ 15 w 20"/>
                <a:gd name="T13" fmla="*/ 19 h 34"/>
                <a:gd name="T14" fmla="*/ 20 w 20"/>
                <a:gd name="T15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4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17"/>
                    <a:pt x="20" y="14"/>
                    <a:pt x="20" y="10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2036763" y="434975"/>
              <a:ext cx="241300" cy="165100"/>
            </a:xfrm>
            <a:custGeom>
              <a:avLst/>
              <a:gdLst>
                <a:gd name="T0" fmla="*/ 76 w 76"/>
                <a:gd name="T1" fmla="*/ 52 h 52"/>
                <a:gd name="T2" fmla="*/ 76 w 76"/>
                <a:gd name="T3" fmla="*/ 38 h 52"/>
                <a:gd name="T4" fmla="*/ 38 w 76"/>
                <a:gd name="T5" fmla="*/ 0 h 52"/>
                <a:gd name="T6" fmla="*/ 0 w 76"/>
                <a:gd name="T7" fmla="*/ 38 h 52"/>
                <a:gd name="T8" fmla="*/ 0 w 7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6" y="52"/>
                    <a:pt x="76" y="38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8"/>
                    <a:pt x="0" y="52"/>
                    <a:pt x="0" y="52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499216" y="665408"/>
            <a:ext cx="276225" cy="393700"/>
            <a:chOff x="3141663" y="419100"/>
            <a:chExt cx="276225" cy="393700"/>
          </a:xfrm>
        </p:grpSpPr>
        <p:sp>
          <p:nvSpPr>
            <p:cNvPr id="134" name="Rectangle 9"/>
            <p:cNvSpPr>
              <a:spLocks noChangeArrowheads="1"/>
            </p:cNvSpPr>
            <p:nvPr/>
          </p:nvSpPr>
          <p:spPr bwMode="auto">
            <a:xfrm>
              <a:off x="3144838" y="596900"/>
              <a:ext cx="273050" cy="2159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3249613" y="654050"/>
              <a:ext cx="63500" cy="104775"/>
            </a:xfrm>
            <a:custGeom>
              <a:avLst/>
              <a:gdLst>
                <a:gd name="T0" fmla="*/ 20 w 20"/>
                <a:gd name="T1" fmla="*/ 9 h 33"/>
                <a:gd name="T2" fmla="*/ 10 w 20"/>
                <a:gd name="T3" fmla="*/ 0 h 33"/>
                <a:gd name="T4" fmla="*/ 0 w 20"/>
                <a:gd name="T5" fmla="*/ 9 h 33"/>
                <a:gd name="T6" fmla="*/ 5 w 20"/>
                <a:gd name="T7" fmla="*/ 18 h 33"/>
                <a:gd name="T8" fmla="*/ 5 w 20"/>
                <a:gd name="T9" fmla="*/ 33 h 33"/>
                <a:gd name="T10" fmla="*/ 15 w 20"/>
                <a:gd name="T11" fmla="*/ 33 h 33"/>
                <a:gd name="T12" fmla="*/ 15 w 20"/>
                <a:gd name="T13" fmla="*/ 18 h 33"/>
                <a:gd name="T14" fmla="*/ 20 w 20"/>
                <a:gd name="T1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3">
                  <a:moveTo>
                    <a:pt x="20" y="9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2" y="16"/>
                    <a:pt x="5" y="1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16"/>
                    <a:pt x="20" y="13"/>
                    <a:pt x="20" y="9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3141663" y="419100"/>
              <a:ext cx="244475" cy="177800"/>
            </a:xfrm>
            <a:custGeom>
              <a:avLst/>
              <a:gdLst>
                <a:gd name="T0" fmla="*/ 77 w 77"/>
                <a:gd name="T1" fmla="*/ 25 h 56"/>
                <a:gd name="T2" fmla="*/ 67 w 77"/>
                <a:gd name="T3" fmla="*/ 15 h 56"/>
                <a:gd name="T4" fmla="*/ 14 w 77"/>
                <a:gd name="T5" fmla="*/ 15 h 56"/>
                <a:gd name="T6" fmla="*/ 6 w 77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6">
                  <a:moveTo>
                    <a:pt x="77" y="25"/>
                  </a:moveTo>
                  <a:cubicBezTo>
                    <a:pt x="77" y="25"/>
                    <a:pt x="67" y="15"/>
                    <a:pt x="67" y="15"/>
                  </a:cubicBezTo>
                  <a:cubicBezTo>
                    <a:pt x="52" y="0"/>
                    <a:pt x="29" y="1"/>
                    <a:pt x="14" y="15"/>
                  </a:cubicBezTo>
                  <a:cubicBezTo>
                    <a:pt x="3" y="26"/>
                    <a:pt x="0" y="42"/>
                    <a:pt x="6" y="56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267502" y="671758"/>
            <a:ext cx="266700" cy="381000"/>
            <a:chOff x="4273550" y="434975"/>
            <a:chExt cx="266700" cy="381000"/>
          </a:xfrm>
        </p:grpSpPr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4273550" y="434975"/>
              <a:ext cx="266700" cy="381000"/>
            </a:xfrm>
            <a:custGeom>
              <a:avLst/>
              <a:gdLst>
                <a:gd name="T0" fmla="*/ 84 w 84"/>
                <a:gd name="T1" fmla="*/ 42 h 120"/>
                <a:gd name="T2" fmla="*/ 42 w 84"/>
                <a:gd name="T3" fmla="*/ 0 h 120"/>
                <a:gd name="T4" fmla="*/ 0 w 84"/>
                <a:gd name="T5" fmla="*/ 42 h 120"/>
                <a:gd name="T6" fmla="*/ 6 w 84"/>
                <a:gd name="T7" fmla="*/ 64 h 120"/>
                <a:gd name="T8" fmla="*/ 42 w 84"/>
                <a:gd name="T9" fmla="*/ 120 h 120"/>
                <a:gd name="T10" fmla="*/ 78 w 84"/>
                <a:gd name="T11" fmla="*/ 64 h 120"/>
                <a:gd name="T12" fmla="*/ 84 w 84"/>
                <a:gd name="T13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0"/>
                    <a:pt x="2" y="58"/>
                    <a:pt x="6" y="64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2" y="58"/>
                    <a:pt x="84" y="50"/>
                    <a:pt x="84" y="42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3"/>
            <p:cNvSpPr>
              <a:spLocks noChangeArrowheads="1"/>
            </p:cNvSpPr>
            <p:nvPr/>
          </p:nvSpPr>
          <p:spPr bwMode="auto">
            <a:xfrm>
              <a:off x="4349750" y="511175"/>
              <a:ext cx="114300" cy="114300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0" name="Freeform 14"/>
          <p:cNvSpPr>
            <a:spLocks/>
          </p:cNvSpPr>
          <p:nvPr/>
        </p:nvSpPr>
        <p:spPr bwMode="auto">
          <a:xfrm>
            <a:off x="4797785" y="671758"/>
            <a:ext cx="266700" cy="381000"/>
          </a:xfrm>
          <a:custGeom>
            <a:avLst/>
            <a:gdLst>
              <a:gd name="T0" fmla="*/ 0 w 84"/>
              <a:gd name="T1" fmla="*/ 78 h 120"/>
              <a:gd name="T2" fmla="*/ 42 w 84"/>
              <a:gd name="T3" fmla="*/ 120 h 120"/>
              <a:gd name="T4" fmla="*/ 84 w 84"/>
              <a:gd name="T5" fmla="*/ 78 h 120"/>
              <a:gd name="T6" fmla="*/ 78 w 84"/>
              <a:gd name="T7" fmla="*/ 56 h 120"/>
              <a:gd name="T8" fmla="*/ 42 w 84"/>
              <a:gd name="T9" fmla="*/ 0 h 120"/>
              <a:gd name="T10" fmla="*/ 6 w 84"/>
              <a:gd name="T11" fmla="*/ 56 h 120"/>
              <a:gd name="T12" fmla="*/ 0 w 84"/>
              <a:gd name="T13" fmla="*/ 7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120">
                <a:moveTo>
                  <a:pt x="0" y="78"/>
                </a:moveTo>
                <a:cubicBezTo>
                  <a:pt x="0" y="101"/>
                  <a:pt x="19" y="120"/>
                  <a:pt x="42" y="120"/>
                </a:cubicBezTo>
                <a:cubicBezTo>
                  <a:pt x="65" y="120"/>
                  <a:pt x="84" y="101"/>
                  <a:pt x="84" y="78"/>
                </a:cubicBezTo>
                <a:cubicBezTo>
                  <a:pt x="84" y="70"/>
                  <a:pt x="82" y="62"/>
                  <a:pt x="78" y="56"/>
                </a:cubicBezTo>
                <a:cubicBezTo>
                  <a:pt x="42" y="0"/>
                  <a:pt x="42" y="0"/>
                  <a:pt x="42" y="0"/>
                </a:cubicBezTo>
                <a:cubicBezTo>
                  <a:pt x="6" y="56"/>
                  <a:pt x="6" y="56"/>
                  <a:pt x="6" y="56"/>
                </a:cubicBezTo>
                <a:cubicBezTo>
                  <a:pt x="2" y="62"/>
                  <a:pt x="0" y="70"/>
                  <a:pt x="0" y="78"/>
                </a:cubicBez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1" name="组合 140"/>
          <p:cNvGrpSpPr/>
          <p:nvPr/>
        </p:nvGrpSpPr>
        <p:grpSpPr>
          <a:xfrm>
            <a:off x="3026263" y="665408"/>
            <a:ext cx="393700" cy="393700"/>
            <a:chOff x="5329238" y="422275"/>
            <a:chExt cx="393700" cy="393700"/>
          </a:xfrm>
        </p:grpSpPr>
        <p:sp>
          <p:nvSpPr>
            <p:cNvPr id="142" name="Freeform 15"/>
            <p:cNvSpPr>
              <a:spLocks/>
            </p:cNvSpPr>
            <p:nvPr/>
          </p:nvSpPr>
          <p:spPr bwMode="auto">
            <a:xfrm>
              <a:off x="5329238" y="422275"/>
              <a:ext cx="304800" cy="304800"/>
            </a:xfrm>
            <a:custGeom>
              <a:avLst/>
              <a:gdLst>
                <a:gd name="T0" fmla="*/ 79 w 96"/>
                <a:gd name="T1" fmla="*/ 17 h 96"/>
                <a:gd name="T2" fmla="*/ 79 w 96"/>
                <a:gd name="T3" fmla="*/ 79 h 96"/>
                <a:gd name="T4" fmla="*/ 17 w 96"/>
                <a:gd name="T5" fmla="*/ 79 h 96"/>
                <a:gd name="T6" fmla="*/ 17 w 96"/>
                <a:gd name="T7" fmla="*/ 17 h 96"/>
                <a:gd name="T8" fmla="*/ 79 w 96"/>
                <a:gd name="T9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17"/>
                  </a:moveTo>
                  <a:cubicBezTo>
                    <a:pt x="96" y="34"/>
                    <a:pt x="96" y="62"/>
                    <a:pt x="79" y="79"/>
                  </a:cubicBez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Line 16"/>
            <p:cNvSpPr>
              <a:spLocks noChangeShapeType="1"/>
            </p:cNvSpPr>
            <p:nvPr/>
          </p:nvSpPr>
          <p:spPr bwMode="auto">
            <a:xfrm>
              <a:off x="5583238" y="676275"/>
              <a:ext cx="139700" cy="1397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3912024" y="665408"/>
            <a:ext cx="393700" cy="393700"/>
            <a:chOff x="6453188" y="422275"/>
            <a:chExt cx="393700" cy="393700"/>
          </a:xfrm>
        </p:grpSpPr>
        <p:sp>
          <p:nvSpPr>
            <p:cNvPr id="145" name="Freeform 17"/>
            <p:cNvSpPr>
              <a:spLocks/>
            </p:cNvSpPr>
            <p:nvPr/>
          </p:nvSpPr>
          <p:spPr bwMode="auto">
            <a:xfrm>
              <a:off x="6453188" y="422275"/>
              <a:ext cx="295275" cy="295275"/>
            </a:xfrm>
            <a:custGeom>
              <a:avLst/>
              <a:gdLst>
                <a:gd name="T0" fmla="*/ 77 w 93"/>
                <a:gd name="T1" fmla="*/ 17 h 93"/>
                <a:gd name="T2" fmla="*/ 77 w 93"/>
                <a:gd name="T3" fmla="*/ 77 h 93"/>
                <a:gd name="T4" fmla="*/ 17 w 93"/>
                <a:gd name="T5" fmla="*/ 77 h 93"/>
                <a:gd name="T6" fmla="*/ 17 w 93"/>
                <a:gd name="T7" fmla="*/ 17 h 93"/>
                <a:gd name="T8" fmla="*/ 77 w 93"/>
                <a:gd name="T9" fmla="*/ 1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77" y="17"/>
                  </a:moveTo>
                  <a:cubicBezTo>
                    <a:pt x="93" y="33"/>
                    <a:pt x="93" y="60"/>
                    <a:pt x="77" y="77"/>
                  </a:cubicBezTo>
                  <a:cubicBezTo>
                    <a:pt x="60" y="93"/>
                    <a:pt x="33" y="93"/>
                    <a:pt x="17" y="77"/>
                  </a:cubicBezTo>
                  <a:cubicBezTo>
                    <a:pt x="0" y="60"/>
                    <a:pt x="0" y="33"/>
                    <a:pt x="17" y="17"/>
                  </a:cubicBezTo>
                  <a:cubicBezTo>
                    <a:pt x="33" y="0"/>
                    <a:pt x="60" y="0"/>
                    <a:pt x="77" y="17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Line 18"/>
            <p:cNvSpPr>
              <a:spLocks noChangeShapeType="1"/>
            </p:cNvSpPr>
            <p:nvPr/>
          </p:nvSpPr>
          <p:spPr bwMode="auto">
            <a:xfrm>
              <a:off x="6697663" y="669925"/>
              <a:ext cx="28575" cy="254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9"/>
            <p:cNvSpPr>
              <a:spLocks/>
            </p:cNvSpPr>
            <p:nvPr/>
          </p:nvSpPr>
          <p:spPr bwMode="auto">
            <a:xfrm>
              <a:off x="6713538" y="682625"/>
              <a:ext cx="133350" cy="133350"/>
            </a:xfrm>
            <a:custGeom>
              <a:avLst/>
              <a:gdLst>
                <a:gd name="T0" fmla="*/ 84 w 84"/>
                <a:gd name="T1" fmla="*/ 66 h 84"/>
                <a:gd name="T2" fmla="*/ 66 w 84"/>
                <a:gd name="T3" fmla="*/ 84 h 84"/>
                <a:gd name="T4" fmla="*/ 0 w 84"/>
                <a:gd name="T5" fmla="*/ 18 h 84"/>
                <a:gd name="T6" fmla="*/ 18 w 84"/>
                <a:gd name="T7" fmla="*/ 0 h 84"/>
                <a:gd name="T8" fmla="*/ 84 w 84"/>
                <a:gd name="T9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4" y="66"/>
                  </a:moveTo>
                  <a:lnTo>
                    <a:pt x="66" y="84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84" y="66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556546" y="671758"/>
            <a:ext cx="368300" cy="381000"/>
            <a:chOff x="8723313" y="434975"/>
            <a:chExt cx="368300" cy="381000"/>
          </a:xfrm>
        </p:grpSpPr>
        <p:sp>
          <p:nvSpPr>
            <p:cNvPr id="149" name="Freeform 20"/>
            <p:cNvSpPr>
              <a:spLocks/>
            </p:cNvSpPr>
            <p:nvPr/>
          </p:nvSpPr>
          <p:spPr bwMode="auto">
            <a:xfrm>
              <a:off x="8774113" y="482600"/>
              <a:ext cx="266700" cy="333375"/>
            </a:xfrm>
            <a:custGeom>
              <a:avLst/>
              <a:gdLst>
                <a:gd name="T0" fmla="*/ 158 w 168"/>
                <a:gd name="T1" fmla="*/ 210 h 210"/>
                <a:gd name="T2" fmla="*/ 12 w 168"/>
                <a:gd name="T3" fmla="*/ 210 h 210"/>
                <a:gd name="T4" fmla="*/ 0 w 168"/>
                <a:gd name="T5" fmla="*/ 0 h 210"/>
                <a:gd name="T6" fmla="*/ 168 w 168"/>
                <a:gd name="T7" fmla="*/ 0 h 210"/>
                <a:gd name="T8" fmla="*/ 158 w 168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10">
                  <a:moveTo>
                    <a:pt x="158" y="210"/>
                  </a:moveTo>
                  <a:lnTo>
                    <a:pt x="12" y="210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58" y="21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Line 21"/>
            <p:cNvSpPr>
              <a:spLocks noChangeShapeType="1"/>
            </p:cNvSpPr>
            <p:nvPr/>
          </p:nvSpPr>
          <p:spPr bwMode="auto">
            <a:xfrm>
              <a:off x="9043988" y="482600"/>
              <a:ext cx="47625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Line 22"/>
            <p:cNvSpPr>
              <a:spLocks noChangeShapeType="1"/>
            </p:cNvSpPr>
            <p:nvPr/>
          </p:nvSpPr>
          <p:spPr bwMode="auto">
            <a:xfrm flipH="1">
              <a:off x="8723313" y="482600"/>
              <a:ext cx="47625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3"/>
            <p:cNvSpPr>
              <a:spLocks/>
            </p:cNvSpPr>
            <p:nvPr/>
          </p:nvSpPr>
          <p:spPr bwMode="auto">
            <a:xfrm>
              <a:off x="8850313" y="434975"/>
              <a:ext cx="114300" cy="44450"/>
            </a:xfrm>
            <a:custGeom>
              <a:avLst/>
              <a:gdLst>
                <a:gd name="T0" fmla="*/ 0 w 72"/>
                <a:gd name="T1" fmla="*/ 28 h 28"/>
                <a:gd name="T2" fmla="*/ 0 w 72"/>
                <a:gd name="T3" fmla="*/ 0 h 28"/>
                <a:gd name="T4" fmla="*/ 72 w 72"/>
                <a:gd name="T5" fmla="*/ 0 h 28"/>
                <a:gd name="T6" fmla="*/ 72 w 7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8">
                  <a:moveTo>
                    <a:pt x="0" y="28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28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Line 24"/>
            <p:cNvSpPr>
              <a:spLocks noChangeShapeType="1"/>
            </p:cNvSpPr>
            <p:nvPr/>
          </p:nvSpPr>
          <p:spPr bwMode="auto">
            <a:xfrm>
              <a:off x="8834438" y="530225"/>
              <a:ext cx="12700" cy="23812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Line 25"/>
            <p:cNvSpPr>
              <a:spLocks noChangeShapeType="1"/>
            </p:cNvSpPr>
            <p:nvPr/>
          </p:nvSpPr>
          <p:spPr bwMode="auto">
            <a:xfrm flipH="1">
              <a:off x="8967788" y="530225"/>
              <a:ext cx="12700" cy="23812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Line 26"/>
            <p:cNvSpPr>
              <a:spLocks noChangeShapeType="1"/>
            </p:cNvSpPr>
            <p:nvPr/>
          </p:nvSpPr>
          <p:spPr bwMode="auto">
            <a:xfrm>
              <a:off x="8907463" y="530225"/>
              <a:ext cx="0" cy="23812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416904" y="671758"/>
            <a:ext cx="381000" cy="381000"/>
            <a:chOff x="9840913" y="434975"/>
            <a:chExt cx="381000" cy="381000"/>
          </a:xfrm>
        </p:grpSpPr>
        <p:sp>
          <p:nvSpPr>
            <p:cNvPr id="157" name="Freeform 27"/>
            <p:cNvSpPr>
              <a:spLocks/>
            </p:cNvSpPr>
            <p:nvPr/>
          </p:nvSpPr>
          <p:spPr bwMode="auto">
            <a:xfrm>
              <a:off x="9840913" y="434975"/>
              <a:ext cx="381000" cy="381000"/>
            </a:xfrm>
            <a:custGeom>
              <a:avLst/>
              <a:gdLst>
                <a:gd name="T0" fmla="*/ 120 w 120"/>
                <a:gd name="T1" fmla="*/ 68 h 120"/>
                <a:gd name="T2" fmla="*/ 120 w 120"/>
                <a:gd name="T3" fmla="*/ 53 h 120"/>
                <a:gd name="T4" fmla="*/ 108 w 120"/>
                <a:gd name="T5" fmla="*/ 51 h 120"/>
                <a:gd name="T6" fmla="*/ 100 w 120"/>
                <a:gd name="T7" fmla="*/ 32 h 120"/>
                <a:gd name="T8" fmla="*/ 108 w 120"/>
                <a:gd name="T9" fmla="*/ 23 h 120"/>
                <a:gd name="T10" fmla="*/ 97 w 120"/>
                <a:gd name="T11" fmla="*/ 12 h 120"/>
                <a:gd name="T12" fmla="*/ 88 w 120"/>
                <a:gd name="T13" fmla="*/ 20 h 120"/>
                <a:gd name="T14" fmla="*/ 69 w 120"/>
                <a:gd name="T15" fmla="*/ 12 h 120"/>
                <a:gd name="T16" fmla="*/ 67 w 120"/>
                <a:gd name="T17" fmla="*/ 0 h 120"/>
                <a:gd name="T18" fmla="*/ 53 w 120"/>
                <a:gd name="T19" fmla="*/ 0 h 120"/>
                <a:gd name="T20" fmla="*/ 51 w 120"/>
                <a:gd name="T21" fmla="*/ 12 h 120"/>
                <a:gd name="T22" fmla="*/ 33 w 120"/>
                <a:gd name="T23" fmla="*/ 20 h 120"/>
                <a:gd name="T24" fmla="*/ 23 w 120"/>
                <a:gd name="T25" fmla="*/ 12 h 120"/>
                <a:gd name="T26" fmla="*/ 13 w 120"/>
                <a:gd name="T27" fmla="*/ 23 h 120"/>
                <a:gd name="T28" fmla="*/ 21 w 120"/>
                <a:gd name="T29" fmla="*/ 33 h 120"/>
                <a:gd name="T30" fmla="*/ 13 w 120"/>
                <a:gd name="T31" fmla="*/ 51 h 120"/>
                <a:gd name="T32" fmla="*/ 0 w 120"/>
                <a:gd name="T33" fmla="*/ 53 h 120"/>
                <a:gd name="T34" fmla="*/ 0 w 120"/>
                <a:gd name="T35" fmla="*/ 68 h 120"/>
                <a:gd name="T36" fmla="*/ 13 w 120"/>
                <a:gd name="T37" fmla="*/ 69 h 120"/>
                <a:gd name="T38" fmla="*/ 21 w 120"/>
                <a:gd name="T39" fmla="*/ 88 h 120"/>
                <a:gd name="T40" fmla="*/ 13 w 120"/>
                <a:gd name="T41" fmla="*/ 97 h 120"/>
                <a:gd name="T42" fmla="*/ 23 w 120"/>
                <a:gd name="T43" fmla="*/ 108 h 120"/>
                <a:gd name="T44" fmla="*/ 33 w 120"/>
                <a:gd name="T45" fmla="*/ 100 h 120"/>
                <a:gd name="T46" fmla="*/ 51 w 120"/>
                <a:gd name="T47" fmla="*/ 108 h 120"/>
                <a:gd name="T48" fmla="*/ 53 w 120"/>
                <a:gd name="T49" fmla="*/ 120 h 120"/>
                <a:gd name="T50" fmla="*/ 67 w 120"/>
                <a:gd name="T51" fmla="*/ 120 h 120"/>
                <a:gd name="T52" fmla="*/ 69 w 120"/>
                <a:gd name="T53" fmla="*/ 108 h 120"/>
                <a:gd name="T54" fmla="*/ 88 w 120"/>
                <a:gd name="T55" fmla="*/ 100 h 120"/>
                <a:gd name="T56" fmla="*/ 97 w 120"/>
                <a:gd name="T57" fmla="*/ 108 h 120"/>
                <a:gd name="T58" fmla="*/ 108 w 120"/>
                <a:gd name="T59" fmla="*/ 97 h 120"/>
                <a:gd name="T60" fmla="*/ 100 w 120"/>
                <a:gd name="T61" fmla="*/ 88 h 120"/>
                <a:gd name="T62" fmla="*/ 108 w 120"/>
                <a:gd name="T63" fmla="*/ 69 h 120"/>
                <a:gd name="T64" fmla="*/ 120 w 120"/>
                <a:gd name="T65" fmla="*/ 6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20">
                  <a:moveTo>
                    <a:pt x="120" y="68"/>
                  </a:moveTo>
                  <a:cubicBezTo>
                    <a:pt x="120" y="53"/>
                    <a:pt x="120" y="53"/>
                    <a:pt x="120" y="53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7" y="44"/>
                    <a:pt x="104" y="38"/>
                    <a:pt x="100" y="3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2" y="16"/>
                    <a:pt x="76" y="14"/>
                    <a:pt x="6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5" y="14"/>
                    <a:pt x="38" y="16"/>
                    <a:pt x="33" y="2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7" y="38"/>
                    <a:pt x="14" y="44"/>
                    <a:pt x="13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6"/>
                    <a:pt x="17" y="82"/>
                    <a:pt x="21" y="8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8" y="104"/>
                    <a:pt x="45" y="106"/>
                    <a:pt x="51" y="108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107"/>
                    <a:pt x="82" y="104"/>
                    <a:pt x="88" y="100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04" y="82"/>
                    <a:pt x="107" y="76"/>
                    <a:pt x="108" y="69"/>
                  </a:cubicBezTo>
                  <a:lnTo>
                    <a:pt x="120" y="68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Oval 28"/>
            <p:cNvSpPr>
              <a:spLocks noChangeArrowheads="1"/>
            </p:cNvSpPr>
            <p:nvPr/>
          </p:nvSpPr>
          <p:spPr bwMode="auto">
            <a:xfrm>
              <a:off x="9993313" y="587375"/>
              <a:ext cx="76200" cy="76200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9" name="Freeform 29"/>
          <p:cNvSpPr>
            <a:spLocks/>
          </p:cNvSpPr>
          <p:nvPr/>
        </p:nvSpPr>
        <p:spPr bwMode="auto">
          <a:xfrm>
            <a:off x="1562586" y="1956990"/>
            <a:ext cx="190500" cy="381000"/>
          </a:xfrm>
          <a:custGeom>
            <a:avLst/>
            <a:gdLst>
              <a:gd name="T0" fmla="*/ 0 w 120"/>
              <a:gd name="T1" fmla="*/ 240 h 240"/>
              <a:gd name="T2" fmla="*/ 120 w 120"/>
              <a:gd name="T3" fmla="*/ 120 h 240"/>
              <a:gd name="T4" fmla="*/ 0 w 120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" h="240">
                <a:moveTo>
                  <a:pt x="0" y="240"/>
                </a:moveTo>
                <a:lnTo>
                  <a:pt x="120" y="12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676955" y="1956990"/>
            <a:ext cx="381000" cy="381000"/>
            <a:chOff x="1966913" y="1839912"/>
            <a:chExt cx="381000" cy="381000"/>
          </a:xfrm>
        </p:grpSpPr>
        <p:sp>
          <p:nvSpPr>
            <p:cNvPr id="161" name="Freeform 30"/>
            <p:cNvSpPr>
              <a:spLocks/>
            </p:cNvSpPr>
            <p:nvPr/>
          </p:nvSpPr>
          <p:spPr bwMode="auto">
            <a:xfrm>
              <a:off x="1966913" y="1839912"/>
              <a:ext cx="190500" cy="381000"/>
            </a:xfrm>
            <a:custGeom>
              <a:avLst/>
              <a:gdLst>
                <a:gd name="T0" fmla="*/ 0 w 120"/>
                <a:gd name="T1" fmla="*/ 240 h 240"/>
                <a:gd name="T2" fmla="*/ 120 w 120"/>
                <a:gd name="T3" fmla="*/ 120 h 240"/>
                <a:gd name="T4" fmla="*/ 0 w 120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40">
                  <a:moveTo>
                    <a:pt x="0" y="240"/>
                  </a:moveTo>
                  <a:lnTo>
                    <a:pt x="120" y="12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1"/>
            <p:cNvSpPr>
              <a:spLocks/>
            </p:cNvSpPr>
            <p:nvPr/>
          </p:nvSpPr>
          <p:spPr bwMode="auto">
            <a:xfrm>
              <a:off x="2157413" y="1839912"/>
              <a:ext cx="190500" cy="381000"/>
            </a:xfrm>
            <a:custGeom>
              <a:avLst/>
              <a:gdLst>
                <a:gd name="T0" fmla="*/ 120 w 120"/>
                <a:gd name="T1" fmla="*/ 0 h 240"/>
                <a:gd name="T2" fmla="*/ 0 w 120"/>
                <a:gd name="T3" fmla="*/ 120 h 240"/>
                <a:gd name="T4" fmla="*/ 120 w 120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40">
                  <a:moveTo>
                    <a:pt x="120" y="0"/>
                  </a:moveTo>
                  <a:lnTo>
                    <a:pt x="0" y="120"/>
                  </a:lnTo>
                  <a:lnTo>
                    <a:pt x="120" y="24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257717" y="1939528"/>
            <a:ext cx="254000" cy="415925"/>
            <a:chOff x="4279900" y="1804987"/>
            <a:chExt cx="254000" cy="415925"/>
          </a:xfrm>
        </p:grpSpPr>
        <p:sp>
          <p:nvSpPr>
            <p:cNvPr id="164" name="Freeform 32"/>
            <p:cNvSpPr>
              <a:spLocks/>
            </p:cNvSpPr>
            <p:nvPr/>
          </p:nvSpPr>
          <p:spPr bwMode="auto">
            <a:xfrm>
              <a:off x="4279900" y="1804987"/>
              <a:ext cx="254000" cy="241300"/>
            </a:xfrm>
            <a:custGeom>
              <a:avLst/>
              <a:gdLst>
                <a:gd name="T0" fmla="*/ 80 w 80"/>
                <a:gd name="T1" fmla="*/ 65 h 76"/>
                <a:gd name="T2" fmla="*/ 0 w 80"/>
                <a:gd name="T3" fmla="*/ 65 h 76"/>
                <a:gd name="T4" fmla="*/ 0 w 80"/>
                <a:gd name="T5" fmla="*/ 11 h 76"/>
                <a:gd name="T6" fmla="*/ 80 w 80"/>
                <a:gd name="T7" fmla="*/ 11 h 76"/>
                <a:gd name="T8" fmla="*/ 80 w 80"/>
                <a:gd name="T9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6">
                  <a:moveTo>
                    <a:pt x="80" y="65"/>
                  </a:moveTo>
                  <a:cubicBezTo>
                    <a:pt x="53" y="55"/>
                    <a:pt x="27" y="76"/>
                    <a:pt x="0" y="6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7" y="22"/>
                    <a:pt x="53" y="0"/>
                    <a:pt x="80" y="11"/>
                  </a:cubicBezTo>
                  <a:lnTo>
                    <a:pt x="80" y="65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Line 33"/>
            <p:cNvSpPr>
              <a:spLocks noChangeShapeType="1"/>
            </p:cNvSpPr>
            <p:nvPr/>
          </p:nvSpPr>
          <p:spPr bwMode="auto">
            <a:xfrm>
              <a:off x="4279900" y="1839912"/>
              <a:ext cx="0" cy="3810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6" name="Freeform 34"/>
          <p:cNvSpPr>
            <a:spLocks/>
          </p:cNvSpPr>
          <p:nvPr/>
        </p:nvSpPr>
        <p:spPr bwMode="auto">
          <a:xfrm>
            <a:off x="3016348" y="1966515"/>
            <a:ext cx="381000" cy="361950"/>
          </a:xfrm>
          <a:custGeom>
            <a:avLst/>
            <a:gdLst>
              <a:gd name="T0" fmla="*/ 120 w 120"/>
              <a:gd name="T1" fmla="*/ 33 h 114"/>
              <a:gd name="T2" fmla="*/ 87 w 120"/>
              <a:gd name="T3" fmla="*/ 0 h 114"/>
              <a:gd name="T4" fmla="*/ 60 w 120"/>
              <a:gd name="T5" fmla="*/ 13 h 114"/>
              <a:gd name="T6" fmla="*/ 33 w 120"/>
              <a:gd name="T7" fmla="*/ 0 h 114"/>
              <a:gd name="T8" fmla="*/ 0 w 120"/>
              <a:gd name="T9" fmla="*/ 33 h 114"/>
              <a:gd name="T10" fmla="*/ 7 w 120"/>
              <a:gd name="T11" fmla="*/ 54 h 114"/>
              <a:gd name="T12" fmla="*/ 8 w 120"/>
              <a:gd name="T13" fmla="*/ 54 h 114"/>
              <a:gd name="T14" fmla="*/ 60 w 120"/>
              <a:gd name="T15" fmla="*/ 114 h 114"/>
              <a:gd name="T16" fmla="*/ 113 w 120"/>
              <a:gd name="T17" fmla="*/ 54 h 114"/>
              <a:gd name="T18" fmla="*/ 120 w 120"/>
              <a:gd name="T19" fmla="*/ 3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114">
                <a:moveTo>
                  <a:pt x="120" y="33"/>
                </a:moveTo>
                <a:cubicBezTo>
                  <a:pt x="120" y="15"/>
                  <a:pt x="105" y="0"/>
                  <a:pt x="87" y="0"/>
                </a:cubicBezTo>
                <a:cubicBezTo>
                  <a:pt x="76" y="0"/>
                  <a:pt x="66" y="5"/>
                  <a:pt x="60" y="13"/>
                </a:cubicBezTo>
                <a:cubicBezTo>
                  <a:pt x="54" y="5"/>
                  <a:pt x="44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41"/>
                  <a:pt x="3" y="48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60" y="114"/>
                  <a:pt x="60" y="11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48"/>
                  <a:pt x="120" y="41"/>
                  <a:pt x="120" y="33"/>
                </a:cubicBez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7" name="组合 166"/>
          <p:cNvGrpSpPr/>
          <p:nvPr/>
        </p:nvGrpSpPr>
        <p:grpSpPr>
          <a:xfrm>
            <a:off x="3901979" y="1956990"/>
            <a:ext cx="317500" cy="381000"/>
            <a:chOff x="6497638" y="1839912"/>
            <a:chExt cx="317500" cy="381000"/>
          </a:xfrm>
        </p:grpSpPr>
        <p:sp>
          <p:nvSpPr>
            <p:cNvPr id="168" name="Freeform 35"/>
            <p:cNvSpPr>
              <a:spLocks/>
            </p:cNvSpPr>
            <p:nvPr/>
          </p:nvSpPr>
          <p:spPr bwMode="auto">
            <a:xfrm>
              <a:off x="6497638" y="1909762"/>
              <a:ext cx="317500" cy="311150"/>
            </a:xfrm>
            <a:custGeom>
              <a:avLst/>
              <a:gdLst>
                <a:gd name="T0" fmla="*/ 63 w 100"/>
                <a:gd name="T1" fmla="*/ 0 h 98"/>
                <a:gd name="T2" fmla="*/ 100 w 100"/>
                <a:gd name="T3" fmla="*/ 48 h 98"/>
                <a:gd name="T4" fmla="*/ 50 w 100"/>
                <a:gd name="T5" fmla="*/ 98 h 98"/>
                <a:gd name="T6" fmla="*/ 0 w 100"/>
                <a:gd name="T7" fmla="*/ 48 h 98"/>
                <a:gd name="T8" fmla="*/ 37 w 100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8">
                  <a:moveTo>
                    <a:pt x="63" y="0"/>
                  </a:moveTo>
                  <a:cubicBezTo>
                    <a:pt x="84" y="6"/>
                    <a:pt x="100" y="25"/>
                    <a:pt x="100" y="48"/>
                  </a:cubicBezTo>
                  <a:cubicBezTo>
                    <a:pt x="100" y="76"/>
                    <a:pt x="78" y="98"/>
                    <a:pt x="50" y="98"/>
                  </a:cubicBezTo>
                  <a:cubicBezTo>
                    <a:pt x="23" y="98"/>
                    <a:pt x="0" y="76"/>
                    <a:pt x="0" y="48"/>
                  </a:cubicBezTo>
                  <a:cubicBezTo>
                    <a:pt x="0" y="25"/>
                    <a:pt x="16" y="6"/>
                    <a:pt x="37" y="0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Line 36"/>
            <p:cNvSpPr>
              <a:spLocks noChangeShapeType="1"/>
            </p:cNvSpPr>
            <p:nvPr/>
          </p:nvSpPr>
          <p:spPr bwMode="auto">
            <a:xfrm>
              <a:off x="6656388" y="1839912"/>
              <a:ext cx="0" cy="18415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724110" y="1956990"/>
            <a:ext cx="381000" cy="381000"/>
            <a:chOff x="7591425" y="1839912"/>
            <a:chExt cx="381000" cy="381000"/>
          </a:xfrm>
        </p:grpSpPr>
        <p:sp>
          <p:nvSpPr>
            <p:cNvPr id="171" name="Oval 37"/>
            <p:cNvSpPr>
              <a:spLocks noChangeArrowheads="1"/>
            </p:cNvSpPr>
            <p:nvPr/>
          </p:nvSpPr>
          <p:spPr bwMode="auto">
            <a:xfrm>
              <a:off x="7591425" y="1839912"/>
              <a:ext cx="381000" cy="381000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7781925" y="1887537"/>
              <a:ext cx="79375" cy="222250"/>
            </a:xfrm>
            <a:custGeom>
              <a:avLst/>
              <a:gdLst>
                <a:gd name="T0" fmla="*/ 0 w 50"/>
                <a:gd name="T1" fmla="*/ 0 h 140"/>
                <a:gd name="T2" fmla="*/ 0 w 50"/>
                <a:gd name="T3" fmla="*/ 90 h 140"/>
                <a:gd name="T4" fmla="*/ 50 w 50"/>
                <a:gd name="T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140">
                  <a:moveTo>
                    <a:pt x="0" y="0"/>
                  </a:moveTo>
                  <a:lnTo>
                    <a:pt x="0" y="90"/>
                  </a:lnTo>
                  <a:lnTo>
                    <a:pt x="50" y="14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609741" y="1956990"/>
            <a:ext cx="342900" cy="381000"/>
            <a:chOff x="8736013" y="1839912"/>
            <a:chExt cx="342900" cy="381000"/>
          </a:xfrm>
        </p:grpSpPr>
        <p:sp>
          <p:nvSpPr>
            <p:cNvPr id="174" name="Freeform 39"/>
            <p:cNvSpPr>
              <a:spLocks/>
            </p:cNvSpPr>
            <p:nvPr/>
          </p:nvSpPr>
          <p:spPr bwMode="auto">
            <a:xfrm>
              <a:off x="8736013" y="2144712"/>
              <a:ext cx="342900" cy="76200"/>
            </a:xfrm>
            <a:custGeom>
              <a:avLst/>
              <a:gdLst>
                <a:gd name="T0" fmla="*/ 216 w 216"/>
                <a:gd name="T1" fmla="*/ 0 h 48"/>
                <a:gd name="T2" fmla="*/ 216 w 216"/>
                <a:gd name="T3" fmla="*/ 48 h 48"/>
                <a:gd name="T4" fmla="*/ 0 w 216"/>
                <a:gd name="T5" fmla="*/ 48 h 48"/>
                <a:gd name="T6" fmla="*/ 0 w 21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48">
                  <a:moveTo>
                    <a:pt x="216" y="0"/>
                  </a:moveTo>
                  <a:lnTo>
                    <a:pt x="216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40"/>
            <p:cNvSpPr>
              <a:spLocks/>
            </p:cNvSpPr>
            <p:nvPr/>
          </p:nvSpPr>
          <p:spPr bwMode="auto">
            <a:xfrm>
              <a:off x="8809038" y="1839912"/>
              <a:ext cx="196850" cy="98425"/>
            </a:xfrm>
            <a:custGeom>
              <a:avLst/>
              <a:gdLst>
                <a:gd name="T0" fmla="*/ 124 w 124"/>
                <a:gd name="T1" fmla="*/ 62 h 62"/>
                <a:gd name="T2" fmla="*/ 62 w 124"/>
                <a:gd name="T3" fmla="*/ 0 h 62"/>
                <a:gd name="T4" fmla="*/ 0 w 124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62">
                  <a:moveTo>
                    <a:pt x="124" y="62"/>
                  </a:moveTo>
                  <a:lnTo>
                    <a:pt x="62" y="0"/>
                  </a:lnTo>
                  <a:lnTo>
                    <a:pt x="0" y="62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Line 41"/>
            <p:cNvSpPr>
              <a:spLocks noChangeShapeType="1"/>
            </p:cNvSpPr>
            <p:nvPr/>
          </p:nvSpPr>
          <p:spPr bwMode="auto">
            <a:xfrm flipV="1">
              <a:off x="8907463" y="1839912"/>
              <a:ext cx="0" cy="3048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6457271" y="1956990"/>
            <a:ext cx="342900" cy="381000"/>
            <a:chOff x="9859963" y="1839912"/>
            <a:chExt cx="342900" cy="381000"/>
          </a:xfrm>
        </p:grpSpPr>
        <p:sp>
          <p:nvSpPr>
            <p:cNvPr id="178" name="Freeform 42"/>
            <p:cNvSpPr>
              <a:spLocks/>
            </p:cNvSpPr>
            <p:nvPr/>
          </p:nvSpPr>
          <p:spPr bwMode="auto">
            <a:xfrm>
              <a:off x="9859963" y="2144712"/>
              <a:ext cx="342900" cy="76200"/>
            </a:xfrm>
            <a:custGeom>
              <a:avLst/>
              <a:gdLst>
                <a:gd name="T0" fmla="*/ 216 w 216"/>
                <a:gd name="T1" fmla="*/ 0 h 48"/>
                <a:gd name="T2" fmla="*/ 216 w 216"/>
                <a:gd name="T3" fmla="*/ 48 h 48"/>
                <a:gd name="T4" fmla="*/ 0 w 216"/>
                <a:gd name="T5" fmla="*/ 48 h 48"/>
                <a:gd name="T6" fmla="*/ 0 w 21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48">
                  <a:moveTo>
                    <a:pt x="216" y="0"/>
                  </a:moveTo>
                  <a:lnTo>
                    <a:pt x="216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43"/>
            <p:cNvSpPr>
              <a:spLocks/>
            </p:cNvSpPr>
            <p:nvPr/>
          </p:nvSpPr>
          <p:spPr bwMode="auto">
            <a:xfrm>
              <a:off x="9932988" y="2046287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Line 44"/>
            <p:cNvSpPr>
              <a:spLocks noChangeShapeType="1"/>
            </p:cNvSpPr>
            <p:nvPr/>
          </p:nvSpPr>
          <p:spPr bwMode="auto">
            <a:xfrm>
              <a:off x="10031413" y="1839912"/>
              <a:ext cx="0" cy="3048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1" name="Freeform 45"/>
          <p:cNvSpPr>
            <a:spLocks/>
          </p:cNvSpPr>
          <p:nvPr/>
        </p:nvSpPr>
        <p:spPr bwMode="auto">
          <a:xfrm>
            <a:off x="724580" y="3248025"/>
            <a:ext cx="314325" cy="381000"/>
          </a:xfrm>
          <a:custGeom>
            <a:avLst/>
            <a:gdLst>
              <a:gd name="T0" fmla="*/ 0 w 198"/>
              <a:gd name="T1" fmla="*/ 240 h 240"/>
              <a:gd name="T2" fmla="*/ 198 w 198"/>
              <a:gd name="T3" fmla="*/ 120 h 240"/>
              <a:gd name="T4" fmla="*/ 0 w 198"/>
              <a:gd name="T5" fmla="*/ 0 h 240"/>
              <a:gd name="T6" fmla="*/ 0 w 198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240">
                <a:moveTo>
                  <a:pt x="0" y="240"/>
                </a:moveTo>
                <a:lnTo>
                  <a:pt x="198" y="120"/>
                </a:lnTo>
                <a:lnTo>
                  <a:pt x="0" y="0"/>
                </a:lnTo>
                <a:lnTo>
                  <a:pt x="0" y="240"/>
                </a:ln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2" name="组合 181"/>
          <p:cNvGrpSpPr/>
          <p:nvPr/>
        </p:nvGrpSpPr>
        <p:grpSpPr>
          <a:xfrm>
            <a:off x="1505436" y="3322638"/>
            <a:ext cx="381000" cy="231775"/>
            <a:chOff x="3097213" y="3317875"/>
            <a:chExt cx="381000" cy="231775"/>
          </a:xfrm>
        </p:grpSpPr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3097213" y="3317875"/>
              <a:ext cx="187325" cy="228600"/>
            </a:xfrm>
            <a:custGeom>
              <a:avLst/>
              <a:gdLst>
                <a:gd name="T0" fmla="*/ 0 w 118"/>
                <a:gd name="T1" fmla="*/ 144 h 144"/>
                <a:gd name="T2" fmla="*/ 118 w 118"/>
                <a:gd name="T3" fmla="*/ 72 h 144"/>
                <a:gd name="T4" fmla="*/ 0 w 118"/>
                <a:gd name="T5" fmla="*/ 0 h 144"/>
                <a:gd name="T6" fmla="*/ 0 w 118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44">
                  <a:moveTo>
                    <a:pt x="0" y="144"/>
                  </a:moveTo>
                  <a:lnTo>
                    <a:pt x="118" y="72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47"/>
            <p:cNvSpPr>
              <a:spLocks/>
            </p:cNvSpPr>
            <p:nvPr/>
          </p:nvSpPr>
          <p:spPr bwMode="auto">
            <a:xfrm>
              <a:off x="3287713" y="3321050"/>
              <a:ext cx="190500" cy="228600"/>
            </a:xfrm>
            <a:custGeom>
              <a:avLst/>
              <a:gdLst>
                <a:gd name="T0" fmla="*/ 0 w 120"/>
                <a:gd name="T1" fmla="*/ 144 h 144"/>
                <a:gd name="T2" fmla="*/ 120 w 120"/>
                <a:gd name="T3" fmla="*/ 72 h 144"/>
                <a:gd name="T4" fmla="*/ 0 w 120"/>
                <a:gd name="T5" fmla="*/ 0 h 144"/>
                <a:gd name="T6" fmla="*/ 0 w 1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44">
                  <a:moveTo>
                    <a:pt x="0" y="144"/>
                  </a:moveTo>
                  <a:lnTo>
                    <a:pt x="120" y="72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352967" y="3248025"/>
            <a:ext cx="317500" cy="381000"/>
            <a:chOff x="4248150" y="3241675"/>
            <a:chExt cx="317500" cy="381000"/>
          </a:xfrm>
        </p:grpSpPr>
        <p:sp>
          <p:nvSpPr>
            <p:cNvPr id="186" name="Freeform 48"/>
            <p:cNvSpPr>
              <a:spLocks/>
            </p:cNvSpPr>
            <p:nvPr/>
          </p:nvSpPr>
          <p:spPr bwMode="auto">
            <a:xfrm>
              <a:off x="4248150" y="3244850"/>
              <a:ext cx="311150" cy="374650"/>
            </a:xfrm>
            <a:custGeom>
              <a:avLst/>
              <a:gdLst>
                <a:gd name="T0" fmla="*/ 0 w 196"/>
                <a:gd name="T1" fmla="*/ 236 h 236"/>
                <a:gd name="T2" fmla="*/ 196 w 196"/>
                <a:gd name="T3" fmla="*/ 118 h 236"/>
                <a:gd name="T4" fmla="*/ 0 w 196"/>
                <a:gd name="T5" fmla="*/ 0 h 236"/>
                <a:gd name="T6" fmla="*/ 0 w 196"/>
                <a:gd name="T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36">
                  <a:moveTo>
                    <a:pt x="0" y="236"/>
                  </a:moveTo>
                  <a:lnTo>
                    <a:pt x="196" y="118"/>
                  </a:lnTo>
                  <a:lnTo>
                    <a:pt x="0" y="0"/>
                  </a:lnTo>
                  <a:lnTo>
                    <a:pt x="0" y="236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 flipV="1">
              <a:off x="4565650" y="3241675"/>
              <a:ext cx="0" cy="3810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8" name="Rectangle 50"/>
          <p:cNvSpPr>
            <a:spLocks noChangeArrowheads="1"/>
          </p:cNvSpPr>
          <p:nvPr/>
        </p:nvSpPr>
        <p:spPr bwMode="auto">
          <a:xfrm>
            <a:off x="3895629" y="3248025"/>
            <a:ext cx="381000" cy="381000"/>
          </a:xfrm>
          <a:prstGeom prst="rect">
            <a:avLst/>
          </a:pr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51"/>
          <p:cNvSpPr>
            <a:spLocks/>
          </p:cNvSpPr>
          <p:nvPr/>
        </p:nvSpPr>
        <p:spPr bwMode="auto">
          <a:xfrm>
            <a:off x="4743160" y="3257550"/>
            <a:ext cx="381000" cy="361950"/>
          </a:xfrm>
          <a:custGeom>
            <a:avLst/>
            <a:gdLst>
              <a:gd name="T0" fmla="*/ 154 w 240"/>
              <a:gd name="T1" fmla="*/ 78 h 228"/>
              <a:gd name="T2" fmla="*/ 120 w 240"/>
              <a:gd name="T3" fmla="*/ 0 h 228"/>
              <a:gd name="T4" fmla="*/ 86 w 240"/>
              <a:gd name="T5" fmla="*/ 78 h 228"/>
              <a:gd name="T6" fmla="*/ 0 w 240"/>
              <a:gd name="T7" fmla="*/ 86 h 228"/>
              <a:gd name="T8" fmla="*/ 66 w 240"/>
              <a:gd name="T9" fmla="*/ 142 h 228"/>
              <a:gd name="T10" fmla="*/ 46 w 240"/>
              <a:gd name="T11" fmla="*/ 228 h 228"/>
              <a:gd name="T12" fmla="*/ 120 w 240"/>
              <a:gd name="T13" fmla="*/ 182 h 228"/>
              <a:gd name="T14" fmla="*/ 194 w 240"/>
              <a:gd name="T15" fmla="*/ 228 h 228"/>
              <a:gd name="T16" fmla="*/ 174 w 240"/>
              <a:gd name="T17" fmla="*/ 142 h 228"/>
              <a:gd name="T18" fmla="*/ 240 w 240"/>
              <a:gd name="T19" fmla="*/ 86 h 228"/>
              <a:gd name="T20" fmla="*/ 154 w 240"/>
              <a:gd name="T21" fmla="*/ 7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0" h="228">
                <a:moveTo>
                  <a:pt x="154" y="78"/>
                </a:moveTo>
                <a:lnTo>
                  <a:pt x="120" y="0"/>
                </a:lnTo>
                <a:lnTo>
                  <a:pt x="86" y="78"/>
                </a:lnTo>
                <a:lnTo>
                  <a:pt x="0" y="86"/>
                </a:lnTo>
                <a:lnTo>
                  <a:pt x="66" y="142"/>
                </a:lnTo>
                <a:lnTo>
                  <a:pt x="46" y="228"/>
                </a:lnTo>
                <a:lnTo>
                  <a:pt x="120" y="182"/>
                </a:lnTo>
                <a:lnTo>
                  <a:pt x="194" y="228"/>
                </a:lnTo>
                <a:lnTo>
                  <a:pt x="174" y="142"/>
                </a:lnTo>
                <a:lnTo>
                  <a:pt x="240" y="86"/>
                </a:lnTo>
                <a:lnTo>
                  <a:pt x="154" y="78"/>
                </a:ln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0" name="组合 189"/>
          <p:cNvGrpSpPr/>
          <p:nvPr/>
        </p:nvGrpSpPr>
        <p:grpSpPr>
          <a:xfrm>
            <a:off x="5590691" y="3248025"/>
            <a:ext cx="381000" cy="381000"/>
            <a:chOff x="8716963" y="3241675"/>
            <a:chExt cx="381000" cy="381000"/>
          </a:xfrm>
        </p:grpSpPr>
        <p:sp>
          <p:nvSpPr>
            <p:cNvPr id="191" name="Oval 52"/>
            <p:cNvSpPr>
              <a:spLocks noChangeArrowheads="1"/>
            </p:cNvSpPr>
            <p:nvPr/>
          </p:nvSpPr>
          <p:spPr bwMode="auto">
            <a:xfrm>
              <a:off x="8831263" y="3355975"/>
              <a:ext cx="152400" cy="152400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Line 53"/>
            <p:cNvSpPr>
              <a:spLocks noChangeShapeType="1"/>
            </p:cNvSpPr>
            <p:nvPr/>
          </p:nvSpPr>
          <p:spPr bwMode="auto">
            <a:xfrm>
              <a:off x="8907463" y="3543300"/>
              <a:ext cx="0" cy="793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Line 54"/>
            <p:cNvSpPr>
              <a:spLocks noChangeShapeType="1"/>
            </p:cNvSpPr>
            <p:nvPr/>
          </p:nvSpPr>
          <p:spPr bwMode="auto">
            <a:xfrm>
              <a:off x="8907463" y="3241675"/>
              <a:ext cx="0" cy="762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Line 55"/>
            <p:cNvSpPr>
              <a:spLocks noChangeShapeType="1"/>
            </p:cNvSpPr>
            <p:nvPr/>
          </p:nvSpPr>
          <p:spPr bwMode="auto">
            <a:xfrm>
              <a:off x="8986838" y="3511550"/>
              <a:ext cx="57150" cy="539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Line 56"/>
            <p:cNvSpPr>
              <a:spLocks noChangeShapeType="1"/>
            </p:cNvSpPr>
            <p:nvPr/>
          </p:nvSpPr>
          <p:spPr bwMode="auto">
            <a:xfrm>
              <a:off x="8774113" y="3295650"/>
              <a:ext cx="53975" cy="5715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Line 57"/>
            <p:cNvSpPr>
              <a:spLocks noChangeShapeType="1"/>
            </p:cNvSpPr>
            <p:nvPr/>
          </p:nvSpPr>
          <p:spPr bwMode="auto">
            <a:xfrm>
              <a:off x="9021763" y="3432175"/>
              <a:ext cx="7620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Line 58"/>
            <p:cNvSpPr>
              <a:spLocks noChangeShapeType="1"/>
            </p:cNvSpPr>
            <p:nvPr/>
          </p:nvSpPr>
          <p:spPr bwMode="auto">
            <a:xfrm>
              <a:off x="8716963" y="3432175"/>
              <a:ext cx="79375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Line 59"/>
            <p:cNvSpPr>
              <a:spLocks noChangeShapeType="1"/>
            </p:cNvSpPr>
            <p:nvPr/>
          </p:nvSpPr>
          <p:spPr bwMode="auto">
            <a:xfrm flipV="1">
              <a:off x="8986838" y="3295650"/>
              <a:ext cx="57150" cy="5715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Line 60"/>
            <p:cNvSpPr>
              <a:spLocks noChangeShapeType="1"/>
            </p:cNvSpPr>
            <p:nvPr/>
          </p:nvSpPr>
          <p:spPr bwMode="auto">
            <a:xfrm flipV="1">
              <a:off x="8774113" y="3511550"/>
              <a:ext cx="53975" cy="539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0" name="Freeform 61"/>
          <p:cNvSpPr>
            <a:spLocks/>
          </p:cNvSpPr>
          <p:nvPr/>
        </p:nvSpPr>
        <p:spPr bwMode="auto">
          <a:xfrm>
            <a:off x="6438221" y="3311525"/>
            <a:ext cx="381000" cy="254000"/>
          </a:xfrm>
          <a:custGeom>
            <a:avLst/>
            <a:gdLst>
              <a:gd name="T0" fmla="*/ 0 w 240"/>
              <a:gd name="T1" fmla="*/ 80 h 160"/>
              <a:gd name="T2" fmla="*/ 80 w 240"/>
              <a:gd name="T3" fmla="*/ 160 h 160"/>
              <a:gd name="T4" fmla="*/ 240 w 240"/>
              <a:gd name="T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60">
                <a:moveTo>
                  <a:pt x="0" y="80"/>
                </a:moveTo>
                <a:lnTo>
                  <a:pt x="80" y="160"/>
                </a:lnTo>
                <a:lnTo>
                  <a:pt x="240" y="0"/>
                </a:lnTo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1" name="组合 200"/>
          <p:cNvGrpSpPr/>
          <p:nvPr/>
        </p:nvGrpSpPr>
        <p:grpSpPr>
          <a:xfrm>
            <a:off x="3136998" y="3248025"/>
            <a:ext cx="292100" cy="381000"/>
            <a:chOff x="5383213" y="3238500"/>
            <a:chExt cx="292100" cy="381000"/>
          </a:xfrm>
        </p:grpSpPr>
        <p:sp>
          <p:nvSpPr>
            <p:cNvPr id="202" name="Rectangle 62"/>
            <p:cNvSpPr>
              <a:spLocks noChangeArrowheads="1"/>
            </p:cNvSpPr>
            <p:nvPr/>
          </p:nvSpPr>
          <p:spPr bwMode="auto">
            <a:xfrm>
              <a:off x="5383213" y="3238500"/>
              <a:ext cx="101600" cy="3810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63"/>
            <p:cNvSpPr>
              <a:spLocks noChangeArrowheads="1"/>
            </p:cNvSpPr>
            <p:nvPr/>
          </p:nvSpPr>
          <p:spPr bwMode="auto">
            <a:xfrm>
              <a:off x="5573713" y="3238500"/>
              <a:ext cx="101600" cy="3810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901195" y="5654675"/>
            <a:ext cx="381000" cy="381000"/>
            <a:chOff x="7591425" y="6042025"/>
            <a:chExt cx="381000" cy="381000"/>
          </a:xfrm>
        </p:grpSpPr>
        <p:sp>
          <p:nvSpPr>
            <p:cNvPr id="205" name="Rectangle 64"/>
            <p:cNvSpPr>
              <a:spLocks noChangeArrowheads="1"/>
            </p:cNvSpPr>
            <p:nvPr/>
          </p:nvSpPr>
          <p:spPr bwMode="auto">
            <a:xfrm>
              <a:off x="7591425" y="6042025"/>
              <a:ext cx="165100" cy="1651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65"/>
            <p:cNvSpPr>
              <a:spLocks noChangeArrowheads="1"/>
            </p:cNvSpPr>
            <p:nvPr/>
          </p:nvSpPr>
          <p:spPr bwMode="auto">
            <a:xfrm>
              <a:off x="7807325" y="6042025"/>
              <a:ext cx="165100" cy="1651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66"/>
            <p:cNvSpPr>
              <a:spLocks noChangeArrowheads="1"/>
            </p:cNvSpPr>
            <p:nvPr/>
          </p:nvSpPr>
          <p:spPr bwMode="auto">
            <a:xfrm>
              <a:off x="7591425" y="6257925"/>
              <a:ext cx="165100" cy="1651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67"/>
            <p:cNvSpPr>
              <a:spLocks noChangeArrowheads="1"/>
            </p:cNvSpPr>
            <p:nvPr/>
          </p:nvSpPr>
          <p:spPr bwMode="auto">
            <a:xfrm>
              <a:off x="7807325" y="6257925"/>
              <a:ext cx="165100" cy="1651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651555" y="5743575"/>
            <a:ext cx="381000" cy="203200"/>
            <a:chOff x="1966913" y="6140450"/>
            <a:chExt cx="381000" cy="203200"/>
          </a:xfrm>
        </p:grpSpPr>
        <p:sp>
          <p:nvSpPr>
            <p:cNvPr id="210" name="Freeform 68"/>
            <p:cNvSpPr>
              <a:spLocks/>
            </p:cNvSpPr>
            <p:nvPr/>
          </p:nvSpPr>
          <p:spPr bwMode="auto">
            <a:xfrm>
              <a:off x="2316163" y="6140450"/>
              <a:ext cx="31750" cy="63500"/>
            </a:xfrm>
            <a:custGeom>
              <a:avLst/>
              <a:gdLst>
                <a:gd name="T0" fmla="*/ 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0">
                  <a:moveTo>
                    <a:pt x="0" y="40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69"/>
            <p:cNvSpPr>
              <a:spLocks/>
            </p:cNvSpPr>
            <p:nvPr/>
          </p:nvSpPr>
          <p:spPr bwMode="auto">
            <a:xfrm>
              <a:off x="2316163" y="6280150"/>
              <a:ext cx="31750" cy="63500"/>
            </a:xfrm>
            <a:custGeom>
              <a:avLst/>
              <a:gdLst>
                <a:gd name="T0" fmla="*/ 0 w 20"/>
                <a:gd name="T1" fmla="*/ 40 h 40"/>
                <a:gd name="T2" fmla="*/ 20 w 20"/>
                <a:gd name="T3" fmla="*/ 20 h 40"/>
                <a:gd name="T4" fmla="*/ 0 w 2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0">
                  <a:moveTo>
                    <a:pt x="0" y="40"/>
                  </a:move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70"/>
            <p:cNvSpPr>
              <a:spLocks/>
            </p:cNvSpPr>
            <p:nvPr/>
          </p:nvSpPr>
          <p:spPr bwMode="auto">
            <a:xfrm>
              <a:off x="2173288" y="6261100"/>
              <a:ext cx="171450" cy="50800"/>
            </a:xfrm>
            <a:custGeom>
              <a:avLst/>
              <a:gdLst>
                <a:gd name="T0" fmla="*/ 0 w 108"/>
                <a:gd name="T1" fmla="*/ 0 h 32"/>
                <a:gd name="T2" fmla="*/ 32 w 108"/>
                <a:gd name="T3" fmla="*/ 32 h 32"/>
                <a:gd name="T4" fmla="*/ 108 w 108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2">
                  <a:moveTo>
                    <a:pt x="0" y="0"/>
                  </a:moveTo>
                  <a:lnTo>
                    <a:pt x="32" y="32"/>
                  </a:lnTo>
                  <a:lnTo>
                    <a:pt x="108" y="32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71"/>
            <p:cNvSpPr>
              <a:spLocks/>
            </p:cNvSpPr>
            <p:nvPr/>
          </p:nvSpPr>
          <p:spPr bwMode="auto">
            <a:xfrm>
              <a:off x="1966913" y="6172200"/>
              <a:ext cx="171450" cy="50800"/>
            </a:xfrm>
            <a:custGeom>
              <a:avLst/>
              <a:gdLst>
                <a:gd name="T0" fmla="*/ 0 w 108"/>
                <a:gd name="T1" fmla="*/ 0 h 32"/>
                <a:gd name="T2" fmla="*/ 74 w 108"/>
                <a:gd name="T3" fmla="*/ 0 h 32"/>
                <a:gd name="T4" fmla="*/ 108 w 108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2">
                  <a:moveTo>
                    <a:pt x="0" y="0"/>
                  </a:moveTo>
                  <a:lnTo>
                    <a:pt x="74" y="0"/>
                  </a:lnTo>
                  <a:lnTo>
                    <a:pt x="108" y="32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72"/>
            <p:cNvSpPr>
              <a:spLocks/>
            </p:cNvSpPr>
            <p:nvPr/>
          </p:nvSpPr>
          <p:spPr bwMode="auto">
            <a:xfrm>
              <a:off x="1966913" y="6172200"/>
              <a:ext cx="377825" cy="139700"/>
            </a:xfrm>
            <a:custGeom>
              <a:avLst/>
              <a:gdLst>
                <a:gd name="T0" fmla="*/ 238 w 238"/>
                <a:gd name="T1" fmla="*/ 0 h 88"/>
                <a:gd name="T2" fmla="*/ 164 w 238"/>
                <a:gd name="T3" fmla="*/ 0 h 88"/>
                <a:gd name="T4" fmla="*/ 76 w 238"/>
                <a:gd name="T5" fmla="*/ 88 h 88"/>
                <a:gd name="T6" fmla="*/ 0 w 23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88">
                  <a:moveTo>
                    <a:pt x="238" y="0"/>
                  </a:moveTo>
                  <a:lnTo>
                    <a:pt x="164" y="0"/>
                  </a:lnTo>
                  <a:lnTo>
                    <a:pt x="76" y="88"/>
                  </a:lnTo>
                  <a:lnTo>
                    <a:pt x="0" y="88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555458" y="5654675"/>
            <a:ext cx="273050" cy="381000"/>
            <a:chOff x="3135313" y="6051550"/>
            <a:chExt cx="273050" cy="381000"/>
          </a:xfrm>
        </p:grpSpPr>
        <p:sp>
          <p:nvSpPr>
            <p:cNvPr id="216" name="Freeform 73"/>
            <p:cNvSpPr>
              <a:spLocks/>
            </p:cNvSpPr>
            <p:nvPr/>
          </p:nvSpPr>
          <p:spPr bwMode="auto">
            <a:xfrm>
              <a:off x="3135313" y="6051550"/>
              <a:ext cx="273050" cy="381000"/>
            </a:xfrm>
            <a:custGeom>
              <a:avLst/>
              <a:gdLst>
                <a:gd name="T0" fmla="*/ 172 w 172"/>
                <a:gd name="T1" fmla="*/ 44 h 240"/>
                <a:gd name="T2" fmla="*/ 172 w 172"/>
                <a:gd name="T3" fmla="*/ 240 h 240"/>
                <a:gd name="T4" fmla="*/ 0 w 172"/>
                <a:gd name="T5" fmla="*/ 240 h 240"/>
                <a:gd name="T6" fmla="*/ 0 w 172"/>
                <a:gd name="T7" fmla="*/ 0 h 240"/>
                <a:gd name="T8" fmla="*/ 130 w 17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40">
                  <a:moveTo>
                    <a:pt x="172" y="44"/>
                  </a:moveTo>
                  <a:lnTo>
                    <a:pt x="17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3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74"/>
            <p:cNvSpPr>
              <a:spLocks/>
            </p:cNvSpPr>
            <p:nvPr/>
          </p:nvSpPr>
          <p:spPr bwMode="auto">
            <a:xfrm>
              <a:off x="3341688" y="6051550"/>
              <a:ext cx="66675" cy="69850"/>
            </a:xfrm>
            <a:custGeom>
              <a:avLst/>
              <a:gdLst>
                <a:gd name="T0" fmla="*/ 42 w 42"/>
                <a:gd name="T1" fmla="*/ 44 h 44"/>
                <a:gd name="T2" fmla="*/ 0 w 42"/>
                <a:gd name="T3" fmla="*/ 0 h 44"/>
                <a:gd name="T4" fmla="*/ 0 w 42"/>
                <a:gd name="T5" fmla="*/ 44 h 44"/>
                <a:gd name="T6" fmla="*/ 42 w 42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4">
                  <a:moveTo>
                    <a:pt x="42" y="44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2" y="44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2351411" y="5654675"/>
            <a:ext cx="273050" cy="381000"/>
            <a:chOff x="4270375" y="6051550"/>
            <a:chExt cx="273050" cy="381000"/>
          </a:xfrm>
        </p:grpSpPr>
        <p:sp>
          <p:nvSpPr>
            <p:cNvPr id="219" name="Freeform 75"/>
            <p:cNvSpPr>
              <a:spLocks/>
            </p:cNvSpPr>
            <p:nvPr/>
          </p:nvSpPr>
          <p:spPr bwMode="auto">
            <a:xfrm>
              <a:off x="4270375" y="6051550"/>
              <a:ext cx="273050" cy="381000"/>
            </a:xfrm>
            <a:custGeom>
              <a:avLst/>
              <a:gdLst>
                <a:gd name="T0" fmla="*/ 172 w 172"/>
                <a:gd name="T1" fmla="*/ 44 h 240"/>
                <a:gd name="T2" fmla="*/ 172 w 172"/>
                <a:gd name="T3" fmla="*/ 240 h 240"/>
                <a:gd name="T4" fmla="*/ 0 w 172"/>
                <a:gd name="T5" fmla="*/ 240 h 240"/>
                <a:gd name="T6" fmla="*/ 0 w 172"/>
                <a:gd name="T7" fmla="*/ 0 h 240"/>
                <a:gd name="T8" fmla="*/ 130 w 17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40">
                  <a:moveTo>
                    <a:pt x="172" y="44"/>
                  </a:moveTo>
                  <a:lnTo>
                    <a:pt x="17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3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76"/>
            <p:cNvSpPr>
              <a:spLocks/>
            </p:cNvSpPr>
            <p:nvPr/>
          </p:nvSpPr>
          <p:spPr bwMode="auto">
            <a:xfrm>
              <a:off x="4476750" y="6051550"/>
              <a:ext cx="66675" cy="69850"/>
            </a:xfrm>
            <a:custGeom>
              <a:avLst/>
              <a:gdLst>
                <a:gd name="T0" fmla="*/ 42 w 42"/>
                <a:gd name="T1" fmla="*/ 44 h 44"/>
                <a:gd name="T2" fmla="*/ 0 w 42"/>
                <a:gd name="T3" fmla="*/ 0 h 44"/>
                <a:gd name="T4" fmla="*/ 0 w 42"/>
                <a:gd name="T5" fmla="*/ 44 h 44"/>
                <a:gd name="T6" fmla="*/ 42 w 42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4">
                  <a:moveTo>
                    <a:pt x="42" y="44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2" y="44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Line 77"/>
            <p:cNvSpPr>
              <a:spLocks noChangeShapeType="1"/>
            </p:cNvSpPr>
            <p:nvPr/>
          </p:nvSpPr>
          <p:spPr bwMode="auto">
            <a:xfrm>
              <a:off x="4324350" y="6257925"/>
              <a:ext cx="17145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Line 78"/>
            <p:cNvSpPr>
              <a:spLocks noChangeShapeType="1"/>
            </p:cNvSpPr>
            <p:nvPr/>
          </p:nvSpPr>
          <p:spPr bwMode="auto">
            <a:xfrm>
              <a:off x="4324350" y="6203950"/>
              <a:ext cx="17145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Line 79"/>
            <p:cNvSpPr>
              <a:spLocks noChangeShapeType="1"/>
            </p:cNvSpPr>
            <p:nvPr/>
          </p:nvSpPr>
          <p:spPr bwMode="auto">
            <a:xfrm>
              <a:off x="4324350" y="6308725"/>
              <a:ext cx="17145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Line 80"/>
            <p:cNvSpPr>
              <a:spLocks noChangeShapeType="1"/>
            </p:cNvSpPr>
            <p:nvPr/>
          </p:nvSpPr>
          <p:spPr bwMode="auto">
            <a:xfrm>
              <a:off x="4324350" y="6362700"/>
              <a:ext cx="17145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147364" y="5692775"/>
            <a:ext cx="381000" cy="304800"/>
            <a:chOff x="5341938" y="6076950"/>
            <a:chExt cx="381000" cy="304800"/>
          </a:xfrm>
        </p:grpSpPr>
        <p:sp>
          <p:nvSpPr>
            <p:cNvPr id="226" name="Freeform 81"/>
            <p:cNvSpPr>
              <a:spLocks/>
            </p:cNvSpPr>
            <p:nvPr/>
          </p:nvSpPr>
          <p:spPr bwMode="auto">
            <a:xfrm>
              <a:off x="5341938" y="6076950"/>
              <a:ext cx="381000" cy="139700"/>
            </a:xfrm>
            <a:custGeom>
              <a:avLst/>
              <a:gdLst>
                <a:gd name="T0" fmla="*/ 240 w 240"/>
                <a:gd name="T1" fmla="*/ 88 h 88"/>
                <a:gd name="T2" fmla="*/ 120 w 240"/>
                <a:gd name="T3" fmla="*/ 0 h 88"/>
                <a:gd name="T4" fmla="*/ 0 w 240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8">
                  <a:moveTo>
                    <a:pt x="240" y="88"/>
                  </a:moveTo>
                  <a:lnTo>
                    <a:pt x="120" y="0"/>
                  </a:lnTo>
                  <a:lnTo>
                    <a:pt x="0" y="88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auto">
            <a:xfrm>
              <a:off x="5386388" y="6181725"/>
              <a:ext cx="292100" cy="200025"/>
            </a:xfrm>
            <a:custGeom>
              <a:avLst/>
              <a:gdLst>
                <a:gd name="T0" fmla="*/ 184 w 184"/>
                <a:gd name="T1" fmla="*/ 0 h 126"/>
                <a:gd name="T2" fmla="*/ 184 w 184"/>
                <a:gd name="T3" fmla="*/ 126 h 126"/>
                <a:gd name="T4" fmla="*/ 118 w 184"/>
                <a:gd name="T5" fmla="*/ 126 h 126"/>
                <a:gd name="T6" fmla="*/ 118 w 184"/>
                <a:gd name="T7" fmla="*/ 42 h 126"/>
                <a:gd name="T8" fmla="*/ 66 w 184"/>
                <a:gd name="T9" fmla="*/ 42 h 126"/>
                <a:gd name="T10" fmla="*/ 66 w 184"/>
                <a:gd name="T11" fmla="*/ 126 h 126"/>
                <a:gd name="T12" fmla="*/ 0 w 184"/>
                <a:gd name="T13" fmla="*/ 126 h 126"/>
                <a:gd name="T14" fmla="*/ 0 w 184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26">
                  <a:moveTo>
                    <a:pt x="184" y="0"/>
                  </a:moveTo>
                  <a:lnTo>
                    <a:pt x="184" y="126"/>
                  </a:lnTo>
                  <a:lnTo>
                    <a:pt x="118" y="126"/>
                  </a:lnTo>
                  <a:lnTo>
                    <a:pt x="118" y="42"/>
                  </a:lnTo>
                  <a:lnTo>
                    <a:pt x="66" y="42"/>
                  </a:lnTo>
                  <a:lnTo>
                    <a:pt x="66" y="126"/>
                  </a:lnTo>
                  <a:lnTo>
                    <a:pt x="0" y="12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051267" y="5654675"/>
            <a:ext cx="327025" cy="381000"/>
            <a:chOff x="6491288" y="6051550"/>
            <a:chExt cx="327025" cy="381000"/>
          </a:xfrm>
        </p:grpSpPr>
        <p:sp>
          <p:nvSpPr>
            <p:cNvPr id="229" name="Oval 83"/>
            <p:cNvSpPr>
              <a:spLocks noChangeArrowheads="1"/>
            </p:cNvSpPr>
            <p:nvPr/>
          </p:nvSpPr>
          <p:spPr bwMode="auto">
            <a:xfrm>
              <a:off x="6719888" y="6051550"/>
              <a:ext cx="98425" cy="98425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Oval 84"/>
            <p:cNvSpPr>
              <a:spLocks noChangeArrowheads="1"/>
            </p:cNvSpPr>
            <p:nvPr/>
          </p:nvSpPr>
          <p:spPr bwMode="auto">
            <a:xfrm>
              <a:off x="6491288" y="6191250"/>
              <a:ext cx="101600" cy="98425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Oval 85"/>
            <p:cNvSpPr>
              <a:spLocks noChangeArrowheads="1"/>
            </p:cNvSpPr>
            <p:nvPr/>
          </p:nvSpPr>
          <p:spPr bwMode="auto">
            <a:xfrm>
              <a:off x="6719888" y="6330950"/>
              <a:ext cx="98425" cy="101600"/>
            </a:xfrm>
            <a:prstGeom prst="ellips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Line 86"/>
            <p:cNvSpPr>
              <a:spLocks noChangeShapeType="1"/>
            </p:cNvSpPr>
            <p:nvPr/>
          </p:nvSpPr>
          <p:spPr bwMode="auto">
            <a:xfrm>
              <a:off x="6583363" y="6267450"/>
              <a:ext cx="142875" cy="8890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Line 87"/>
            <p:cNvSpPr>
              <a:spLocks noChangeShapeType="1"/>
            </p:cNvSpPr>
            <p:nvPr/>
          </p:nvSpPr>
          <p:spPr bwMode="auto">
            <a:xfrm flipV="1">
              <a:off x="6583363" y="6130925"/>
              <a:ext cx="142875" cy="8255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4" name="Freeform 88"/>
          <p:cNvSpPr>
            <a:spLocks noEditPoints="1"/>
          </p:cNvSpPr>
          <p:nvPr/>
        </p:nvSpPr>
        <p:spPr bwMode="auto">
          <a:xfrm>
            <a:off x="5805098" y="5654675"/>
            <a:ext cx="228600" cy="381000"/>
          </a:xfrm>
          <a:custGeom>
            <a:avLst/>
            <a:gdLst>
              <a:gd name="T0" fmla="*/ 36 w 72"/>
              <a:gd name="T1" fmla="*/ 0 h 120"/>
              <a:gd name="T2" fmla="*/ 0 w 72"/>
              <a:gd name="T3" fmla="*/ 36 h 120"/>
              <a:gd name="T4" fmla="*/ 0 w 72"/>
              <a:gd name="T5" fmla="*/ 84 h 120"/>
              <a:gd name="T6" fmla="*/ 36 w 72"/>
              <a:gd name="T7" fmla="*/ 120 h 120"/>
              <a:gd name="T8" fmla="*/ 72 w 72"/>
              <a:gd name="T9" fmla="*/ 84 h 120"/>
              <a:gd name="T10" fmla="*/ 72 w 72"/>
              <a:gd name="T11" fmla="*/ 36 h 120"/>
              <a:gd name="T12" fmla="*/ 36 w 72"/>
              <a:gd name="T13" fmla="*/ 0 h 120"/>
              <a:gd name="T14" fmla="*/ 43 w 72"/>
              <a:gd name="T15" fmla="*/ 41 h 120"/>
              <a:gd name="T16" fmla="*/ 37 w 72"/>
              <a:gd name="T17" fmla="*/ 47 h 120"/>
              <a:gd name="T18" fmla="*/ 31 w 72"/>
              <a:gd name="T19" fmla="*/ 41 h 120"/>
              <a:gd name="T20" fmla="*/ 31 w 72"/>
              <a:gd name="T21" fmla="*/ 29 h 120"/>
              <a:gd name="T22" fmla="*/ 37 w 72"/>
              <a:gd name="T23" fmla="*/ 23 h 120"/>
              <a:gd name="T24" fmla="*/ 43 w 72"/>
              <a:gd name="T25" fmla="*/ 29 h 120"/>
              <a:gd name="T26" fmla="*/ 43 w 72"/>
              <a:gd name="T27" fmla="*/ 4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120">
                <a:moveTo>
                  <a:pt x="36" y="0"/>
                </a:moveTo>
                <a:cubicBezTo>
                  <a:pt x="17" y="0"/>
                  <a:pt x="0" y="16"/>
                  <a:pt x="0" y="3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4"/>
                  <a:pt x="17" y="120"/>
                  <a:pt x="36" y="120"/>
                </a:cubicBezTo>
                <a:cubicBezTo>
                  <a:pt x="56" y="120"/>
                  <a:pt x="72" y="104"/>
                  <a:pt x="72" y="84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16"/>
                  <a:pt x="56" y="0"/>
                  <a:pt x="36" y="0"/>
                </a:cubicBezTo>
                <a:close/>
                <a:moveTo>
                  <a:pt x="43" y="41"/>
                </a:moveTo>
                <a:cubicBezTo>
                  <a:pt x="43" y="44"/>
                  <a:pt x="40" y="47"/>
                  <a:pt x="37" y="47"/>
                </a:cubicBezTo>
                <a:cubicBezTo>
                  <a:pt x="34" y="47"/>
                  <a:pt x="31" y="44"/>
                  <a:pt x="31" y="41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5"/>
                  <a:pt x="34" y="23"/>
                  <a:pt x="37" y="23"/>
                </a:cubicBezTo>
                <a:cubicBezTo>
                  <a:pt x="40" y="23"/>
                  <a:pt x="43" y="25"/>
                  <a:pt x="43" y="29"/>
                </a:cubicBezTo>
                <a:lnTo>
                  <a:pt x="43" y="41"/>
                </a:ln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5" name="组合 234"/>
          <p:cNvGrpSpPr/>
          <p:nvPr/>
        </p:nvGrpSpPr>
        <p:grpSpPr>
          <a:xfrm>
            <a:off x="6556604" y="5654675"/>
            <a:ext cx="273050" cy="381000"/>
            <a:chOff x="9901238" y="6035675"/>
            <a:chExt cx="273050" cy="381000"/>
          </a:xfrm>
        </p:grpSpPr>
        <p:sp>
          <p:nvSpPr>
            <p:cNvPr id="236" name="Freeform 89"/>
            <p:cNvSpPr>
              <a:spLocks/>
            </p:cNvSpPr>
            <p:nvPr/>
          </p:nvSpPr>
          <p:spPr bwMode="auto">
            <a:xfrm>
              <a:off x="9920288" y="6130925"/>
              <a:ext cx="254000" cy="285750"/>
            </a:xfrm>
            <a:custGeom>
              <a:avLst/>
              <a:gdLst>
                <a:gd name="T0" fmla="*/ 80 w 80"/>
                <a:gd name="T1" fmla="*/ 50 h 90"/>
                <a:gd name="T2" fmla="*/ 73 w 80"/>
                <a:gd name="T3" fmla="*/ 43 h 90"/>
                <a:gd name="T4" fmla="*/ 72 w 80"/>
                <a:gd name="T5" fmla="*/ 43 h 90"/>
                <a:gd name="T6" fmla="*/ 66 w 80"/>
                <a:gd name="T7" fmla="*/ 49 h 90"/>
                <a:gd name="T8" fmla="*/ 66 w 80"/>
                <a:gd name="T9" fmla="*/ 43 h 90"/>
                <a:gd name="T10" fmla="*/ 59 w 80"/>
                <a:gd name="T11" fmla="*/ 36 h 90"/>
                <a:gd name="T12" fmla="*/ 58 w 80"/>
                <a:gd name="T13" fmla="*/ 36 h 90"/>
                <a:gd name="T14" fmla="*/ 52 w 80"/>
                <a:gd name="T15" fmla="*/ 42 h 90"/>
                <a:gd name="T16" fmla="*/ 52 w 80"/>
                <a:gd name="T17" fmla="*/ 35 h 90"/>
                <a:gd name="T18" fmla="*/ 45 w 80"/>
                <a:gd name="T19" fmla="*/ 29 h 90"/>
                <a:gd name="T20" fmla="*/ 44 w 80"/>
                <a:gd name="T21" fmla="*/ 29 h 90"/>
                <a:gd name="T22" fmla="*/ 38 w 80"/>
                <a:gd name="T23" fmla="*/ 34 h 90"/>
                <a:gd name="T24" fmla="*/ 38 w 80"/>
                <a:gd name="T25" fmla="*/ 7 h 90"/>
                <a:gd name="T26" fmla="*/ 31 w 80"/>
                <a:gd name="T27" fmla="*/ 0 h 90"/>
                <a:gd name="T28" fmla="*/ 30 w 80"/>
                <a:gd name="T29" fmla="*/ 0 h 90"/>
                <a:gd name="T30" fmla="*/ 24 w 80"/>
                <a:gd name="T31" fmla="*/ 7 h 90"/>
                <a:gd name="T32" fmla="*/ 24 w 80"/>
                <a:gd name="T33" fmla="*/ 66 h 90"/>
                <a:gd name="T34" fmla="*/ 13 w 80"/>
                <a:gd name="T35" fmla="*/ 55 h 90"/>
                <a:gd name="T36" fmla="*/ 3 w 80"/>
                <a:gd name="T37" fmla="*/ 55 h 90"/>
                <a:gd name="T38" fmla="*/ 3 w 80"/>
                <a:gd name="T39" fmla="*/ 56 h 90"/>
                <a:gd name="T40" fmla="*/ 3 w 80"/>
                <a:gd name="T41" fmla="*/ 65 h 90"/>
                <a:gd name="T42" fmla="*/ 23 w 80"/>
                <a:gd name="T43" fmla="*/ 88 h 90"/>
                <a:gd name="T44" fmla="*/ 27 w 80"/>
                <a:gd name="T45" fmla="*/ 90 h 90"/>
                <a:gd name="T46" fmla="*/ 74 w 80"/>
                <a:gd name="T47" fmla="*/ 90 h 90"/>
                <a:gd name="T48" fmla="*/ 79 w 80"/>
                <a:gd name="T49" fmla="*/ 85 h 90"/>
                <a:gd name="T50" fmla="*/ 79 w 80"/>
                <a:gd name="T51" fmla="*/ 85 h 90"/>
                <a:gd name="T52" fmla="*/ 80 w 80"/>
                <a:gd name="T53" fmla="*/ 85 h 90"/>
                <a:gd name="T54" fmla="*/ 80 w 80"/>
                <a:gd name="T55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90">
                  <a:moveTo>
                    <a:pt x="80" y="50"/>
                  </a:moveTo>
                  <a:cubicBezTo>
                    <a:pt x="80" y="46"/>
                    <a:pt x="77" y="43"/>
                    <a:pt x="73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9" y="43"/>
                    <a:pt x="66" y="45"/>
                    <a:pt x="66" y="49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39"/>
                    <a:pt x="63" y="36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2" y="38"/>
                    <a:pt x="52" y="42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2"/>
                    <a:pt x="49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1" y="29"/>
                    <a:pt x="38" y="31"/>
                    <a:pt x="38" y="3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0" y="52"/>
                    <a:pt x="6" y="52"/>
                    <a:pt x="3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0" y="58"/>
                    <a:pt x="0" y="62"/>
                    <a:pt x="3" y="65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9"/>
                    <a:pt x="26" y="90"/>
                    <a:pt x="27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7" y="90"/>
                    <a:pt x="79" y="88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5"/>
                    <a:pt x="80" y="85"/>
                  </a:cubicBezTo>
                  <a:lnTo>
                    <a:pt x="80" y="5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90"/>
            <p:cNvSpPr>
              <a:spLocks/>
            </p:cNvSpPr>
            <p:nvPr/>
          </p:nvSpPr>
          <p:spPr bwMode="auto">
            <a:xfrm>
              <a:off x="9901238" y="6140450"/>
              <a:ext cx="41275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91"/>
            <p:cNvSpPr>
              <a:spLocks/>
            </p:cNvSpPr>
            <p:nvPr/>
          </p:nvSpPr>
          <p:spPr bwMode="auto">
            <a:xfrm>
              <a:off x="10018713" y="6035675"/>
              <a:ext cx="0" cy="41275"/>
            </a:xfrm>
            <a:custGeom>
              <a:avLst/>
              <a:gdLst>
                <a:gd name="T0" fmla="*/ 0 h 26"/>
                <a:gd name="T1" fmla="*/ 0 h 26"/>
                <a:gd name="T2" fmla="*/ 26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92"/>
            <p:cNvSpPr>
              <a:spLocks/>
            </p:cNvSpPr>
            <p:nvPr/>
          </p:nvSpPr>
          <p:spPr bwMode="auto">
            <a:xfrm>
              <a:off x="9942513" y="6070600"/>
              <a:ext cx="28575" cy="28575"/>
            </a:xfrm>
            <a:custGeom>
              <a:avLst/>
              <a:gdLst>
                <a:gd name="T0" fmla="*/ 9 w 9"/>
                <a:gd name="T1" fmla="*/ 9 h 9"/>
                <a:gd name="T2" fmla="*/ 9 w 9"/>
                <a:gd name="T3" fmla="*/ 9 h 9"/>
                <a:gd name="T4" fmla="*/ 0 w 9"/>
                <a:gd name="T5" fmla="*/ 0 h 9"/>
                <a:gd name="T6" fmla="*/ 9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7"/>
                    <a:pt x="2" y="1"/>
                    <a:pt x="0" y="0"/>
                  </a:cubicBezTo>
                  <a:lnTo>
                    <a:pt x="9" y="9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93"/>
            <p:cNvSpPr>
              <a:spLocks/>
            </p:cNvSpPr>
            <p:nvPr/>
          </p:nvSpPr>
          <p:spPr bwMode="auto">
            <a:xfrm>
              <a:off x="10091738" y="6140450"/>
              <a:ext cx="41275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94"/>
            <p:cNvSpPr>
              <a:spLocks/>
            </p:cNvSpPr>
            <p:nvPr/>
          </p:nvSpPr>
          <p:spPr bwMode="auto">
            <a:xfrm>
              <a:off x="10063163" y="6070600"/>
              <a:ext cx="28575" cy="28575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0 h 9"/>
                <a:gd name="T4" fmla="*/ 0 w 9"/>
                <a:gd name="T5" fmla="*/ 9 h 9"/>
                <a:gd name="T6" fmla="*/ 9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1" y="7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2" name="Freeform 95"/>
          <p:cNvSpPr>
            <a:spLocks/>
          </p:cNvSpPr>
          <p:nvPr/>
        </p:nvSpPr>
        <p:spPr bwMode="auto">
          <a:xfrm>
            <a:off x="5637597" y="4428728"/>
            <a:ext cx="381000" cy="381000"/>
          </a:xfrm>
          <a:custGeom>
            <a:avLst/>
            <a:gdLst>
              <a:gd name="T0" fmla="*/ 134 w 240"/>
              <a:gd name="T1" fmla="*/ 240 h 240"/>
              <a:gd name="T2" fmla="*/ 240 w 240"/>
              <a:gd name="T3" fmla="*/ 0 h 240"/>
              <a:gd name="T4" fmla="*/ 0 w 240"/>
              <a:gd name="T5" fmla="*/ 106 h 240"/>
              <a:gd name="T6" fmla="*/ 118 w 240"/>
              <a:gd name="T7" fmla="*/ 122 h 240"/>
              <a:gd name="T8" fmla="*/ 134 w 240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40">
                <a:moveTo>
                  <a:pt x="134" y="240"/>
                </a:moveTo>
                <a:lnTo>
                  <a:pt x="240" y="0"/>
                </a:lnTo>
                <a:lnTo>
                  <a:pt x="0" y="106"/>
                </a:lnTo>
                <a:lnTo>
                  <a:pt x="118" y="122"/>
                </a:lnTo>
                <a:lnTo>
                  <a:pt x="134" y="240"/>
                </a:lnTo>
                <a:close/>
              </a:path>
            </a:pathLst>
          </a:custGeom>
          <a:noFill/>
          <a:ln w="25400" cap="rnd">
            <a:solidFill>
              <a:srgbClr val="C9916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43" name="组合 242"/>
          <p:cNvGrpSpPr/>
          <p:nvPr/>
        </p:nvGrpSpPr>
        <p:grpSpPr>
          <a:xfrm>
            <a:off x="6459081" y="4503341"/>
            <a:ext cx="381000" cy="231775"/>
            <a:chOff x="9840913" y="4719638"/>
            <a:chExt cx="381000" cy="231775"/>
          </a:xfrm>
        </p:grpSpPr>
        <p:sp>
          <p:nvSpPr>
            <p:cNvPr id="244" name="Freeform 96"/>
            <p:cNvSpPr>
              <a:spLocks/>
            </p:cNvSpPr>
            <p:nvPr/>
          </p:nvSpPr>
          <p:spPr bwMode="auto">
            <a:xfrm>
              <a:off x="9840913" y="4719638"/>
              <a:ext cx="381000" cy="133350"/>
            </a:xfrm>
            <a:custGeom>
              <a:avLst/>
              <a:gdLst>
                <a:gd name="T0" fmla="*/ 0 w 240"/>
                <a:gd name="T1" fmla="*/ 0 h 84"/>
                <a:gd name="T2" fmla="*/ 120 w 240"/>
                <a:gd name="T3" fmla="*/ 84 h 84"/>
                <a:gd name="T4" fmla="*/ 240 w 24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4">
                  <a:moveTo>
                    <a:pt x="0" y="0"/>
                  </a:moveTo>
                  <a:lnTo>
                    <a:pt x="120" y="84"/>
                  </a:lnTo>
                  <a:lnTo>
                    <a:pt x="240" y="0"/>
                  </a:ln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Rectangle 97"/>
            <p:cNvSpPr>
              <a:spLocks noChangeArrowheads="1"/>
            </p:cNvSpPr>
            <p:nvPr/>
          </p:nvSpPr>
          <p:spPr bwMode="auto">
            <a:xfrm>
              <a:off x="9840913" y="4719638"/>
              <a:ext cx="381000" cy="231775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2338969" y="4428728"/>
            <a:ext cx="381000" cy="381000"/>
            <a:chOff x="4213225" y="4646613"/>
            <a:chExt cx="381000" cy="381000"/>
          </a:xfrm>
        </p:grpSpPr>
        <p:sp>
          <p:nvSpPr>
            <p:cNvPr id="247" name="Rectangle 98"/>
            <p:cNvSpPr>
              <a:spLocks noChangeArrowheads="1"/>
            </p:cNvSpPr>
            <p:nvPr/>
          </p:nvSpPr>
          <p:spPr bwMode="auto">
            <a:xfrm>
              <a:off x="4213225" y="4932363"/>
              <a:ext cx="53975" cy="9525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9"/>
            <p:cNvSpPr>
              <a:spLocks noChangeArrowheads="1"/>
            </p:cNvSpPr>
            <p:nvPr/>
          </p:nvSpPr>
          <p:spPr bwMode="auto">
            <a:xfrm>
              <a:off x="4321175" y="4764088"/>
              <a:ext cx="57150" cy="263525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100"/>
            <p:cNvSpPr>
              <a:spLocks noChangeArrowheads="1"/>
            </p:cNvSpPr>
            <p:nvPr/>
          </p:nvSpPr>
          <p:spPr bwMode="auto">
            <a:xfrm>
              <a:off x="4432300" y="4852988"/>
              <a:ext cx="53975" cy="174625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01"/>
            <p:cNvSpPr>
              <a:spLocks noChangeArrowheads="1"/>
            </p:cNvSpPr>
            <p:nvPr/>
          </p:nvSpPr>
          <p:spPr bwMode="auto">
            <a:xfrm>
              <a:off x="4540250" y="4646613"/>
              <a:ext cx="53975" cy="381000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3160451" y="4422378"/>
            <a:ext cx="393700" cy="393700"/>
            <a:chOff x="5335588" y="4640263"/>
            <a:chExt cx="393700" cy="393700"/>
          </a:xfrm>
        </p:grpSpPr>
        <p:sp>
          <p:nvSpPr>
            <p:cNvPr id="252" name="Freeform 102"/>
            <p:cNvSpPr>
              <a:spLocks/>
            </p:cNvSpPr>
            <p:nvPr/>
          </p:nvSpPr>
          <p:spPr bwMode="auto">
            <a:xfrm>
              <a:off x="5335588" y="4859338"/>
              <a:ext cx="174625" cy="174625"/>
            </a:xfrm>
            <a:custGeom>
              <a:avLst/>
              <a:gdLst>
                <a:gd name="T0" fmla="*/ 25 w 55"/>
                <a:gd name="T1" fmla="*/ 0 h 55"/>
                <a:gd name="T2" fmla="*/ 8 w 55"/>
                <a:gd name="T3" fmla="*/ 17 h 55"/>
                <a:gd name="T4" fmla="*/ 8 w 55"/>
                <a:gd name="T5" fmla="*/ 47 h 55"/>
                <a:gd name="T6" fmla="*/ 38 w 55"/>
                <a:gd name="T7" fmla="*/ 47 h 55"/>
                <a:gd name="T8" fmla="*/ 55 w 55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5" y="0"/>
                  </a:moveTo>
                  <a:cubicBezTo>
                    <a:pt x="25" y="0"/>
                    <a:pt x="8" y="17"/>
                    <a:pt x="8" y="17"/>
                  </a:cubicBezTo>
                  <a:cubicBezTo>
                    <a:pt x="0" y="25"/>
                    <a:pt x="0" y="38"/>
                    <a:pt x="8" y="47"/>
                  </a:cubicBezTo>
                  <a:cubicBezTo>
                    <a:pt x="17" y="55"/>
                    <a:pt x="30" y="55"/>
                    <a:pt x="38" y="47"/>
                  </a:cubicBezTo>
                  <a:cubicBezTo>
                    <a:pt x="38" y="47"/>
                    <a:pt x="55" y="30"/>
                    <a:pt x="55" y="30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03"/>
            <p:cNvSpPr>
              <a:spLocks/>
            </p:cNvSpPr>
            <p:nvPr/>
          </p:nvSpPr>
          <p:spPr bwMode="auto">
            <a:xfrm>
              <a:off x="5408613" y="4818063"/>
              <a:ext cx="92075" cy="47625"/>
            </a:xfrm>
            <a:custGeom>
              <a:avLst/>
              <a:gdLst>
                <a:gd name="T0" fmla="*/ 29 w 29"/>
                <a:gd name="T1" fmla="*/ 3 h 15"/>
                <a:gd name="T2" fmla="*/ 7 w 29"/>
                <a:gd name="T3" fmla="*/ 7 h 15"/>
                <a:gd name="T4" fmla="*/ 0 w 2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5">
                  <a:moveTo>
                    <a:pt x="29" y="3"/>
                  </a:moveTo>
                  <a:cubicBezTo>
                    <a:pt x="22" y="0"/>
                    <a:pt x="13" y="2"/>
                    <a:pt x="7" y="7"/>
                  </a:cubicBezTo>
                  <a:cubicBezTo>
                    <a:pt x="7" y="8"/>
                    <a:pt x="0" y="15"/>
                    <a:pt x="0" y="15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04"/>
            <p:cNvSpPr>
              <a:spLocks/>
            </p:cNvSpPr>
            <p:nvPr/>
          </p:nvSpPr>
          <p:spPr bwMode="auto">
            <a:xfrm>
              <a:off x="5503863" y="4868863"/>
              <a:ext cx="47625" cy="92075"/>
            </a:xfrm>
            <a:custGeom>
              <a:avLst/>
              <a:gdLst>
                <a:gd name="T0" fmla="*/ 0 w 15"/>
                <a:gd name="T1" fmla="*/ 29 h 29"/>
                <a:gd name="T2" fmla="*/ 7 w 15"/>
                <a:gd name="T3" fmla="*/ 22 h 29"/>
                <a:gd name="T4" fmla="*/ 12 w 1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9">
                  <a:moveTo>
                    <a:pt x="0" y="29"/>
                  </a:moveTo>
                  <a:cubicBezTo>
                    <a:pt x="0" y="29"/>
                    <a:pt x="7" y="22"/>
                    <a:pt x="7" y="22"/>
                  </a:cubicBezTo>
                  <a:cubicBezTo>
                    <a:pt x="13" y="16"/>
                    <a:pt x="15" y="7"/>
                    <a:pt x="12" y="0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05"/>
            <p:cNvSpPr>
              <a:spLocks/>
            </p:cNvSpPr>
            <p:nvPr/>
          </p:nvSpPr>
          <p:spPr bwMode="auto">
            <a:xfrm>
              <a:off x="5554663" y="4640263"/>
              <a:ext cx="174625" cy="174625"/>
            </a:xfrm>
            <a:custGeom>
              <a:avLst/>
              <a:gdLst>
                <a:gd name="T0" fmla="*/ 30 w 55"/>
                <a:gd name="T1" fmla="*/ 55 h 55"/>
                <a:gd name="T2" fmla="*/ 47 w 55"/>
                <a:gd name="T3" fmla="*/ 38 h 55"/>
                <a:gd name="T4" fmla="*/ 47 w 55"/>
                <a:gd name="T5" fmla="*/ 8 h 55"/>
                <a:gd name="T6" fmla="*/ 17 w 55"/>
                <a:gd name="T7" fmla="*/ 8 h 55"/>
                <a:gd name="T8" fmla="*/ 0 w 55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30" y="55"/>
                  </a:moveTo>
                  <a:cubicBezTo>
                    <a:pt x="30" y="55"/>
                    <a:pt x="47" y="38"/>
                    <a:pt x="47" y="38"/>
                  </a:cubicBezTo>
                  <a:cubicBezTo>
                    <a:pt x="55" y="30"/>
                    <a:pt x="55" y="16"/>
                    <a:pt x="47" y="8"/>
                  </a:cubicBezTo>
                  <a:cubicBezTo>
                    <a:pt x="38" y="0"/>
                    <a:pt x="25" y="0"/>
                    <a:pt x="17" y="8"/>
                  </a:cubicBezTo>
                  <a:cubicBezTo>
                    <a:pt x="17" y="8"/>
                    <a:pt x="0" y="25"/>
                    <a:pt x="0" y="25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06"/>
            <p:cNvSpPr>
              <a:spLocks/>
            </p:cNvSpPr>
            <p:nvPr/>
          </p:nvSpPr>
          <p:spPr bwMode="auto">
            <a:xfrm>
              <a:off x="5564188" y="4808538"/>
              <a:ext cx="92075" cy="47625"/>
            </a:xfrm>
            <a:custGeom>
              <a:avLst/>
              <a:gdLst>
                <a:gd name="T0" fmla="*/ 0 w 29"/>
                <a:gd name="T1" fmla="*/ 12 h 15"/>
                <a:gd name="T2" fmla="*/ 22 w 29"/>
                <a:gd name="T3" fmla="*/ 7 h 15"/>
                <a:gd name="T4" fmla="*/ 29 w 2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5">
                  <a:moveTo>
                    <a:pt x="0" y="12"/>
                  </a:moveTo>
                  <a:cubicBezTo>
                    <a:pt x="7" y="15"/>
                    <a:pt x="16" y="13"/>
                    <a:pt x="22" y="7"/>
                  </a:cubicBezTo>
                  <a:cubicBezTo>
                    <a:pt x="22" y="7"/>
                    <a:pt x="29" y="0"/>
                    <a:pt x="29" y="0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07"/>
            <p:cNvSpPr>
              <a:spLocks/>
            </p:cNvSpPr>
            <p:nvPr/>
          </p:nvSpPr>
          <p:spPr bwMode="auto">
            <a:xfrm>
              <a:off x="5513388" y="4713288"/>
              <a:ext cx="47625" cy="92075"/>
            </a:xfrm>
            <a:custGeom>
              <a:avLst/>
              <a:gdLst>
                <a:gd name="T0" fmla="*/ 15 w 15"/>
                <a:gd name="T1" fmla="*/ 0 h 29"/>
                <a:gd name="T2" fmla="*/ 8 w 15"/>
                <a:gd name="T3" fmla="*/ 7 h 29"/>
                <a:gd name="T4" fmla="*/ 3 w 15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9">
                  <a:moveTo>
                    <a:pt x="15" y="0"/>
                  </a:moveTo>
                  <a:cubicBezTo>
                    <a:pt x="15" y="0"/>
                    <a:pt x="8" y="7"/>
                    <a:pt x="8" y="7"/>
                  </a:cubicBezTo>
                  <a:cubicBezTo>
                    <a:pt x="2" y="13"/>
                    <a:pt x="0" y="22"/>
                    <a:pt x="3" y="29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Line 108"/>
            <p:cNvSpPr>
              <a:spLocks noChangeShapeType="1"/>
            </p:cNvSpPr>
            <p:nvPr/>
          </p:nvSpPr>
          <p:spPr bwMode="auto">
            <a:xfrm flipV="1">
              <a:off x="5465763" y="4770438"/>
              <a:ext cx="133350" cy="1301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994633" y="4487466"/>
            <a:ext cx="381000" cy="263525"/>
            <a:chOff x="6465888" y="4700588"/>
            <a:chExt cx="381000" cy="263525"/>
          </a:xfrm>
        </p:grpSpPr>
        <p:sp>
          <p:nvSpPr>
            <p:cNvPr id="260" name="Freeform 109"/>
            <p:cNvSpPr>
              <a:spLocks/>
            </p:cNvSpPr>
            <p:nvPr/>
          </p:nvSpPr>
          <p:spPr bwMode="auto">
            <a:xfrm>
              <a:off x="6465888" y="4700588"/>
              <a:ext cx="381000" cy="88900"/>
            </a:xfrm>
            <a:custGeom>
              <a:avLst/>
              <a:gdLst>
                <a:gd name="T0" fmla="*/ 0 w 120"/>
                <a:gd name="T1" fmla="*/ 28 h 28"/>
                <a:gd name="T2" fmla="*/ 60 w 120"/>
                <a:gd name="T3" fmla="*/ 0 h 28"/>
                <a:gd name="T4" fmla="*/ 120 w 120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8">
                  <a:moveTo>
                    <a:pt x="0" y="28"/>
                  </a:moveTo>
                  <a:cubicBezTo>
                    <a:pt x="14" y="11"/>
                    <a:pt x="36" y="0"/>
                    <a:pt x="60" y="0"/>
                  </a:cubicBezTo>
                  <a:cubicBezTo>
                    <a:pt x="84" y="0"/>
                    <a:pt x="106" y="11"/>
                    <a:pt x="120" y="28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10"/>
            <p:cNvSpPr>
              <a:spLocks/>
            </p:cNvSpPr>
            <p:nvPr/>
          </p:nvSpPr>
          <p:spPr bwMode="auto">
            <a:xfrm>
              <a:off x="6519863" y="4776788"/>
              <a:ext cx="276225" cy="66675"/>
            </a:xfrm>
            <a:custGeom>
              <a:avLst/>
              <a:gdLst>
                <a:gd name="T0" fmla="*/ 0 w 87"/>
                <a:gd name="T1" fmla="*/ 21 h 21"/>
                <a:gd name="T2" fmla="*/ 43 w 87"/>
                <a:gd name="T3" fmla="*/ 0 h 21"/>
                <a:gd name="T4" fmla="*/ 87 w 8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">
                  <a:moveTo>
                    <a:pt x="0" y="21"/>
                  </a:moveTo>
                  <a:cubicBezTo>
                    <a:pt x="10" y="8"/>
                    <a:pt x="25" y="0"/>
                    <a:pt x="43" y="0"/>
                  </a:cubicBezTo>
                  <a:cubicBezTo>
                    <a:pt x="61" y="0"/>
                    <a:pt x="76" y="8"/>
                    <a:pt x="87" y="21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11"/>
            <p:cNvSpPr>
              <a:spLocks/>
            </p:cNvSpPr>
            <p:nvPr/>
          </p:nvSpPr>
          <p:spPr bwMode="auto">
            <a:xfrm>
              <a:off x="6570663" y="4849813"/>
              <a:ext cx="171450" cy="44450"/>
            </a:xfrm>
            <a:custGeom>
              <a:avLst/>
              <a:gdLst>
                <a:gd name="T0" fmla="*/ 0 w 54"/>
                <a:gd name="T1" fmla="*/ 14 h 14"/>
                <a:gd name="T2" fmla="*/ 27 w 54"/>
                <a:gd name="T3" fmla="*/ 0 h 14"/>
                <a:gd name="T4" fmla="*/ 54 w 54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4">
                  <a:moveTo>
                    <a:pt x="0" y="14"/>
                  </a:moveTo>
                  <a:cubicBezTo>
                    <a:pt x="6" y="5"/>
                    <a:pt x="16" y="0"/>
                    <a:pt x="27" y="0"/>
                  </a:cubicBezTo>
                  <a:cubicBezTo>
                    <a:pt x="38" y="0"/>
                    <a:pt x="48" y="5"/>
                    <a:pt x="54" y="14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Oval 112"/>
            <p:cNvSpPr>
              <a:spLocks noChangeArrowheads="1"/>
            </p:cNvSpPr>
            <p:nvPr/>
          </p:nvSpPr>
          <p:spPr bwMode="auto">
            <a:xfrm>
              <a:off x="6643688" y="4938713"/>
              <a:ext cx="25400" cy="25400"/>
            </a:xfrm>
            <a:prstGeom prst="ellipse">
              <a:avLst/>
            </a:prstGeom>
            <a:noFill/>
            <a:ln w="25400" cap="flat">
              <a:solidFill>
                <a:srgbClr val="C9916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4816115" y="4468416"/>
            <a:ext cx="381000" cy="301625"/>
            <a:chOff x="7591425" y="4687888"/>
            <a:chExt cx="381000" cy="301625"/>
          </a:xfrm>
        </p:grpSpPr>
        <p:sp>
          <p:nvSpPr>
            <p:cNvPr id="265" name="Freeform 113"/>
            <p:cNvSpPr>
              <a:spLocks/>
            </p:cNvSpPr>
            <p:nvPr/>
          </p:nvSpPr>
          <p:spPr bwMode="auto">
            <a:xfrm>
              <a:off x="7591425" y="4687888"/>
              <a:ext cx="361950" cy="301625"/>
            </a:xfrm>
            <a:custGeom>
              <a:avLst/>
              <a:gdLst>
                <a:gd name="T0" fmla="*/ 67 w 114"/>
                <a:gd name="T1" fmla="*/ 88 h 95"/>
                <a:gd name="T2" fmla="*/ 57 w 114"/>
                <a:gd name="T3" fmla="*/ 88 h 95"/>
                <a:gd name="T4" fmla="*/ 37 w 114"/>
                <a:gd name="T5" fmla="*/ 86 h 95"/>
                <a:gd name="T6" fmla="*/ 19 w 114"/>
                <a:gd name="T7" fmla="*/ 94 h 95"/>
                <a:gd name="T8" fmla="*/ 21 w 114"/>
                <a:gd name="T9" fmla="*/ 79 h 95"/>
                <a:gd name="T10" fmla="*/ 0 w 114"/>
                <a:gd name="T11" fmla="*/ 44 h 95"/>
                <a:gd name="T12" fmla="*/ 57 w 114"/>
                <a:gd name="T13" fmla="*/ 0 h 95"/>
                <a:gd name="T14" fmla="*/ 114 w 114"/>
                <a:gd name="T15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95">
                  <a:moveTo>
                    <a:pt x="67" y="88"/>
                  </a:moveTo>
                  <a:cubicBezTo>
                    <a:pt x="64" y="88"/>
                    <a:pt x="60" y="88"/>
                    <a:pt x="57" y="88"/>
                  </a:cubicBezTo>
                  <a:cubicBezTo>
                    <a:pt x="51" y="88"/>
                    <a:pt x="42" y="87"/>
                    <a:pt x="37" y="86"/>
                  </a:cubicBezTo>
                  <a:cubicBezTo>
                    <a:pt x="33" y="85"/>
                    <a:pt x="29" y="95"/>
                    <a:pt x="19" y="94"/>
                  </a:cubicBezTo>
                  <a:cubicBezTo>
                    <a:pt x="19" y="94"/>
                    <a:pt x="28" y="82"/>
                    <a:pt x="21" y="79"/>
                  </a:cubicBezTo>
                  <a:cubicBezTo>
                    <a:pt x="8" y="71"/>
                    <a:pt x="0" y="58"/>
                    <a:pt x="0" y="44"/>
                  </a:cubicBezTo>
                  <a:cubicBezTo>
                    <a:pt x="0" y="20"/>
                    <a:pt x="26" y="0"/>
                    <a:pt x="57" y="0"/>
                  </a:cubicBezTo>
                  <a:cubicBezTo>
                    <a:pt x="89" y="0"/>
                    <a:pt x="114" y="20"/>
                    <a:pt x="114" y="44"/>
                  </a:cubicBezTo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14"/>
            <p:cNvSpPr>
              <a:spLocks/>
            </p:cNvSpPr>
            <p:nvPr/>
          </p:nvSpPr>
          <p:spPr bwMode="auto">
            <a:xfrm>
              <a:off x="7731125" y="4786313"/>
              <a:ext cx="241300" cy="203200"/>
            </a:xfrm>
            <a:custGeom>
              <a:avLst/>
              <a:gdLst>
                <a:gd name="T0" fmla="*/ 0 w 76"/>
                <a:gd name="T1" fmla="*/ 30 h 64"/>
                <a:gd name="T2" fmla="*/ 38 w 76"/>
                <a:gd name="T3" fmla="*/ 59 h 64"/>
                <a:gd name="T4" fmla="*/ 52 w 76"/>
                <a:gd name="T5" fmla="*/ 58 h 64"/>
                <a:gd name="T6" fmla="*/ 64 w 76"/>
                <a:gd name="T7" fmla="*/ 63 h 64"/>
                <a:gd name="T8" fmla="*/ 62 w 76"/>
                <a:gd name="T9" fmla="*/ 53 h 64"/>
                <a:gd name="T10" fmla="*/ 76 w 76"/>
                <a:gd name="T11" fmla="*/ 30 h 64"/>
                <a:gd name="T12" fmla="*/ 38 w 76"/>
                <a:gd name="T13" fmla="*/ 0 h 64"/>
                <a:gd name="T14" fmla="*/ 0 w 76"/>
                <a:gd name="T15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4">
                  <a:moveTo>
                    <a:pt x="0" y="30"/>
                  </a:moveTo>
                  <a:cubicBezTo>
                    <a:pt x="0" y="46"/>
                    <a:pt x="17" y="59"/>
                    <a:pt x="38" y="59"/>
                  </a:cubicBezTo>
                  <a:cubicBezTo>
                    <a:pt x="42" y="59"/>
                    <a:pt x="48" y="58"/>
                    <a:pt x="52" y="58"/>
                  </a:cubicBezTo>
                  <a:cubicBezTo>
                    <a:pt x="54" y="57"/>
                    <a:pt x="57" y="64"/>
                    <a:pt x="64" y="63"/>
                  </a:cubicBezTo>
                  <a:cubicBezTo>
                    <a:pt x="64" y="63"/>
                    <a:pt x="58" y="55"/>
                    <a:pt x="62" y="53"/>
                  </a:cubicBezTo>
                  <a:cubicBezTo>
                    <a:pt x="71" y="47"/>
                    <a:pt x="76" y="39"/>
                    <a:pt x="76" y="30"/>
                  </a:cubicBezTo>
                  <a:cubicBezTo>
                    <a:pt x="76" y="13"/>
                    <a:pt x="59" y="0"/>
                    <a:pt x="38" y="0"/>
                  </a:cubicBezTo>
                  <a:cubicBezTo>
                    <a:pt x="17" y="0"/>
                    <a:pt x="0" y="13"/>
                    <a:pt x="0" y="30"/>
                  </a:cubicBezTo>
                  <a:close/>
                </a:path>
              </a:pathLst>
            </a:cu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696005" y="4538266"/>
            <a:ext cx="381000" cy="161925"/>
            <a:chOff x="1985963" y="4754563"/>
            <a:chExt cx="381000" cy="161925"/>
          </a:xfrm>
        </p:grpSpPr>
        <p:sp>
          <p:nvSpPr>
            <p:cNvPr id="268" name="Rectangle 115"/>
            <p:cNvSpPr>
              <a:spLocks noChangeArrowheads="1"/>
            </p:cNvSpPr>
            <p:nvPr/>
          </p:nvSpPr>
          <p:spPr bwMode="auto">
            <a:xfrm>
              <a:off x="1985963" y="4754563"/>
              <a:ext cx="358775" cy="161925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Line 116"/>
            <p:cNvSpPr>
              <a:spLocks noChangeShapeType="1"/>
            </p:cNvSpPr>
            <p:nvPr/>
          </p:nvSpPr>
          <p:spPr bwMode="auto">
            <a:xfrm>
              <a:off x="2036763" y="4795838"/>
              <a:ext cx="0" cy="793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Line 117"/>
            <p:cNvSpPr>
              <a:spLocks noChangeShapeType="1"/>
            </p:cNvSpPr>
            <p:nvPr/>
          </p:nvSpPr>
          <p:spPr bwMode="auto">
            <a:xfrm>
              <a:off x="2087563" y="4795838"/>
              <a:ext cx="0" cy="793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Line 118"/>
            <p:cNvSpPr>
              <a:spLocks noChangeShapeType="1"/>
            </p:cNvSpPr>
            <p:nvPr/>
          </p:nvSpPr>
          <p:spPr bwMode="auto">
            <a:xfrm>
              <a:off x="2138363" y="4795838"/>
              <a:ext cx="0" cy="793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Line 119"/>
            <p:cNvSpPr>
              <a:spLocks noChangeShapeType="1"/>
            </p:cNvSpPr>
            <p:nvPr/>
          </p:nvSpPr>
          <p:spPr bwMode="auto">
            <a:xfrm>
              <a:off x="2189163" y="4795838"/>
              <a:ext cx="0" cy="79375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120"/>
            <p:cNvSpPr>
              <a:spLocks noChangeArrowheads="1"/>
            </p:cNvSpPr>
            <p:nvPr/>
          </p:nvSpPr>
          <p:spPr bwMode="auto">
            <a:xfrm>
              <a:off x="2351088" y="4802188"/>
              <a:ext cx="15875" cy="73025"/>
            </a:xfrm>
            <a:prstGeom prst="rect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1517487" y="4474766"/>
            <a:ext cx="381000" cy="288925"/>
            <a:chOff x="3065463" y="4694238"/>
            <a:chExt cx="381000" cy="288925"/>
          </a:xfrm>
        </p:grpSpPr>
        <p:sp>
          <p:nvSpPr>
            <p:cNvPr id="275" name="Line 121"/>
            <p:cNvSpPr>
              <a:spLocks noChangeShapeType="1"/>
            </p:cNvSpPr>
            <p:nvPr/>
          </p:nvSpPr>
          <p:spPr bwMode="auto">
            <a:xfrm>
              <a:off x="3065463" y="4694238"/>
              <a:ext cx="38100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Line 122"/>
            <p:cNvSpPr>
              <a:spLocks noChangeShapeType="1"/>
            </p:cNvSpPr>
            <p:nvPr/>
          </p:nvSpPr>
          <p:spPr bwMode="auto">
            <a:xfrm>
              <a:off x="3065463" y="4840288"/>
              <a:ext cx="38100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Line 123"/>
            <p:cNvSpPr>
              <a:spLocks noChangeShapeType="1"/>
            </p:cNvSpPr>
            <p:nvPr/>
          </p:nvSpPr>
          <p:spPr bwMode="auto">
            <a:xfrm>
              <a:off x="3065463" y="4983163"/>
              <a:ext cx="38100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Line 124"/>
            <p:cNvSpPr>
              <a:spLocks noChangeShapeType="1"/>
            </p:cNvSpPr>
            <p:nvPr/>
          </p:nvSpPr>
          <p:spPr bwMode="auto">
            <a:xfrm>
              <a:off x="3065463" y="4840288"/>
              <a:ext cx="381000" cy="0"/>
            </a:xfrm>
            <a:prstGeom prst="line">
              <a:avLst/>
            </a:prstGeom>
            <a:noFill/>
            <a:ln w="25400" cap="rnd">
              <a:solidFill>
                <a:srgbClr val="C9916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>
            <a:grpSpLocks noChangeAspect="1"/>
          </p:cNvGrpSpPr>
          <p:nvPr/>
        </p:nvGrpSpPr>
        <p:grpSpPr>
          <a:xfrm>
            <a:off x="7539701" y="747959"/>
            <a:ext cx="4265026" cy="5267450"/>
            <a:chOff x="3230563" y="-112713"/>
            <a:chExt cx="5727701" cy="7073901"/>
          </a:xfrm>
        </p:grpSpPr>
        <p:sp>
          <p:nvSpPr>
            <p:cNvPr id="280" name="Freeform 1021"/>
            <p:cNvSpPr>
              <a:spLocks/>
            </p:cNvSpPr>
            <p:nvPr/>
          </p:nvSpPr>
          <p:spPr bwMode="auto">
            <a:xfrm>
              <a:off x="3230563" y="-77788"/>
              <a:ext cx="769938" cy="595313"/>
            </a:xfrm>
            <a:custGeom>
              <a:avLst/>
              <a:gdLst>
                <a:gd name="T0" fmla="*/ 127 w 242"/>
                <a:gd name="T1" fmla="*/ 3 h 187"/>
                <a:gd name="T2" fmla="*/ 115 w 242"/>
                <a:gd name="T3" fmla="*/ 3 h 187"/>
                <a:gd name="T4" fmla="*/ 3 w 242"/>
                <a:gd name="T5" fmla="*/ 93 h 187"/>
                <a:gd name="T6" fmla="*/ 5 w 242"/>
                <a:gd name="T7" fmla="*/ 98 h 187"/>
                <a:gd name="T8" fmla="*/ 20 w 242"/>
                <a:gd name="T9" fmla="*/ 98 h 187"/>
                <a:gd name="T10" fmla="*/ 28 w 242"/>
                <a:gd name="T11" fmla="*/ 106 h 187"/>
                <a:gd name="T12" fmla="*/ 28 w 242"/>
                <a:gd name="T13" fmla="*/ 179 h 187"/>
                <a:gd name="T14" fmla="*/ 36 w 242"/>
                <a:gd name="T15" fmla="*/ 187 h 187"/>
                <a:gd name="T16" fmla="*/ 207 w 242"/>
                <a:gd name="T17" fmla="*/ 187 h 187"/>
                <a:gd name="T18" fmla="*/ 215 w 242"/>
                <a:gd name="T19" fmla="*/ 179 h 187"/>
                <a:gd name="T20" fmla="*/ 215 w 242"/>
                <a:gd name="T21" fmla="*/ 106 h 187"/>
                <a:gd name="T22" fmla="*/ 223 w 242"/>
                <a:gd name="T23" fmla="*/ 98 h 187"/>
                <a:gd name="T24" fmla="*/ 237 w 242"/>
                <a:gd name="T25" fmla="*/ 98 h 187"/>
                <a:gd name="T26" fmla="*/ 239 w 242"/>
                <a:gd name="T27" fmla="*/ 93 h 187"/>
                <a:gd name="T28" fmla="*/ 127 w 242"/>
                <a:gd name="T29" fmla="*/ 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87">
                  <a:moveTo>
                    <a:pt x="127" y="3"/>
                  </a:moveTo>
                  <a:cubicBezTo>
                    <a:pt x="124" y="0"/>
                    <a:pt x="118" y="0"/>
                    <a:pt x="115" y="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95"/>
                    <a:pt x="1" y="98"/>
                    <a:pt x="5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4" y="98"/>
                    <a:pt x="28" y="101"/>
                    <a:pt x="28" y="106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84"/>
                    <a:pt x="31" y="187"/>
                    <a:pt x="3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11" y="187"/>
                    <a:pt x="215" y="184"/>
                    <a:pt x="215" y="179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1"/>
                    <a:pt x="218" y="98"/>
                    <a:pt x="223" y="98"/>
                  </a:cubicBezTo>
                  <a:cubicBezTo>
                    <a:pt x="237" y="98"/>
                    <a:pt x="237" y="98"/>
                    <a:pt x="237" y="98"/>
                  </a:cubicBezTo>
                  <a:cubicBezTo>
                    <a:pt x="242" y="98"/>
                    <a:pt x="242" y="95"/>
                    <a:pt x="239" y="93"/>
                  </a:cubicBezTo>
                  <a:lnTo>
                    <a:pt x="127" y="3"/>
                  </a:ln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022"/>
            <p:cNvSpPr>
              <a:spLocks/>
            </p:cNvSpPr>
            <p:nvPr/>
          </p:nvSpPr>
          <p:spPr bwMode="auto">
            <a:xfrm>
              <a:off x="4483101" y="-112713"/>
              <a:ext cx="703263" cy="668338"/>
            </a:xfrm>
            <a:custGeom>
              <a:avLst/>
              <a:gdLst>
                <a:gd name="T0" fmla="*/ 107 w 221"/>
                <a:gd name="T1" fmla="*/ 4 h 210"/>
                <a:gd name="T2" fmla="*/ 114 w 221"/>
                <a:gd name="T3" fmla="*/ 4 h 210"/>
                <a:gd name="T4" fmla="*/ 142 w 221"/>
                <a:gd name="T5" fmla="*/ 61 h 210"/>
                <a:gd name="T6" fmla="*/ 153 w 221"/>
                <a:gd name="T7" fmla="*/ 69 h 210"/>
                <a:gd name="T8" fmla="*/ 215 w 221"/>
                <a:gd name="T9" fmla="*/ 78 h 210"/>
                <a:gd name="T10" fmla="*/ 217 w 221"/>
                <a:gd name="T11" fmla="*/ 85 h 210"/>
                <a:gd name="T12" fmla="*/ 173 w 221"/>
                <a:gd name="T13" fmla="*/ 128 h 210"/>
                <a:gd name="T14" fmla="*/ 168 w 221"/>
                <a:gd name="T15" fmla="*/ 142 h 210"/>
                <a:gd name="T16" fmla="*/ 179 w 221"/>
                <a:gd name="T17" fmla="*/ 204 h 210"/>
                <a:gd name="T18" fmla="*/ 173 w 221"/>
                <a:gd name="T19" fmla="*/ 208 h 210"/>
                <a:gd name="T20" fmla="*/ 118 w 221"/>
                <a:gd name="T21" fmla="*/ 179 h 210"/>
                <a:gd name="T22" fmla="*/ 103 w 221"/>
                <a:gd name="T23" fmla="*/ 179 h 210"/>
                <a:gd name="T24" fmla="*/ 48 w 221"/>
                <a:gd name="T25" fmla="*/ 208 h 210"/>
                <a:gd name="T26" fmla="*/ 42 w 221"/>
                <a:gd name="T27" fmla="*/ 204 h 210"/>
                <a:gd name="T28" fmla="*/ 53 w 221"/>
                <a:gd name="T29" fmla="*/ 142 h 210"/>
                <a:gd name="T30" fmla="*/ 48 w 221"/>
                <a:gd name="T31" fmla="*/ 128 h 210"/>
                <a:gd name="T32" fmla="*/ 3 w 221"/>
                <a:gd name="T33" fmla="*/ 85 h 210"/>
                <a:gd name="T34" fmla="*/ 6 w 221"/>
                <a:gd name="T35" fmla="*/ 78 h 210"/>
                <a:gd name="T36" fmla="*/ 68 w 221"/>
                <a:gd name="T37" fmla="*/ 69 h 210"/>
                <a:gd name="T38" fmla="*/ 79 w 221"/>
                <a:gd name="T39" fmla="*/ 61 h 210"/>
                <a:gd name="T40" fmla="*/ 107 w 221"/>
                <a:gd name="T41" fmla="*/ 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210">
                  <a:moveTo>
                    <a:pt x="107" y="4"/>
                  </a:moveTo>
                  <a:cubicBezTo>
                    <a:pt x="109" y="0"/>
                    <a:pt x="112" y="0"/>
                    <a:pt x="114" y="4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4" y="64"/>
                    <a:pt x="149" y="68"/>
                    <a:pt x="153" y="69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20" y="78"/>
                    <a:pt x="221" y="82"/>
                    <a:pt x="217" y="85"/>
                  </a:cubicBezTo>
                  <a:cubicBezTo>
                    <a:pt x="173" y="128"/>
                    <a:pt x="173" y="128"/>
                    <a:pt x="173" y="128"/>
                  </a:cubicBezTo>
                  <a:cubicBezTo>
                    <a:pt x="169" y="131"/>
                    <a:pt x="167" y="137"/>
                    <a:pt x="168" y="142"/>
                  </a:cubicBezTo>
                  <a:cubicBezTo>
                    <a:pt x="179" y="204"/>
                    <a:pt x="179" y="204"/>
                    <a:pt x="179" y="204"/>
                  </a:cubicBezTo>
                  <a:cubicBezTo>
                    <a:pt x="180" y="208"/>
                    <a:pt x="177" y="210"/>
                    <a:pt x="173" y="208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14" y="177"/>
                    <a:pt x="107" y="177"/>
                    <a:pt x="103" y="179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4" y="210"/>
                    <a:pt x="41" y="208"/>
                    <a:pt x="42" y="204"/>
                  </a:cubicBezTo>
                  <a:cubicBezTo>
                    <a:pt x="53" y="142"/>
                    <a:pt x="53" y="142"/>
                    <a:pt x="53" y="142"/>
                  </a:cubicBezTo>
                  <a:cubicBezTo>
                    <a:pt x="53" y="137"/>
                    <a:pt x="51" y="131"/>
                    <a:pt x="48" y="128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82"/>
                    <a:pt x="1" y="78"/>
                    <a:pt x="6" y="7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2" y="68"/>
                    <a:pt x="77" y="64"/>
                    <a:pt x="79" y="61"/>
                  </a:cubicBezTo>
                  <a:lnTo>
                    <a:pt x="107" y="4"/>
                  </a:ln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Oval 1023"/>
            <p:cNvSpPr>
              <a:spLocks noChangeArrowheads="1"/>
            </p:cNvSpPr>
            <p:nvPr/>
          </p:nvSpPr>
          <p:spPr bwMode="auto">
            <a:xfrm>
              <a:off x="5746750" y="-84138"/>
              <a:ext cx="612000" cy="611188"/>
            </a:xfrm>
            <a:prstGeom prst="ellipse">
              <a:avLst/>
            </a:pr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024"/>
            <p:cNvSpPr>
              <a:spLocks/>
            </p:cNvSpPr>
            <p:nvPr/>
          </p:nvSpPr>
          <p:spPr bwMode="auto">
            <a:xfrm>
              <a:off x="6799263" y="-30163"/>
              <a:ext cx="887413" cy="503238"/>
            </a:xfrm>
            <a:custGeom>
              <a:avLst/>
              <a:gdLst>
                <a:gd name="T0" fmla="*/ 230 w 279"/>
                <a:gd name="T1" fmla="*/ 60 h 158"/>
                <a:gd name="T2" fmla="*/ 230 w 279"/>
                <a:gd name="T3" fmla="*/ 60 h 158"/>
                <a:gd name="T4" fmla="*/ 209 w 279"/>
                <a:gd name="T5" fmla="*/ 51 h 158"/>
                <a:gd name="T6" fmla="*/ 199 w 279"/>
                <a:gd name="T7" fmla="*/ 53 h 158"/>
                <a:gd name="T8" fmla="*/ 125 w 279"/>
                <a:gd name="T9" fmla="*/ 0 h 158"/>
                <a:gd name="T10" fmla="*/ 55 w 279"/>
                <a:gd name="T11" fmla="*/ 43 h 158"/>
                <a:gd name="T12" fmla="*/ 0 w 279"/>
                <a:gd name="T13" fmla="*/ 100 h 158"/>
                <a:gd name="T14" fmla="*/ 57 w 279"/>
                <a:gd name="T15" fmla="*/ 158 h 158"/>
                <a:gd name="T16" fmla="*/ 230 w 279"/>
                <a:gd name="T17" fmla="*/ 158 h 158"/>
                <a:gd name="T18" fmla="*/ 279 w 279"/>
                <a:gd name="T19" fmla="*/ 109 h 158"/>
                <a:gd name="T20" fmla="*/ 230 w 279"/>
                <a:gd name="T21" fmla="*/ 6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158">
                  <a:moveTo>
                    <a:pt x="230" y="60"/>
                  </a:moveTo>
                  <a:cubicBezTo>
                    <a:pt x="230" y="60"/>
                    <a:pt x="230" y="60"/>
                    <a:pt x="230" y="60"/>
                  </a:cubicBezTo>
                  <a:cubicBezTo>
                    <a:pt x="224" y="54"/>
                    <a:pt x="217" y="51"/>
                    <a:pt x="209" y="51"/>
                  </a:cubicBezTo>
                  <a:cubicBezTo>
                    <a:pt x="205" y="51"/>
                    <a:pt x="202" y="52"/>
                    <a:pt x="199" y="53"/>
                  </a:cubicBezTo>
                  <a:cubicBezTo>
                    <a:pt x="188" y="22"/>
                    <a:pt x="159" y="0"/>
                    <a:pt x="125" y="0"/>
                  </a:cubicBezTo>
                  <a:cubicBezTo>
                    <a:pt x="94" y="0"/>
                    <a:pt x="68" y="18"/>
                    <a:pt x="55" y="43"/>
                  </a:cubicBezTo>
                  <a:cubicBezTo>
                    <a:pt x="24" y="44"/>
                    <a:pt x="0" y="69"/>
                    <a:pt x="0" y="100"/>
                  </a:cubicBezTo>
                  <a:cubicBezTo>
                    <a:pt x="0" y="132"/>
                    <a:pt x="25" y="158"/>
                    <a:pt x="57" y="158"/>
                  </a:cubicBezTo>
                  <a:cubicBezTo>
                    <a:pt x="230" y="158"/>
                    <a:pt x="230" y="158"/>
                    <a:pt x="230" y="158"/>
                  </a:cubicBezTo>
                  <a:cubicBezTo>
                    <a:pt x="257" y="158"/>
                    <a:pt x="279" y="136"/>
                    <a:pt x="279" y="109"/>
                  </a:cubicBezTo>
                  <a:cubicBezTo>
                    <a:pt x="279" y="82"/>
                    <a:pt x="257" y="60"/>
                    <a:pt x="230" y="60"/>
                  </a:cubicBez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025"/>
            <p:cNvSpPr>
              <a:spLocks/>
            </p:cNvSpPr>
            <p:nvPr/>
          </p:nvSpPr>
          <p:spPr bwMode="auto">
            <a:xfrm>
              <a:off x="8099426" y="-103188"/>
              <a:ext cx="649288" cy="649288"/>
            </a:xfrm>
            <a:custGeom>
              <a:avLst/>
              <a:gdLst>
                <a:gd name="T0" fmla="*/ 158 w 204"/>
                <a:gd name="T1" fmla="*/ 0 h 204"/>
                <a:gd name="T2" fmla="*/ 174 w 204"/>
                <a:gd name="T3" fmla="*/ 58 h 204"/>
                <a:gd name="T4" fmla="*/ 59 w 204"/>
                <a:gd name="T5" fmla="*/ 174 h 204"/>
                <a:gd name="T6" fmla="*/ 0 w 204"/>
                <a:gd name="T7" fmla="*/ 158 h 204"/>
                <a:gd name="T8" fmla="*/ 91 w 204"/>
                <a:gd name="T9" fmla="*/ 204 h 204"/>
                <a:gd name="T10" fmla="*/ 204 w 204"/>
                <a:gd name="T11" fmla="*/ 91 h 204"/>
                <a:gd name="T12" fmla="*/ 158 w 204"/>
                <a:gd name="T1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04">
                  <a:moveTo>
                    <a:pt x="158" y="0"/>
                  </a:moveTo>
                  <a:cubicBezTo>
                    <a:pt x="169" y="17"/>
                    <a:pt x="174" y="37"/>
                    <a:pt x="174" y="58"/>
                  </a:cubicBezTo>
                  <a:cubicBezTo>
                    <a:pt x="174" y="123"/>
                    <a:pt x="123" y="174"/>
                    <a:pt x="59" y="174"/>
                  </a:cubicBezTo>
                  <a:cubicBezTo>
                    <a:pt x="37" y="174"/>
                    <a:pt x="17" y="169"/>
                    <a:pt x="0" y="158"/>
                  </a:cubicBezTo>
                  <a:cubicBezTo>
                    <a:pt x="20" y="186"/>
                    <a:pt x="54" y="204"/>
                    <a:pt x="91" y="204"/>
                  </a:cubicBezTo>
                  <a:cubicBezTo>
                    <a:pt x="153" y="204"/>
                    <a:pt x="204" y="153"/>
                    <a:pt x="204" y="91"/>
                  </a:cubicBezTo>
                  <a:cubicBezTo>
                    <a:pt x="204" y="53"/>
                    <a:pt x="186" y="20"/>
                    <a:pt x="158" y="0"/>
                  </a:cubicBez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5" name="组合 284"/>
            <p:cNvGrpSpPr/>
            <p:nvPr/>
          </p:nvGrpSpPr>
          <p:grpSpPr>
            <a:xfrm>
              <a:off x="3427413" y="1138237"/>
              <a:ext cx="374650" cy="611188"/>
              <a:chOff x="3427413" y="1138237"/>
              <a:chExt cx="374650" cy="611188"/>
            </a:xfrm>
          </p:grpSpPr>
          <p:sp>
            <p:nvSpPr>
              <p:cNvPr id="389" name="Freeform 1026"/>
              <p:cNvSpPr>
                <a:spLocks/>
              </p:cNvSpPr>
              <p:nvPr/>
            </p:nvSpPr>
            <p:spPr bwMode="auto">
              <a:xfrm>
                <a:off x="3427413" y="1138237"/>
                <a:ext cx="374650" cy="611188"/>
              </a:xfrm>
              <a:custGeom>
                <a:avLst/>
                <a:gdLst>
                  <a:gd name="T0" fmla="*/ 0 w 118"/>
                  <a:gd name="T1" fmla="*/ 133 h 192"/>
                  <a:gd name="T2" fmla="*/ 59 w 118"/>
                  <a:gd name="T3" fmla="*/ 192 h 192"/>
                  <a:gd name="T4" fmla="*/ 118 w 118"/>
                  <a:gd name="T5" fmla="*/ 133 h 192"/>
                  <a:gd name="T6" fmla="*/ 59 w 118"/>
                  <a:gd name="T7" fmla="*/ 0 h 192"/>
                  <a:gd name="T8" fmla="*/ 0 w 118"/>
                  <a:gd name="T9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92">
                    <a:moveTo>
                      <a:pt x="0" y="133"/>
                    </a:moveTo>
                    <a:cubicBezTo>
                      <a:pt x="0" y="166"/>
                      <a:pt x="26" y="192"/>
                      <a:pt x="59" y="192"/>
                    </a:cubicBezTo>
                    <a:cubicBezTo>
                      <a:pt x="92" y="192"/>
                      <a:pt x="118" y="166"/>
                      <a:pt x="118" y="133"/>
                    </a:cubicBezTo>
                    <a:cubicBezTo>
                      <a:pt x="118" y="100"/>
                      <a:pt x="59" y="0"/>
                      <a:pt x="59" y="0"/>
                    </a:cubicBezTo>
                    <a:cubicBezTo>
                      <a:pt x="59" y="0"/>
                      <a:pt x="0" y="100"/>
                      <a:pt x="0" y="133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027"/>
              <p:cNvSpPr>
                <a:spLocks/>
              </p:cNvSpPr>
              <p:nvPr/>
            </p:nvSpPr>
            <p:spPr bwMode="auto">
              <a:xfrm>
                <a:off x="3427413" y="1138237"/>
                <a:ext cx="374650" cy="611188"/>
              </a:xfrm>
              <a:custGeom>
                <a:avLst/>
                <a:gdLst>
                  <a:gd name="T0" fmla="*/ 59 w 118"/>
                  <a:gd name="T1" fmla="*/ 0 h 192"/>
                  <a:gd name="T2" fmla="*/ 0 w 118"/>
                  <a:gd name="T3" fmla="*/ 133 h 192"/>
                  <a:gd name="T4" fmla="*/ 59 w 118"/>
                  <a:gd name="T5" fmla="*/ 192 h 192"/>
                  <a:gd name="T6" fmla="*/ 118 w 118"/>
                  <a:gd name="T7" fmla="*/ 133 h 192"/>
                  <a:gd name="T8" fmla="*/ 59 w 118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92">
                    <a:moveTo>
                      <a:pt x="59" y="0"/>
                    </a:moveTo>
                    <a:cubicBezTo>
                      <a:pt x="59" y="0"/>
                      <a:pt x="0" y="100"/>
                      <a:pt x="0" y="133"/>
                    </a:cubicBezTo>
                    <a:cubicBezTo>
                      <a:pt x="0" y="166"/>
                      <a:pt x="26" y="192"/>
                      <a:pt x="59" y="192"/>
                    </a:cubicBezTo>
                    <a:cubicBezTo>
                      <a:pt x="92" y="192"/>
                      <a:pt x="118" y="166"/>
                      <a:pt x="118" y="133"/>
                    </a:cubicBezTo>
                    <a:cubicBezTo>
                      <a:pt x="118" y="100"/>
                      <a:pt x="59" y="0"/>
                      <a:pt x="59" y="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028"/>
              <p:cNvSpPr>
                <a:spLocks/>
              </p:cNvSpPr>
              <p:nvPr/>
            </p:nvSpPr>
            <p:spPr bwMode="auto">
              <a:xfrm>
                <a:off x="3490913" y="1470025"/>
                <a:ext cx="28575" cy="168275"/>
              </a:xfrm>
              <a:custGeom>
                <a:avLst/>
                <a:gdLst>
                  <a:gd name="T0" fmla="*/ 8 w 9"/>
                  <a:gd name="T1" fmla="*/ 0 h 53"/>
                  <a:gd name="T2" fmla="*/ 0 w 9"/>
                  <a:gd name="T3" fmla="*/ 30 h 53"/>
                  <a:gd name="T4" fmla="*/ 9 w 9"/>
                  <a:gd name="T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3">
                    <a:moveTo>
                      <a:pt x="8" y="0"/>
                    </a:moveTo>
                    <a:cubicBezTo>
                      <a:pt x="8" y="0"/>
                      <a:pt x="0" y="17"/>
                      <a:pt x="0" y="30"/>
                    </a:cubicBezTo>
                    <a:cubicBezTo>
                      <a:pt x="0" y="39"/>
                      <a:pt x="5" y="49"/>
                      <a:pt x="9" y="53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4552951" y="1227137"/>
              <a:ext cx="560388" cy="430213"/>
              <a:chOff x="4552951" y="1227137"/>
              <a:chExt cx="560388" cy="430213"/>
            </a:xfrm>
          </p:grpSpPr>
          <p:sp>
            <p:nvSpPr>
              <p:cNvPr id="386" name="Freeform 1029"/>
              <p:cNvSpPr>
                <a:spLocks/>
              </p:cNvSpPr>
              <p:nvPr/>
            </p:nvSpPr>
            <p:spPr bwMode="auto">
              <a:xfrm>
                <a:off x="4552951" y="1349375"/>
                <a:ext cx="560388" cy="307975"/>
              </a:xfrm>
              <a:custGeom>
                <a:avLst/>
                <a:gdLst>
                  <a:gd name="T0" fmla="*/ 176 w 176"/>
                  <a:gd name="T1" fmla="*/ 0 h 97"/>
                  <a:gd name="T2" fmla="*/ 176 w 176"/>
                  <a:gd name="T3" fmla="*/ 89 h 97"/>
                  <a:gd name="T4" fmla="*/ 168 w 176"/>
                  <a:gd name="T5" fmla="*/ 97 h 97"/>
                  <a:gd name="T6" fmla="*/ 8 w 176"/>
                  <a:gd name="T7" fmla="*/ 97 h 97"/>
                  <a:gd name="T8" fmla="*/ 0 w 176"/>
                  <a:gd name="T9" fmla="*/ 89 h 97"/>
                  <a:gd name="T10" fmla="*/ 0 w 17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97">
                    <a:moveTo>
                      <a:pt x="176" y="0"/>
                    </a:move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93"/>
                      <a:pt x="173" y="97"/>
                      <a:pt x="16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Line 1030"/>
              <p:cNvSpPr>
                <a:spLocks noChangeShapeType="1"/>
              </p:cNvSpPr>
              <p:nvPr/>
            </p:nvSpPr>
            <p:spPr bwMode="auto">
              <a:xfrm flipV="1">
                <a:off x="4833938" y="1246187"/>
                <a:ext cx="0" cy="217488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031"/>
              <p:cNvSpPr>
                <a:spLocks/>
              </p:cNvSpPr>
              <p:nvPr/>
            </p:nvSpPr>
            <p:spPr bwMode="auto">
              <a:xfrm>
                <a:off x="4727576" y="1227137"/>
                <a:ext cx="214313" cy="98425"/>
              </a:xfrm>
              <a:custGeom>
                <a:avLst/>
                <a:gdLst>
                  <a:gd name="T0" fmla="*/ 0 w 67"/>
                  <a:gd name="T1" fmla="*/ 31 h 31"/>
                  <a:gd name="T2" fmla="*/ 28 w 67"/>
                  <a:gd name="T3" fmla="*/ 3 h 31"/>
                  <a:gd name="T4" fmla="*/ 39 w 67"/>
                  <a:gd name="T5" fmla="*/ 3 h 31"/>
                  <a:gd name="T6" fmla="*/ 67 w 67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0" y="31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31" y="0"/>
                      <a:pt x="36" y="0"/>
                      <a:pt x="39" y="3"/>
                    </a:cubicBezTo>
                    <a:cubicBezTo>
                      <a:pt x="67" y="31"/>
                      <a:pt x="67" y="31"/>
                      <a:pt x="67" y="31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5756276" y="1147762"/>
              <a:ext cx="587375" cy="592138"/>
              <a:chOff x="5756276" y="1147762"/>
              <a:chExt cx="587375" cy="592138"/>
            </a:xfrm>
          </p:grpSpPr>
          <p:sp>
            <p:nvSpPr>
              <p:cNvPr id="378" name="Line 1032"/>
              <p:cNvSpPr>
                <a:spLocks noChangeShapeType="1"/>
              </p:cNvSpPr>
              <p:nvPr/>
            </p:nvSpPr>
            <p:spPr bwMode="auto">
              <a:xfrm flipV="1">
                <a:off x="6048376" y="1166812"/>
                <a:ext cx="0" cy="217488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033"/>
              <p:cNvSpPr>
                <a:spLocks/>
              </p:cNvSpPr>
              <p:nvPr/>
            </p:nvSpPr>
            <p:spPr bwMode="auto">
              <a:xfrm>
                <a:off x="5943601" y="1147762"/>
                <a:ext cx="212725" cy="98425"/>
              </a:xfrm>
              <a:custGeom>
                <a:avLst/>
                <a:gdLst>
                  <a:gd name="T0" fmla="*/ 0 w 67"/>
                  <a:gd name="T1" fmla="*/ 31 h 31"/>
                  <a:gd name="T2" fmla="*/ 28 w 67"/>
                  <a:gd name="T3" fmla="*/ 3 h 31"/>
                  <a:gd name="T4" fmla="*/ 39 w 67"/>
                  <a:gd name="T5" fmla="*/ 3 h 31"/>
                  <a:gd name="T6" fmla="*/ 67 w 67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0" y="31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31" y="0"/>
                      <a:pt x="36" y="0"/>
                      <a:pt x="39" y="3"/>
                    </a:cubicBezTo>
                    <a:cubicBezTo>
                      <a:pt x="67" y="31"/>
                      <a:pt x="67" y="31"/>
                      <a:pt x="67" y="31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Line 1034"/>
              <p:cNvSpPr>
                <a:spLocks noChangeShapeType="1"/>
              </p:cNvSpPr>
              <p:nvPr/>
            </p:nvSpPr>
            <p:spPr bwMode="auto">
              <a:xfrm>
                <a:off x="6048376" y="1504950"/>
                <a:ext cx="0" cy="215900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035"/>
              <p:cNvSpPr>
                <a:spLocks/>
              </p:cNvSpPr>
              <p:nvPr/>
            </p:nvSpPr>
            <p:spPr bwMode="auto">
              <a:xfrm>
                <a:off x="5943601" y="1641475"/>
                <a:ext cx="212725" cy="98425"/>
              </a:xfrm>
              <a:custGeom>
                <a:avLst/>
                <a:gdLst>
                  <a:gd name="T0" fmla="*/ 67 w 67"/>
                  <a:gd name="T1" fmla="*/ 0 h 31"/>
                  <a:gd name="T2" fmla="*/ 39 w 67"/>
                  <a:gd name="T3" fmla="*/ 28 h 31"/>
                  <a:gd name="T4" fmla="*/ 28 w 67"/>
                  <a:gd name="T5" fmla="*/ 28 h 31"/>
                  <a:gd name="T6" fmla="*/ 0 w 6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67" y="0"/>
                    </a:moveTo>
                    <a:cubicBezTo>
                      <a:pt x="39" y="28"/>
                      <a:pt x="39" y="28"/>
                      <a:pt x="39" y="28"/>
                    </a:cubicBezTo>
                    <a:cubicBezTo>
                      <a:pt x="36" y="31"/>
                      <a:pt x="31" y="31"/>
                      <a:pt x="28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Line 1036"/>
              <p:cNvSpPr>
                <a:spLocks noChangeShapeType="1"/>
              </p:cNvSpPr>
              <p:nvPr/>
            </p:nvSpPr>
            <p:spPr bwMode="auto">
              <a:xfrm flipH="1">
                <a:off x="5772151" y="1444625"/>
                <a:ext cx="219075" cy="0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037"/>
              <p:cNvSpPr>
                <a:spLocks/>
              </p:cNvSpPr>
              <p:nvPr/>
            </p:nvSpPr>
            <p:spPr bwMode="auto">
              <a:xfrm>
                <a:off x="5756276" y="1339850"/>
                <a:ext cx="98425" cy="209550"/>
              </a:xfrm>
              <a:custGeom>
                <a:avLst/>
                <a:gdLst>
                  <a:gd name="T0" fmla="*/ 31 w 31"/>
                  <a:gd name="T1" fmla="*/ 66 h 66"/>
                  <a:gd name="T2" fmla="*/ 3 w 31"/>
                  <a:gd name="T3" fmla="*/ 39 h 66"/>
                  <a:gd name="T4" fmla="*/ 3 w 31"/>
                  <a:gd name="T5" fmla="*/ 27 h 66"/>
                  <a:gd name="T6" fmla="*/ 31 w 3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6">
                    <a:moveTo>
                      <a:pt x="31" y="66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0" y="36"/>
                      <a:pt x="0" y="30"/>
                      <a:pt x="3" y="27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Line 1038"/>
              <p:cNvSpPr>
                <a:spLocks noChangeShapeType="1"/>
              </p:cNvSpPr>
              <p:nvPr/>
            </p:nvSpPr>
            <p:spPr bwMode="auto">
              <a:xfrm>
                <a:off x="6108701" y="1444625"/>
                <a:ext cx="219075" cy="0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039"/>
              <p:cNvSpPr>
                <a:spLocks/>
              </p:cNvSpPr>
              <p:nvPr/>
            </p:nvSpPr>
            <p:spPr bwMode="auto">
              <a:xfrm>
                <a:off x="6245226" y="1339850"/>
                <a:ext cx="98425" cy="209550"/>
              </a:xfrm>
              <a:custGeom>
                <a:avLst/>
                <a:gdLst>
                  <a:gd name="T0" fmla="*/ 0 w 31"/>
                  <a:gd name="T1" fmla="*/ 0 h 66"/>
                  <a:gd name="T2" fmla="*/ 28 w 31"/>
                  <a:gd name="T3" fmla="*/ 27 h 66"/>
                  <a:gd name="T4" fmla="*/ 28 w 31"/>
                  <a:gd name="T5" fmla="*/ 39 h 66"/>
                  <a:gd name="T6" fmla="*/ 0 w 3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30"/>
                      <a:pt x="31" y="36"/>
                      <a:pt x="28" y="39"/>
                    </a:cubicBezTo>
                    <a:cubicBezTo>
                      <a:pt x="0" y="66"/>
                      <a:pt x="0" y="66"/>
                      <a:pt x="0" y="66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8" name="Freeform 1040"/>
            <p:cNvSpPr>
              <a:spLocks/>
            </p:cNvSpPr>
            <p:nvPr/>
          </p:nvSpPr>
          <p:spPr bwMode="auto">
            <a:xfrm>
              <a:off x="6923088" y="1125537"/>
              <a:ext cx="635000" cy="636588"/>
            </a:xfrm>
            <a:custGeom>
              <a:avLst/>
              <a:gdLst>
                <a:gd name="T0" fmla="*/ 35 w 200"/>
                <a:gd name="T1" fmla="*/ 197 h 200"/>
                <a:gd name="T2" fmla="*/ 46 w 200"/>
                <a:gd name="T3" fmla="*/ 196 h 200"/>
                <a:gd name="T4" fmla="*/ 121 w 200"/>
                <a:gd name="T5" fmla="*/ 104 h 200"/>
                <a:gd name="T6" fmla="*/ 134 w 200"/>
                <a:gd name="T7" fmla="*/ 100 h 200"/>
                <a:gd name="T8" fmla="*/ 185 w 200"/>
                <a:gd name="T9" fmla="*/ 94 h 200"/>
                <a:gd name="T10" fmla="*/ 199 w 200"/>
                <a:gd name="T11" fmla="*/ 46 h 200"/>
                <a:gd name="T12" fmla="*/ 193 w 200"/>
                <a:gd name="T13" fmla="*/ 44 h 200"/>
                <a:gd name="T14" fmla="*/ 174 w 200"/>
                <a:gd name="T15" fmla="*/ 63 h 200"/>
                <a:gd name="T16" fmla="*/ 163 w 200"/>
                <a:gd name="T17" fmla="*/ 63 h 200"/>
                <a:gd name="T18" fmla="*/ 137 w 200"/>
                <a:gd name="T19" fmla="*/ 37 h 200"/>
                <a:gd name="T20" fmla="*/ 137 w 200"/>
                <a:gd name="T21" fmla="*/ 26 h 200"/>
                <a:gd name="T22" fmla="*/ 157 w 200"/>
                <a:gd name="T23" fmla="*/ 7 h 200"/>
                <a:gd name="T24" fmla="*/ 154 w 200"/>
                <a:gd name="T25" fmla="*/ 1 h 200"/>
                <a:gd name="T26" fmla="*/ 107 w 200"/>
                <a:gd name="T27" fmla="*/ 15 h 200"/>
                <a:gd name="T28" fmla="*/ 100 w 200"/>
                <a:gd name="T29" fmla="*/ 66 h 200"/>
                <a:gd name="T30" fmla="*/ 96 w 200"/>
                <a:gd name="T31" fmla="*/ 79 h 200"/>
                <a:gd name="T32" fmla="*/ 4 w 200"/>
                <a:gd name="T33" fmla="*/ 154 h 200"/>
                <a:gd name="T34" fmla="*/ 3 w 200"/>
                <a:gd name="T35" fmla="*/ 165 h 200"/>
                <a:gd name="T36" fmla="*/ 35 w 200"/>
                <a:gd name="T37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00">
                  <a:moveTo>
                    <a:pt x="35" y="197"/>
                  </a:moveTo>
                  <a:cubicBezTo>
                    <a:pt x="38" y="200"/>
                    <a:pt x="43" y="200"/>
                    <a:pt x="46" y="19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1"/>
                    <a:pt x="130" y="99"/>
                    <a:pt x="134" y="100"/>
                  </a:cubicBezTo>
                  <a:cubicBezTo>
                    <a:pt x="134" y="100"/>
                    <a:pt x="170" y="109"/>
                    <a:pt x="185" y="94"/>
                  </a:cubicBezTo>
                  <a:cubicBezTo>
                    <a:pt x="200" y="79"/>
                    <a:pt x="199" y="46"/>
                    <a:pt x="199" y="46"/>
                  </a:cubicBezTo>
                  <a:cubicBezTo>
                    <a:pt x="199" y="42"/>
                    <a:pt x="197" y="41"/>
                    <a:pt x="193" y="44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1" y="66"/>
                    <a:pt x="166" y="66"/>
                    <a:pt x="163" y="6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4" y="34"/>
                    <a:pt x="134" y="29"/>
                    <a:pt x="137" y="26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60" y="4"/>
                    <a:pt x="159" y="1"/>
                    <a:pt x="154" y="1"/>
                  </a:cubicBezTo>
                  <a:cubicBezTo>
                    <a:pt x="154" y="1"/>
                    <a:pt x="122" y="0"/>
                    <a:pt x="107" y="15"/>
                  </a:cubicBezTo>
                  <a:cubicBezTo>
                    <a:pt x="92" y="30"/>
                    <a:pt x="100" y="66"/>
                    <a:pt x="100" y="66"/>
                  </a:cubicBezTo>
                  <a:cubicBezTo>
                    <a:pt x="102" y="70"/>
                    <a:pt x="100" y="76"/>
                    <a:pt x="96" y="79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0" y="157"/>
                    <a:pt x="0" y="162"/>
                    <a:pt x="3" y="165"/>
                  </a:cubicBezTo>
                  <a:lnTo>
                    <a:pt x="35" y="197"/>
                  </a:ln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9" name="组合 288"/>
            <p:cNvGrpSpPr/>
            <p:nvPr/>
          </p:nvGrpSpPr>
          <p:grpSpPr>
            <a:xfrm>
              <a:off x="8058151" y="1192212"/>
              <a:ext cx="731838" cy="503238"/>
              <a:chOff x="8058151" y="1192212"/>
              <a:chExt cx="731838" cy="503238"/>
            </a:xfrm>
          </p:grpSpPr>
          <p:sp>
            <p:nvSpPr>
              <p:cNvPr id="374" name="Freeform 1041"/>
              <p:cNvSpPr>
                <a:spLocks/>
              </p:cNvSpPr>
              <p:nvPr/>
            </p:nvSpPr>
            <p:spPr bwMode="auto">
              <a:xfrm>
                <a:off x="8061326" y="1192212"/>
                <a:ext cx="725488" cy="503238"/>
              </a:xfrm>
              <a:custGeom>
                <a:avLst/>
                <a:gdLst>
                  <a:gd name="T0" fmla="*/ 228 w 228"/>
                  <a:gd name="T1" fmla="*/ 150 h 158"/>
                  <a:gd name="T2" fmla="*/ 220 w 228"/>
                  <a:gd name="T3" fmla="*/ 158 h 158"/>
                  <a:gd name="T4" fmla="*/ 8 w 228"/>
                  <a:gd name="T5" fmla="*/ 158 h 158"/>
                  <a:gd name="T6" fmla="*/ 0 w 228"/>
                  <a:gd name="T7" fmla="*/ 150 h 158"/>
                  <a:gd name="T8" fmla="*/ 0 w 228"/>
                  <a:gd name="T9" fmla="*/ 8 h 158"/>
                  <a:gd name="T10" fmla="*/ 8 w 228"/>
                  <a:gd name="T11" fmla="*/ 0 h 158"/>
                  <a:gd name="T12" fmla="*/ 220 w 228"/>
                  <a:gd name="T13" fmla="*/ 0 h 158"/>
                  <a:gd name="T14" fmla="*/ 228 w 228"/>
                  <a:gd name="T15" fmla="*/ 8 h 158"/>
                  <a:gd name="T16" fmla="*/ 228 w 228"/>
                  <a:gd name="T17" fmla="*/ 1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58">
                    <a:moveTo>
                      <a:pt x="228" y="150"/>
                    </a:moveTo>
                    <a:cubicBezTo>
                      <a:pt x="228" y="154"/>
                      <a:pt x="224" y="158"/>
                      <a:pt x="220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4" y="158"/>
                      <a:pt x="0" y="154"/>
                      <a:pt x="0" y="15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4" y="0"/>
                      <a:pt x="228" y="4"/>
                      <a:pt x="228" y="8"/>
                    </a:cubicBezTo>
                    <a:lnTo>
                      <a:pt x="228" y="15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042"/>
              <p:cNvSpPr>
                <a:spLocks/>
              </p:cNvSpPr>
              <p:nvPr/>
            </p:nvSpPr>
            <p:spPr bwMode="auto">
              <a:xfrm>
                <a:off x="8058151" y="1255712"/>
                <a:ext cx="731838" cy="357188"/>
              </a:xfrm>
              <a:custGeom>
                <a:avLst/>
                <a:gdLst>
                  <a:gd name="T0" fmla="*/ 0 w 461"/>
                  <a:gd name="T1" fmla="*/ 0 h 225"/>
                  <a:gd name="T2" fmla="*/ 230 w 461"/>
                  <a:gd name="T3" fmla="*/ 225 h 225"/>
                  <a:gd name="T4" fmla="*/ 461 w 461"/>
                  <a:gd name="T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1" h="225">
                    <a:moveTo>
                      <a:pt x="0" y="0"/>
                    </a:moveTo>
                    <a:lnTo>
                      <a:pt x="230" y="225"/>
                    </a:lnTo>
                    <a:lnTo>
                      <a:pt x="461" y="0"/>
                    </a:ln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Line 1043"/>
              <p:cNvSpPr>
                <a:spLocks noChangeShapeType="1"/>
              </p:cNvSpPr>
              <p:nvPr/>
            </p:nvSpPr>
            <p:spPr bwMode="auto">
              <a:xfrm flipH="1">
                <a:off x="8067676" y="1485900"/>
                <a:ext cx="206375" cy="200025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Line 1044"/>
              <p:cNvSpPr>
                <a:spLocks noChangeShapeType="1"/>
              </p:cNvSpPr>
              <p:nvPr/>
            </p:nvSpPr>
            <p:spPr bwMode="auto">
              <a:xfrm flipH="1" flipV="1">
                <a:off x="8567738" y="1479550"/>
                <a:ext cx="212725" cy="206375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3398838" y="2268537"/>
              <a:ext cx="433388" cy="611188"/>
              <a:chOff x="3398838" y="2268537"/>
              <a:chExt cx="433388" cy="611188"/>
            </a:xfrm>
          </p:grpSpPr>
          <p:sp>
            <p:nvSpPr>
              <p:cNvPr id="372" name="Freeform 1045"/>
              <p:cNvSpPr>
                <a:spLocks/>
              </p:cNvSpPr>
              <p:nvPr/>
            </p:nvSpPr>
            <p:spPr bwMode="auto">
              <a:xfrm>
                <a:off x="3398838" y="2543175"/>
                <a:ext cx="433388" cy="336550"/>
              </a:xfrm>
              <a:custGeom>
                <a:avLst/>
                <a:gdLst>
                  <a:gd name="T0" fmla="*/ 136 w 136"/>
                  <a:gd name="T1" fmla="*/ 69 h 106"/>
                  <a:gd name="T2" fmla="*/ 0 w 136"/>
                  <a:gd name="T3" fmla="*/ 69 h 106"/>
                  <a:gd name="T4" fmla="*/ 68 w 136"/>
                  <a:gd name="T5" fmla="*/ 0 h 106"/>
                  <a:gd name="T6" fmla="*/ 136 w 136"/>
                  <a:gd name="T7" fmla="*/ 6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106">
                    <a:moveTo>
                      <a:pt x="136" y="69"/>
                    </a:moveTo>
                    <a:cubicBezTo>
                      <a:pt x="136" y="106"/>
                      <a:pt x="0" y="106"/>
                      <a:pt x="0" y="69"/>
                    </a:cubicBezTo>
                    <a:cubicBezTo>
                      <a:pt x="0" y="31"/>
                      <a:pt x="30" y="0"/>
                      <a:pt x="68" y="0"/>
                    </a:cubicBezTo>
                    <a:cubicBezTo>
                      <a:pt x="106" y="0"/>
                      <a:pt x="136" y="31"/>
                      <a:pt x="136" y="69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Oval 1046"/>
              <p:cNvSpPr>
                <a:spLocks noChangeArrowheads="1"/>
              </p:cNvSpPr>
              <p:nvPr/>
            </p:nvSpPr>
            <p:spPr bwMode="auto">
              <a:xfrm>
                <a:off x="3497263" y="2268537"/>
                <a:ext cx="234950" cy="23495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1" name="Freeform 1047"/>
            <p:cNvSpPr>
              <a:spLocks/>
            </p:cNvSpPr>
            <p:nvPr/>
          </p:nvSpPr>
          <p:spPr bwMode="auto">
            <a:xfrm>
              <a:off x="4552951" y="2303462"/>
              <a:ext cx="560388" cy="515938"/>
            </a:xfrm>
            <a:custGeom>
              <a:avLst/>
              <a:gdLst>
                <a:gd name="T0" fmla="*/ 176 w 176"/>
                <a:gd name="T1" fmla="*/ 8 h 162"/>
                <a:gd name="T2" fmla="*/ 168 w 176"/>
                <a:gd name="T3" fmla="*/ 0 h 162"/>
                <a:gd name="T4" fmla="*/ 8 w 176"/>
                <a:gd name="T5" fmla="*/ 0 h 162"/>
                <a:gd name="T6" fmla="*/ 0 w 176"/>
                <a:gd name="T7" fmla="*/ 8 h 162"/>
                <a:gd name="T8" fmla="*/ 0 w 176"/>
                <a:gd name="T9" fmla="*/ 111 h 162"/>
                <a:gd name="T10" fmla="*/ 8 w 176"/>
                <a:gd name="T11" fmla="*/ 119 h 162"/>
                <a:gd name="T12" fmla="*/ 99 w 176"/>
                <a:gd name="T13" fmla="*/ 119 h 162"/>
                <a:gd name="T14" fmla="*/ 112 w 176"/>
                <a:gd name="T15" fmla="*/ 125 h 162"/>
                <a:gd name="T16" fmla="*/ 140 w 176"/>
                <a:gd name="T17" fmla="*/ 159 h 162"/>
                <a:gd name="T18" fmla="*/ 145 w 176"/>
                <a:gd name="T19" fmla="*/ 157 h 162"/>
                <a:gd name="T20" fmla="*/ 145 w 176"/>
                <a:gd name="T21" fmla="*/ 127 h 162"/>
                <a:gd name="T22" fmla="*/ 153 w 176"/>
                <a:gd name="T23" fmla="*/ 119 h 162"/>
                <a:gd name="T24" fmla="*/ 168 w 176"/>
                <a:gd name="T25" fmla="*/ 119 h 162"/>
                <a:gd name="T26" fmla="*/ 176 w 176"/>
                <a:gd name="T27" fmla="*/ 111 h 162"/>
                <a:gd name="T28" fmla="*/ 176 w 176"/>
                <a:gd name="T29" fmla="*/ 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162">
                  <a:moveTo>
                    <a:pt x="176" y="8"/>
                  </a:moveTo>
                  <a:cubicBezTo>
                    <a:pt x="176" y="4"/>
                    <a:pt x="173" y="0"/>
                    <a:pt x="16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4" y="119"/>
                    <a:pt x="8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03" y="119"/>
                    <a:pt x="109" y="121"/>
                    <a:pt x="112" y="125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43" y="162"/>
                    <a:pt x="145" y="161"/>
                    <a:pt x="145" y="15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2"/>
                    <a:pt x="149" y="119"/>
                    <a:pt x="153" y="119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73" y="119"/>
                    <a:pt x="176" y="115"/>
                    <a:pt x="176" y="111"/>
                  </a:cubicBezTo>
                  <a:lnTo>
                    <a:pt x="176" y="8"/>
                  </a:ln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92" name="组合 291"/>
            <p:cNvGrpSpPr/>
            <p:nvPr/>
          </p:nvGrpSpPr>
          <p:grpSpPr>
            <a:xfrm>
              <a:off x="5813426" y="2309812"/>
              <a:ext cx="473075" cy="496888"/>
              <a:chOff x="5813426" y="2309812"/>
              <a:chExt cx="473075" cy="496888"/>
            </a:xfrm>
          </p:grpSpPr>
          <p:sp>
            <p:nvSpPr>
              <p:cNvPr id="368" name="Freeform 1048"/>
              <p:cNvSpPr>
                <a:spLocks/>
              </p:cNvSpPr>
              <p:nvPr/>
            </p:nvSpPr>
            <p:spPr bwMode="auto">
              <a:xfrm>
                <a:off x="5813426" y="2468562"/>
                <a:ext cx="473075" cy="338138"/>
              </a:xfrm>
              <a:custGeom>
                <a:avLst/>
                <a:gdLst>
                  <a:gd name="T0" fmla="*/ 149 w 149"/>
                  <a:gd name="T1" fmla="*/ 98 h 106"/>
                  <a:gd name="T2" fmla="*/ 141 w 149"/>
                  <a:gd name="T3" fmla="*/ 106 h 106"/>
                  <a:gd name="T4" fmla="*/ 8 w 149"/>
                  <a:gd name="T5" fmla="*/ 106 h 106"/>
                  <a:gd name="T6" fmla="*/ 0 w 149"/>
                  <a:gd name="T7" fmla="*/ 98 h 106"/>
                  <a:gd name="T8" fmla="*/ 0 w 149"/>
                  <a:gd name="T9" fmla="*/ 8 h 106"/>
                  <a:gd name="T10" fmla="*/ 8 w 149"/>
                  <a:gd name="T11" fmla="*/ 0 h 106"/>
                  <a:gd name="T12" fmla="*/ 141 w 149"/>
                  <a:gd name="T13" fmla="*/ 0 h 106"/>
                  <a:gd name="T14" fmla="*/ 149 w 149"/>
                  <a:gd name="T15" fmla="*/ 8 h 106"/>
                  <a:gd name="T16" fmla="*/ 149 w 149"/>
                  <a:gd name="T17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06">
                    <a:moveTo>
                      <a:pt x="149" y="98"/>
                    </a:moveTo>
                    <a:cubicBezTo>
                      <a:pt x="149" y="103"/>
                      <a:pt x="145" y="106"/>
                      <a:pt x="141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4" y="106"/>
                      <a:pt x="0" y="103"/>
                      <a:pt x="0" y="9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5" y="0"/>
                      <a:pt x="149" y="4"/>
                      <a:pt x="149" y="8"/>
                    </a:cubicBezTo>
                    <a:lnTo>
                      <a:pt x="149" y="98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049"/>
              <p:cNvSpPr>
                <a:spLocks/>
              </p:cNvSpPr>
              <p:nvPr/>
            </p:nvSpPr>
            <p:spPr bwMode="auto">
              <a:xfrm>
                <a:off x="5908676" y="2309812"/>
                <a:ext cx="273050" cy="158750"/>
              </a:xfrm>
              <a:custGeom>
                <a:avLst/>
                <a:gdLst>
                  <a:gd name="T0" fmla="*/ 0 w 86"/>
                  <a:gd name="T1" fmla="*/ 50 h 50"/>
                  <a:gd name="T2" fmla="*/ 0 w 86"/>
                  <a:gd name="T3" fmla="*/ 8 h 50"/>
                  <a:gd name="T4" fmla="*/ 8 w 86"/>
                  <a:gd name="T5" fmla="*/ 0 h 50"/>
                  <a:gd name="T6" fmla="*/ 78 w 86"/>
                  <a:gd name="T7" fmla="*/ 0 h 50"/>
                  <a:gd name="T8" fmla="*/ 86 w 86"/>
                  <a:gd name="T9" fmla="*/ 8 h 50"/>
                  <a:gd name="T10" fmla="*/ 86 w 86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50">
                    <a:moveTo>
                      <a:pt x="0" y="5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3" y="0"/>
                      <a:pt x="86" y="4"/>
                      <a:pt x="86" y="8"/>
                    </a:cubicBezTo>
                    <a:cubicBezTo>
                      <a:pt x="86" y="50"/>
                      <a:pt x="86" y="50"/>
                      <a:pt x="86" y="50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Oval 1050"/>
              <p:cNvSpPr>
                <a:spLocks noChangeArrowheads="1"/>
              </p:cNvSpPr>
              <p:nvPr/>
            </p:nvSpPr>
            <p:spPr bwMode="auto">
              <a:xfrm>
                <a:off x="6010276" y="2559050"/>
                <a:ext cx="69850" cy="6985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Line 1051"/>
              <p:cNvSpPr>
                <a:spLocks noChangeShapeType="1"/>
              </p:cNvSpPr>
              <p:nvPr/>
            </p:nvSpPr>
            <p:spPr bwMode="auto">
              <a:xfrm>
                <a:off x="6045201" y="2628900"/>
                <a:ext cx="0" cy="10795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8194676" y="2328862"/>
              <a:ext cx="458788" cy="461963"/>
              <a:chOff x="8194676" y="2328862"/>
              <a:chExt cx="458788" cy="461963"/>
            </a:xfrm>
          </p:grpSpPr>
          <p:sp>
            <p:nvSpPr>
              <p:cNvPr id="366" name="Line 1052"/>
              <p:cNvSpPr>
                <a:spLocks noChangeShapeType="1"/>
              </p:cNvSpPr>
              <p:nvPr/>
            </p:nvSpPr>
            <p:spPr bwMode="auto">
              <a:xfrm>
                <a:off x="8194676" y="2328862"/>
                <a:ext cx="458788" cy="461963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Line 1053"/>
              <p:cNvSpPr>
                <a:spLocks noChangeShapeType="1"/>
              </p:cNvSpPr>
              <p:nvPr/>
            </p:nvSpPr>
            <p:spPr bwMode="auto">
              <a:xfrm flipV="1">
                <a:off x="8194676" y="2328862"/>
                <a:ext cx="458788" cy="461963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6916738" y="4098925"/>
              <a:ext cx="650875" cy="652463"/>
              <a:chOff x="6916738" y="4098925"/>
              <a:chExt cx="650875" cy="652463"/>
            </a:xfrm>
          </p:grpSpPr>
          <p:sp>
            <p:nvSpPr>
              <p:cNvPr id="364" name="Line 1054"/>
              <p:cNvSpPr>
                <a:spLocks noChangeShapeType="1"/>
              </p:cNvSpPr>
              <p:nvPr/>
            </p:nvSpPr>
            <p:spPr bwMode="auto">
              <a:xfrm>
                <a:off x="6916738" y="4427538"/>
                <a:ext cx="650875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Line 1055"/>
              <p:cNvSpPr>
                <a:spLocks noChangeShapeType="1"/>
              </p:cNvSpPr>
              <p:nvPr/>
            </p:nvSpPr>
            <p:spPr bwMode="auto">
              <a:xfrm flipV="1">
                <a:off x="7240588" y="4098925"/>
                <a:ext cx="0" cy="652463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5" name="Freeform 1056"/>
            <p:cNvSpPr>
              <a:spLocks/>
            </p:cNvSpPr>
            <p:nvPr/>
          </p:nvSpPr>
          <p:spPr bwMode="auto">
            <a:xfrm>
              <a:off x="3354388" y="3192462"/>
              <a:ext cx="525463" cy="431800"/>
            </a:xfrm>
            <a:custGeom>
              <a:avLst/>
              <a:gdLst>
                <a:gd name="T0" fmla="*/ 0 w 165"/>
                <a:gd name="T1" fmla="*/ 68 h 136"/>
                <a:gd name="T2" fmla="*/ 44 w 165"/>
                <a:gd name="T3" fmla="*/ 132 h 136"/>
                <a:gd name="T4" fmla="*/ 53 w 165"/>
                <a:gd name="T5" fmla="*/ 132 h 136"/>
                <a:gd name="T6" fmla="*/ 165 w 165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36">
                  <a:moveTo>
                    <a:pt x="0" y="68"/>
                  </a:moveTo>
                  <a:cubicBezTo>
                    <a:pt x="44" y="132"/>
                    <a:pt x="44" y="132"/>
                    <a:pt x="44" y="132"/>
                  </a:cubicBezTo>
                  <a:cubicBezTo>
                    <a:pt x="46" y="135"/>
                    <a:pt x="51" y="136"/>
                    <a:pt x="53" y="132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96" name="组合 295"/>
            <p:cNvGrpSpPr/>
            <p:nvPr/>
          </p:nvGrpSpPr>
          <p:grpSpPr>
            <a:xfrm>
              <a:off x="4610101" y="3173412"/>
              <a:ext cx="458788" cy="457201"/>
              <a:chOff x="4610101" y="3173412"/>
              <a:chExt cx="458788" cy="457201"/>
            </a:xfrm>
          </p:grpSpPr>
          <p:sp>
            <p:nvSpPr>
              <p:cNvPr id="360" name="Freeform 1057"/>
              <p:cNvSpPr>
                <a:spLocks/>
              </p:cNvSpPr>
              <p:nvPr/>
            </p:nvSpPr>
            <p:spPr bwMode="auto">
              <a:xfrm>
                <a:off x="4737101" y="3173412"/>
                <a:ext cx="331788" cy="330200"/>
              </a:xfrm>
              <a:custGeom>
                <a:avLst/>
                <a:gdLst>
                  <a:gd name="T0" fmla="*/ 86 w 104"/>
                  <a:gd name="T1" fmla="*/ 86 h 104"/>
                  <a:gd name="T2" fmla="*/ 19 w 104"/>
                  <a:gd name="T3" fmla="*/ 86 h 104"/>
                  <a:gd name="T4" fmla="*/ 19 w 104"/>
                  <a:gd name="T5" fmla="*/ 19 h 104"/>
                  <a:gd name="T6" fmla="*/ 86 w 104"/>
                  <a:gd name="T7" fmla="*/ 19 h 104"/>
                  <a:gd name="T8" fmla="*/ 86 w 104"/>
                  <a:gd name="T9" fmla="*/ 8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86" y="86"/>
                    </a:moveTo>
                    <a:cubicBezTo>
                      <a:pt x="67" y="104"/>
                      <a:pt x="37" y="104"/>
                      <a:pt x="19" y="86"/>
                    </a:cubicBezTo>
                    <a:cubicBezTo>
                      <a:pt x="0" y="67"/>
                      <a:pt x="0" y="37"/>
                      <a:pt x="19" y="19"/>
                    </a:cubicBezTo>
                    <a:cubicBezTo>
                      <a:pt x="37" y="0"/>
                      <a:pt x="67" y="0"/>
                      <a:pt x="86" y="19"/>
                    </a:cubicBezTo>
                    <a:cubicBezTo>
                      <a:pt x="104" y="37"/>
                      <a:pt x="104" y="67"/>
                      <a:pt x="86" y="86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Line 1058"/>
              <p:cNvSpPr>
                <a:spLocks noChangeShapeType="1"/>
              </p:cNvSpPr>
              <p:nvPr/>
            </p:nvSpPr>
            <p:spPr bwMode="auto">
              <a:xfrm flipV="1">
                <a:off x="4610101" y="3446463"/>
                <a:ext cx="188913" cy="18415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Line 1059"/>
              <p:cNvSpPr>
                <a:spLocks noChangeShapeType="1"/>
              </p:cNvSpPr>
              <p:nvPr/>
            </p:nvSpPr>
            <p:spPr bwMode="auto">
              <a:xfrm>
                <a:off x="4852988" y="3338512"/>
                <a:ext cx="114300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Line 1060"/>
              <p:cNvSpPr>
                <a:spLocks noChangeShapeType="1"/>
              </p:cNvSpPr>
              <p:nvPr/>
            </p:nvSpPr>
            <p:spPr bwMode="auto">
              <a:xfrm flipV="1">
                <a:off x="4910138" y="3284537"/>
                <a:ext cx="0" cy="111125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>
              <a:off x="5826126" y="3173412"/>
              <a:ext cx="457200" cy="457201"/>
              <a:chOff x="5826126" y="3173412"/>
              <a:chExt cx="457200" cy="457201"/>
            </a:xfrm>
          </p:grpSpPr>
          <p:sp>
            <p:nvSpPr>
              <p:cNvPr id="357" name="Freeform 1061"/>
              <p:cNvSpPr>
                <a:spLocks/>
              </p:cNvSpPr>
              <p:nvPr/>
            </p:nvSpPr>
            <p:spPr bwMode="auto">
              <a:xfrm>
                <a:off x="5953126" y="3173412"/>
                <a:ext cx="330200" cy="330200"/>
              </a:xfrm>
              <a:custGeom>
                <a:avLst/>
                <a:gdLst>
                  <a:gd name="T0" fmla="*/ 85 w 104"/>
                  <a:gd name="T1" fmla="*/ 86 h 104"/>
                  <a:gd name="T2" fmla="*/ 18 w 104"/>
                  <a:gd name="T3" fmla="*/ 86 h 104"/>
                  <a:gd name="T4" fmla="*/ 18 w 104"/>
                  <a:gd name="T5" fmla="*/ 19 h 104"/>
                  <a:gd name="T6" fmla="*/ 85 w 104"/>
                  <a:gd name="T7" fmla="*/ 19 h 104"/>
                  <a:gd name="T8" fmla="*/ 85 w 104"/>
                  <a:gd name="T9" fmla="*/ 8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85" y="86"/>
                    </a:moveTo>
                    <a:cubicBezTo>
                      <a:pt x="67" y="104"/>
                      <a:pt x="37" y="104"/>
                      <a:pt x="18" y="86"/>
                    </a:cubicBezTo>
                    <a:cubicBezTo>
                      <a:pt x="0" y="67"/>
                      <a:pt x="0" y="37"/>
                      <a:pt x="18" y="19"/>
                    </a:cubicBezTo>
                    <a:cubicBezTo>
                      <a:pt x="37" y="0"/>
                      <a:pt x="67" y="0"/>
                      <a:pt x="85" y="19"/>
                    </a:cubicBezTo>
                    <a:cubicBezTo>
                      <a:pt x="104" y="37"/>
                      <a:pt x="104" y="67"/>
                      <a:pt x="85" y="86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Line 1062"/>
              <p:cNvSpPr>
                <a:spLocks noChangeShapeType="1"/>
              </p:cNvSpPr>
              <p:nvPr/>
            </p:nvSpPr>
            <p:spPr bwMode="auto">
              <a:xfrm flipV="1">
                <a:off x="5826126" y="3446463"/>
                <a:ext cx="184150" cy="18415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Line 1063"/>
              <p:cNvSpPr>
                <a:spLocks noChangeShapeType="1"/>
              </p:cNvSpPr>
              <p:nvPr/>
            </p:nvSpPr>
            <p:spPr bwMode="auto">
              <a:xfrm>
                <a:off x="6067426" y="3338512"/>
                <a:ext cx="114300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98" name="组合 297"/>
            <p:cNvGrpSpPr/>
            <p:nvPr/>
          </p:nvGrpSpPr>
          <p:grpSpPr>
            <a:xfrm>
              <a:off x="6942138" y="3176587"/>
              <a:ext cx="600075" cy="463550"/>
              <a:chOff x="6942138" y="3176587"/>
              <a:chExt cx="600075" cy="463550"/>
            </a:xfrm>
          </p:grpSpPr>
          <p:sp>
            <p:nvSpPr>
              <p:cNvPr id="355" name="Freeform 1064"/>
              <p:cNvSpPr>
                <a:spLocks/>
              </p:cNvSpPr>
              <p:nvPr/>
            </p:nvSpPr>
            <p:spPr bwMode="auto">
              <a:xfrm>
                <a:off x="6945313" y="3176587"/>
                <a:ext cx="584200" cy="111125"/>
              </a:xfrm>
              <a:custGeom>
                <a:avLst/>
                <a:gdLst>
                  <a:gd name="T0" fmla="*/ 184 w 184"/>
                  <a:gd name="T1" fmla="*/ 35 h 35"/>
                  <a:gd name="T2" fmla="*/ 184 w 184"/>
                  <a:gd name="T3" fmla="*/ 8 h 35"/>
                  <a:gd name="T4" fmla="*/ 176 w 184"/>
                  <a:gd name="T5" fmla="*/ 0 h 35"/>
                  <a:gd name="T6" fmla="*/ 8 w 184"/>
                  <a:gd name="T7" fmla="*/ 0 h 35"/>
                  <a:gd name="T8" fmla="*/ 0 w 184"/>
                  <a:gd name="T9" fmla="*/ 4 h 35"/>
                  <a:gd name="T10" fmla="*/ 0 w 184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35">
                    <a:moveTo>
                      <a:pt x="184" y="35"/>
                    </a:move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4"/>
                      <a:pt x="181" y="0"/>
                      <a:pt x="17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0" y="7"/>
                      <a:pt x="0" y="8"/>
                      <a:pt x="0" y="8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1065"/>
              <p:cNvSpPr>
                <a:spLocks/>
              </p:cNvSpPr>
              <p:nvPr/>
            </p:nvSpPr>
            <p:spPr bwMode="auto">
              <a:xfrm>
                <a:off x="6942138" y="3243262"/>
                <a:ext cx="600075" cy="396875"/>
              </a:xfrm>
              <a:custGeom>
                <a:avLst/>
                <a:gdLst>
                  <a:gd name="T0" fmla="*/ 189 w 189"/>
                  <a:gd name="T1" fmla="*/ 117 h 125"/>
                  <a:gd name="T2" fmla="*/ 181 w 189"/>
                  <a:gd name="T3" fmla="*/ 125 h 125"/>
                  <a:gd name="T4" fmla="*/ 8 w 189"/>
                  <a:gd name="T5" fmla="*/ 125 h 125"/>
                  <a:gd name="T6" fmla="*/ 0 w 189"/>
                  <a:gd name="T7" fmla="*/ 117 h 125"/>
                  <a:gd name="T8" fmla="*/ 0 w 189"/>
                  <a:gd name="T9" fmla="*/ 8 h 125"/>
                  <a:gd name="T10" fmla="*/ 8 w 189"/>
                  <a:gd name="T11" fmla="*/ 0 h 125"/>
                  <a:gd name="T12" fmla="*/ 106 w 189"/>
                  <a:gd name="T13" fmla="*/ 0 h 125"/>
                  <a:gd name="T14" fmla="*/ 119 w 189"/>
                  <a:gd name="T15" fmla="*/ 6 h 125"/>
                  <a:gd name="T16" fmla="*/ 130 w 189"/>
                  <a:gd name="T17" fmla="*/ 22 h 125"/>
                  <a:gd name="T18" fmla="*/ 143 w 189"/>
                  <a:gd name="T19" fmla="*/ 28 h 125"/>
                  <a:gd name="T20" fmla="*/ 181 w 189"/>
                  <a:gd name="T21" fmla="*/ 28 h 125"/>
                  <a:gd name="T22" fmla="*/ 189 w 189"/>
                  <a:gd name="T23" fmla="*/ 36 h 125"/>
                  <a:gd name="T24" fmla="*/ 189 w 189"/>
                  <a:gd name="T25" fmla="*/ 11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25">
                    <a:moveTo>
                      <a:pt x="189" y="117"/>
                    </a:moveTo>
                    <a:cubicBezTo>
                      <a:pt x="189" y="121"/>
                      <a:pt x="185" y="125"/>
                      <a:pt x="181" y="125"/>
                    </a:cubicBezTo>
                    <a:cubicBezTo>
                      <a:pt x="8" y="125"/>
                      <a:pt x="8" y="125"/>
                      <a:pt x="8" y="125"/>
                    </a:cubicBezTo>
                    <a:cubicBezTo>
                      <a:pt x="3" y="125"/>
                      <a:pt x="0" y="121"/>
                      <a:pt x="0" y="11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0" y="0"/>
                      <a:pt x="116" y="3"/>
                      <a:pt x="119" y="6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33" y="25"/>
                      <a:pt x="139" y="28"/>
                      <a:pt x="143" y="28"/>
                    </a:cubicBezTo>
                    <a:cubicBezTo>
                      <a:pt x="181" y="28"/>
                      <a:pt x="181" y="28"/>
                      <a:pt x="181" y="28"/>
                    </a:cubicBezTo>
                    <a:cubicBezTo>
                      <a:pt x="185" y="28"/>
                      <a:pt x="189" y="32"/>
                      <a:pt x="189" y="36"/>
                    </a:cubicBezTo>
                    <a:lnTo>
                      <a:pt x="189" y="11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9" name="Freeform 1066"/>
            <p:cNvSpPr>
              <a:spLocks/>
            </p:cNvSpPr>
            <p:nvPr/>
          </p:nvSpPr>
          <p:spPr bwMode="auto">
            <a:xfrm>
              <a:off x="8093076" y="3211512"/>
              <a:ext cx="661988" cy="393700"/>
            </a:xfrm>
            <a:custGeom>
              <a:avLst/>
              <a:gdLst>
                <a:gd name="T0" fmla="*/ 208 w 208"/>
                <a:gd name="T1" fmla="*/ 48 h 124"/>
                <a:gd name="T2" fmla="*/ 200 w 208"/>
                <a:gd name="T3" fmla="*/ 40 h 124"/>
                <a:gd name="T4" fmla="*/ 193 w 208"/>
                <a:gd name="T5" fmla="*/ 40 h 124"/>
                <a:gd name="T6" fmla="*/ 185 w 208"/>
                <a:gd name="T7" fmla="*/ 32 h 124"/>
                <a:gd name="T8" fmla="*/ 185 w 208"/>
                <a:gd name="T9" fmla="*/ 8 h 124"/>
                <a:gd name="T10" fmla="*/ 177 w 208"/>
                <a:gd name="T11" fmla="*/ 0 h 124"/>
                <a:gd name="T12" fmla="*/ 8 w 208"/>
                <a:gd name="T13" fmla="*/ 0 h 124"/>
                <a:gd name="T14" fmla="*/ 0 w 208"/>
                <a:gd name="T15" fmla="*/ 8 h 124"/>
                <a:gd name="T16" fmla="*/ 0 w 208"/>
                <a:gd name="T17" fmla="*/ 116 h 124"/>
                <a:gd name="T18" fmla="*/ 8 w 208"/>
                <a:gd name="T19" fmla="*/ 124 h 124"/>
                <a:gd name="T20" fmla="*/ 177 w 208"/>
                <a:gd name="T21" fmla="*/ 124 h 124"/>
                <a:gd name="T22" fmla="*/ 185 w 208"/>
                <a:gd name="T23" fmla="*/ 116 h 124"/>
                <a:gd name="T24" fmla="*/ 185 w 208"/>
                <a:gd name="T25" fmla="*/ 92 h 124"/>
                <a:gd name="T26" fmla="*/ 193 w 208"/>
                <a:gd name="T27" fmla="*/ 84 h 124"/>
                <a:gd name="T28" fmla="*/ 200 w 208"/>
                <a:gd name="T29" fmla="*/ 84 h 124"/>
                <a:gd name="T30" fmla="*/ 208 w 208"/>
                <a:gd name="T31" fmla="*/ 76 h 124"/>
                <a:gd name="T32" fmla="*/ 208 w 208"/>
                <a:gd name="T33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124">
                  <a:moveTo>
                    <a:pt x="208" y="48"/>
                  </a:moveTo>
                  <a:cubicBezTo>
                    <a:pt x="208" y="44"/>
                    <a:pt x="205" y="40"/>
                    <a:pt x="200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89" y="40"/>
                    <a:pt x="185" y="36"/>
                    <a:pt x="185" y="32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3"/>
                    <a:pt x="182" y="0"/>
                    <a:pt x="17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1"/>
                    <a:pt x="3" y="124"/>
                    <a:pt x="8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82" y="124"/>
                    <a:pt x="185" y="121"/>
                    <a:pt x="185" y="116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8"/>
                    <a:pt x="189" y="84"/>
                    <a:pt x="193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5" y="84"/>
                    <a:pt x="208" y="81"/>
                    <a:pt x="208" y="76"/>
                  </a:cubicBezTo>
                  <a:lnTo>
                    <a:pt x="208" y="48"/>
                  </a:ln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0" name="组合 299"/>
            <p:cNvGrpSpPr/>
            <p:nvPr/>
          </p:nvGrpSpPr>
          <p:grpSpPr>
            <a:xfrm>
              <a:off x="3252788" y="4181475"/>
              <a:ext cx="715963" cy="487363"/>
              <a:chOff x="3252788" y="4181475"/>
              <a:chExt cx="715963" cy="487363"/>
            </a:xfrm>
          </p:grpSpPr>
          <p:sp>
            <p:nvSpPr>
              <p:cNvPr id="350" name="Freeform 1067"/>
              <p:cNvSpPr>
                <a:spLocks/>
              </p:cNvSpPr>
              <p:nvPr/>
            </p:nvSpPr>
            <p:spPr bwMode="auto">
              <a:xfrm>
                <a:off x="3252788" y="4181475"/>
                <a:ext cx="715963" cy="331788"/>
              </a:xfrm>
              <a:custGeom>
                <a:avLst/>
                <a:gdLst>
                  <a:gd name="T0" fmla="*/ 0 w 225"/>
                  <a:gd name="T1" fmla="*/ 0 h 104"/>
                  <a:gd name="T2" fmla="*/ 19 w 225"/>
                  <a:gd name="T3" fmla="*/ 0 h 104"/>
                  <a:gd name="T4" fmla="*/ 28 w 225"/>
                  <a:gd name="T5" fmla="*/ 8 h 104"/>
                  <a:gd name="T6" fmla="*/ 39 w 225"/>
                  <a:gd name="T7" fmla="*/ 96 h 104"/>
                  <a:gd name="T8" fmla="*/ 47 w 225"/>
                  <a:gd name="T9" fmla="*/ 104 h 104"/>
                  <a:gd name="T10" fmla="*/ 156 w 225"/>
                  <a:gd name="T11" fmla="*/ 104 h 104"/>
                  <a:gd name="T12" fmla="*/ 168 w 225"/>
                  <a:gd name="T13" fmla="*/ 98 h 104"/>
                  <a:gd name="T14" fmla="*/ 225 w 225"/>
                  <a:gd name="T1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04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4" y="0"/>
                      <a:pt x="28" y="4"/>
                      <a:pt x="28" y="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01"/>
                      <a:pt x="43" y="104"/>
                      <a:pt x="47" y="104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60" y="104"/>
                      <a:pt x="165" y="101"/>
                      <a:pt x="168" y="98"/>
                    </a:cubicBezTo>
                    <a:cubicBezTo>
                      <a:pt x="225" y="0"/>
                      <a:pt x="225" y="0"/>
                      <a:pt x="225" y="0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1068"/>
              <p:cNvSpPr>
                <a:spLocks noChangeArrowheads="1"/>
              </p:cNvSpPr>
              <p:nvPr/>
            </p:nvSpPr>
            <p:spPr bwMode="auto">
              <a:xfrm>
                <a:off x="3414713" y="4560888"/>
                <a:ext cx="107950" cy="10795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1069"/>
              <p:cNvSpPr>
                <a:spLocks noChangeArrowheads="1"/>
              </p:cNvSpPr>
              <p:nvPr/>
            </p:nvSpPr>
            <p:spPr bwMode="auto">
              <a:xfrm>
                <a:off x="3640138" y="4560888"/>
                <a:ext cx="107950" cy="10795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Line 1070"/>
              <p:cNvSpPr>
                <a:spLocks noChangeShapeType="1"/>
              </p:cNvSpPr>
              <p:nvPr/>
            </p:nvSpPr>
            <p:spPr bwMode="auto">
              <a:xfrm>
                <a:off x="3367088" y="4405313"/>
                <a:ext cx="458788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Line 1071"/>
              <p:cNvSpPr>
                <a:spLocks noChangeShapeType="1"/>
              </p:cNvSpPr>
              <p:nvPr/>
            </p:nvSpPr>
            <p:spPr bwMode="auto">
              <a:xfrm>
                <a:off x="3367088" y="4289425"/>
                <a:ext cx="538163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>
              <a:off x="4546601" y="4140200"/>
              <a:ext cx="576262" cy="573088"/>
              <a:chOff x="4546601" y="4140200"/>
              <a:chExt cx="576262" cy="573088"/>
            </a:xfrm>
          </p:grpSpPr>
          <p:sp>
            <p:nvSpPr>
              <p:cNvPr id="347" name="Freeform 1072"/>
              <p:cNvSpPr>
                <a:spLocks/>
              </p:cNvSpPr>
              <p:nvPr/>
            </p:nvSpPr>
            <p:spPr bwMode="auto">
              <a:xfrm>
                <a:off x="4852988" y="4140200"/>
                <a:ext cx="269875" cy="268288"/>
              </a:xfrm>
              <a:custGeom>
                <a:avLst/>
                <a:gdLst>
                  <a:gd name="T0" fmla="*/ 0 w 85"/>
                  <a:gd name="T1" fmla="*/ 54 h 84"/>
                  <a:gd name="T2" fmla="*/ 51 w 85"/>
                  <a:gd name="T3" fmla="*/ 3 h 84"/>
                  <a:gd name="T4" fmla="*/ 62 w 85"/>
                  <a:gd name="T5" fmla="*/ 3 h 84"/>
                  <a:gd name="T6" fmla="*/ 81 w 85"/>
                  <a:gd name="T7" fmla="*/ 22 h 84"/>
                  <a:gd name="T8" fmla="*/ 81 w 85"/>
                  <a:gd name="T9" fmla="*/ 33 h 84"/>
                  <a:gd name="T10" fmla="*/ 30 w 85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4">
                    <a:moveTo>
                      <a:pt x="0" y="54"/>
                    </a:moveTo>
                    <a:cubicBezTo>
                      <a:pt x="51" y="3"/>
                      <a:pt x="51" y="3"/>
                      <a:pt x="51" y="3"/>
                    </a:cubicBezTo>
                    <a:cubicBezTo>
                      <a:pt x="54" y="0"/>
                      <a:pt x="59" y="0"/>
                      <a:pt x="62" y="3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5" y="25"/>
                      <a:pt x="85" y="30"/>
                      <a:pt x="81" y="33"/>
                    </a:cubicBezTo>
                    <a:cubicBezTo>
                      <a:pt x="30" y="84"/>
                      <a:pt x="30" y="84"/>
                      <a:pt x="30" y="84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1073"/>
              <p:cNvSpPr>
                <a:spLocks/>
              </p:cNvSpPr>
              <p:nvPr/>
            </p:nvSpPr>
            <p:spPr bwMode="auto">
              <a:xfrm>
                <a:off x="4546601" y="4443413"/>
                <a:ext cx="271463" cy="269875"/>
              </a:xfrm>
              <a:custGeom>
                <a:avLst/>
                <a:gdLst>
                  <a:gd name="T0" fmla="*/ 85 w 85"/>
                  <a:gd name="T1" fmla="*/ 31 h 85"/>
                  <a:gd name="T2" fmla="*/ 34 w 85"/>
                  <a:gd name="T3" fmla="*/ 82 h 85"/>
                  <a:gd name="T4" fmla="*/ 23 w 85"/>
                  <a:gd name="T5" fmla="*/ 82 h 85"/>
                  <a:gd name="T6" fmla="*/ 3 w 85"/>
                  <a:gd name="T7" fmla="*/ 63 h 85"/>
                  <a:gd name="T8" fmla="*/ 3 w 85"/>
                  <a:gd name="T9" fmla="*/ 51 h 85"/>
                  <a:gd name="T10" fmla="*/ 54 w 85"/>
                  <a:gd name="T1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5">
                    <a:moveTo>
                      <a:pt x="85" y="31"/>
                    </a:moveTo>
                    <a:cubicBezTo>
                      <a:pt x="34" y="82"/>
                      <a:pt x="34" y="82"/>
                      <a:pt x="34" y="82"/>
                    </a:cubicBezTo>
                    <a:cubicBezTo>
                      <a:pt x="31" y="85"/>
                      <a:pt x="26" y="85"/>
                      <a:pt x="23" y="82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0" y="60"/>
                      <a:pt x="0" y="55"/>
                      <a:pt x="3" y="51"/>
                    </a:cubicBezTo>
                    <a:cubicBezTo>
                      <a:pt x="54" y="0"/>
                      <a:pt x="54" y="0"/>
                      <a:pt x="54" y="0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Line 1074"/>
              <p:cNvSpPr>
                <a:spLocks noChangeShapeType="1"/>
              </p:cNvSpPr>
              <p:nvPr/>
            </p:nvSpPr>
            <p:spPr bwMode="auto">
              <a:xfrm flipH="1">
                <a:off x="4727576" y="4319588"/>
                <a:ext cx="214313" cy="212725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>
              <a:off x="5765801" y="4184650"/>
              <a:ext cx="565150" cy="484188"/>
              <a:chOff x="5765801" y="4184650"/>
              <a:chExt cx="565150" cy="484188"/>
            </a:xfrm>
          </p:grpSpPr>
          <p:sp>
            <p:nvSpPr>
              <p:cNvPr id="345" name="Freeform 1075"/>
              <p:cNvSpPr>
                <a:spLocks/>
              </p:cNvSpPr>
              <p:nvPr/>
            </p:nvSpPr>
            <p:spPr bwMode="auto">
              <a:xfrm>
                <a:off x="6169026" y="4402138"/>
                <a:ext cx="161925" cy="98425"/>
              </a:xfrm>
              <a:custGeom>
                <a:avLst/>
                <a:gdLst>
                  <a:gd name="T0" fmla="*/ 51 w 51"/>
                  <a:gd name="T1" fmla="*/ 0 h 31"/>
                  <a:gd name="T2" fmla="*/ 31 w 51"/>
                  <a:gd name="T3" fmla="*/ 27 h 31"/>
                  <a:gd name="T4" fmla="*/ 21 w 51"/>
                  <a:gd name="T5" fmla="*/ 27 h 31"/>
                  <a:gd name="T6" fmla="*/ 0 w 5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28" y="31"/>
                      <a:pt x="24" y="31"/>
                      <a:pt x="21" y="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1076"/>
              <p:cNvSpPr>
                <a:spLocks/>
              </p:cNvSpPr>
              <p:nvPr/>
            </p:nvSpPr>
            <p:spPr bwMode="auto">
              <a:xfrm>
                <a:off x="5765801" y="4184650"/>
                <a:ext cx="485775" cy="484188"/>
              </a:xfrm>
              <a:custGeom>
                <a:avLst/>
                <a:gdLst>
                  <a:gd name="T0" fmla="*/ 77 w 153"/>
                  <a:gd name="T1" fmla="*/ 152 h 152"/>
                  <a:gd name="T2" fmla="*/ 0 w 153"/>
                  <a:gd name="T3" fmla="*/ 76 h 152"/>
                  <a:gd name="T4" fmla="*/ 77 w 153"/>
                  <a:gd name="T5" fmla="*/ 0 h 152"/>
                  <a:gd name="T6" fmla="*/ 153 w 153"/>
                  <a:gd name="T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52">
                    <a:moveTo>
                      <a:pt x="77" y="152"/>
                    </a:moveTo>
                    <a:cubicBezTo>
                      <a:pt x="35" y="152"/>
                      <a:pt x="0" y="118"/>
                      <a:pt x="0" y="76"/>
                    </a:cubicBezTo>
                    <a:cubicBezTo>
                      <a:pt x="0" y="34"/>
                      <a:pt x="35" y="0"/>
                      <a:pt x="77" y="0"/>
                    </a:cubicBezTo>
                    <a:cubicBezTo>
                      <a:pt x="119" y="0"/>
                      <a:pt x="153" y="34"/>
                      <a:pt x="153" y="76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3" name="组合 302"/>
            <p:cNvGrpSpPr/>
            <p:nvPr/>
          </p:nvGrpSpPr>
          <p:grpSpPr>
            <a:xfrm>
              <a:off x="8077201" y="4225925"/>
              <a:ext cx="722312" cy="401638"/>
              <a:chOff x="8077201" y="4225925"/>
              <a:chExt cx="722312" cy="401638"/>
            </a:xfrm>
          </p:grpSpPr>
          <p:sp>
            <p:nvSpPr>
              <p:cNvPr id="342" name="Freeform 1077"/>
              <p:cNvSpPr>
                <a:spLocks/>
              </p:cNvSpPr>
              <p:nvPr/>
            </p:nvSpPr>
            <p:spPr bwMode="auto">
              <a:xfrm>
                <a:off x="8181976" y="4225925"/>
                <a:ext cx="442913" cy="334963"/>
              </a:xfrm>
              <a:custGeom>
                <a:avLst/>
                <a:gdLst>
                  <a:gd name="T0" fmla="*/ 0 w 139"/>
                  <a:gd name="T1" fmla="*/ 105 h 105"/>
                  <a:gd name="T2" fmla="*/ 0 w 139"/>
                  <a:gd name="T3" fmla="*/ 8 h 105"/>
                  <a:gd name="T4" fmla="*/ 8 w 139"/>
                  <a:gd name="T5" fmla="*/ 0 h 105"/>
                  <a:gd name="T6" fmla="*/ 131 w 139"/>
                  <a:gd name="T7" fmla="*/ 0 h 105"/>
                  <a:gd name="T8" fmla="*/ 139 w 139"/>
                  <a:gd name="T9" fmla="*/ 8 h 105"/>
                  <a:gd name="T10" fmla="*/ 139 w 139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105">
                    <a:moveTo>
                      <a:pt x="0" y="10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5" y="0"/>
                      <a:pt x="139" y="4"/>
                      <a:pt x="139" y="8"/>
                    </a:cubicBezTo>
                    <a:cubicBezTo>
                      <a:pt x="139" y="105"/>
                      <a:pt x="139" y="105"/>
                      <a:pt x="139" y="105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1078"/>
              <p:cNvSpPr>
                <a:spLocks/>
              </p:cNvSpPr>
              <p:nvPr/>
            </p:nvSpPr>
            <p:spPr bwMode="auto">
              <a:xfrm>
                <a:off x="8628063" y="4244975"/>
                <a:ext cx="171450" cy="271463"/>
              </a:xfrm>
              <a:custGeom>
                <a:avLst/>
                <a:gdLst>
                  <a:gd name="T0" fmla="*/ 0 w 54"/>
                  <a:gd name="T1" fmla="*/ 30 h 85"/>
                  <a:gd name="T2" fmla="*/ 28 w 54"/>
                  <a:gd name="T3" fmla="*/ 3 h 85"/>
                  <a:gd name="T4" fmla="*/ 33 w 54"/>
                  <a:gd name="T5" fmla="*/ 43 h 85"/>
                  <a:gd name="T6" fmla="*/ 5 w 54"/>
                  <a:gd name="T7" fmla="*/ 73 h 85"/>
                  <a:gd name="T8" fmla="*/ 16 w 54"/>
                  <a:gd name="T9" fmla="*/ 8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5">
                    <a:moveTo>
                      <a:pt x="0" y="30"/>
                    </a:moveTo>
                    <a:cubicBezTo>
                      <a:pt x="0" y="30"/>
                      <a:pt x="0" y="0"/>
                      <a:pt x="28" y="3"/>
                    </a:cubicBezTo>
                    <a:cubicBezTo>
                      <a:pt x="45" y="5"/>
                      <a:pt x="54" y="26"/>
                      <a:pt x="33" y="43"/>
                    </a:cubicBezTo>
                    <a:cubicBezTo>
                      <a:pt x="12" y="61"/>
                      <a:pt x="5" y="60"/>
                      <a:pt x="5" y="73"/>
                    </a:cubicBezTo>
                    <a:cubicBezTo>
                      <a:pt x="5" y="85"/>
                      <a:pt x="16" y="82"/>
                      <a:pt x="16" y="82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1079"/>
              <p:cNvSpPr>
                <a:spLocks/>
              </p:cNvSpPr>
              <p:nvPr/>
            </p:nvSpPr>
            <p:spPr bwMode="auto">
              <a:xfrm>
                <a:off x="8077201" y="4560888"/>
                <a:ext cx="658813" cy="66675"/>
              </a:xfrm>
              <a:custGeom>
                <a:avLst/>
                <a:gdLst>
                  <a:gd name="T0" fmla="*/ 15 w 207"/>
                  <a:gd name="T1" fmla="*/ 21 h 21"/>
                  <a:gd name="T2" fmla="*/ 0 w 207"/>
                  <a:gd name="T3" fmla="*/ 0 h 21"/>
                  <a:gd name="T4" fmla="*/ 207 w 207"/>
                  <a:gd name="T5" fmla="*/ 0 h 21"/>
                  <a:gd name="T6" fmla="*/ 191 w 207"/>
                  <a:gd name="T7" fmla="*/ 21 h 21"/>
                  <a:gd name="T8" fmla="*/ 15 w 20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1">
                    <a:moveTo>
                      <a:pt x="15" y="21"/>
                    </a:moveTo>
                    <a:cubicBezTo>
                      <a:pt x="4" y="21"/>
                      <a:pt x="0" y="0"/>
                      <a:pt x="0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0"/>
                      <a:pt x="202" y="21"/>
                      <a:pt x="191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4" name="组合 303"/>
            <p:cNvGrpSpPr/>
            <p:nvPr/>
          </p:nvGrpSpPr>
          <p:grpSpPr>
            <a:xfrm>
              <a:off x="3284538" y="5184775"/>
              <a:ext cx="677863" cy="458788"/>
              <a:chOff x="3284538" y="5184775"/>
              <a:chExt cx="677863" cy="458788"/>
            </a:xfrm>
          </p:grpSpPr>
          <p:sp>
            <p:nvSpPr>
              <p:cNvPr id="339" name="Freeform 1080"/>
              <p:cNvSpPr>
                <a:spLocks/>
              </p:cNvSpPr>
              <p:nvPr/>
            </p:nvSpPr>
            <p:spPr bwMode="auto">
              <a:xfrm>
                <a:off x="3284538" y="5184775"/>
                <a:ext cx="677863" cy="458788"/>
              </a:xfrm>
              <a:custGeom>
                <a:avLst/>
                <a:gdLst>
                  <a:gd name="T0" fmla="*/ 0 w 213"/>
                  <a:gd name="T1" fmla="*/ 0 h 144"/>
                  <a:gd name="T2" fmla="*/ 0 w 213"/>
                  <a:gd name="T3" fmla="*/ 136 h 144"/>
                  <a:gd name="T4" fmla="*/ 8 w 213"/>
                  <a:gd name="T5" fmla="*/ 144 h 144"/>
                  <a:gd name="T6" fmla="*/ 213 w 213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44">
                    <a:moveTo>
                      <a:pt x="0" y="0"/>
                    </a:move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0"/>
                      <a:pt x="3" y="144"/>
                      <a:pt x="8" y="144"/>
                    </a:cubicBezTo>
                    <a:cubicBezTo>
                      <a:pt x="213" y="144"/>
                      <a:pt x="213" y="144"/>
                      <a:pt x="213" y="144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1081"/>
              <p:cNvSpPr>
                <a:spLocks/>
              </p:cNvSpPr>
              <p:nvPr/>
            </p:nvSpPr>
            <p:spPr bwMode="auto">
              <a:xfrm>
                <a:off x="3328988" y="5270500"/>
                <a:ext cx="496888" cy="255588"/>
              </a:xfrm>
              <a:custGeom>
                <a:avLst/>
                <a:gdLst>
                  <a:gd name="T0" fmla="*/ 0 w 313"/>
                  <a:gd name="T1" fmla="*/ 161 h 161"/>
                  <a:gd name="T2" fmla="*/ 84 w 313"/>
                  <a:gd name="T3" fmla="*/ 76 h 161"/>
                  <a:gd name="T4" fmla="*/ 160 w 313"/>
                  <a:gd name="T5" fmla="*/ 153 h 161"/>
                  <a:gd name="T6" fmla="*/ 313 w 313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" h="161">
                    <a:moveTo>
                      <a:pt x="0" y="161"/>
                    </a:moveTo>
                    <a:lnTo>
                      <a:pt x="84" y="76"/>
                    </a:lnTo>
                    <a:lnTo>
                      <a:pt x="160" y="153"/>
                    </a:lnTo>
                    <a:lnTo>
                      <a:pt x="313" y="0"/>
                    </a:ln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1082"/>
              <p:cNvSpPr>
                <a:spLocks/>
              </p:cNvSpPr>
              <p:nvPr/>
            </p:nvSpPr>
            <p:spPr bwMode="auto">
              <a:xfrm>
                <a:off x="3767138" y="5235575"/>
                <a:ext cx="93663" cy="95250"/>
              </a:xfrm>
              <a:custGeom>
                <a:avLst/>
                <a:gdLst>
                  <a:gd name="T0" fmla="*/ 0 w 59"/>
                  <a:gd name="T1" fmla="*/ 0 h 60"/>
                  <a:gd name="T2" fmla="*/ 59 w 59"/>
                  <a:gd name="T3" fmla="*/ 0 h 60"/>
                  <a:gd name="T4" fmla="*/ 59 w 59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59" y="0"/>
                    </a:lnTo>
                    <a:lnTo>
                      <a:pt x="59" y="60"/>
                    </a:lnTo>
                  </a:path>
                </a:pathLst>
              </a:cu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5" name="组合 304"/>
            <p:cNvGrpSpPr/>
            <p:nvPr/>
          </p:nvGrpSpPr>
          <p:grpSpPr>
            <a:xfrm>
              <a:off x="6964363" y="2312987"/>
              <a:ext cx="552450" cy="493713"/>
              <a:chOff x="6964363" y="2312987"/>
              <a:chExt cx="552450" cy="493713"/>
            </a:xfrm>
          </p:grpSpPr>
          <p:sp>
            <p:nvSpPr>
              <p:cNvPr id="335" name="Line 1083"/>
              <p:cNvSpPr>
                <a:spLocks noChangeShapeType="1"/>
              </p:cNvSpPr>
              <p:nvPr/>
            </p:nvSpPr>
            <p:spPr bwMode="auto">
              <a:xfrm>
                <a:off x="7053263" y="2663825"/>
                <a:ext cx="0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1084"/>
              <p:cNvSpPr>
                <a:spLocks/>
              </p:cNvSpPr>
              <p:nvPr/>
            </p:nvSpPr>
            <p:spPr bwMode="auto">
              <a:xfrm>
                <a:off x="6964363" y="2376487"/>
                <a:ext cx="552450" cy="287338"/>
              </a:xfrm>
              <a:custGeom>
                <a:avLst/>
                <a:gdLst>
                  <a:gd name="T0" fmla="*/ 28 w 174"/>
                  <a:gd name="T1" fmla="*/ 90 h 90"/>
                  <a:gd name="T2" fmla="*/ 8 w 174"/>
                  <a:gd name="T3" fmla="*/ 90 h 90"/>
                  <a:gd name="T4" fmla="*/ 0 w 174"/>
                  <a:gd name="T5" fmla="*/ 82 h 90"/>
                  <a:gd name="T6" fmla="*/ 0 w 174"/>
                  <a:gd name="T7" fmla="*/ 8 h 90"/>
                  <a:gd name="T8" fmla="*/ 8 w 174"/>
                  <a:gd name="T9" fmla="*/ 0 h 90"/>
                  <a:gd name="T10" fmla="*/ 166 w 174"/>
                  <a:gd name="T11" fmla="*/ 0 h 90"/>
                  <a:gd name="T12" fmla="*/ 174 w 174"/>
                  <a:gd name="T13" fmla="*/ 8 h 90"/>
                  <a:gd name="T14" fmla="*/ 174 w 174"/>
                  <a:gd name="T15" fmla="*/ 82 h 90"/>
                  <a:gd name="T16" fmla="*/ 166 w 174"/>
                  <a:gd name="T17" fmla="*/ 90 h 90"/>
                  <a:gd name="T18" fmla="*/ 148 w 174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90">
                    <a:moveTo>
                      <a:pt x="28" y="90"/>
                    </a:moveTo>
                    <a:cubicBezTo>
                      <a:pt x="8" y="90"/>
                      <a:pt x="8" y="90"/>
                      <a:pt x="8" y="90"/>
                    </a:cubicBezTo>
                    <a:cubicBezTo>
                      <a:pt x="4" y="90"/>
                      <a:pt x="0" y="86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1" y="0"/>
                      <a:pt x="174" y="3"/>
                      <a:pt x="174" y="8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4" y="86"/>
                      <a:pt x="171" y="90"/>
                      <a:pt x="166" y="90"/>
                    </a:cubicBezTo>
                    <a:cubicBezTo>
                      <a:pt x="148" y="90"/>
                      <a:pt x="148" y="90"/>
                      <a:pt x="148" y="90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1085"/>
              <p:cNvSpPr>
                <a:spLocks/>
              </p:cNvSpPr>
              <p:nvPr/>
            </p:nvSpPr>
            <p:spPr bwMode="auto">
              <a:xfrm>
                <a:off x="7053263" y="2520950"/>
                <a:ext cx="381000" cy="285750"/>
              </a:xfrm>
              <a:custGeom>
                <a:avLst/>
                <a:gdLst>
                  <a:gd name="T0" fmla="*/ 120 w 120"/>
                  <a:gd name="T1" fmla="*/ 82 h 90"/>
                  <a:gd name="T2" fmla="*/ 112 w 120"/>
                  <a:gd name="T3" fmla="*/ 90 h 90"/>
                  <a:gd name="T4" fmla="*/ 8 w 120"/>
                  <a:gd name="T5" fmla="*/ 90 h 90"/>
                  <a:gd name="T6" fmla="*/ 0 w 120"/>
                  <a:gd name="T7" fmla="*/ 82 h 90"/>
                  <a:gd name="T8" fmla="*/ 0 w 120"/>
                  <a:gd name="T9" fmla="*/ 8 h 90"/>
                  <a:gd name="T10" fmla="*/ 8 w 120"/>
                  <a:gd name="T11" fmla="*/ 0 h 90"/>
                  <a:gd name="T12" fmla="*/ 112 w 120"/>
                  <a:gd name="T13" fmla="*/ 0 h 90"/>
                  <a:gd name="T14" fmla="*/ 120 w 120"/>
                  <a:gd name="T15" fmla="*/ 8 h 90"/>
                  <a:gd name="T16" fmla="*/ 120 w 120"/>
                  <a:gd name="T17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90">
                    <a:moveTo>
                      <a:pt x="120" y="82"/>
                    </a:moveTo>
                    <a:cubicBezTo>
                      <a:pt x="120" y="86"/>
                      <a:pt x="116" y="90"/>
                      <a:pt x="112" y="90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4" y="90"/>
                      <a:pt x="0" y="86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lnTo>
                      <a:pt x="120" y="82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Line 1086"/>
              <p:cNvSpPr>
                <a:spLocks noChangeShapeType="1"/>
              </p:cNvSpPr>
              <p:nvPr/>
            </p:nvSpPr>
            <p:spPr bwMode="auto">
              <a:xfrm>
                <a:off x="7053263" y="2312987"/>
                <a:ext cx="381000" cy="0"/>
              </a:xfrm>
              <a:prstGeom prst="line">
                <a:avLst/>
              </a:prstGeom>
              <a:noFill/>
              <a:ln w="25400" cap="rnd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6" name="Freeform 1087"/>
            <p:cNvSpPr>
              <a:spLocks/>
            </p:cNvSpPr>
            <p:nvPr/>
          </p:nvSpPr>
          <p:spPr bwMode="auto">
            <a:xfrm>
              <a:off x="4718051" y="5114925"/>
              <a:ext cx="233363" cy="608013"/>
            </a:xfrm>
            <a:custGeom>
              <a:avLst/>
              <a:gdLst>
                <a:gd name="T0" fmla="*/ 73 w 73"/>
                <a:gd name="T1" fmla="*/ 8 h 191"/>
                <a:gd name="T2" fmla="*/ 65 w 73"/>
                <a:gd name="T3" fmla="*/ 0 h 191"/>
                <a:gd name="T4" fmla="*/ 8 w 73"/>
                <a:gd name="T5" fmla="*/ 0 h 191"/>
                <a:gd name="T6" fmla="*/ 0 w 73"/>
                <a:gd name="T7" fmla="*/ 8 h 191"/>
                <a:gd name="T8" fmla="*/ 0 w 73"/>
                <a:gd name="T9" fmla="*/ 50 h 191"/>
                <a:gd name="T10" fmla="*/ 5 w 73"/>
                <a:gd name="T11" fmla="*/ 64 h 191"/>
                <a:gd name="T12" fmla="*/ 26 w 73"/>
                <a:gd name="T13" fmla="*/ 89 h 191"/>
                <a:gd name="T14" fmla="*/ 26 w 73"/>
                <a:gd name="T15" fmla="*/ 102 h 191"/>
                <a:gd name="T16" fmla="*/ 5 w 73"/>
                <a:gd name="T17" fmla="*/ 127 h 191"/>
                <a:gd name="T18" fmla="*/ 0 w 73"/>
                <a:gd name="T19" fmla="*/ 141 h 191"/>
                <a:gd name="T20" fmla="*/ 0 w 73"/>
                <a:gd name="T21" fmla="*/ 183 h 191"/>
                <a:gd name="T22" fmla="*/ 8 w 73"/>
                <a:gd name="T23" fmla="*/ 191 h 191"/>
                <a:gd name="T24" fmla="*/ 65 w 73"/>
                <a:gd name="T25" fmla="*/ 191 h 191"/>
                <a:gd name="T26" fmla="*/ 73 w 73"/>
                <a:gd name="T27" fmla="*/ 183 h 191"/>
                <a:gd name="T28" fmla="*/ 73 w 73"/>
                <a:gd name="T29" fmla="*/ 141 h 191"/>
                <a:gd name="T30" fmla="*/ 68 w 73"/>
                <a:gd name="T31" fmla="*/ 127 h 191"/>
                <a:gd name="T32" fmla="*/ 47 w 73"/>
                <a:gd name="T33" fmla="*/ 102 h 191"/>
                <a:gd name="T34" fmla="*/ 47 w 73"/>
                <a:gd name="T35" fmla="*/ 89 h 191"/>
                <a:gd name="T36" fmla="*/ 68 w 73"/>
                <a:gd name="T37" fmla="*/ 64 h 191"/>
                <a:gd name="T38" fmla="*/ 73 w 73"/>
                <a:gd name="T39" fmla="*/ 50 h 191"/>
                <a:gd name="T40" fmla="*/ 73 w 73"/>
                <a:gd name="T41" fmla="*/ 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91">
                  <a:moveTo>
                    <a:pt x="73" y="8"/>
                  </a:moveTo>
                  <a:cubicBezTo>
                    <a:pt x="73" y="4"/>
                    <a:pt x="69" y="0"/>
                    <a:pt x="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2" y="61"/>
                    <a:pt x="5" y="64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93"/>
                    <a:pt x="29" y="98"/>
                    <a:pt x="26" y="102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2" y="130"/>
                    <a:pt x="0" y="137"/>
                    <a:pt x="0" y="14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4" y="191"/>
                    <a:pt x="8" y="191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91"/>
                    <a:pt x="73" y="187"/>
                    <a:pt x="73" y="183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37"/>
                    <a:pt x="71" y="130"/>
                    <a:pt x="68" y="127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4" y="98"/>
                    <a:pt x="44" y="93"/>
                    <a:pt x="47" y="89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1" y="61"/>
                    <a:pt x="73" y="54"/>
                    <a:pt x="73" y="50"/>
                  </a:cubicBezTo>
                  <a:lnTo>
                    <a:pt x="73" y="8"/>
                  </a:lnTo>
                  <a:close/>
                </a:path>
              </a:pathLst>
            </a:custGeom>
            <a:noFill/>
            <a:ln w="25400" cap="rnd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730876" y="5165725"/>
              <a:ext cx="635000" cy="506413"/>
              <a:chOff x="5730876" y="5165725"/>
              <a:chExt cx="635000" cy="506413"/>
            </a:xfrm>
          </p:grpSpPr>
          <p:sp>
            <p:nvSpPr>
              <p:cNvPr id="331" name="Freeform 1088"/>
              <p:cNvSpPr>
                <a:spLocks/>
              </p:cNvSpPr>
              <p:nvPr/>
            </p:nvSpPr>
            <p:spPr bwMode="auto">
              <a:xfrm>
                <a:off x="5730876" y="5270500"/>
                <a:ext cx="635000" cy="401638"/>
              </a:xfrm>
              <a:custGeom>
                <a:avLst/>
                <a:gdLst>
                  <a:gd name="T0" fmla="*/ 200 w 200"/>
                  <a:gd name="T1" fmla="*/ 118 h 126"/>
                  <a:gd name="T2" fmla="*/ 192 w 200"/>
                  <a:gd name="T3" fmla="*/ 126 h 126"/>
                  <a:gd name="T4" fmla="*/ 8 w 200"/>
                  <a:gd name="T5" fmla="*/ 126 h 126"/>
                  <a:gd name="T6" fmla="*/ 0 w 200"/>
                  <a:gd name="T7" fmla="*/ 118 h 126"/>
                  <a:gd name="T8" fmla="*/ 0 w 200"/>
                  <a:gd name="T9" fmla="*/ 8 h 126"/>
                  <a:gd name="T10" fmla="*/ 8 w 200"/>
                  <a:gd name="T11" fmla="*/ 0 h 126"/>
                  <a:gd name="T12" fmla="*/ 192 w 200"/>
                  <a:gd name="T13" fmla="*/ 0 h 126"/>
                  <a:gd name="T14" fmla="*/ 200 w 200"/>
                  <a:gd name="T15" fmla="*/ 8 h 126"/>
                  <a:gd name="T16" fmla="*/ 200 w 200"/>
                  <a:gd name="T17" fmla="*/ 11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26">
                    <a:moveTo>
                      <a:pt x="200" y="118"/>
                    </a:moveTo>
                    <a:cubicBezTo>
                      <a:pt x="200" y="122"/>
                      <a:pt x="197" y="126"/>
                      <a:pt x="192" y="12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4" y="126"/>
                      <a:pt x="0" y="122"/>
                      <a:pt x="0" y="1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7" y="0"/>
                      <a:pt x="200" y="4"/>
                      <a:pt x="200" y="8"/>
                    </a:cubicBezTo>
                    <a:lnTo>
                      <a:pt x="200" y="118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1089"/>
              <p:cNvSpPr>
                <a:spLocks/>
              </p:cNvSpPr>
              <p:nvPr/>
            </p:nvSpPr>
            <p:spPr bwMode="auto">
              <a:xfrm>
                <a:off x="5908676" y="5165725"/>
                <a:ext cx="282575" cy="95250"/>
              </a:xfrm>
              <a:custGeom>
                <a:avLst/>
                <a:gdLst>
                  <a:gd name="T0" fmla="*/ 0 w 89"/>
                  <a:gd name="T1" fmla="*/ 30 h 30"/>
                  <a:gd name="T2" fmla="*/ 0 w 89"/>
                  <a:gd name="T3" fmla="*/ 8 h 30"/>
                  <a:gd name="T4" fmla="*/ 8 w 89"/>
                  <a:gd name="T5" fmla="*/ 0 h 30"/>
                  <a:gd name="T6" fmla="*/ 81 w 89"/>
                  <a:gd name="T7" fmla="*/ 0 h 30"/>
                  <a:gd name="T8" fmla="*/ 89 w 89"/>
                  <a:gd name="T9" fmla="*/ 8 h 30"/>
                  <a:gd name="T10" fmla="*/ 89 w 8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30">
                    <a:moveTo>
                      <a:pt x="0" y="3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5" y="0"/>
                      <a:pt x="89" y="4"/>
                      <a:pt x="89" y="8"/>
                    </a:cubicBezTo>
                    <a:cubicBezTo>
                      <a:pt x="89" y="30"/>
                      <a:pt x="89" y="30"/>
                      <a:pt x="89" y="30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Line 1090"/>
              <p:cNvSpPr>
                <a:spLocks noChangeShapeType="1"/>
              </p:cNvSpPr>
              <p:nvPr/>
            </p:nvSpPr>
            <p:spPr bwMode="auto">
              <a:xfrm>
                <a:off x="5969001" y="5270500"/>
                <a:ext cx="0" cy="401638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Line 1091"/>
              <p:cNvSpPr>
                <a:spLocks noChangeShapeType="1"/>
              </p:cNvSpPr>
              <p:nvPr/>
            </p:nvSpPr>
            <p:spPr bwMode="auto">
              <a:xfrm>
                <a:off x="6127751" y="5270500"/>
                <a:ext cx="0" cy="401638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8" name="组合 307"/>
            <p:cNvGrpSpPr/>
            <p:nvPr/>
          </p:nvGrpSpPr>
          <p:grpSpPr>
            <a:xfrm>
              <a:off x="7091363" y="5140325"/>
              <a:ext cx="298450" cy="557213"/>
              <a:chOff x="7091363" y="5140325"/>
              <a:chExt cx="298450" cy="557213"/>
            </a:xfrm>
          </p:grpSpPr>
          <p:sp>
            <p:nvSpPr>
              <p:cNvPr id="329" name="Freeform 1092"/>
              <p:cNvSpPr>
                <a:spLocks/>
              </p:cNvSpPr>
              <p:nvPr/>
            </p:nvSpPr>
            <p:spPr bwMode="auto">
              <a:xfrm>
                <a:off x="7091363" y="5140325"/>
                <a:ext cx="298450" cy="557213"/>
              </a:xfrm>
              <a:custGeom>
                <a:avLst/>
                <a:gdLst>
                  <a:gd name="T0" fmla="*/ 94 w 94"/>
                  <a:gd name="T1" fmla="*/ 167 h 175"/>
                  <a:gd name="T2" fmla="*/ 86 w 94"/>
                  <a:gd name="T3" fmla="*/ 175 h 175"/>
                  <a:gd name="T4" fmla="*/ 8 w 94"/>
                  <a:gd name="T5" fmla="*/ 175 h 175"/>
                  <a:gd name="T6" fmla="*/ 0 w 94"/>
                  <a:gd name="T7" fmla="*/ 167 h 175"/>
                  <a:gd name="T8" fmla="*/ 0 w 94"/>
                  <a:gd name="T9" fmla="*/ 8 h 175"/>
                  <a:gd name="T10" fmla="*/ 8 w 94"/>
                  <a:gd name="T11" fmla="*/ 0 h 175"/>
                  <a:gd name="T12" fmla="*/ 86 w 94"/>
                  <a:gd name="T13" fmla="*/ 0 h 175"/>
                  <a:gd name="T14" fmla="*/ 94 w 94"/>
                  <a:gd name="T15" fmla="*/ 8 h 175"/>
                  <a:gd name="T16" fmla="*/ 94 w 94"/>
                  <a:gd name="T17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75">
                    <a:moveTo>
                      <a:pt x="94" y="167"/>
                    </a:moveTo>
                    <a:cubicBezTo>
                      <a:pt x="94" y="171"/>
                      <a:pt x="90" y="175"/>
                      <a:pt x="86" y="175"/>
                    </a:cubicBezTo>
                    <a:cubicBezTo>
                      <a:pt x="8" y="175"/>
                      <a:pt x="8" y="175"/>
                      <a:pt x="8" y="175"/>
                    </a:cubicBezTo>
                    <a:cubicBezTo>
                      <a:pt x="4" y="175"/>
                      <a:pt x="0" y="171"/>
                      <a:pt x="0" y="1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0" y="0"/>
                      <a:pt x="94" y="4"/>
                      <a:pt x="94" y="8"/>
                    </a:cubicBezTo>
                    <a:lnTo>
                      <a:pt x="94" y="16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Oval 1093"/>
              <p:cNvSpPr>
                <a:spLocks noChangeArrowheads="1"/>
              </p:cNvSpPr>
              <p:nvPr/>
            </p:nvSpPr>
            <p:spPr bwMode="auto">
              <a:xfrm>
                <a:off x="7221538" y="5605463"/>
                <a:ext cx="38100" cy="3810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9" name="组合 308"/>
            <p:cNvGrpSpPr/>
            <p:nvPr/>
          </p:nvGrpSpPr>
          <p:grpSpPr>
            <a:xfrm>
              <a:off x="7889876" y="6283325"/>
              <a:ext cx="1068388" cy="588963"/>
              <a:chOff x="7889876" y="6283325"/>
              <a:chExt cx="1068388" cy="588963"/>
            </a:xfrm>
          </p:grpSpPr>
          <p:sp>
            <p:nvSpPr>
              <p:cNvPr id="327" name="Freeform 1094"/>
              <p:cNvSpPr>
                <a:spLocks/>
              </p:cNvSpPr>
              <p:nvPr/>
            </p:nvSpPr>
            <p:spPr bwMode="auto">
              <a:xfrm>
                <a:off x="7889876" y="6802438"/>
                <a:ext cx="1068388" cy="69850"/>
              </a:xfrm>
              <a:custGeom>
                <a:avLst/>
                <a:gdLst>
                  <a:gd name="T0" fmla="*/ 200 w 336"/>
                  <a:gd name="T1" fmla="*/ 0 h 22"/>
                  <a:gd name="T2" fmla="*/ 193 w 336"/>
                  <a:gd name="T3" fmla="*/ 2 h 22"/>
                  <a:gd name="T4" fmla="*/ 143 w 336"/>
                  <a:gd name="T5" fmla="*/ 2 h 22"/>
                  <a:gd name="T6" fmla="*/ 136 w 336"/>
                  <a:gd name="T7" fmla="*/ 0 h 22"/>
                  <a:gd name="T8" fmla="*/ 0 w 336"/>
                  <a:gd name="T9" fmla="*/ 0 h 22"/>
                  <a:gd name="T10" fmla="*/ 21 w 336"/>
                  <a:gd name="T11" fmla="*/ 22 h 22"/>
                  <a:gd name="T12" fmla="*/ 315 w 336"/>
                  <a:gd name="T13" fmla="*/ 22 h 22"/>
                  <a:gd name="T14" fmla="*/ 336 w 336"/>
                  <a:gd name="T15" fmla="*/ 0 h 22"/>
                  <a:gd name="T16" fmla="*/ 200 w 336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22">
                    <a:moveTo>
                      <a:pt x="200" y="0"/>
                    </a:moveTo>
                    <a:cubicBezTo>
                      <a:pt x="198" y="1"/>
                      <a:pt x="196" y="2"/>
                      <a:pt x="19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40" y="2"/>
                      <a:pt x="138" y="1"/>
                      <a:pt x="1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2"/>
                      <a:pt x="21" y="22"/>
                    </a:cubicBezTo>
                    <a:cubicBezTo>
                      <a:pt x="315" y="22"/>
                      <a:pt x="315" y="22"/>
                      <a:pt x="315" y="22"/>
                    </a:cubicBezTo>
                    <a:cubicBezTo>
                      <a:pt x="336" y="22"/>
                      <a:pt x="336" y="0"/>
                      <a:pt x="336" y="0"/>
                    </a:cubicBezTo>
                    <a:lnTo>
                      <a:pt x="200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1095"/>
              <p:cNvSpPr>
                <a:spLocks/>
              </p:cNvSpPr>
              <p:nvPr/>
            </p:nvSpPr>
            <p:spPr bwMode="auto">
              <a:xfrm>
                <a:off x="8007351" y="6283325"/>
                <a:ext cx="833438" cy="500063"/>
              </a:xfrm>
              <a:custGeom>
                <a:avLst/>
                <a:gdLst>
                  <a:gd name="T0" fmla="*/ 0 w 262"/>
                  <a:gd name="T1" fmla="*/ 157 h 157"/>
                  <a:gd name="T2" fmla="*/ 0 w 262"/>
                  <a:gd name="T3" fmla="*/ 8 h 157"/>
                  <a:gd name="T4" fmla="*/ 8 w 262"/>
                  <a:gd name="T5" fmla="*/ 0 h 157"/>
                  <a:gd name="T6" fmla="*/ 254 w 262"/>
                  <a:gd name="T7" fmla="*/ 0 h 157"/>
                  <a:gd name="T8" fmla="*/ 262 w 262"/>
                  <a:gd name="T9" fmla="*/ 8 h 157"/>
                  <a:gd name="T10" fmla="*/ 262 w 262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57">
                    <a:moveTo>
                      <a:pt x="0" y="15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2" y="4"/>
                      <a:pt x="262" y="8"/>
                    </a:cubicBezTo>
                    <a:cubicBezTo>
                      <a:pt x="262" y="157"/>
                      <a:pt x="262" y="157"/>
                      <a:pt x="262" y="157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0" name="组合 309"/>
            <p:cNvGrpSpPr/>
            <p:nvPr/>
          </p:nvGrpSpPr>
          <p:grpSpPr>
            <a:xfrm>
              <a:off x="8147051" y="5076825"/>
              <a:ext cx="554038" cy="684213"/>
              <a:chOff x="8147051" y="5076825"/>
              <a:chExt cx="554038" cy="684213"/>
            </a:xfrm>
          </p:grpSpPr>
          <p:sp>
            <p:nvSpPr>
              <p:cNvPr id="325" name="Freeform 1096"/>
              <p:cNvSpPr>
                <a:spLocks/>
              </p:cNvSpPr>
              <p:nvPr/>
            </p:nvSpPr>
            <p:spPr bwMode="auto">
              <a:xfrm>
                <a:off x="8147051" y="5076825"/>
                <a:ext cx="554038" cy="684213"/>
              </a:xfrm>
              <a:custGeom>
                <a:avLst/>
                <a:gdLst>
                  <a:gd name="T0" fmla="*/ 174 w 174"/>
                  <a:gd name="T1" fmla="*/ 207 h 215"/>
                  <a:gd name="T2" fmla="*/ 166 w 174"/>
                  <a:gd name="T3" fmla="*/ 215 h 215"/>
                  <a:gd name="T4" fmla="*/ 8 w 174"/>
                  <a:gd name="T5" fmla="*/ 215 h 215"/>
                  <a:gd name="T6" fmla="*/ 0 w 174"/>
                  <a:gd name="T7" fmla="*/ 207 h 215"/>
                  <a:gd name="T8" fmla="*/ 0 w 174"/>
                  <a:gd name="T9" fmla="*/ 8 h 215"/>
                  <a:gd name="T10" fmla="*/ 8 w 174"/>
                  <a:gd name="T11" fmla="*/ 0 h 215"/>
                  <a:gd name="T12" fmla="*/ 166 w 174"/>
                  <a:gd name="T13" fmla="*/ 0 h 215"/>
                  <a:gd name="T14" fmla="*/ 174 w 174"/>
                  <a:gd name="T15" fmla="*/ 8 h 215"/>
                  <a:gd name="T16" fmla="*/ 174 w 174"/>
                  <a:gd name="T17" fmla="*/ 20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215">
                    <a:moveTo>
                      <a:pt x="174" y="207"/>
                    </a:moveTo>
                    <a:cubicBezTo>
                      <a:pt x="174" y="211"/>
                      <a:pt x="170" y="215"/>
                      <a:pt x="166" y="215"/>
                    </a:cubicBezTo>
                    <a:cubicBezTo>
                      <a:pt x="8" y="215"/>
                      <a:pt x="8" y="215"/>
                      <a:pt x="8" y="215"/>
                    </a:cubicBezTo>
                    <a:cubicBezTo>
                      <a:pt x="4" y="215"/>
                      <a:pt x="0" y="211"/>
                      <a:pt x="0" y="2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70" y="0"/>
                      <a:pt x="174" y="4"/>
                      <a:pt x="174" y="8"/>
                    </a:cubicBezTo>
                    <a:lnTo>
                      <a:pt x="174" y="207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Oval 1097"/>
              <p:cNvSpPr>
                <a:spLocks noChangeArrowheads="1"/>
              </p:cNvSpPr>
              <p:nvPr/>
            </p:nvSpPr>
            <p:spPr bwMode="auto">
              <a:xfrm>
                <a:off x="8404226" y="5668963"/>
                <a:ext cx="38100" cy="38100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11" name="Freeform 1098"/>
            <p:cNvSpPr>
              <a:spLocks/>
            </p:cNvSpPr>
            <p:nvPr/>
          </p:nvSpPr>
          <p:spPr bwMode="auto">
            <a:xfrm>
              <a:off x="3281363" y="6283325"/>
              <a:ext cx="668338" cy="592138"/>
            </a:xfrm>
            <a:custGeom>
              <a:avLst/>
              <a:gdLst>
                <a:gd name="T0" fmla="*/ 105 w 210"/>
                <a:gd name="T1" fmla="*/ 186 h 186"/>
                <a:gd name="T2" fmla="*/ 210 w 210"/>
                <a:gd name="T3" fmla="*/ 58 h 186"/>
                <a:gd name="T4" fmla="*/ 152 w 210"/>
                <a:gd name="T5" fmla="*/ 0 h 186"/>
                <a:gd name="T6" fmla="*/ 105 w 210"/>
                <a:gd name="T7" fmla="*/ 24 h 186"/>
                <a:gd name="T8" fmla="*/ 58 w 210"/>
                <a:gd name="T9" fmla="*/ 0 h 186"/>
                <a:gd name="T10" fmla="*/ 0 w 210"/>
                <a:gd name="T11" fmla="*/ 58 h 186"/>
                <a:gd name="T12" fmla="*/ 105 w 210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86">
                  <a:moveTo>
                    <a:pt x="105" y="186"/>
                  </a:moveTo>
                  <a:cubicBezTo>
                    <a:pt x="105" y="186"/>
                    <a:pt x="210" y="135"/>
                    <a:pt x="210" y="58"/>
                  </a:cubicBezTo>
                  <a:cubicBezTo>
                    <a:pt x="210" y="26"/>
                    <a:pt x="184" y="0"/>
                    <a:pt x="152" y="0"/>
                  </a:cubicBezTo>
                  <a:cubicBezTo>
                    <a:pt x="133" y="0"/>
                    <a:pt x="116" y="9"/>
                    <a:pt x="105" y="24"/>
                  </a:cubicBezTo>
                  <a:cubicBezTo>
                    <a:pt x="95" y="9"/>
                    <a:pt x="7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35"/>
                    <a:pt x="105" y="186"/>
                    <a:pt x="105" y="186"/>
                  </a:cubicBezTo>
                  <a:close/>
                </a:path>
              </a:pathLst>
            </a:custGeom>
            <a:noFill/>
            <a:ln w="25400" cap="flat">
              <a:solidFill>
                <a:srgbClr val="5977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2" name="组合 311"/>
            <p:cNvGrpSpPr/>
            <p:nvPr/>
          </p:nvGrpSpPr>
          <p:grpSpPr>
            <a:xfrm>
              <a:off x="4572001" y="6223000"/>
              <a:ext cx="525463" cy="712788"/>
              <a:chOff x="4572001" y="6223000"/>
              <a:chExt cx="525463" cy="712788"/>
            </a:xfrm>
          </p:grpSpPr>
          <p:sp>
            <p:nvSpPr>
              <p:cNvPr id="323" name="Freeform 1099"/>
              <p:cNvSpPr>
                <a:spLocks/>
              </p:cNvSpPr>
              <p:nvPr/>
            </p:nvSpPr>
            <p:spPr bwMode="auto">
              <a:xfrm>
                <a:off x="4572001" y="6223000"/>
                <a:ext cx="525463" cy="712788"/>
              </a:xfrm>
              <a:custGeom>
                <a:avLst/>
                <a:gdLst>
                  <a:gd name="T0" fmla="*/ 132 w 165"/>
                  <a:gd name="T1" fmla="*/ 6 h 224"/>
                  <a:gd name="T2" fmla="*/ 118 w 165"/>
                  <a:gd name="T3" fmla="*/ 0 h 224"/>
                  <a:gd name="T4" fmla="*/ 8 w 165"/>
                  <a:gd name="T5" fmla="*/ 0 h 224"/>
                  <a:gd name="T6" fmla="*/ 0 w 165"/>
                  <a:gd name="T7" fmla="*/ 8 h 224"/>
                  <a:gd name="T8" fmla="*/ 0 w 165"/>
                  <a:gd name="T9" fmla="*/ 216 h 224"/>
                  <a:gd name="T10" fmla="*/ 8 w 165"/>
                  <a:gd name="T11" fmla="*/ 224 h 224"/>
                  <a:gd name="T12" fmla="*/ 157 w 165"/>
                  <a:gd name="T13" fmla="*/ 224 h 224"/>
                  <a:gd name="T14" fmla="*/ 165 w 165"/>
                  <a:gd name="T15" fmla="*/ 216 h 224"/>
                  <a:gd name="T16" fmla="*/ 165 w 165"/>
                  <a:gd name="T17" fmla="*/ 46 h 224"/>
                  <a:gd name="T18" fmla="*/ 159 w 165"/>
                  <a:gd name="T19" fmla="*/ 33 h 224"/>
                  <a:gd name="T20" fmla="*/ 132 w 165"/>
                  <a:gd name="T21" fmla="*/ 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224">
                    <a:moveTo>
                      <a:pt x="132" y="6"/>
                    </a:moveTo>
                    <a:cubicBezTo>
                      <a:pt x="129" y="2"/>
                      <a:pt x="123" y="0"/>
                      <a:pt x="1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0"/>
                      <a:pt x="4" y="224"/>
                      <a:pt x="8" y="224"/>
                    </a:cubicBezTo>
                    <a:cubicBezTo>
                      <a:pt x="157" y="224"/>
                      <a:pt x="157" y="224"/>
                      <a:pt x="157" y="224"/>
                    </a:cubicBezTo>
                    <a:cubicBezTo>
                      <a:pt x="161" y="224"/>
                      <a:pt x="165" y="220"/>
                      <a:pt x="165" y="216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2"/>
                      <a:pt x="162" y="36"/>
                      <a:pt x="159" y="33"/>
                    </a:cubicBezTo>
                    <a:lnTo>
                      <a:pt x="132" y="6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1100"/>
              <p:cNvSpPr>
                <a:spLocks/>
              </p:cNvSpPr>
              <p:nvPr/>
            </p:nvSpPr>
            <p:spPr bwMode="auto">
              <a:xfrm>
                <a:off x="4954588" y="6223000"/>
                <a:ext cx="142875" cy="139700"/>
              </a:xfrm>
              <a:custGeom>
                <a:avLst/>
                <a:gdLst>
                  <a:gd name="T0" fmla="*/ 0 w 45"/>
                  <a:gd name="T1" fmla="*/ 0 h 44"/>
                  <a:gd name="T2" fmla="*/ 0 w 45"/>
                  <a:gd name="T3" fmla="*/ 36 h 44"/>
                  <a:gd name="T4" fmla="*/ 8 w 45"/>
                  <a:gd name="T5" fmla="*/ 44 h 44"/>
                  <a:gd name="T6" fmla="*/ 45 w 45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4" y="44"/>
                      <a:pt x="8" y="44"/>
                    </a:cubicBezTo>
                    <a:cubicBezTo>
                      <a:pt x="45" y="44"/>
                      <a:pt x="45" y="44"/>
                      <a:pt x="45" y="44"/>
                    </a:cubicBez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3" name="组合 312"/>
            <p:cNvGrpSpPr/>
            <p:nvPr/>
          </p:nvGrpSpPr>
          <p:grpSpPr>
            <a:xfrm>
              <a:off x="5746751" y="6273800"/>
              <a:ext cx="606425" cy="611188"/>
              <a:chOff x="5746751" y="6273800"/>
              <a:chExt cx="606425" cy="611188"/>
            </a:xfrm>
          </p:grpSpPr>
          <p:sp>
            <p:nvSpPr>
              <p:cNvPr id="317" name="Oval 1101"/>
              <p:cNvSpPr>
                <a:spLocks noChangeArrowheads="1"/>
              </p:cNvSpPr>
              <p:nvPr/>
            </p:nvSpPr>
            <p:spPr bwMode="auto">
              <a:xfrm>
                <a:off x="5746751" y="6273800"/>
                <a:ext cx="606425" cy="611188"/>
              </a:xfrm>
              <a:prstGeom prst="ellips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102"/>
              <p:cNvSpPr>
                <a:spLocks/>
              </p:cNvSpPr>
              <p:nvPr/>
            </p:nvSpPr>
            <p:spPr bwMode="auto">
              <a:xfrm>
                <a:off x="5962651" y="6362700"/>
                <a:ext cx="85725" cy="388938"/>
              </a:xfrm>
              <a:custGeom>
                <a:avLst/>
                <a:gdLst>
                  <a:gd name="T0" fmla="*/ 0 w 54"/>
                  <a:gd name="T1" fmla="*/ 245 h 245"/>
                  <a:gd name="T2" fmla="*/ 54 w 54"/>
                  <a:gd name="T3" fmla="*/ 136 h 245"/>
                  <a:gd name="T4" fmla="*/ 54 w 54"/>
                  <a:gd name="T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245">
                    <a:moveTo>
                      <a:pt x="0" y="245"/>
                    </a:moveTo>
                    <a:lnTo>
                      <a:pt x="54" y="136"/>
                    </a:lnTo>
                    <a:lnTo>
                      <a:pt x="54" y="0"/>
                    </a:lnTo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Line 1103"/>
              <p:cNvSpPr>
                <a:spLocks noChangeShapeType="1"/>
              </p:cNvSpPr>
              <p:nvPr/>
            </p:nvSpPr>
            <p:spPr bwMode="auto">
              <a:xfrm flipH="1">
                <a:off x="6302376" y="6578600"/>
                <a:ext cx="50800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Line 1104"/>
              <p:cNvSpPr>
                <a:spLocks noChangeShapeType="1"/>
              </p:cNvSpPr>
              <p:nvPr/>
            </p:nvSpPr>
            <p:spPr bwMode="auto">
              <a:xfrm flipH="1">
                <a:off x="5746751" y="6578600"/>
                <a:ext cx="47625" cy="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Line 1105"/>
              <p:cNvSpPr>
                <a:spLocks noChangeShapeType="1"/>
              </p:cNvSpPr>
              <p:nvPr/>
            </p:nvSpPr>
            <p:spPr bwMode="auto">
              <a:xfrm>
                <a:off x="6048376" y="6273800"/>
                <a:ext cx="0" cy="5080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Line 1106"/>
              <p:cNvSpPr>
                <a:spLocks noChangeShapeType="1"/>
              </p:cNvSpPr>
              <p:nvPr/>
            </p:nvSpPr>
            <p:spPr bwMode="auto">
              <a:xfrm>
                <a:off x="6048376" y="6834188"/>
                <a:ext cx="0" cy="50800"/>
              </a:xfrm>
              <a:prstGeom prst="line">
                <a:avLst/>
              </a:pr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4" name="组合 313"/>
            <p:cNvGrpSpPr/>
            <p:nvPr/>
          </p:nvGrpSpPr>
          <p:grpSpPr>
            <a:xfrm>
              <a:off x="6764338" y="6194425"/>
              <a:ext cx="954088" cy="766763"/>
              <a:chOff x="6764338" y="6194425"/>
              <a:chExt cx="954088" cy="766763"/>
            </a:xfrm>
          </p:grpSpPr>
          <p:sp>
            <p:nvSpPr>
              <p:cNvPr id="315" name="Freeform 1107"/>
              <p:cNvSpPr>
                <a:spLocks noEditPoints="1"/>
              </p:cNvSpPr>
              <p:nvPr/>
            </p:nvSpPr>
            <p:spPr bwMode="auto">
              <a:xfrm>
                <a:off x="6764338" y="6327775"/>
                <a:ext cx="631825" cy="633413"/>
              </a:xfrm>
              <a:custGeom>
                <a:avLst/>
                <a:gdLst>
                  <a:gd name="T0" fmla="*/ 199 w 199"/>
                  <a:gd name="T1" fmla="*/ 117 h 199"/>
                  <a:gd name="T2" fmla="*/ 199 w 199"/>
                  <a:gd name="T3" fmla="*/ 83 h 199"/>
                  <a:gd name="T4" fmla="*/ 181 w 199"/>
                  <a:gd name="T5" fmla="*/ 83 h 199"/>
                  <a:gd name="T6" fmla="*/ 169 w 199"/>
                  <a:gd name="T7" fmla="*/ 55 h 199"/>
                  <a:gd name="T8" fmla="*/ 182 w 199"/>
                  <a:gd name="T9" fmla="*/ 42 h 199"/>
                  <a:gd name="T10" fmla="*/ 158 w 199"/>
                  <a:gd name="T11" fmla="*/ 17 h 199"/>
                  <a:gd name="T12" fmla="*/ 145 w 199"/>
                  <a:gd name="T13" fmla="*/ 30 h 199"/>
                  <a:gd name="T14" fmla="*/ 117 w 199"/>
                  <a:gd name="T15" fmla="*/ 19 h 199"/>
                  <a:gd name="T16" fmla="*/ 117 w 199"/>
                  <a:gd name="T17" fmla="*/ 0 h 199"/>
                  <a:gd name="T18" fmla="*/ 83 w 199"/>
                  <a:gd name="T19" fmla="*/ 0 h 199"/>
                  <a:gd name="T20" fmla="*/ 83 w 199"/>
                  <a:gd name="T21" fmla="*/ 19 h 199"/>
                  <a:gd name="T22" fmla="*/ 54 w 199"/>
                  <a:gd name="T23" fmla="*/ 30 h 199"/>
                  <a:gd name="T24" fmla="*/ 42 w 199"/>
                  <a:gd name="T25" fmla="*/ 17 h 199"/>
                  <a:gd name="T26" fmla="*/ 17 w 199"/>
                  <a:gd name="T27" fmla="*/ 42 h 199"/>
                  <a:gd name="T28" fmla="*/ 30 w 199"/>
                  <a:gd name="T29" fmla="*/ 55 h 199"/>
                  <a:gd name="T30" fmla="*/ 19 w 199"/>
                  <a:gd name="T31" fmla="*/ 83 h 199"/>
                  <a:gd name="T32" fmla="*/ 0 w 199"/>
                  <a:gd name="T33" fmla="*/ 83 h 199"/>
                  <a:gd name="T34" fmla="*/ 0 w 199"/>
                  <a:gd name="T35" fmla="*/ 117 h 199"/>
                  <a:gd name="T36" fmla="*/ 19 w 199"/>
                  <a:gd name="T37" fmla="*/ 117 h 199"/>
                  <a:gd name="T38" fmla="*/ 30 w 199"/>
                  <a:gd name="T39" fmla="*/ 145 h 199"/>
                  <a:gd name="T40" fmla="*/ 17 w 199"/>
                  <a:gd name="T41" fmla="*/ 158 h 199"/>
                  <a:gd name="T42" fmla="*/ 42 w 199"/>
                  <a:gd name="T43" fmla="*/ 182 h 199"/>
                  <a:gd name="T44" fmla="*/ 54 w 199"/>
                  <a:gd name="T45" fmla="*/ 170 h 199"/>
                  <a:gd name="T46" fmla="*/ 83 w 199"/>
                  <a:gd name="T47" fmla="*/ 181 h 199"/>
                  <a:gd name="T48" fmla="*/ 83 w 199"/>
                  <a:gd name="T49" fmla="*/ 199 h 199"/>
                  <a:gd name="T50" fmla="*/ 117 w 199"/>
                  <a:gd name="T51" fmla="*/ 199 h 199"/>
                  <a:gd name="T52" fmla="*/ 117 w 199"/>
                  <a:gd name="T53" fmla="*/ 181 h 199"/>
                  <a:gd name="T54" fmla="*/ 145 w 199"/>
                  <a:gd name="T55" fmla="*/ 170 h 199"/>
                  <a:gd name="T56" fmla="*/ 158 w 199"/>
                  <a:gd name="T57" fmla="*/ 182 h 199"/>
                  <a:gd name="T58" fmla="*/ 182 w 199"/>
                  <a:gd name="T59" fmla="*/ 158 h 199"/>
                  <a:gd name="T60" fmla="*/ 169 w 199"/>
                  <a:gd name="T61" fmla="*/ 145 h 199"/>
                  <a:gd name="T62" fmla="*/ 181 w 199"/>
                  <a:gd name="T63" fmla="*/ 117 h 199"/>
                  <a:gd name="T64" fmla="*/ 199 w 199"/>
                  <a:gd name="T65" fmla="*/ 117 h 199"/>
                  <a:gd name="T66" fmla="*/ 100 w 199"/>
                  <a:gd name="T67" fmla="*/ 150 h 199"/>
                  <a:gd name="T68" fmla="*/ 50 w 199"/>
                  <a:gd name="T69" fmla="*/ 100 h 199"/>
                  <a:gd name="T70" fmla="*/ 100 w 199"/>
                  <a:gd name="T71" fmla="*/ 50 h 199"/>
                  <a:gd name="T72" fmla="*/ 150 w 199"/>
                  <a:gd name="T73" fmla="*/ 100 h 199"/>
                  <a:gd name="T74" fmla="*/ 100 w 199"/>
                  <a:gd name="T75" fmla="*/ 15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9" h="199">
                    <a:moveTo>
                      <a:pt x="199" y="117"/>
                    </a:moveTo>
                    <a:cubicBezTo>
                      <a:pt x="199" y="83"/>
                      <a:pt x="199" y="83"/>
                      <a:pt x="199" y="83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79" y="73"/>
                      <a:pt x="175" y="63"/>
                      <a:pt x="169" y="55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58" y="17"/>
                      <a:pt x="158" y="17"/>
                      <a:pt x="158" y="17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37" y="25"/>
                      <a:pt x="127" y="21"/>
                      <a:pt x="117" y="19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72" y="21"/>
                      <a:pt x="63" y="25"/>
                      <a:pt x="54" y="30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63"/>
                      <a:pt x="21" y="73"/>
                      <a:pt x="19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21" y="127"/>
                      <a:pt x="25" y="137"/>
                      <a:pt x="30" y="145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63" y="175"/>
                      <a:pt x="72" y="179"/>
                      <a:pt x="83" y="181"/>
                    </a:cubicBezTo>
                    <a:cubicBezTo>
                      <a:pt x="83" y="199"/>
                      <a:pt x="83" y="199"/>
                      <a:pt x="83" y="199"/>
                    </a:cubicBezTo>
                    <a:cubicBezTo>
                      <a:pt x="117" y="199"/>
                      <a:pt x="117" y="199"/>
                      <a:pt x="117" y="199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27" y="179"/>
                      <a:pt x="137" y="175"/>
                      <a:pt x="145" y="170"/>
                    </a:cubicBezTo>
                    <a:cubicBezTo>
                      <a:pt x="158" y="182"/>
                      <a:pt x="158" y="182"/>
                      <a:pt x="158" y="182"/>
                    </a:cubicBezTo>
                    <a:cubicBezTo>
                      <a:pt x="182" y="158"/>
                      <a:pt x="182" y="158"/>
                      <a:pt x="182" y="158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75" y="137"/>
                      <a:pt x="179" y="127"/>
                      <a:pt x="181" y="117"/>
                    </a:cubicBezTo>
                    <a:lnTo>
                      <a:pt x="199" y="117"/>
                    </a:lnTo>
                    <a:close/>
                    <a:moveTo>
                      <a:pt x="100" y="150"/>
                    </a:moveTo>
                    <a:cubicBezTo>
                      <a:pt x="72" y="150"/>
                      <a:pt x="50" y="127"/>
                      <a:pt x="50" y="100"/>
                    </a:cubicBezTo>
                    <a:cubicBezTo>
                      <a:pt x="50" y="72"/>
                      <a:pt x="72" y="50"/>
                      <a:pt x="100" y="50"/>
                    </a:cubicBezTo>
                    <a:cubicBezTo>
                      <a:pt x="127" y="50"/>
                      <a:pt x="150" y="72"/>
                      <a:pt x="150" y="100"/>
                    </a:cubicBezTo>
                    <a:cubicBezTo>
                      <a:pt x="150" y="127"/>
                      <a:pt x="127" y="150"/>
                      <a:pt x="100" y="15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108"/>
              <p:cNvSpPr>
                <a:spLocks noEditPoints="1"/>
              </p:cNvSpPr>
              <p:nvPr/>
            </p:nvSpPr>
            <p:spPr bwMode="auto">
              <a:xfrm>
                <a:off x="7361238" y="6194425"/>
                <a:ext cx="357188" cy="355600"/>
              </a:xfrm>
              <a:custGeom>
                <a:avLst/>
                <a:gdLst>
                  <a:gd name="T0" fmla="*/ 112 w 112"/>
                  <a:gd name="T1" fmla="*/ 66 h 112"/>
                  <a:gd name="T2" fmla="*/ 112 w 112"/>
                  <a:gd name="T3" fmla="*/ 47 h 112"/>
                  <a:gd name="T4" fmla="*/ 102 w 112"/>
                  <a:gd name="T5" fmla="*/ 47 h 112"/>
                  <a:gd name="T6" fmla="*/ 95 w 112"/>
                  <a:gd name="T7" fmla="*/ 31 h 112"/>
                  <a:gd name="T8" fmla="*/ 103 w 112"/>
                  <a:gd name="T9" fmla="*/ 23 h 112"/>
                  <a:gd name="T10" fmla="*/ 89 w 112"/>
                  <a:gd name="T11" fmla="*/ 10 h 112"/>
                  <a:gd name="T12" fmla="*/ 82 w 112"/>
                  <a:gd name="T13" fmla="*/ 17 h 112"/>
                  <a:gd name="T14" fmla="*/ 66 w 112"/>
                  <a:gd name="T15" fmla="*/ 11 h 112"/>
                  <a:gd name="T16" fmla="*/ 66 w 112"/>
                  <a:gd name="T17" fmla="*/ 0 h 112"/>
                  <a:gd name="T18" fmla="*/ 47 w 112"/>
                  <a:gd name="T19" fmla="*/ 0 h 112"/>
                  <a:gd name="T20" fmla="*/ 47 w 112"/>
                  <a:gd name="T21" fmla="*/ 11 h 112"/>
                  <a:gd name="T22" fmla="*/ 31 w 112"/>
                  <a:gd name="T23" fmla="*/ 17 h 112"/>
                  <a:gd name="T24" fmla="*/ 23 w 112"/>
                  <a:gd name="T25" fmla="*/ 10 h 112"/>
                  <a:gd name="T26" fmla="*/ 10 w 112"/>
                  <a:gd name="T27" fmla="*/ 23 h 112"/>
                  <a:gd name="T28" fmla="*/ 17 w 112"/>
                  <a:gd name="T29" fmla="*/ 31 h 112"/>
                  <a:gd name="T30" fmla="*/ 10 w 112"/>
                  <a:gd name="T31" fmla="*/ 47 h 112"/>
                  <a:gd name="T32" fmla="*/ 0 w 112"/>
                  <a:gd name="T33" fmla="*/ 47 h 112"/>
                  <a:gd name="T34" fmla="*/ 0 w 112"/>
                  <a:gd name="T35" fmla="*/ 66 h 112"/>
                  <a:gd name="T36" fmla="*/ 10 w 112"/>
                  <a:gd name="T37" fmla="*/ 66 h 112"/>
                  <a:gd name="T38" fmla="*/ 17 w 112"/>
                  <a:gd name="T39" fmla="*/ 82 h 112"/>
                  <a:gd name="T40" fmla="*/ 10 w 112"/>
                  <a:gd name="T41" fmla="*/ 89 h 112"/>
                  <a:gd name="T42" fmla="*/ 23 w 112"/>
                  <a:gd name="T43" fmla="*/ 103 h 112"/>
                  <a:gd name="T44" fmla="*/ 31 w 112"/>
                  <a:gd name="T45" fmla="*/ 95 h 112"/>
                  <a:gd name="T46" fmla="*/ 47 w 112"/>
                  <a:gd name="T47" fmla="*/ 102 h 112"/>
                  <a:gd name="T48" fmla="*/ 47 w 112"/>
                  <a:gd name="T49" fmla="*/ 112 h 112"/>
                  <a:gd name="T50" fmla="*/ 66 w 112"/>
                  <a:gd name="T51" fmla="*/ 112 h 112"/>
                  <a:gd name="T52" fmla="*/ 66 w 112"/>
                  <a:gd name="T53" fmla="*/ 102 h 112"/>
                  <a:gd name="T54" fmla="*/ 82 w 112"/>
                  <a:gd name="T55" fmla="*/ 95 h 112"/>
                  <a:gd name="T56" fmla="*/ 89 w 112"/>
                  <a:gd name="T57" fmla="*/ 103 h 112"/>
                  <a:gd name="T58" fmla="*/ 103 w 112"/>
                  <a:gd name="T59" fmla="*/ 89 h 112"/>
                  <a:gd name="T60" fmla="*/ 95 w 112"/>
                  <a:gd name="T61" fmla="*/ 82 h 112"/>
                  <a:gd name="T62" fmla="*/ 102 w 112"/>
                  <a:gd name="T63" fmla="*/ 66 h 112"/>
                  <a:gd name="T64" fmla="*/ 112 w 112"/>
                  <a:gd name="T65" fmla="*/ 66 h 112"/>
                  <a:gd name="T66" fmla="*/ 56 w 112"/>
                  <a:gd name="T67" fmla="*/ 86 h 112"/>
                  <a:gd name="T68" fmla="*/ 26 w 112"/>
                  <a:gd name="T69" fmla="*/ 56 h 112"/>
                  <a:gd name="T70" fmla="*/ 56 w 112"/>
                  <a:gd name="T71" fmla="*/ 26 h 112"/>
                  <a:gd name="T72" fmla="*/ 86 w 112"/>
                  <a:gd name="T73" fmla="*/ 56 h 112"/>
                  <a:gd name="T74" fmla="*/ 56 w 112"/>
                  <a:gd name="T75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12">
                    <a:moveTo>
                      <a:pt x="112" y="66"/>
                    </a:moveTo>
                    <a:cubicBezTo>
                      <a:pt x="112" y="47"/>
                      <a:pt x="112" y="47"/>
                      <a:pt x="112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1" y="41"/>
                      <a:pt x="98" y="36"/>
                      <a:pt x="95" y="3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77" y="14"/>
                      <a:pt x="72" y="12"/>
                      <a:pt x="66" y="1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1" y="12"/>
                      <a:pt x="35" y="14"/>
                      <a:pt x="31" y="17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4" y="36"/>
                      <a:pt x="12" y="41"/>
                      <a:pt x="1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2" y="72"/>
                      <a:pt x="14" y="77"/>
                      <a:pt x="17" y="82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5" y="98"/>
                      <a:pt x="41" y="101"/>
                      <a:pt x="47" y="10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72" y="101"/>
                      <a:pt x="77" y="98"/>
                      <a:pt x="82" y="95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8" y="77"/>
                      <a:pt x="101" y="72"/>
                      <a:pt x="102" y="66"/>
                    </a:cubicBezTo>
                    <a:lnTo>
                      <a:pt x="112" y="66"/>
                    </a:lnTo>
                    <a:close/>
                    <a:moveTo>
                      <a:pt x="56" y="86"/>
                    </a:moveTo>
                    <a:cubicBezTo>
                      <a:pt x="40" y="86"/>
                      <a:pt x="26" y="73"/>
                      <a:pt x="26" y="56"/>
                    </a:cubicBezTo>
                    <a:cubicBezTo>
                      <a:pt x="26" y="40"/>
                      <a:pt x="40" y="26"/>
                      <a:pt x="56" y="26"/>
                    </a:cubicBezTo>
                    <a:cubicBezTo>
                      <a:pt x="73" y="26"/>
                      <a:pt x="86" y="40"/>
                      <a:pt x="86" y="56"/>
                    </a:cubicBezTo>
                    <a:cubicBezTo>
                      <a:pt x="86" y="73"/>
                      <a:pt x="73" y="86"/>
                      <a:pt x="56" y="86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5977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1834173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Freeform 6"/>
          <p:cNvSpPr>
            <a:spLocks/>
          </p:cNvSpPr>
          <p:nvPr/>
        </p:nvSpPr>
        <p:spPr bwMode="auto">
          <a:xfrm>
            <a:off x="1943101" y="4786313"/>
            <a:ext cx="1195388" cy="1196975"/>
          </a:xfrm>
          <a:custGeom>
            <a:avLst/>
            <a:gdLst>
              <a:gd name="T0" fmla="*/ 36 w 416"/>
              <a:gd name="T1" fmla="*/ 0 h 417"/>
              <a:gd name="T2" fmla="*/ 381 w 416"/>
              <a:gd name="T3" fmla="*/ 0 h 417"/>
              <a:gd name="T4" fmla="*/ 416 w 416"/>
              <a:gd name="T5" fmla="*/ 36 h 417"/>
              <a:gd name="T6" fmla="*/ 416 w 416"/>
              <a:gd name="T7" fmla="*/ 381 h 417"/>
              <a:gd name="T8" fmla="*/ 381 w 416"/>
              <a:gd name="T9" fmla="*/ 417 h 417"/>
              <a:gd name="T10" fmla="*/ 36 w 416"/>
              <a:gd name="T11" fmla="*/ 417 h 417"/>
              <a:gd name="T12" fmla="*/ 0 w 416"/>
              <a:gd name="T13" fmla="*/ 381 h 417"/>
              <a:gd name="T14" fmla="*/ 0 w 416"/>
              <a:gd name="T15" fmla="*/ 36 h 417"/>
              <a:gd name="T16" fmla="*/ 36 w 416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0" y="0"/>
                  <a:pt x="416" y="16"/>
                  <a:pt x="416" y="36"/>
                </a:cubicBezTo>
                <a:cubicBezTo>
                  <a:pt x="416" y="381"/>
                  <a:pt x="416" y="381"/>
                  <a:pt x="416" y="381"/>
                </a:cubicBezTo>
                <a:cubicBezTo>
                  <a:pt x="416" y="401"/>
                  <a:pt x="400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7"/>
          <p:cNvSpPr>
            <a:spLocks/>
          </p:cNvSpPr>
          <p:nvPr/>
        </p:nvSpPr>
        <p:spPr bwMode="auto">
          <a:xfrm>
            <a:off x="3295651" y="4786313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8"/>
          <p:cNvSpPr>
            <a:spLocks/>
          </p:cNvSpPr>
          <p:nvPr/>
        </p:nvSpPr>
        <p:spPr bwMode="auto">
          <a:xfrm>
            <a:off x="4651376" y="4786313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9"/>
          <p:cNvSpPr>
            <a:spLocks/>
          </p:cNvSpPr>
          <p:nvPr/>
        </p:nvSpPr>
        <p:spPr bwMode="auto">
          <a:xfrm>
            <a:off x="585788" y="4786313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7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7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10"/>
          <p:cNvSpPr>
            <a:spLocks/>
          </p:cNvSpPr>
          <p:nvPr/>
        </p:nvSpPr>
        <p:spPr bwMode="auto">
          <a:xfrm>
            <a:off x="1943101" y="3436938"/>
            <a:ext cx="1195388" cy="1196975"/>
          </a:xfrm>
          <a:custGeom>
            <a:avLst/>
            <a:gdLst>
              <a:gd name="T0" fmla="*/ 36 w 416"/>
              <a:gd name="T1" fmla="*/ 0 h 417"/>
              <a:gd name="T2" fmla="*/ 381 w 416"/>
              <a:gd name="T3" fmla="*/ 0 h 417"/>
              <a:gd name="T4" fmla="*/ 416 w 416"/>
              <a:gd name="T5" fmla="*/ 36 h 417"/>
              <a:gd name="T6" fmla="*/ 416 w 416"/>
              <a:gd name="T7" fmla="*/ 381 h 417"/>
              <a:gd name="T8" fmla="*/ 381 w 416"/>
              <a:gd name="T9" fmla="*/ 417 h 417"/>
              <a:gd name="T10" fmla="*/ 36 w 416"/>
              <a:gd name="T11" fmla="*/ 417 h 417"/>
              <a:gd name="T12" fmla="*/ 0 w 416"/>
              <a:gd name="T13" fmla="*/ 381 h 417"/>
              <a:gd name="T14" fmla="*/ 0 w 416"/>
              <a:gd name="T15" fmla="*/ 36 h 417"/>
              <a:gd name="T16" fmla="*/ 36 w 416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0" y="0"/>
                  <a:pt x="416" y="16"/>
                  <a:pt x="416" y="36"/>
                </a:cubicBezTo>
                <a:cubicBezTo>
                  <a:pt x="416" y="381"/>
                  <a:pt x="416" y="381"/>
                  <a:pt x="416" y="381"/>
                </a:cubicBezTo>
                <a:cubicBezTo>
                  <a:pt x="416" y="401"/>
                  <a:pt x="400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11"/>
          <p:cNvSpPr>
            <a:spLocks/>
          </p:cNvSpPr>
          <p:nvPr/>
        </p:nvSpPr>
        <p:spPr bwMode="auto">
          <a:xfrm>
            <a:off x="3295651" y="3436938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12"/>
          <p:cNvSpPr>
            <a:spLocks/>
          </p:cNvSpPr>
          <p:nvPr/>
        </p:nvSpPr>
        <p:spPr bwMode="auto">
          <a:xfrm>
            <a:off x="4651376" y="3436938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13"/>
          <p:cNvSpPr>
            <a:spLocks/>
          </p:cNvSpPr>
          <p:nvPr/>
        </p:nvSpPr>
        <p:spPr bwMode="auto">
          <a:xfrm>
            <a:off x="585788" y="3436938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7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7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14"/>
          <p:cNvSpPr>
            <a:spLocks/>
          </p:cNvSpPr>
          <p:nvPr/>
        </p:nvSpPr>
        <p:spPr bwMode="auto">
          <a:xfrm>
            <a:off x="1943101" y="2105026"/>
            <a:ext cx="1195388" cy="1196975"/>
          </a:xfrm>
          <a:custGeom>
            <a:avLst/>
            <a:gdLst>
              <a:gd name="T0" fmla="*/ 36 w 416"/>
              <a:gd name="T1" fmla="*/ 0 h 417"/>
              <a:gd name="T2" fmla="*/ 381 w 416"/>
              <a:gd name="T3" fmla="*/ 0 h 417"/>
              <a:gd name="T4" fmla="*/ 416 w 416"/>
              <a:gd name="T5" fmla="*/ 36 h 417"/>
              <a:gd name="T6" fmla="*/ 416 w 416"/>
              <a:gd name="T7" fmla="*/ 381 h 417"/>
              <a:gd name="T8" fmla="*/ 381 w 416"/>
              <a:gd name="T9" fmla="*/ 417 h 417"/>
              <a:gd name="T10" fmla="*/ 36 w 416"/>
              <a:gd name="T11" fmla="*/ 417 h 417"/>
              <a:gd name="T12" fmla="*/ 0 w 416"/>
              <a:gd name="T13" fmla="*/ 381 h 417"/>
              <a:gd name="T14" fmla="*/ 0 w 416"/>
              <a:gd name="T15" fmla="*/ 36 h 417"/>
              <a:gd name="T16" fmla="*/ 36 w 416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0" y="0"/>
                  <a:pt x="416" y="16"/>
                  <a:pt x="416" y="36"/>
                </a:cubicBezTo>
                <a:cubicBezTo>
                  <a:pt x="416" y="381"/>
                  <a:pt x="416" y="381"/>
                  <a:pt x="416" y="381"/>
                </a:cubicBezTo>
                <a:cubicBezTo>
                  <a:pt x="416" y="401"/>
                  <a:pt x="400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15"/>
          <p:cNvSpPr>
            <a:spLocks/>
          </p:cNvSpPr>
          <p:nvPr/>
        </p:nvSpPr>
        <p:spPr bwMode="auto">
          <a:xfrm>
            <a:off x="3295651" y="2105026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16"/>
          <p:cNvSpPr>
            <a:spLocks/>
          </p:cNvSpPr>
          <p:nvPr/>
        </p:nvSpPr>
        <p:spPr bwMode="auto">
          <a:xfrm>
            <a:off x="4651376" y="2105026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17"/>
          <p:cNvSpPr>
            <a:spLocks/>
          </p:cNvSpPr>
          <p:nvPr/>
        </p:nvSpPr>
        <p:spPr bwMode="auto">
          <a:xfrm>
            <a:off x="585788" y="2105026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7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7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18"/>
          <p:cNvSpPr>
            <a:spLocks/>
          </p:cNvSpPr>
          <p:nvPr/>
        </p:nvSpPr>
        <p:spPr bwMode="auto">
          <a:xfrm>
            <a:off x="1943101" y="779463"/>
            <a:ext cx="1195388" cy="1196975"/>
          </a:xfrm>
          <a:custGeom>
            <a:avLst/>
            <a:gdLst>
              <a:gd name="T0" fmla="*/ 36 w 416"/>
              <a:gd name="T1" fmla="*/ 0 h 417"/>
              <a:gd name="T2" fmla="*/ 381 w 416"/>
              <a:gd name="T3" fmla="*/ 0 h 417"/>
              <a:gd name="T4" fmla="*/ 416 w 416"/>
              <a:gd name="T5" fmla="*/ 36 h 417"/>
              <a:gd name="T6" fmla="*/ 416 w 416"/>
              <a:gd name="T7" fmla="*/ 381 h 417"/>
              <a:gd name="T8" fmla="*/ 381 w 416"/>
              <a:gd name="T9" fmla="*/ 417 h 417"/>
              <a:gd name="T10" fmla="*/ 36 w 416"/>
              <a:gd name="T11" fmla="*/ 417 h 417"/>
              <a:gd name="T12" fmla="*/ 0 w 416"/>
              <a:gd name="T13" fmla="*/ 381 h 417"/>
              <a:gd name="T14" fmla="*/ 0 w 416"/>
              <a:gd name="T15" fmla="*/ 36 h 417"/>
              <a:gd name="T16" fmla="*/ 36 w 416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0" y="0"/>
                  <a:pt x="416" y="16"/>
                  <a:pt x="416" y="36"/>
                </a:cubicBezTo>
                <a:cubicBezTo>
                  <a:pt x="416" y="381"/>
                  <a:pt x="416" y="381"/>
                  <a:pt x="416" y="381"/>
                </a:cubicBezTo>
                <a:cubicBezTo>
                  <a:pt x="416" y="401"/>
                  <a:pt x="400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19"/>
          <p:cNvSpPr>
            <a:spLocks/>
          </p:cNvSpPr>
          <p:nvPr/>
        </p:nvSpPr>
        <p:spPr bwMode="auto">
          <a:xfrm>
            <a:off x="585788" y="779463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7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7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20"/>
          <p:cNvSpPr>
            <a:spLocks/>
          </p:cNvSpPr>
          <p:nvPr/>
        </p:nvSpPr>
        <p:spPr bwMode="auto">
          <a:xfrm>
            <a:off x="4648201" y="779463"/>
            <a:ext cx="1193800" cy="1196975"/>
          </a:xfrm>
          <a:custGeom>
            <a:avLst/>
            <a:gdLst>
              <a:gd name="T0" fmla="*/ 36 w 416"/>
              <a:gd name="T1" fmla="*/ 0 h 417"/>
              <a:gd name="T2" fmla="*/ 381 w 416"/>
              <a:gd name="T3" fmla="*/ 0 h 417"/>
              <a:gd name="T4" fmla="*/ 416 w 416"/>
              <a:gd name="T5" fmla="*/ 36 h 417"/>
              <a:gd name="T6" fmla="*/ 416 w 416"/>
              <a:gd name="T7" fmla="*/ 381 h 417"/>
              <a:gd name="T8" fmla="*/ 381 w 416"/>
              <a:gd name="T9" fmla="*/ 417 h 417"/>
              <a:gd name="T10" fmla="*/ 36 w 416"/>
              <a:gd name="T11" fmla="*/ 417 h 417"/>
              <a:gd name="T12" fmla="*/ 0 w 416"/>
              <a:gd name="T13" fmla="*/ 381 h 417"/>
              <a:gd name="T14" fmla="*/ 0 w 416"/>
              <a:gd name="T15" fmla="*/ 36 h 417"/>
              <a:gd name="T16" fmla="*/ 36 w 416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0" y="0"/>
                  <a:pt x="416" y="16"/>
                  <a:pt x="416" y="36"/>
                </a:cubicBezTo>
                <a:cubicBezTo>
                  <a:pt x="416" y="381"/>
                  <a:pt x="416" y="381"/>
                  <a:pt x="416" y="381"/>
                </a:cubicBezTo>
                <a:cubicBezTo>
                  <a:pt x="416" y="401"/>
                  <a:pt x="400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6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21"/>
          <p:cNvSpPr>
            <a:spLocks/>
          </p:cNvSpPr>
          <p:nvPr/>
        </p:nvSpPr>
        <p:spPr bwMode="auto">
          <a:xfrm>
            <a:off x="3289301" y="779463"/>
            <a:ext cx="1196975" cy="1196975"/>
          </a:xfrm>
          <a:custGeom>
            <a:avLst/>
            <a:gdLst>
              <a:gd name="T0" fmla="*/ 36 w 417"/>
              <a:gd name="T1" fmla="*/ 0 h 417"/>
              <a:gd name="T2" fmla="*/ 381 w 417"/>
              <a:gd name="T3" fmla="*/ 0 h 417"/>
              <a:gd name="T4" fmla="*/ 417 w 417"/>
              <a:gd name="T5" fmla="*/ 36 h 417"/>
              <a:gd name="T6" fmla="*/ 417 w 417"/>
              <a:gd name="T7" fmla="*/ 381 h 417"/>
              <a:gd name="T8" fmla="*/ 381 w 417"/>
              <a:gd name="T9" fmla="*/ 417 h 417"/>
              <a:gd name="T10" fmla="*/ 36 w 417"/>
              <a:gd name="T11" fmla="*/ 417 h 417"/>
              <a:gd name="T12" fmla="*/ 0 w 417"/>
              <a:gd name="T13" fmla="*/ 381 h 417"/>
              <a:gd name="T14" fmla="*/ 0 w 417"/>
              <a:gd name="T15" fmla="*/ 36 h 417"/>
              <a:gd name="T16" fmla="*/ 36 w 417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7" h="417">
                <a:moveTo>
                  <a:pt x="36" y="0"/>
                </a:moveTo>
                <a:cubicBezTo>
                  <a:pt x="381" y="0"/>
                  <a:pt x="381" y="0"/>
                  <a:pt x="381" y="0"/>
                </a:cubicBezTo>
                <a:cubicBezTo>
                  <a:pt x="401" y="0"/>
                  <a:pt x="417" y="16"/>
                  <a:pt x="417" y="36"/>
                </a:cubicBezTo>
                <a:cubicBezTo>
                  <a:pt x="417" y="381"/>
                  <a:pt x="417" y="381"/>
                  <a:pt x="417" y="381"/>
                </a:cubicBezTo>
                <a:cubicBezTo>
                  <a:pt x="417" y="401"/>
                  <a:pt x="401" y="417"/>
                  <a:pt x="381" y="417"/>
                </a:cubicBezTo>
                <a:cubicBezTo>
                  <a:pt x="36" y="417"/>
                  <a:pt x="36" y="417"/>
                  <a:pt x="36" y="417"/>
                </a:cubicBezTo>
                <a:cubicBezTo>
                  <a:pt x="17" y="417"/>
                  <a:pt x="0" y="401"/>
                  <a:pt x="0" y="38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7" y="0"/>
                  <a:pt x="3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22"/>
          <p:cNvSpPr>
            <a:spLocks noEditPoints="1"/>
          </p:cNvSpPr>
          <p:nvPr/>
        </p:nvSpPr>
        <p:spPr bwMode="auto">
          <a:xfrm>
            <a:off x="620713" y="2311401"/>
            <a:ext cx="1125538" cy="868363"/>
          </a:xfrm>
          <a:custGeom>
            <a:avLst/>
            <a:gdLst>
              <a:gd name="T0" fmla="*/ 211 w 392"/>
              <a:gd name="T1" fmla="*/ 267 h 302"/>
              <a:gd name="T2" fmla="*/ 367 w 392"/>
              <a:gd name="T3" fmla="*/ 213 h 302"/>
              <a:gd name="T4" fmla="*/ 353 w 392"/>
              <a:gd name="T5" fmla="*/ 262 h 302"/>
              <a:gd name="T6" fmla="*/ 206 w 392"/>
              <a:gd name="T7" fmla="*/ 299 h 302"/>
              <a:gd name="T8" fmla="*/ 206 w 392"/>
              <a:gd name="T9" fmla="*/ 300 h 302"/>
              <a:gd name="T10" fmla="*/ 205 w 392"/>
              <a:gd name="T11" fmla="*/ 300 h 302"/>
              <a:gd name="T12" fmla="*/ 205 w 392"/>
              <a:gd name="T13" fmla="*/ 300 h 302"/>
              <a:gd name="T14" fmla="*/ 204 w 392"/>
              <a:gd name="T15" fmla="*/ 300 h 302"/>
              <a:gd name="T16" fmla="*/ 204 w 392"/>
              <a:gd name="T17" fmla="*/ 300 h 302"/>
              <a:gd name="T18" fmla="*/ 204 w 392"/>
              <a:gd name="T19" fmla="*/ 301 h 302"/>
              <a:gd name="T20" fmla="*/ 203 w 392"/>
              <a:gd name="T21" fmla="*/ 301 h 302"/>
              <a:gd name="T22" fmla="*/ 203 w 392"/>
              <a:gd name="T23" fmla="*/ 301 h 302"/>
              <a:gd name="T24" fmla="*/ 203 w 392"/>
              <a:gd name="T25" fmla="*/ 301 h 302"/>
              <a:gd name="T26" fmla="*/ 202 w 392"/>
              <a:gd name="T27" fmla="*/ 301 h 302"/>
              <a:gd name="T28" fmla="*/ 202 w 392"/>
              <a:gd name="T29" fmla="*/ 301 h 302"/>
              <a:gd name="T30" fmla="*/ 202 w 392"/>
              <a:gd name="T31" fmla="*/ 301 h 302"/>
              <a:gd name="T32" fmla="*/ 201 w 392"/>
              <a:gd name="T33" fmla="*/ 301 h 302"/>
              <a:gd name="T34" fmla="*/ 201 w 392"/>
              <a:gd name="T35" fmla="*/ 301 h 302"/>
              <a:gd name="T36" fmla="*/ 201 w 392"/>
              <a:gd name="T37" fmla="*/ 301 h 302"/>
              <a:gd name="T38" fmla="*/ 200 w 392"/>
              <a:gd name="T39" fmla="*/ 302 h 302"/>
              <a:gd name="T40" fmla="*/ 200 w 392"/>
              <a:gd name="T41" fmla="*/ 302 h 302"/>
              <a:gd name="T42" fmla="*/ 199 w 392"/>
              <a:gd name="T43" fmla="*/ 302 h 302"/>
              <a:gd name="T44" fmla="*/ 199 w 392"/>
              <a:gd name="T45" fmla="*/ 302 h 302"/>
              <a:gd name="T46" fmla="*/ 198 w 392"/>
              <a:gd name="T47" fmla="*/ 302 h 302"/>
              <a:gd name="T48" fmla="*/ 198 w 392"/>
              <a:gd name="T49" fmla="*/ 302 h 302"/>
              <a:gd name="T50" fmla="*/ 198 w 392"/>
              <a:gd name="T51" fmla="*/ 302 h 302"/>
              <a:gd name="T52" fmla="*/ 197 w 392"/>
              <a:gd name="T53" fmla="*/ 302 h 302"/>
              <a:gd name="T54" fmla="*/ 197 w 392"/>
              <a:gd name="T55" fmla="*/ 301 h 302"/>
              <a:gd name="T56" fmla="*/ 197 w 392"/>
              <a:gd name="T57" fmla="*/ 301 h 302"/>
              <a:gd name="T58" fmla="*/ 196 w 392"/>
              <a:gd name="T59" fmla="*/ 301 h 302"/>
              <a:gd name="T60" fmla="*/ 196 w 392"/>
              <a:gd name="T61" fmla="*/ 301 h 302"/>
              <a:gd name="T62" fmla="*/ 196 w 392"/>
              <a:gd name="T63" fmla="*/ 301 h 302"/>
              <a:gd name="T64" fmla="*/ 195 w 392"/>
              <a:gd name="T65" fmla="*/ 301 h 302"/>
              <a:gd name="T66" fmla="*/ 195 w 392"/>
              <a:gd name="T67" fmla="*/ 301 h 302"/>
              <a:gd name="T68" fmla="*/ 194 w 392"/>
              <a:gd name="T69" fmla="*/ 301 h 302"/>
              <a:gd name="T70" fmla="*/ 194 w 392"/>
              <a:gd name="T71" fmla="*/ 301 h 302"/>
              <a:gd name="T72" fmla="*/ 194 w 392"/>
              <a:gd name="T73" fmla="*/ 301 h 302"/>
              <a:gd name="T74" fmla="*/ 193 w 392"/>
              <a:gd name="T75" fmla="*/ 300 h 302"/>
              <a:gd name="T76" fmla="*/ 193 w 392"/>
              <a:gd name="T77" fmla="*/ 300 h 302"/>
              <a:gd name="T78" fmla="*/ 193 w 392"/>
              <a:gd name="T79" fmla="*/ 300 h 302"/>
              <a:gd name="T80" fmla="*/ 192 w 392"/>
              <a:gd name="T81" fmla="*/ 300 h 302"/>
              <a:gd name="T82" fmla="*/ 192 w 392"/>
              <a:gd name="T83" fmla="*/ 300 h 302"/>
              <a:gd name="T84" fmla="*/ 192 w 392"/>
              <a:gd name="T85" fmla="*/ 299 h 302"/>
              <a:gd name="T86" fmla="*/ 31 w 392"/>
              <a:gd name="T87" fmla="*/ 249 h 302"/>
              <a:gd name="T88" fmla="*/ 56 w 392"/>
              <a:gd name="T89" fmla="*/ 235 h 302"/>
              <a:gd name="T90" fmla="*/ 124 w 392"/>
              <a:gd name="T91" fmla="*/ 36 h 302"/>
              <a:gd name="T92" fmla="*/ 31 w 392"/>
              <a:gd name="T93" fmla="*/ 16 h 302"/>
              <a:gd name="T94" fmla="*/ 354 w 392"/>
              <a:gd name="T95" fmla="*/ 3 h 302"/>
              <a:gd name="T96" fmla="*/ 342 w 392"/>
              <a:gd name="T97" fmla="*/ 98 h 302"/>
              <a:gd name="T98" fmla="*/ 332 w 392"/>
              <a:gd name="T99" fmla="*/ 139 h 302"/>
              <a:gd name="T100" fmla="*/ 321 w 392"/>
              <a:gd name="T101" fmla="*/ 162 h 302"/>
              <a:gd name="T102" fmla="*/ 324 w 392"/>
              <a:gd name="T103" fmla="*/ 197 h 302"/>
              <a:gd name="T104" fmla="*/ 70 w 392"/>
              <a:gd name="T105" fmla="*/ 118 h 302"/>
              <a:gd name="T106" fmla="*/ 70 w 392"/>
              <a:gd name="T107" fmla="*/ 184 h 302"/>
              <a:gd name="T108" fmla="*/ 63 w 392"/>
              <a:gd name="T109" fmla="*/ 161 h 302"/>
              <a:gd name="T110" fmla="*/ 71 w 392"/>
              <a:gd name="T111" fmla="*/ 13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2" h="302">
                <a:moveTo>
                  <a:pt x="342" y="28"/>
                </a:moveTo>
                <a:cubicBezTo>
                  <a:pt x="318" y="28"/>
                  <a:pt x="295" y="30"/>
                  <a:pt x="274" y="36"/>
                </a:cubicBezTo>
                <a:cubicBezTo>
                  <a:pt x="252" y="42"/>
                  <a:pt x="231" y="51"/>
                  <a:pt x="211" y="63"/>
                </a:cubicBezTo>
                <a:cubicBezTo>
                  <a:pt x="211" y="267"/>
                  <a:pt x="211" y="267"/>
                  <a:pt x="211" y="267"/>
                </a:cubicBezTo>
                <a:cubicBezTo>
                  <a:pt x="229" y="257"/>
                  <a:pt x="248" y="249"/>
                  <a:pt x="268" y="244"/>
                </a:cubicBezTo>
                <a:cubicBezTo>
                  <a:pt x="291" y="237"/>
                  <a:pt x="315" y="234"/>
                  <a:pt x="342" y="235"/>
                </a:cubicBezTo>
                <a:cubicBezTo>
                  <a:pt x="342" y="217"/>
                  <a:pt x="342" y="217"/>
                  <a:pt x="342" y="217"/>
                </a:cubicBezTo>
                <a:cubicBezTo>
                  <a:pt x="350" y="217"/>
                  <a:pt x="359" y="216"/>
                  <a:pt x="367" y="213"/>
                </a:cubicBezTo>
                <a:cubicBezTo>
                  <a:pt x="367" y="249"/>
                  <a:pt x="367" y="249"/>
                  <a:pt x="367" y="249"/>
                </a:cubicBezTo>
                <a:cubicBezTo>
                  <a:pt x="367" y="249"/>
                  <a:pt x="367" y="249"/>
                  <a:pt x="367" y="249"/>
                </a:cubicBezTo>
                <a:cubicBezTo>
                  <a:pt x="367" y="250"/>
                  <a:pt x="367" y="250"/>
                  <a:pt x="367" y="251"/>
                </a:cubicBezTo>
                <a:cubicBezTo>
                  <a:pt x="366" y="257"/>
                  <a:pt x="360" y="262"/>
                  <a:pt x="353" y="262"/>
                </a:cubicBezTo>
                <a:cubicBezTo>
                  <a:pt x="324" y="258"/>
                  <a:pt x="298" y="261"/>
                  <a:pt x="274" y="268"/>
                </a:cubicBezTo>
                <a:cubicBezTo>
                  <a:pt x="250" y="275"/>
                  <a:pt x="228" y="286"/>
                  <a:pt x="206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5" y="300"/>
                  <a:pt x="205" y="300"/>
                  <a:pt x="205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0"/>
                  <a:pt x="204" y="300"/>
                  <a:pt x="204" y="300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1" y="301"/>
                  <a:pt x="201" y="301"/>
                  <a:pt x="201" y="30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9" y="302"/>
                  <a:pt x="199" y="302"/>
                  <a:pt x="199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8" y="302"/>
                  <a:pt x="198" y="302"/>
                  <a:pt x="198" y="302"/>
                </a:cubicBezTo>
                <a:cubicBezTo>
                  <a:pt x="197" y="302"/>
                  <a:pt x="197" y="302"/>
                  <a:pt x="197" y="302"/>
                </a:cubicBezTo>
                <a:cubicBezTo>
                  <a:pt x="197" y="302"/>
                  <a:pt x="197" y="302"/>
                  <a:pt x="197" y="302"/>
                </a:cubicBezTo>
                <a:cubicBezTo>
                  <a:pt x="197" y="302"/>
                  <a:pt x="197" y="302"/>
                  <a:pt x="197" y="302"/>
                </a:cubicBezTo>
                <a:cubicBezTo>
                  <a:pt x="197" y="302"/>
                  <a:pt x="197" y="302"/>
                  <a:pt x="197" y="302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7" y="301"/>
                  <a:pt x="197" y="301"/>
                  <a:pt x="197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6" y="301"/>
                  <a:pt x="196" y="301"/>
                  <a:pt x="196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5" y="301"/>
                  <a:pt x="195" y="301"/>
                  <a:pt x="195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1"/>
                  <a:pt x="194" y="301"/>
                  <a:pt x="194" y="301"/>
                </a:cubicBezTo>
                <a:cubicBezTo>
                  <a:pt x="194" y="300"/>
                  <a:pt x="194" y="300"/>
                  <a:pt x="194" y="300"/>
                </a:cubicBezTo>
                <a:cubicBezTo>
                  <a:pt x="194" y="300"/>
                  <a:pt x="194" y="300"/>
                  <a:pt x="194" y="300"/>
                </a:cubicBezTo>
                <a:cubicBezTo>
                  <a:pt x="194" y="300"/>
                  <a:pt x="194" y="300"/>
                  <a:pt x="194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3" y="300"/>
                  <a:pt x="193" y="300"/>
                  <a:pt x="193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300"/>
                  <a:pt x="192" y="300"/>
                  <a:pt x="192" y="300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92" y="299"/>
                  <a:pt x="192" y="299"/>
                  <a:pt x="192" y="299"/>
                </a:cubicBezTo>
                <a:cubicBezTo>
                  <a:pt x="170" y="286"/>
                  <a:pt x="147" y="275"/>
                  <a:pt x="123" y="268"/>
                </a:cubicBezTo>
                <a:cubicBezTo>
                  <a:pt x="99" y="261"/>
                  <a:pt x="73" y="258"/>
                  <a:pt x="45" y="262"/>
                </a:cubicBezTo>
                <a:cubicBezTo>
                  <a:pt x="38" y="262"/>
                  <a:pt x="32" y="257"/>
                  <a:pt x="31" y="251"/>
                </a:cubicBezTo>
                <a:cubicBezTo>
                  <a:pt x="31" y="250"/>
                  <a:pt x="31" y="250"/>
                  <a:pt x="31" y="249"/>
                </a:cubicBezTo>
                <a:cubicBezTo>
                  <a:pt x="31" y="249"/>
                  <a:pt x="31" y="249"/>
                  <a:pt x="31" y="249"/>
                </a:cubicBezTo>
                <a:cubicBezTo>
                  <a:pt x="31" y="215"/>
                  <a:pt x="31" y="215"/>
                  <a:pt x="31" y="215"/>
                </a:cubicBezTo>
                <a:cubicBezTo>
                  <a:pt x="39" y="217"/>
                  <a:pt x="48" y="217"/>
                  <a:pt x="56" y="216"/>
                </a:cubicBezTo>
                <a:cubicBezTo>
                  <a:pt x="56" y="235"/>
                  <a:pt x="56" y="235"/>
                  <a:pt x="56" y="235"/>
                </a:cubicBezTo>
                <a:cubicBezTo>
                  <a:pt x="83" y="234"/>
                  <a:pt x="107" y="237"/>
                  <a:pt x="130" y="244"/>
                </a:cubicBezTo>
                <a:cubicBezTo>
                  <a:pt x="150" y="249"/>
                  <a:pt x="168" y="257"/>
                  <a:pt x="186" y="267"/>
                </a:cubicBezTo>
                <a:cubicBezTo>
                  <a:pt x="186" y="63"/>
                  <a:pt x="186" y="63"/>
                  <a:pt x="186" y="63"/>
                </a:cubicBezTo>
                <a:cubicBezTo>
                  <a:pt x="167" y="51"/>
                  <a:pt x="146" y="42"/>
                  <a:pt x="124" y="36"/>
                </a:cubicBezTo>
                <a:cubicBezTo>
                  <a:pt x="102" y="30"/>
                  <a:pt x="80" y="28"/>
                  <a:pt x="56" y="28"/>
                </a:cubicBezTo>
                <a:cubicBezTo>
                  <a:pt x="56" y="99"/>
                  <a:pt x="56" y="99"/>
                  <a:pt x="56" y="99"/>
                </a:cubicBezTo>
                <a:cubicBezTo>
                  <a:pt x="48" y="98"/>
                  <a:pt x="39" y="97"/>
                  <a:pt x="31" y="9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9"/>
                  <a:pt x="37" y="3"/>
                  <a:pt x="43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99" y="0"/>
                  <a:pt x="151" y="12"/>
                  <a:pt x="199" y="41"/>
                </a:cubicBezTo>
                <a:cubicBezTo>
                  <a:pt x="246" y="12"/>
                  <a:pt x="299" y="0"/>
                  <a:pt x="354" y="3"/>
                </a:cubicBezTo>
                <a:cubicBezTo>
                  <a:pt x="354" y="3"/>
                  <a:pt x="354" y="3"/>
                  <a:pt x="354" y="3"/>
                </a:cubicBezTo>
                <a:cubicBezTo>
                  <a:pt x="361" y="3"/>
                  <a:pt x="367" y="9"/>
                  <a:pt x="367" y="16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59" y="97"/>
                  <a:pt x="350" y="97"/>
                  <a:pt x="342" y="98"/>
                </a:cubicBezTo>
                <a:cubicBezTo>
                  <a:pt x="342" y="28"/>
                  <a:pt x="342" y="28"/>
                  <a:pt x="342" y="28"/>
                </a:cubicBezTo>
                <a:close/>
                <a:moveTo>
                  <a:pt x="322" y="118"/>
                </a:moveTo>
                <a:cubicBezTo>
                  <a:pt x="322" y="124"/>
                  <a:pt x="321" y="129"/>
                  <a:pt x="321" y="135"/>
                </a:cubicBezTo>
                <a:cubicBezTo>
                  <a:pt x="332" y="139"/>
                  <a:pt x="332" y="139"/>
                  <a:pt x="332" y="139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0" y="146"/>
                  <a:pt x="320" y="152"/>
                  <a:pt x="321" y="158"/>
                </a:cubicBezTo>
                <a:cubicBezTo>
                  <a:pt x="329" y="161"/>
                  <a:pt x="329" y="161"/>
                  <a:pt x="329" y="161"/>
                </a:cubicBezTo>
                <a:cubicBezTo>
                  <a:pt x="321" y="162"/>
                  <a:pt x="321" y="162"/>
                  <a:pt x="321" y="162"/>
                </a:cubicBezTo>
                <a:cubicBezTo>
                  <a:pt x="321" y="169"/>
                  <a:pt x="321" y="175"/>
                  <a:pt x="322" y="181"/>
                </a:cubicBezTo>
                <a:cubicBezTo>
                  <a:pt x="330" y="183"/>
                  <a:pt x="330" y="183"/>
                  <a:pt x="330" y="183"/>
                </a:cubicBezTo>
                <a:cubicBezTo>
                  <a:pt x="322" y="184"/>
                  <a:pt x="322" y="184"/>
                  <a:pt x="322" y="184"/>
                </a:cubicBezTo>
                <a:cubicBezTo>
                  <a:pt x="323" y="188"/>
                  <a:pt x="323" y="193"/>
                  <a:pt x="324" y="197"/>
                </a:cubicBezTo>
                <a:cubicBezTo>
                  <a:pt x="330" y="199"/>
                  <a:pt x="355" y="205"/>
                  <a:pt x="369" y="193"/>
                </a:cubicBezTo>
                <a:cubicBezTo>
                  <a:pt x="384" y="179"/>
                  <a:pt x="392" y="151"/>
                  <a:pt x="384" y="127"/>
                </a:cubicBezTo>
                <a:cubicBezTo>
                  <a:pt x="377" y="107"/>
                  <a:pt x="335" y="115"/>
                  <a:pt x="322" y="118"/>
                </a:cubicBezTo>
                <a:close/>
                <a:moveTo>
                  <a:pt x="70" y="118"/>
                </a:moveTo>
                <a:cubicBezTo>
                  <a:pt x="57" y="115"/>
                  <a:pt x="15" y="107"/>
                  <a:pt x="8" y="127"/>
                </a:cubicBezTo>
                <a:cubicBezTo>
                  <a:pt x="0" y="151"/>
                  <a:pt x="8" y="179"/>
                  <a:pt x="23" y="193"/>
                </a:cubicBezTo>
                <a:cubicBezTo>
                  <a:pt x="37" y="205"/>
                  <a:pt x="62" y="199"/>
                  <a:pt x="68" y="197"/>
                </a:cubicBezTo>
                <a:cubicBezTo>
                  <a:pt x="69" y="193"/>
                  <a:pt x="69" y="188"/>
                  <a:pt x="70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71" y="175"/>
                  <a:pt x="71" y="169"/>
                  <a:pt x="72" y="162"/>
                </a:cubicBezTo>
                <a:cubicBezTo>
                  <a:pt x="63" y="161"/>
                  <a:pt x="63" y="161"/>
                  <a:pt x="63" y="161"/>
                </a:cubicBezTo>
                <a:cubicBezTo>
                  <a:pt x="72" y="158"/>
                  <a:pt x="72" y="158"/>
                  <a:pt x="72" y="158"/>
                </a:cubicBezTo>
                <a:cubicBezTo>
                  <a:pt x="72" y="152"/>
                  <a:pt x="72" y="146"/>
                  <a:pt x="72" y="140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1" y="129"/>
                  <a:pt x="71" y="124"/>
                  <a:pt x="70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23"/>
          <p:cNvSpPr>
            <a:spLocks noEditPoints="1"/>
          </p:cNvSpPr>
          <p:nvPr/>
        </p:nvSpPr>
        <p:spPr bwMode="auto">
          <a:xfrm>
            <a:off x="2009776" y="3660776"/>
            <a:ext cx="1062038" cy="879475"/>
          </a:xfrm>
          <a:custGeom>
            <a:avLst/>
            <a:gdLst>
              <a:gd name="T0" fmla="*/ 152 w 370"/>
              <a:gd name="T1" fmla="*/ 48 h 306"/>
              <a:gd name="T2" fmla="*/ 49 w 370"/>
              <a:gd name="T3" fmla="*/ 72 h 306"/>
              <a:gd name="T4" fmla="*/ 148 w 370"/>
              <a:gd name="T5" fmla="*/ 61 h 306"/>
              <a:gd name="T6" fmla="*/ 159 w 370"/>
              <a:gd name="T7" fmla="*/ 306 h 306"/>
              <a:gd name="T8" fmla="*/ 0 w 370"/>
              <a:gd name="T9" fmla="*/ 291 h 306"/>
              <a:gd name="T10" fmla="*/ 11 w 370"/>
              <a:gd name="T11" fmla="*/ 72 h 306"/>
              <a:gd name="T12" fmla="*/ 104 w 370"/>
              <a:gd name="T13" fmla="*/ 3 h 306"/>
              <a:gd name="T14" fmla="*/ 353 w 370"/>
              <a:gd name="T15" fmla="*/ 30 h 306"/>
              <a:gd name="T16" fmla="*/ 370 w 370"/>
              <a:gd name="T17" fmla="*/ 78 h 306"/>
              <a:gd name="T18" fmla="*/ 356 w 370"/>
              <a:gd name="T19" fmla="*/ 291 h 306"/>
              <a:gd name="T20" fmla="*/ 311 w 370"/>
              <a:gd name="T21" fmla="*/ 263 h 306"/>
              <a:gd name="T22" fmla="*/ 281 w 370"/>
              <a:gd name="T23" fmla="*/ 263 h 306"/>
              <a:gd name="T24" fmla="*/ 281 w 370"/>
              <a:gd name="T25" fmla="*/ 263 h 306"/>
              <a:gd name="T26" fmla="*/ 89 w 370"/>
              <a:gd name="T27" fmla="*/ 263 h 306"/>
              <a:gd name="T28" fmla="*/ 268 w 370"/>
              <a:gd name="T29" fmla="*/ 153 h 306"/>
              <a:gd name="T30" fmla="*/ 318 w 370"/>
              <a:gd name="T31" fmla="*/ 156 h 306"/>
              <a:gd name="T32" fmla="*/ 214 w 370"/>
              <a:gd name="T33" fmla="*/ 151 h 306"/>
              <a:gd name="T34" fmla="*/ 268 w 370"/>
              <a:gd name="T35" fmla="*/ 122 h 306"/>
              <a:gd name="T36" fmla="*/ 318 w 370"/>
              <a:gd name="T37" fmla="*/ 125 h 306"/>
              <a:gd name="T38" fmla="*/ 214 w 370"/>
              <a:gd name="T39" fmla="*/ 120 h 306"/>
              <a:gd name="T40" fmla="*/ 268 w 370"/>
              <a:gd name="T41" fmla="*/ 91 h 306"/>
              <a:gd name="T42" fmla="*/ 318 w 370"/>
              <a:gd name="T43" fmla="*/ 94 h 306"/>
              <a:gd name="T44" fmla="*/ 214 w 370"/>
              <a:gd name="T45" fmla="*/ 89 h 306"/>
              <a:gd name="T46" fmla="*/ 268 w 370"/>
              <a:gd name="T47" fmla="*/ 60 h 306"/>
              <a:gd name="T48" fmla="*/ 318 w 370"/>
              <a:gd name="T49" fmla="*/ 62 h 306"/>
              <a:gd name="T50" fmla="*/ 214 w 370"/>
              <a:gd name="T51" fmla="*/ 57 h 306"/>
              <a:gd name="T52" fmla="*/ 174 w 370"/>
              <a:gd name="T53" fmla="*/ 30 h 306"/>
              <a:gd name="T54" fmla="*/ 33 w 370"/>
              <a:gd name="T55" fmla="*/ 252 h 306"/>
              <a:gd name="T56" fmla="*/ 294 w 370"/>
              <a:gd name="T57" fmla="*/ 242 h 306"/>
              <a:gd name="T58" fmla="*/ 299 w 370"/>
              <a:gd name="T59" fmla="*/ 193 h 306"/>
              <a:gd name="T60" fmla="*/ 265 w 370"/>
              <a:gd name="T61" fmla="*/ 25 h 306"/>
              <a:gd name="T62" fmla="*/ 267 w 370"/>
              <a:gd name="T63" fmla="*/ 239 h 306"/>
              <a:gd name="T64" fmla="*/ 312 w 370"/>
              <a:gd name="T65" fmla="*/ 216 h 306"/>
              <a:gd name="T66" fmla="*/ 148 w 370"/>
              <a:gd name="T67" fmla="*/ 154 h 306"/>
              <a:gd name="T68" fmla="*/ 102 w 370"/>
              <a:gd name="T69" fmla="*/ 140 h 306"/>
              <a:gd name="T70" fmla="*/ 57 w 370"/>
              <a:gd name="T71" fmla="*/ 168 h 306"/>
              <a:gd name="T72" fmla="*/ 148 w 370"/>
              <a:gd name="T73" fmla="*/ 123 h 306"/>
              <a:gd name="T74" fmla="*/ 102 w 370"/>
              <a:gd name="T75" fmla="*/ 109 h 306"/>
              <a:gd name="T76" fmla="*/ 57 w 370"/>
              <a:gd name="T77" fmla="*/ 137 h 306"/>
              <a:gd name="T78" fmla="*/ 148 w 370"/>
              <a:gd name="T79" fmla="*/ 92 h 306"/>
              <a:gd name="T80" fmla="*/ 49 w 370"/>
              <a:gd name="T81" fmla="*/ 104 h 306"/>
              <a:gd name="T82" fmla="*/ 152 w 370"/>
              <a:gd name="T83" fmla="*/ 8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0" h="306">
                <a:moveTo>
                  <a:pt x="148" y="61"/>
                </a:moveTo>
                <a:cubicBezTo>
                  <a:pt x="151" y="61"/>
                  <a:pt x="155" y="59"/>
                  <a:pt x="156" y="56"/>
                </a:cubicBezTo>
                <a:cubicBezTo>
                  <a:pt x="157" y="52"/>
                  <a:pt x="155" y="49"/>
                  <a:pt x="152" y="48"/>
                </a:cubicBezTo>
                <a:cubicBezTo>
                  <a:pt x="136" y="44"/>
                  <a:pt x="119" y="44"/>
                  <a:pt x="102" y="46"/>
                </a:cubicBezTo>
                <a:cubicBezTo>
                  <a:pt x="86" y="49"/>
                  <a:pt x="69" y="55"/>
                  <a:pt x="53" y="63"/>
                </a:cubicBezTo>
                <a:cubicBezTo>
                  <a:pt x="49" y="65"/>
                  <a:pt x="48" y="69"/>
                  <a:pt x="49" y="72"/>
                </a:cubicBezTo>
                <a:cubicBezTo>
                  <a:pt x="50" y="75"/>
                  <a:pt x="54" y="76"/>
                  <a:pt x="57" y="75"/>
                </a:cubicBezTo>
                <a:cubicBezTo>
                  <a:pt x="72" y="67"/>
                  <a:pt x="87" y="62"/>
                  <a:pt x="102" y="59"/>
                </a:cubicBezTo>
                <a:cubicBezTo>
                  <a:pt x="117" y="57"/>
                  <a:pt x="132" y="57"/>
                  <a:pt x="148" y="61"/>
                </a:cubicBezTo>
                <a:close/>
                <a:moveTo>
                  <a:pt x="210" y="291"/>
                </a:moveTo>
                <a:cubicBezTo>
                  <a:pt x="210" y="306"/>
                  <a:pt x="210" y="306"/>
                  <a:pt x="210" y="306"/>
                </a:cubicBezTo>
                <a:cubicBezTo>
                  <a:pt x="159" y="306"/>
                  <a:pt x="159" y="306"/>
                  <a:pt x="159" y="306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" y="291"/>
                  <a:pt x="15" y="291"/>
                  <a:pt x="15" y="291"/>
                </a:cubicBezTo>
                <a:cubicBezTo>
                  <a:pt x="0" y="291"/>
                  <a:pt x="0" y="291"/>
                  <a:pt x="0" y="291"/>
                </a:cubicBezTo>
                <a:cubicBezTo>
                  <a:pt x="0" y="263"/>
                  <a:pt x="0" y="263"/>
                  <a:pt x="0" y="263"/>
                </a:cubicBezTo>
                <a:cubicBezTo>
                  <a:pt x="0" y="72"/>
                  <a:pt x="0" y="72"/>
                  <a:pt x="0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39"/>
                  <a:pt x="11" y="39"/>
                  <a:pt x="11" y="39"/>
                </a:cubicBezTo>
                <a:cubicBezTo>
                  <a:pt x="17" y="30"/>
                  <a:pt x="17" y="30"/>
                  <a:pt x="17" y="30"/>
                </a:cubicBezTo>
                <a:cubicBezTo>
                  <a:pt x="43" y="16"/>
                  <a:pt x="73" y="6"/>
                  <a:pt x="104" y="3"/>
                </a:cubicBezTo>
                <a:cubicBezTo>
                  <a:pt x="131" y="0"/>
                  <a:pt x="159" y="2"/>
                  <a:pt x="185" y="10"/>
                </a:cubicBezTo>
                <a:cubicBezTo>
                  <a:pt x="212" y="2"/>
                  <a:pt x="240" y="0"/>
                  <a:pt x="267" y="3"/>
                </a:cubicBezTo>
                <a:cubicBezTo>
                  <a:pt x="298" y="6"/>
                  <a:pt x="328" y="16"/>
                  <a:pt x="353" y="30"/>
                </a:cubicBezTo>
                <a:cubicBezTo>
                  <a:pt x="359" y="39"/>
                  <a:pt x="359" y="39"/>
                  <a:pt x="359" y="39"/>
                </a:cubicBezTo>
                <a:cubicBezTo>
                  <a:pt x="359" y="52"/>
                  <a:pt x="359" y="65"/>
                  <a:pt x="359" y="78"/>
                </a:cubicBezTo>
                <a:cubicBezTo>
                  <a:pt x="370" y="78"/>
                  <a:pt x="370" y="78"/>
                  <a:pt x="370" y="78"/>
                </a:cubicBezTo>
                <a:cubicBezTo>
                  <a:pt x="370" y="291"/>
                  <a:pt x="370" y="291"/>
                  <a:pt x="370" y="291"/>
                </a:cubicBezTo>
                <a:cubicBezTo>
                  <a:pt x="367" y="291"/>
                  <a:pt x="367" y="291"/>
                  <a:pt x="367" y="291"/>
                </a:cubicBezTo>
                <a:cubicBezTo>
                  <a:pt x="356" y="291"/>
                  <a:pt x="356" y="291"/>
                  <a:pt x="356" y="291"/>
                </a:cubicBezTo>
                <a:cubicBezTo>
                  <a:pt x="210" y="291"/>
                  <a:pt x="210" y="291"/>
                  <a:pt x="210" y="291"/>
                </a:cubicBezTo>
                <a:close/>
                <a:moveTo>
                  <a:pt x="356" y="214"/>
                </a:moveTo>
                <a:cubicBezTo>
                  <a:pt x="311" y="263"/>
                  <a:pt x="311" y="263"/>
                  <a:pt x="311" y="263"/>
                </a:cubicBezTo>
                <a:cubicBezTo>
                  <a:pt x="356" y="263"/>
                  <a:pt x="356" y="263"/>
                  <a:pt x="356" y="263"/>
                </a:cubicBezTo>
                <a:cubicBezTo>
                  <a:pt x="356" y="214"/>
                  <a:pt x="356" y="214"/>
                  <a:pt x="356" y="214"/>
                </a:cubicBezTo>
                <a:close/>
                <a:moveTo>
                  <a:pt x="281" y="263"/>
                </a:moveTo>
                <a:cubicBezTo>
                  <a:pt x="276" y="262"/>
                  <a:pt x="270" y="261"/>
                  <a:pt x="265" y="261"/>
                </a:cubicBezTo>
                <a:cubicBezTo>
                  <a:pt x="245" y="258"/>
                  <a:pt x="225" y="257"/>
                  <a:pt x="207" y="263"/>
                </a:cubicBezTo>
                <a:cubicBezTo>
                  <a:pt x="281" y="263"/>
                  <a:pt x="281" y="263"/>
                  <a:pt x="281" y="263"/>
                </a:cubicBezTo>
                <a:close/>
                <a:moveTo>
                  <a:pt x="164" y="263"/>
                </a:moveTo>
                <a:cubicBezTo>
                  <a:pt x="145" y="257"/>
                  <a:pt x="126" y="258"/>
                  <a:pt x="106" y="261"/>
                </a:cubicBezTo>
                <a:cubicBezTo>
                  <a:pt x="100" y="261"/>
                  <a:pt x="95" y="262"/>
                  <a:pt x="89" y="263"/>
                </a:cubicBezTo>
                <a:cubicBezTo>
                  <a:pt x="164" y="263"/>
                  <a:pt x="164" y="263"/>
                  <a:pt x="164" y="263"/>
                </a:cubicBezTo>
                <a:close/>
                <a:moveTo>
                  <a:pt x="223" y="156"/>
                </a:moveTo>
                <a:cubicBezTo>
                  <a:pt x="238" y="152"/>
                  <a:pt x="253" y="151"/>
                  <a:pt x="268" y="153"/>
                </a:cubicBezTo>
                <a:cubicBezTo>
                  <a:pt x="283" y="155"/>
                  <a:pt x="298" y="160"/>
                  <a:pt x="313" y="167"/>
                </a:cubicBezTo>
                <a:cubicBezTo>
                  <a:pt x="317" y="169"/>
                  <a:pt x="320" y="168"/>
                  <a:pt x="321" y="165"/>
                </a:cubicBezTo>
                <a:cubicBezTo>
                  <a:pt x="323" y="161"/>
                  <a:pt x="321" y="158"/>
                  <a:pt x="318" y="156"/>
                </a:cubicBezTo>
                <a:cubicBezTo>
                  <a:pt x="301" y="148"/>
                  <a:pt x="285" y="143"/>
                  <a:pt x="268" y="140"/>
                </a:cubicBezTo>
                <a:cubicBezTo>
                  <a:pt x="251" y="138"/>
                  <a:pt x="235" y="139"/>
                  <a:pt x="218" y="143"/>
                </a:cubicBezTo>
                <a:cubicBezTo>
                  <a:pt x="215" y="144"/>
                  <a:pt x="213" y="148"/>
                  <a:pt x="214" y="151"/>
                </a:cubicBezTo>
                <a:cubicBezTo>
                  <a:pt x="216" y="154"/>
                  <a:pt x="219" y="157"/>
                  <a:pt x="223" y="156"/>
                </a:cubicBezTo>
                <a:close/>
                <a:moveTo>
                  <a:pt x="223" y="125"/>
                </a:moveTo>
                <a:cubicBezTo>
                  <a:pt x="238" y="121"/>
                  <a:pt x="253" y="120"/>
                  <a:pt x="268" y="122"/>
                </a:cubicBezTo>
                <a:cubicBezTo>
                  <a:pt x="283" y="124"/>
                  <a:pt x="298" y="129"/>
                  <a:pt x="313" y="136"/>
                </a:cubicBezTo>
                <a:cubicBezTo>
                  <a:pt x="317" y="138"/>
                  <a:pt x="320" y="137"/>
                  <a:pt x="321" y="133"/>
                </a:cubicBezTo>
                <a:cubicBezTo>
                  <a:pt x="323" y="130"/>
                  <a:pt x="321" y="126"/>
                  <a:pt x="318" y="125"/>
                </a:cubicBezTo>
                <a:cubicBezTo>
                  <a:pt x="301" y="117"/>
                  <a:pt x="285" y="111"/>
                  <a:pt x="268" y="109"/>
                </a:cubicBezTo>
                <a:cubicBezTo>
                  <a:pt x="251" y="107"/>
                  <a:pt x="235" y="108"/>
                  <a:pt x="218" y="112"/>
                </a:cubicBezTo>
                <a:cubicBezTo>
                  <a:pt x="215" y="113"/>
                  <a:pt x="213" y="116"/>
                  <a:pt x="214" y="120"/>
                </a:cubicBezTo>
                <a:cubicBezTo>
                  <a:pt x="216" y="123"/>
                  <a:pt x="219" y="125"/>
                  <a:pt x="223" y="125"/>
                </a:cubicBezTo>
                <a:close/>
                <a:moveTo>
                  <a:pt x="223" y="94"/>
                </a:moveTo>
                <a:cubicBezTo>
                  <a:pt x="238" y="90"/>
                  <a:pt x="253" y="89"/>
                  <a:pt x="268" y="91"/>
                </a:cubicBezTo>
                <a:cubicBezTo>
                  <a:pt x="283" y="93"/>
                  <a:pt x="298" y="98"/>
                  <a:pt x="313" y="106"/>
                </a:cubicBezTo>
                <a:cubicBezTo>
                  <a:pt x="317" y="107"/>
                  <a:pt x="320" y="106"/>
                  <a:pt x="321" y="103"/>
                </a:cubicBezTo>
                <a:cubicBezTo>
                  <a:pt x="323" y="100"/>
                  <a:pt x="321" y="96"/>
                  <a:pt x="318" y="94"/>
                </a:cubicBezTo>
                <a:cubicBezTo>
                  <a:pt x="301" y="86"/>
                  <a:pt x="285" y="81"/>
                  <a:pt x="268" y="79"/>
                </a:cubicBezTo>
                <a:cubicBezTo>
                  <a:pt x="251" y="76"/>
                  <a:pt x="235" y="77"/>
                  <a:pt x="218" y="81"/>
                </a:cubicBezTo>
                <a:cubicBezTo>
                  <a:pt x="215" y="82"/>
                  <a:pt x="213" y="86"/>
                  <a:pt x="214" y="89"/>
                </a:cubicBezTo>
                <a:cubicBezTo>
                  <a:pt x="216" y="93"/>
                  <a:pt x="219" y="95"/>
                  <a:pt x="223" y="94"/>
                </a:cubicBezTo>
                <a:close/>
                <a:moveTo>
                  <a:pt x="223" y="62"/>
                </a:moveTo>
                <a:cubicBezTo>
                  <a:pt x="238" y="58"/>
                  <a:pt x="253" y="58"/>
                  <a:pt x="268" y="60"/>
                </a:cubicBezTo>
                <a:cubicBezTo>
                  <a:pt x="283" y="62"/>
                  <a:pt x="298" y="66"/>
                  <a:pt x="313" y="74"/>
                </a:cubicBezTo>
                <a:cubicBezTo>
                  <a:pt x="317" y="75"/>
                  <a:pt x="320" y="74"/>
                  <a:pt x="321" y="71"/>
                </a:cubicBezTo>
                <a:cubicBezTo>
                  <a:pt x="323" y="68"/>
                  <a:pt x="321" y="64"/>
                  <a:pt x="318" y="62"/>
                </a:cubicBezTo>
                <a:cubicBezTo>
                  <a:pt x="301" y="54"/>
                  <a:pt x="285" y="49"/>
                  <a:pt x="268" y="47"/>
                </a:cubicBezTo>
                <a:cubicBezTo>
                  <a:pt x="251" y="45"/>
                  <a:pt x="235" y="45"/>
                  <a:pt x="218" y="50"/>
                </a:cubicBezTo>
                <a:cubicBezTo>
                  <a:pt x="215" y="50"/>
                  <a:pt x="213" y="54"/>
                  <a:pt x="214" y="57"/>
                </a:cubicBezTo>
                <a:cubicBezTo>
                  <a:pt x="216" y="61"/>
                  <a:pt x="219" y="63"/>
                  <a:pt x="223" y="62"/>
                </a:cubicBezTo>
                <a:close/>
                <a:moveTo>
                  <a:pt x="106" y="25"/>
                </a:moveTo>
                <a:cubicBezTo>
                  <a:pt x="129" y="22"/>
                  <a:pt x="152" y="24"/>
                  <a:pt x="174" y="30"/>
                </a:cubicBezTo>
                <a:cubicBezTo>
                  <a:pt x="174" y="243"/>
                  <a:pt x="174" y="243"/>
                  <a:pt x="174" y="243"/>
                </a:cubicBezTo>
                <a:cubicBezTo>
                  <a:pt x="154" y="236"/>
                  <a:pt x="129" y="236"/>
                  <a:pt x="104" y="239"/>
                </a:cubicBezTo>
                <a:cubicBezTo>
                  <a:pt x="79" y="241"/>
                  <a:pt x="53" y="247"/>
                  <a:pt x="33" y="252"/>
                </a:cubicBezTo>
                <a:cubicBezTo>
                  <a:pt x="33" y="46"/>
                  <a:pt x="33" y="46"/>
                  <a:pt x="33" y="46"/>
                </a:cubicBezTo>
                <a:cubicBezTo>
                  <a:pt x="55" y="35"/>
                  <a:pt x="80" y="27"/>
                  <a:pt x="106" y="25"/>
                </a:cubicBezTo>
                <a:close/>
                <a:moveTo>
                  <a:pt x="294" y="242"/>
                </a:moveTo>
                <a:cubicBezTo>
                  <a:pt x="288" y="206"/>
                  <a:pt x="288" y="206"/>
                  <a:pt x="288" y="20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46"/>
                  <a:pt x="337" y="46"/>
                  <a:pt x="337" y="46"/>
                </a:cubicBezTo>
                <a:cubicBezTo>
                  <a:pt x="315" y="35"/>
                  <a:pt x="290" y="27"/>
                  <a:pt x="265" y="25"/>
                </a:cubicBezTo>
                <a:cubicBezTo>
                  <a:pt x="242" y="22"/>
                  <a:pt x="219" y="24"/>
                  <a:pt x="196" y="30"/>
                </a:cubicBezTo>
                <a:cubicBezTo>
                  <a:pt x="196" y="243"/>
                  <a:pt x="196" y="243"/>
                  <a:pt x="196" y="243"/>
                </a:cubicBezTo>
                <a:cubicBezTo>
                  <a:pt x="217" y="236"/>
                  <a:pt x="242" y="236"/>
                  <a:pt x="267" y="239"/>
                </a:cubicBezTo>
                <a:cubicBezTo>
                  <a:pt x="276" y="240"/>
                  <a:pt x="285" y="241"/>
                  <a:pt x="294" y="242"/>
                </a:cubicBezTo>
                <a:close/>
                <a:moveTo>
                  <a:pt x="332" y="217"/>
                </a:moveTo>
                <a:cubicBezTo>
                  <a:pt x="312" y="216"/>
                  <a:pt x="312" y="216"/>
                  <a:pt x="312" y="216"/>
                </a:cubicBezTo>
                <a:cubicBezTo>
                  <a:pt x="315" y="236"/>
                  <a:pt x="315" y="236"/>
                  <a:pt x="315" y="236"/>
                </a:cubicBezTo>
                <a:cubicBezTo>
                  <a:pt x="332" y="217"/>
                  <a:pt x="332" y="217"/>
                  <a:pt x="332" y="217"/>
                </a:cubicBezTo>
                <a:close/>
                <a:moveTo>
                  <a:pt x="148" y="154"/>
                </a:moveTo>
                <a:cubicBezTo>
                  <a:pt x="151" y="155"/>
                  <a:pt x="155" y="153"/>
                  <a:pt x="156" y="149"/>
                </a:cubicBezTo>
                <a:cubicBezTo>
                  <a:pt x="157" y="146"/>
                  <a:pt x="155" y="142"/>
                  <a:pt x="152" y="141"/>
                </a:cubicBezTo>
                <a:cubicBezTo>
                  <a:pt x="136" y="138"/>
                  <a:pt x="119" y="137"/>
                  <a:pt x="102" y="140"/>
                </a:cubicBezTo>
                <a:cubicBezTo>
                  <a:pt x="86" y="143"/>
                  <a:pt x="69" y="148"/>
                  <a:pt x="53" y="157"/>
                </a:cubicBezTo>
                <a:cubicBezTo>
                  <a:pt x="49" y="159"/>
                  <a:pt x="48" y="162"/>
                  <a:pt x="49" y="166"/>
                </a:cubicBezTo>
                <a:cubicBezTo>
                  <a:pt x="50" y="169"/>
                  <a:pt x="54" y="170"/>
                  <a:pt x="57" y="168"/>
                </a:cubicBezTo>
                <a:cubicBezTo>
                  <a:pt x="72" y="160"/>
                  <a:pt x="87" y="155"/>
                  <a:pt x="102" y="153"/>
                </a:cubicBezTo>
                <a:cubicBezTo>
                  <a:pt x="117" y="150"/>
                  <a:pt x="132" y="151"/>
                  <a:pt x="148" y="154"/>
                </a:cubicBezTo>
                <a:close/>
                <a:moveTo>
                  <a:pt x="148" y="123"/>
                </a:moveTo>
                <a:cubicBezTo>
                  <a:pt x="151" y="124"/>
                  <a:pt x="155" y="121"/>
                  <a:pt x="156" y="118"/>
                </a:cubicBezTo>
                <a:cubicBezTo>
                  <a:pt x="157" y="115"/>
                  <a:pt x="155" y="111"/>
                  <a:pt x="152" y="110"/>
                </a:cubicBezTo>
                <a:cubicBezTo>
                  <a:pt x="136" y="107"/>
                  <a:pt x="119" y="106"/>
                  <a:pt x="102" y="109"/>
                </a:cubicBezTo>
                <a:cubicBezTo>
                  <a:pt x="86" y="111"/>
                  <a:pt x="69" y="117"/>
                  <a:pt x="53" y="126"/>
                </a:cubicBezTo>
                <a:cubicBezTo>
                  <a:pt x="49" y="127"/>
                  <a:pt x="48" y="131"/>
                  <a:pt x="49" y="134"/>
                </a:cubicBezTo>
                <a:cubicBezTo>
                  <a:pt x="50" y="138"/>
                  <a:pt x="54" y="139"/>
                  <a:pt x="57" y="137"/>
                </a:cubicBezTo>
                <a:cubicBezTo>
                  <a:pt x="72" y="129"/>
                  <a:pt x="87" y="124"/>
                  <a:pt x="102" y="122"/>
                </a:cubicBezTo>
                <a:cubicBezTo>
                  <a:pt x="117" y="119"/>
                  <a:pt x="132" y="120"/>
                  <a:pt x="148" y="123"/>
                </a:cubicBezTo>
                <a:close/>
                <a:moveTo>
                  <a:pt x="148" y="92"/>
                </a:moveTo>
                <a:cubicBezTo>
                  <a:pt x="132" y="89"/>
                  <a:pt x="117" y="89"/>
                  <a:pt x="102" y="91"/>
                </a:cubicBezTo>
                <a:cubicBezTo>
                  <a:pt x="87" y="93"/>
                  <a:pt x="72" y="99"/>
                  <a:pt x="57" y="106"/>
                </a:cubicBezTo>
                <a:cubicBezTo>
                  <a:pt x="54" y="108"/>
                  <a:pt x="50" y="107"/>
                  <a:pt x="49" y="104"/>
                </a:cubicBezTo>
                <a:cubicBezTo>
                  <a:pt x="48" y="101"/>
                  <a:pt x="49" y="97"/>
                  <a:pt x="53" y="95"/>
                </a:cubicBezTo>
                <a:cubicBezTo>
                  <a:pt x="69" y="87"/>
                  <a:pt x="86" y="81"/>
                  <a:pt x="102" y="78"/>
                </a:cubicBezTo>
                <a:cubicBezTo>
                  <a:pt x="119" y="76"/>
                  <a:pt x="136" y="76"/>
                  <a:pt x="152" y="80"/>
                </a:cubicBezTo>
                <a:cubicBezTo>
                  <a:pt x="155" y="80"/>
                  <a:pt x="157" y="84"/>
                  <a:pt x="156" y="87"/>
                </a:cubicBezTo>
                <a:cubicBezTo>
                  <a:pt x="155" y="91"/>
                  <a:pt x="151" y="93"/>
                  <a:pt x="148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24"/>
          <p:cNvSpPr>
            <a:spLocks noEditPoints="1"/>
          </p:cNvSpPr>
          <p:nvPr/>
        </p:nvSpPr>
        <p:spPr bwMode="auto">
          <a:xfrm>
            <a:off x="666751" y="3497263"/>
            <a:ext cx="1050925" cy="1111250"/>
          </a:xfrm>
          <a:custGeom>
            <a:avLst/>
            <a:gdLst>
              <a:gd name="T0" fmla="*/ 255 w 366"/>
              <a:gd name="T1" fmla="*/ 65 h 387"/>
              <a:gd name="T2" fmla="*/ 257 w 366"/>
              <a:gd name="T3" fmla="*/ 100 h 387"/>
              <a:gd name="T4" fmla="*/ 243 w 366"/>
              <a:gd name="T5" fmla="*/ 88 h 387"/>
              <a:gd name="T6" fmla="*/ 120 w 366"/>
              <a:gd name="T7" fmla="*/ 88 h 387"/>
              <a:gd name="T8" fmla="*/ 107 w 366"/>
              <a:gd name="T9" fmla="*/ 100 h 387"/>
              <a:gd name="T10" fmla="*/ 109 w 366"/>
              <a:gd name="T11" fmla="*/ 65 h 387"/>
              <a:gd name="T12" fmla="*/ 348 w 366"/>
              <a:gd name="T13" fmla="*/ 242 h 387"/>
              <a:gd name="T14" fmla="*/ 331 w 366"/>
              <a:gd name="T15" fmla="*/ 214 h 387"/>
              <a:gd name="T16" fmla="*/ 305 w 366"/>
              <a:gd name="T17" fmla="*/ 245 h 387"/>
              <a:gd name="T18" fmla="*/ 298 w 366"/>
              <a:gd name="T19" fmla="*/ 261 h 387"/>
              <a:gd name="T20" fmla="*/ 293 w 366"/>
              <a:gd name="T21" fmla="*/ 278 h 387"/>
              <a:gd name="T22" fmla="*/ 290 w 366"/>
              <a:gd name="T23" fmla="*/ 290 h 387"/>
              <a:gd name="T24" fmla="*/ 310 w 366"/>
              <a:gd name="T25" fmla="*/ 234 h 387"/>
              <a:gd name="T26" fmla="*/ 34 w 366"/>
              <a:gd name="T27" fmla="*/ 232 h 387"/>
              <a:gd name="T28" fmla="*/ 55 w 366"/>
              <a:gd name="T29" fmla="*/ 234 h 387"/>
              <a:gd name="T30" fmla="*/ 62 w 366"/>
              <a:gd name="T31" fmla="*/ 249 h 387"/>
              <a:gd name="T32" fmla="*/ 68 w 366"/>
              <a:gd name="T33" fmla="*/ 265 h 387"/>
              <a:gd name="T34" fmla="*/ 73 w 366"/>
              <a:gd name="T35" fmla="*/ 280 h 387"/>
              <a:gd name="T36" fmla="*/ 0 w 366"/>
              <a:gd name="T37" fmla="*/ 264 h 387"/>
              <a:gd name="T38" fmla="*/ 64 w 366"/>
              <a:gd name="T39" fmla="*/ 146 h 387"/>
              <a:gd name="T40" fmla="*/ 96 w 366"/>
              <a:gd name="T41" fmla="*/ 150 h 387"/>
              <a:gd name="T42" fmla="*/ 89 w 366"/>
              <a:gd name="T43" fmla="*/ 130 h 387"/>
              <a:gd name="T44" fmla="*/ 98 w 366"/>
              <a:gd name="T45" fmla="*/ 126 h 387"/>
              <a:gd name="T46" fmla="*/ 182 w 366"/>
              <a:gd name="T47" fmla="*/ 196 h 387"/>
              <a:gd name="T48" fmla="*/ 266 w 366"/>
              <a:gd name="T49" fmla="*/ 125 h 387"/>
              <a:gd name="T50" fmla="*/ 276 w 366"/>
              <a:gd name="T51" fmla="*/ 130 h 387"/>
              <a:gd name="T52" fmla="*/ 269 w 366"/>
              <a:gd name="T53" fmla="*/ 150 h 387"/>
              <a:gd name="T54" fmla="*/ 301 w 366"/>
              <a:gd name="T55" fmla="*/ 146 h 387"/>
              <a:gd name="T56" fmla="*/ 318 w 366"/>
              <a:gd name="T57" fmla="*/ 220 h 387"/>
              <a:gd name="T58" fmla="*/ 301 w 366"/>
              <a:gd name="T59" fmla="*/ 226 h 387"/>
              <a:gd name="T60" fmla="*/ 212 w 366"/>
              <a:gd name="T61" fmla="*/ 360 h 387"/>
              <a:gd name="T62" fmla="*/ 310 w 366"/>
              <a:gd name="T63" fmla="*/ 316 h 387"/>
              <a:gd name="T64" fmla="*/ 207 w 366"/>
              <a:gd name="T65" fmla="*/ 380 h 387"/>
              <a:gd name="T66" fmla="*/ 195 w 366"/>
              <a:gd name="T67" fmla="*/ 385 h 387"/>
              <a:gd name="T68" fmla="*/ 48 w 366"/>
              <a:gd name="T69" fmla="*/ 334 h 387"/>
              <a:gd name="T70" fmla="*/ 65 w 366"/>
              <a:gd name="T71" fmla="*/ 311 h 387"/>
              <a:gd name="T72" fmla="*/ 154 w 366"/>
              <a:gd name="T73" fmla="*/ 207 h 387"/>
              <a:gd name="T74" fmla="*/ 61 w 366"/>
              <a:gd name="T75" fmla="*/ 218 h 387"/>
              <a:gd name="T76" fmla="*/ 48 w 366"/>
              <a:gd name="T77" fmla="*/ 144 h 387"/>
              <a:gd name="T78" fmla="*/ 292 w 366"/>
              <a:gd name="T79" fmla="*/ 194 h 387"/>
              <a:gd name="T80" fmla="*/ 223 w 366"/>
              <a:gd name="T81" fmla="*/ 221 h 387"/>
              <a:gd name="T82" fmla="*/ 182 w 366"/>
              <a:gd name="T83" fmla="*/ 370 h 387"/>
              <a:gd name="T84" fmla="*/ 183 w 366"/>
              <a:gd name="T85" fmla="*/ 214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6" h="387">
                <a:moveTo>
                  <a:pt x="182" y="0"/>
                </a:moveTo>
                <a:cubicBezTo>
                  <a:pt x="203" y="0"/>
                  <a:pt x="222" y="10"/>
                  <a:pt x="235" y="26"/>
                </a:cubicBezTo>
                <a:cubicBezTo>
                  <a:pt x="244" y="37"/>
                  <a:pt x="251" y="50"/>
                  <a:pt x="255" y="65"/>
                </a:cubicBezTo>
                <a:cubicBezTo>
                  <a:pt x="260" y="64"/>
                  <a:pt x="267" y="63"/>
                  <a:pt x="269" y="68"/>
                </a:cubicBezTo>
                <a:cubicBezTo>
                  <a:pt x="273" y="77"/>
                  <a:pt x="271" y="97"/>
                  <a:pt x="265" y="99"/>
                </a:cubicBezTo>
                <a:cubicBezTo>
                  <a:pt x="263" y="100"/>
                  <a:pt x="260" y="100"/>
                  <a:pt x="257" y="100"/>
                </a:cubicBezTo>
                <a:cubicBezTo>
                  <a:pt x="256" y="105"/>
                  <a:pt x="255" y="110"/>
                  <a:pt x="254" y="115"/>
                </a:cubicBezTo>
                <a:cubicBezTo>
                  <a:pt x="248" y="116"/>
                  <a:pt x="243" y="117"/>
                  <a:pt x="238" y="118"/>
                </a:cubicBezTo>
                <a:cubicBezTo>
                  <a:pt x="241" y="109"/>
                  <a:pt x="243" y="99"/>
                  <a:pt x="243" y="88"/>
                </a:cubicBezTo>
                <a:cubicBezTo>
                  <a:pt x="243" y="75"/>
                  <a:pt x="240" y="63"/>
                  <a:pt x="235" y="52"/>
                </a:cubicBezTo>
                <a:cubicBezTo>
                  <a:pt x="194" y="85"/>
                  <a:pt x="140" y="61"/>
                  <a:pt x="127" y="55"/>
                </a:cubicBezTo>
                <a:cubicBezTo>
                  <a:pt x="122" y="65"/>
                  <a:pt x="120" y="76"/>
                  <a:pt x="120" y="88"/>
                </a:cubicBezTo>
                <a:cubicBezTo>
                  <a:pt x="120" y="99"/>
                  <a:pt x="122" y="109"/>
                  <a:pt x="125" y="118"/>
                </a:cubicBezTo>
                <a:cubicBezTo>
                  <a:pt x="120" y="117"/>
                  <a:pt x="115" y="116"/>
                  <a:pt x="109" y="115"/>
                </a:cubicBezTo>
                <a:cubicBezTo>
                  <a:pt x="108" y="110"/>
                  <a:pt x="107" y="105"/>
                  <a:pt x="107" y="100"/>
                </a:cubicBezTo>
                <a:cubicBezTo>
                  <a:pt x="103" y="100"/>
                  <a:pt x="100" y="100"/>
                  <a:pt x="98" y="99"/>
                </a:cubicBezTo>
                <a:cubicBezTo>
                  <a:pt x="92" y="97"/>
                  <a:pt x="91" y="77"/>
                  <a:pt x="94" y="68"/>
                </a:cubicBezTo>
                <a:cubicBezTo>
                  <a:pt x="96" y="63"/>
                  <a:pt x="103" y="64"/>
                  <a:pt x="109" y="65"/>
                </a:cubicBezTo>
                <a:cubicBezTo>
                  <a:pt x="112" y="50"/>
                  <a:pt x="119" y="37"/>
                  <a:pt x="128" y="26"/>
                </a:cubicBezTo>
                <a:cubicBezTo>
                  <a:pt x="141" y="10"/>
                  <a:pt x="160" y="0"/>
                  <a:pt x="182" y="0"/>
                </a:cubicBezTo>
                <a:close/>
                <a:moveTo>
                  <a:pt x="348" y="242"/>
                </a:moveTo>
                <a:cubicBezTo>
                  <a:pt x="336" y="237"/>
                  <a:pt x="336" y="237"/>
                  <a:pt x="336" y="237"/>
                </a:cubicBezTo>
                <a:cubicBezTo>
                  <a:pt x="331" y="232"/>
                  <a:pt x="331" y="232"/>
                  <a:pt x="331" y="232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41" y="219"/>
                  <a:pt x="345" y="229"/>
                  <a:pt x="348" y="242"/>
                </a:cubicBezTo>
                <a:close/>
                <a:moveTo>
                  <a:pt x="310" y="234"/>
                </a:moveTo>
                <a:cubicBezTo>
                  <a:pt x="308" y="238"/>
                  <a:pt x="306" y="241"/>
                  <a:pt x="305" y="245"/>
                </a:cubicBezTo>
                <a:cubicBezTo>
                  <a:pt x="325" y="258"/>
                  <a:pt x="325" y="258"/>
                  <a:pt x="325" y="258"/>
                </a:cubicBezTo>
                <a:cubicBezTo>
                  <a:pt x="303" y="249"/>
                  <a:pt x="303" y="249"/>
                  <a:pt x="303" y="249"/>
                </a:cubicBezTo>
                <a:cubicBezTo>
                  <a:pt x="301" y="253"/>
                  <a:pt x="300" y="257"/>
                  <a:pt x="298" y="261"/>
                </a:cubicBezTo>
                <a:cubicBezTo>
                  <a:pt x="318" y="273"/>
                  <a:pt x="318" y="273"/>
                  <a:pt x="318" y="273"/>
                </a:cubicBezTo>
                <a:cubicBezTo>
                  <a:pt x="297" y="265"/>
                  <a:pt x="297" y="265"/>
                  <a:pt x="297" y="265"/>
                </a:cubicBezTo>
                <a:cubicBezTo>
                  <a:pt x="296" y="269"/>
                  <a:pt x="294" y="273"/>
                  <a:pt x="293" y="278"/>
                </a:cubicBezTo>
                <a:cubicBezTo>
                  <a:pt x="311" y="287"/>
                  <a:pt x="311" y="287"/>
                  <a:pt x="311" y="287"/>
                </a:cubicBezTo>
                <a:cubicBezTo>
                  <a:pt x="292" y="280"/>
                  <a:pt x="292" y="280"/>
                  <a:pt x="292" y="280"/>
                </a:cubicBezTo>
                <a:cubicBezTo>
                  <a:pt x="292" y="283"/>
                  <a:pt x="291" y="287"/>
                  <a:pt x="290" y="290"/>
                </a:cubicBezTo>
                <a:cubicBezTo>
                  <a:pt x="294" y="293"/>
                  <a:pt x="323" y="311"/>
                  <a:pt x="337" y="306"/>
                </a:cubicBezTo>
                <a:cubicBezTo>
                  <a:pt x="350" y="301"/>
                  <a:pt x="364" y="281"/>
                  <a:pt x="365" y="264"/>
                </a:cubicBezTo>
                <a:cubicBezTo>
                  <a:pt x="366" y="246"/>
                  <a:pt x="320" y="235"/>
                  <a:pt x="310" y="234"/>
                </a:cubicBezTo>
                <a:close/>
                <a:moveTo>
                  <a:pt x="18" y="242"/>
                </a:moveTo>
                <a:cubicBezTo>
                  <a:pt x="29" y="237"/>
                  <a:pt x="29" y="237"/>
                  <a:pt x="29" y="237"/>
                </a:cubicBezTo>
                <a:cubicBezTo>
                  <a:pt x="34" y="232"/>
                  <a:pt x="34" y="232"/>
                  <a:pt x="34" y="232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24" y="219"/>
                  <a:pt x="20" y="229"/>
                  <a:pt x="18" y="242"/>
                </a:cubicBezTo>
                <a:close/>
                <a:moveTo>
                  <a:pt x="55" y="234"/>
                </a:moveTo>
                <a:cubicBezTo>
                  <a:pt x="57" y="238"/>
                  <a:pt x="59" y="241"/>
                  <a:pt x="60" y="245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4" y="253"/>
                  <a:pt x="65" y="257"/>
                  <a:pt x="67" y="261"/>
                </a:cubicBezTo>
                <a:cubicBezTo>
                  <a:pt x="47" y="273"/>
                  <a:pt x="47" y="273"/>
                  <a:pt x="47" y="273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70" y="269"/>
                  <a:pt x="71" y="273"/>
                  <a:pt x="72" y="278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3" y="280"/>
                  <a:pt x="73" y="280"/>
                  <a:pt x="73" y="280"/>
                </a:cubicBezTo>
                <a:cubicBezTo>
                  <a:pt x="74" y="283"/>
                  <a:pt x="74" y="287"/>
                  <a:pt x="75" y="290"/>
                </a:cubicBezTo>
                <a:cubicBezTo>
                  <a:pt x="71" y="293"/>
                  <a:pt x="42" y="311"/>
                  <a:pt x="29" y="306"/>
                </a:cubicBezTo>
                <a:cubicBezTo>
                  <a:pt x="15" y="301"/>
                  <a:pt x="1" y="281"/>
                  <a:pt x="0" y="264"/>
                </a:cubicBezTo>
                <a:cubicBezTo>
                  <a:pt x="0" y="246"/>
                  <a:pt x="45" y="235"/>
                  <a:pt x="55" y="234"/>
                </a:cubicBezTo>
                <a:close/>
                <a:moveTo>
                  <a:pt x="91" y="162"/>
                </a:moveTo>
                <a:cubicBezTo>
                  <a:pt x="64" y="146"/>
                  <a:pt x="64" y="146"/>
                  <a:pt x="64" y="146"/>
                </a:cubicBezTo>
                <a:cubicBezTo>
                  <a:pt x="61" y="145"/>
                  <a:pt x="59" y="141"/>
                  <a:pt x="61" y="138"/>
                </a:cubicBezTo>
                <a:cubicBezTo>
                  <a:pt x="63" y="135"/>
                  <a:pt x="67" y="134"/>
                  <a:pt x="70" y="13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79" y="138"/>
                  <a:pt x="78" y="134"/>
                  <a:pt x="80" y="131"/>
                </a:cubicBezTo>
                <a:cubicBezTo>
                  <a:pt x="82" y="128"/>
                  <a:pt x="86" y="128"/>
                  <a:pt x="89" y="130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6" y="132"/>
                  <a:pt x="96" y="128"/>
                  <a:pt x="98" y="126"/>
                </a:cubicBezTo>
                <a:cubicBezTo>
                  <a:pt x="101" y="123"/>
                  <a:pt x="105" y="123"/>
                  <a:pt x="107" y="12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6"/>
                </a:cubicBezTo>
                <a:cubicBezTo>
                  <a:pt x="182" y="195"/>
                  <a:pt x="183" y="195"/>
                  <a:pt x="183" y="19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60" y="123"/>
                  <a:pt x="264" y="123"/>
                  <a:pt x="266" y="125"/>
                </a:cubicBezTo>
                <a:cubicBezTo>
                  <a:pt x="268" y="128"/>
                  <a:pt x="268" y="132"/>
                  <a:pt x="266" y="134"/>
                </a:cubicBezTo>
                <a:cubicBezTo>
                  <a:pt x="257" y="143"/>
                  <a:pt x="257" y="143"/>
                  <a:pt x="257" y="143"/>
                </a:cubicBezTo>
                <a:cubicBezTo>
                  <a:pt x="276" y="130"/>
                  <a:pt x="276" y="130"/>
                  <a:pt x="276" y="130"/>
                </a:cubicBezTo>
                <a:cubicBezTo>
                  <a:pt x="278" y="128"/>
                  <a:pt x="282" y="128"/>
                  <a:pt x="284" y="131"/>
                </a:cubicBezTo>
                <a:cubicBezTo>
                  <a:pt x="286" y="134"/>
                  <a:pt x="286" y="138"/>
                  <a:pt x="283" y="14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95" y="135"/>
                  <a:pt x="295" y="135"/>
                  <a:pt x="295" y="135"/>
                </a:cubicBezTo>
                <a:cubicBezTo>
                  <a:pt x="298" y="134"/>
                  <a:pt x="302" y="135"/>
                  <a:pt x="303" y="138"/>
                </a:cubicBezTo>
                <a:cubicBezTo>
                  <a:pt x="305" y="141"/>
                  <a:pt x="304" y="145"/>
                  <a:pt x="301" y="146"/>
                </a:cubicBezTo>
                <a:cubicBezTo>
                  <a:pt x="268" y="165"/>
                  <a:pt x="268" y="165"/>
                  <a:pt x="268" y="165"/>
                </a:cubicBezTo>
                <a:cubicBezTo>
                  <a:pt x="318" y="144"/>
                  <a:pt x="318" y="144"/>
                  <a:pt x="318" y="144"/>
                </a:cubicBezTo>
                <a:cubicBezTo>
                  <a:pt x="318" y="220"/>
                  <a:pt x="318" y="220"/>
                  <a:pt x="318" y="220"/>
                </a:cubicBezTo>
                <a:cubicBezTo>
                  <a:pt x="317" y="220"/>
                  <a:pt x="316" y="220"/>
                  <a:pt x="315" y="220"/>
                </a:cubicBezTo>
                <a:cubicBezTo>
                  <a:pt x="305" y="218"/>
                  <a:pt x="305" y="218"/>
                  <a:pt x="305" y="218"/>
                </a:cubicBezTo>
                <a:cubicBezTo>
                  <a:pt x="301" y="226"/>
                  <a:pt x="301" y="226"/>
                  <a:pt x="301" y="226"/>
                </a:cubicBezTo>
                <a:cubicBezTo>
                  <a:pt x="301" y="170"/>
                  <a:pt x="301" y="170"/>
                  <a:pt x="301" y="170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360"/>
                  <a:pt x="212" y="360"/>
                  <a:pt x="212" y="360"/>
                </a:cubicBezTo>
                <a:cubicBezTo>
                  <a:pt x="301" y="322"/>
                  <a:pt x="301" y="322"/>
                  <a:pt x="301" y="322"/>
                </a:cubicBezTo>
                <a:cubicBezTo>
                  <a:pt x="301" y="311"/>
                  <a:pt x="301" y="311"/>
                  <a:pt x="301" y="311"/>
                </a:cubicBezTo>
                <a:cubicBezTo>
                  <a:pt x="304" y="313"/>
                  <a:pt x="307" y="314"/>
                  <a:pt x="310" y="316"/>
                </a:cubicBezTo>
                <a:cubicBezTo>
                  <a:pt x="313" y="317"/>
                  <a:pt x="315" y="318"/>
                  <a:pt x="318" y="318"/>
                </a:cubicBezTo>
                <a:cubicBezTo>
                  <a:pt x="318" y="334"/>
                  <a:pt x="318" y="334"/>
                  <a:pt x="318" y="334"/>
                </a:cubicBezTo>
                <a:cubicBezTo>
                  <a:pt x="207" y="380"/>
                  <a:pt x="207" y="380"/>
                  <a:pt x="207" y="380"/>
                </a:cubicBezTo>
                <a:cubicBezTo>
                  <a:pt x="205" y="382"/>
                  <a:pt x="202" y="383"/>
                  <a:pt x="200" y="384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1" y="386"/>
                  <a:pt x="187" y="387"/>
                  <a:pt x="183" y="387"/>
                </a:cubicBezTo>
                <a:cubicBezTo>
                  <a:pt x="174" y="387"/>
                  <a:pt x="166" y="385"/>
                  <a:pt x="159" y="380"/>
                </a:cubicBezTo>
                <a:cubicBezTo>
                  <a:pt x="48" y="334"/>
                  <a:pt x="48" y="334"/>
                  <a:pt x="48" y="334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1" y="318"/>
                  <a:pt x="53" y="317"/>
                  <a:pt x="56" y="316"/>
                </a:cubicBezTo>
                <a:cubicBezTo>
                  <a:pt x="59" y="314"/>
                  <a:pt x="62" y="313"/>
                  <a:pt x="65" y="311"/>
                </a:cubicBezTo>
                <a:cubicBezTo>
                  <a:pt x="65" y="322"/>
                  <a:pt x="65" y="322"/>
                  <a:pt x="65" y="322"/>
                </a:cubicBezTo>
                <a:cubicBezTo>
                  <a:pt x="154" y="360"/>
                  <a:pt x="154" y="360"/>
                  <a:pt x="154" y="360"/>
                </a:cubicBezTo>
                <a:cubicBezTo>
                  <a:pt x="154" y="207"/>
                  <a:pt x="154" y="207"/>
                  <a:pt x="154" y="207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5" y="226"/>
                  <a:pt x="65" y="226"/>
                  <a:pt x="65" y="226"/>
                </a:cubicBezTo>
                <a:cubicBezTo>
                  <a:pt x="61" y="218"/>
                  <a:pt x="61" y="218"/>
                  <a:pt x="61" y="218"/>
                </a:cubicBezTo>
                <a:cubicBezTo>
                  <a:pt x="51" y="220"/>
                  <a:pt x="51" y="220"/>
                  <a:pt x="51" y="220"/>
                </a:cubicBezTo>
                <a:cubicBezTo>
                  <a:pt x="50" y="220"/>
                  <a:pt x="49" y="220"/>
                  <a:pt x="48" y="22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91" y="162"/>
                  <a:pt x="91" y="162"/>
                  <a:pt x="91" y="162"/>
                </a:cubicBezTo>
                <a:close/>
                <a:moveTo>
                  <a:pt x="223" y="221"/>
                </a:moveTo>
                <a:cubicBezTo>
                  <a:pt x="292" y="194"/>
                  <a:pt x="292" y="194"/>
                  <a:pt x="292" y="194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223" y="249"/>
                  <a:pt x="223" y="249"/>
                  <a:pt x="223" y="249"/>
                </a:cubicBezTo>
                <a:cubicBezTo>
                  <a:pt x="223" y="221"/>
                  <a:pt x="223" y="221"/>
                  <a:pt x="223" y="221"/>
                </a:cubicBezTo>
                <a:close/>
                <a:moveTo>
                  <a:pt x="171" y="213"/>
                </a:moveTo>
                <a:cubicBezTo>
                  <a:pt x="171" y="368"/>
                  <a:pt x="171" y="368"/>
                  <a:pt x="171" y="368"/>
                </a:cubicBezTo>
                <a:cubicBezTo>
                  <a:pt x="175" y="369"/>
                  <a:pt x="179" y="370"/>
                  <a:pt x="182" y="370"/>
                </a:cubicBezTo>
                <a:cubicBezTo>
                  <a:pt x="187" y="370"/>
                  <a:pt x="191" y="369"/>
                  <a:pt x="195" y="367"/>
                </a:cubicBezTo>
                <a:cubicBezTo>
                  <a:pt x="195" y="213"/>
                  <a:pt x="195" y="213"/>
                  <a:pt x="195" y="213"/>
                </a:cubicBezTo>
                <a:cubicBezTo>
                  <a:pt x="191" y="214"/>
                  <a:pt x="187" y="214"/>
                  <a:pt x="183" y="214"/>
                </a:cubicBezTo>
                <a:cubicBezTo>
                  <a:pt x="179" y="214"/>
                  <a:pt x="175" y="214"/>
                  <a:pt x="171" y="2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25"/>
          <p:cNvSpPr>
            <a:spLocks noEditPoints="1"/>
          </p:cNvSpPr>
          <p:nvPr/>
        </p:nvSpPr>
        <p:spPr bwMode="auto">
          <a:xfrm>
            <a:off x="4765676" y="965201"/>
            <a:ext cx="962025" cy="893763"/>
          </a:xfrm>
          <a:custGeom>
            <a:avLst/>
            <a:gdLst>
              <a:gd name="T0" fmla="*/ 18 w 335"/>
              <a:gd name="T1" fmla="*/ 15 h 311"/>
              <a:gd name="T2" fmla="*/ 303 w 335"/>
              <a:gd name="T3" fmla="*/ 27 h 311"/>
              <a:gd name="T4" fmla="*/ 320 w 335"/>
              <a:gd name="T5" fmla="*/ 37 h 311"/>
              <a:gd name="T6" fmla="*/ 301 w 335"/>
              <a:gd name="T7" fmla="*/ 48 h 311"/>
              <a:gd name="T8" fmla="*/ 18 w 335"/>
              <a:gd name="T9" fmla="*/ 59 h 311"/>
              <a:gd name="T10" fmla="*/ 50 w 335"/>
              <a:gd name="T11" fmla="*/ 74 h 311"/>
              <a:gd name="T12" fmla="*/ 38 w 335"/>
              <a:gd name="T13" fmla="*/ 85 h 311"/>
              <a:gd name="T14" fmla="*/ 38 w 335"/>
              <a:gd name="T15" fmla="*/ 179 h 311"/>
              <a:gd name="T16" fmla="*/ 64 w 335"/>
              <a:gd name="T17" fmla="*/ 187 h 311"/>
              <a:gd name="T18" fmla="*/ 72 w 335"/>
              <a:gd name="T19" fmla="*/ 174 h 311"/>
              <a:gd name="T20" fmla="*/ 81 w 335"/>
              <a:gd name="T21" fmla="*/ 191 h 311"/>
              <a:gd name="T22" fmla="*/ 52 w 335"/>
              <a:gd name="T23" fmla="*/ 209 h 311"/>
              <a:gd name="T24" fmla="*/ 32 w 335"/>
              <a:gd name="T25" fmla="*/ 192 h 311"/>
              <a:gd name="T26" fmla="*/ 18 w 335"/>
              <a:gd name="T27" fmla="*/ 204 h 311"/>
              <a:gd name="T28" fmla="*/ 18 w 335"/>
              <a:gd name="T29" fmla="*/ 297 h 311"/>
              <a:gd name="T30" fmla="*/ 44 w 335"/>
              <a:gd name="T31" fmla="*/ 305 h 311"/>
              <a:gd name="T32" fmla="*/ 53 w 335"/>
              <a:gd name="T33" fmla="*/ 293 h 311"/>
              <a:gd name="T34" fmla="*/ 67 w 335"/>
              <a:gd name="T35" fmla="*/ 310 h 311"/>
              <a:gd name="T36" fmla="*/ 305 w 335"/>
              <a:gd name="T37" fmla="*/ 298 h 311"/>
              <a:gd name="T38" fmla="*/ 69 w 335"/>
              <a:gd name="T39" fmla="*/ 273 h 311"/>
              <a:gd name="T40" fmla="*/ 33 w 335"/>
              <a:gd name="T41" fmla="*/ 277 h 311"/>
              <a:gd name="T42" fmla="*/ 39 w 335"/>
              <a:gd name="T43" fmla="*/ 229 h 311"/>
              <a:gd name="T44" fmla="*/ 76 w 335"/>
              <a:gd name="T45" fmla="*/ 215 h 311"/>
              <a:gd name="T46" fmla="*/ 298 w 335"/>
              <a:gd name="T47" fmla="*/ 192 h 311"/>
              <a:gd name="T48" fmla="*/ 312 w 335"/>
              <a:gd name="T49" fmla="*/ 167 h 311"/>
              <a:gd name="T50" fmla="*/ 74 w 335"/>
              <a:gd name="T51" fmla="*/ 149 h 311"/>
              <a:gd name="T52" fmla="*/ 44 w 335"/>
              <a:gd name="T53" fmla="*/ 132 h 311"/>
              <a:gd name="T54" fmla="*/ 72 w 335"/>
              <a:gd name="T55" fmla="*/ 115 h 311"/>
              <a:gd name="T56" fmla="*/ 312 w 335"/>
              <a:gd name="T57" fmla="*/ 97 h 311"/>
              <a:gd name="T58" fmla="*/ 318 w 335"/>
              <a:gd name="T59" fmla="*/ 72 h 311"/>
              <a:gd name="T60" fmla="*/ 335 w 335"/>
              <a:gd name="T61" fmla="*/ 37 h 311"/>
              <a:gd name="T62" fmla="*/ 318 w 335"/>
              <a:gd name="T63" fmla="*/ 3 h 311"/>
              <a:gd name="T64" fmla="*/ 306 w 335"/>
              <a:gd name="T65" fmla="*/ 7 h 311"/>
              <a:gd name="T66" fmla="*/ 301 w 335"/>
              <a:gd name="T67" fmla="*/ 7 h 311"/>
              <a:gd name="T68" fmla="*/ 81 w 335"/>
              <a:gd name="T69" fmla="*/ 275 h 311"/>
              <a:gd name="T70" fmla="*/ 286 w 335"/>
              <a:gd name="T71" fmla="*/ 265 h 311"/>
              <a:gd name="T72" fmla="*/ 81 w 335"/>
              <a:gd name="T73" fmla="*/ 275 h 311"/>
              <a:gd name="T74" fmla="*/ 81 w 335"/>
              <a:gd name="T75" fmla="*/ 245 h 311"/>
              <a:gd name="T76" fmla="*/ 286 w 335"/>
              <a:gd name="T77" fmla="*/ 254 h 311"/>
              <a:gd name="T78" fmla="*/ 76 w 335"/>
              <a:gd name="T79" fmla="*/ 230 h 311"/>
              <a:gd name="T80" fmla="*/ 291 w 335"/>
              <a:gd name="T81" fmla="*/ 230 h 311"/>
              <a:gd name="T82" fmla="*/ 59 w 335"/>
              <a:gd name="T83" fmla="*/ 74 h 311"/>
              <a:gd name="T84" fmla="*/ 72 w 335"/>
              <a:gd name="T85" fmla="*/ 90 h 311"/>
              <a:gd name="T86" fmla="*/ 59 w 335"/>
              <a:gd name="T87" fmla="*/ 74 h 311"/>
              <a:gd name="T88" fmla="*/ 302 w 335"/>
              <a:gd name="T89" fmla="*/ 63 h 311"/>
              <a:gd name="T90" fmla="*/ 306 w 335"/>
              <a:gd name="T91" fmla="*/ 68 h 311"/>
              <a:gd name="T92" fmla="*/ 299 w 335"/>
              <a:gd name="T93" fmla="*/ 72 h 311"/>
              <a:gd name="T94" fmla="*/ 100 w 335"/>
              <a:gd name="T95" fmla="*/ 147 h 311"/>
              <a:gd name="T96" fmla="*/ 306 w 335"/>
              <a:gd name="T97" fmla="*/ 156 h 311"/>
              <a:gd name="T98" fmla="*/ 95 w 335"/>
              <a:gd name="T99" fmla="*/ 131 h 311"/>
              <a:gd name="T100" fmla="*/ 311 w 335"/>
              <a:gd name="T101" fmla="*/ 131 h 311"/>
              <a:gd name="T102" fmla="*/ 100 w 335"/>
              <a:gd name="T103" fmla="*/ 116 h 311"/>
              <a:gd name="T104" fmla="*/ 306 w 335"/>
              <a:gd name="T105" fmla="*/ 107 h 311"/>
              <a:gd name="T106" fmla="*/ 100 w 335"/>
              <a:gd name="T107" fmla="*/ 116 h 311"/>
              <a:gd name="T108" fmla="*/ 19 w 335"/>
              <a:gd name="T109" fmla="*/ 49 h 311"/>
              <a:gd name="T110" fmla="*/ 288 w 335"/>
              <a:gd name="T111" fmla="*/ 49 h 311"/>
              <a:gd name="T112" fmla="*/ 22 w 335"/>
              <a:gd name="T113" fmla="*/ 40 h 311"/>
              <a:gd name="T114" fmla="*/ 285 w 335"/>
              <a:gd name="T115" fmla="*/ 34 h 311"/>
              <a:gd name="T116" fmla="*/ 285 w 335"/>
              <a:gd name="T117" fmla="*/ 27 h 311"/>
              <a:gd name="T118" fmla="*/ 22 w 335"/>
              <a:gd name="T119" fmla="*/ 22 h 311"/>
              <a:gd name="T120" fmla="*/ 285 w 335"/>
              <a:gd name="T121" fmla="*/ 2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5" h="311">
                <a:moveTo>
                  <a:pt x="18" y="0"/>
                </a:moveTo>
                <a:cubicBezTo>
                  <a:pt x="14" y="0"/>
                  <a:pt x="11" y="4"/>
                  <a:pt x="11" y="8"/>
                </a:cubicBezTo>
                <a:cubicBezTo>
                  <a:pt x="11" y="12"/>
                  <a:pt x="14" y="15"/>
                  <a:pt x="18" y="15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289" y="19"/>
                  <a:pt x="291" y="22"/>
                  <a:pt x="293" y="24"/>
                </a:cubicBezTo>
                <a:cubicBezTo>
                  <a:pt x="296" y="26"/>
                  <a:pt x="299" y="27"/>
                  <a:pt x="303" y="27"/>
                </a:cubicBezTo>
                <a:cubicBezTo>
                  <a:pt x="305" y="27"/>
                  <a:pt x="308" y="26"/>
                  <a:pt x="311" y="24"/>
                </a:cubicBezTo>
                <a:cubicBezTo>
                  <a:pt x="312" y="23"/>
                  <a:pt x="313" y="22"/>
                  <a:pt x="315" y="21"/>
                </a:cubicBezTo>
                <a:cubicBezTo>
                  <a:pt x="318" y="26"/>
                  <a:pt x="320" y="32"/>
                  <a:pt x="320" y="37"/>
                </a:cubicBezTo>
                <a:cubicBezTo>
                  <a:pt x="320" y="43"/>
                  <a:pt x="318" y="48"/>
                  <a:pt x="314" y="53"/>
                </a:cubicBezTo>
                <a:cubicBezTo>
                  <a:pt x="313" y="52"/>
                  <a:pt x="311" y="51"/>
                  <a:pt x="309" y="50"/>
                </a:cubicBezTo>
                <a:cubicBezTo>
                  <a:pt x="307" y="48"/>
                  <a:pt x="304" y="48"/>
                  <a:pt x="301" y="48"/>
                </a:cubicBezTo>
                <a:cubicBezTo>
                  <a:pt x="298" y="48"/>
                  <a:pt x="295" y="49"/>
                  <a:pt x="292" y="51"/>
                </a:cubicBezTo>
                <a:cubicBezTo>
                  <a:pt x="290" y="53"/>
                  <a:pt x="288" y="56"/>
                  <a:pt x="287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4" y="59"/>
                  <a:pt x="11" y="62"/>
                  <a:pt x="11" y="67"/>
                </a:cubicBezTo>
                <a:cubicBezTo>
                  <a:pt x="11" y="71"/>
                  <a:pt x="14" y="74"/>
                  <a:pt x="18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49" y="75"/>
                  <a:pt x="48" y="76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3" y="79"/>
                  <a:pt x="40" y="82"/>
                  <a:pt x="38" y="85"/>
                </a:cubicBezTo>
                <a:cubicBezTo>
                  <a:pt x="37" y="86"/>
                  <a:pt x="37" y="86"/>
                  <a:pt x="37" y="86"/>
                </a:cubicBezTo>
                <a:cubicBezTo>
                  <a:pt x="25" y="100"/>
                  <a:pt x="19" y="116"/>
                  <a:pt x="19" y="132"/>
                </a:cubicBezTo>
                <a:cubicBezTo>
                  <a:pt x="19" y="149"/>
                  <a:pt x="25" y="165"/>
                  <a:pt x="38" y="179"/>
                </a:cubicBezTo>
                <a:cubicBezTo>
                  <a:pt x="38" y="179"/>
                  <a:pt x="38" y="179"/>
                  <a:pt x="38" y="180"/>
                </a:cubicBezTo>
                <a:cubicBezTo>
                  <a:pt x="41" y="182"/>
                  <a:pt x="44" y="185"/>
                  <a:pt x="47" y="188"/>
                </a:cubicBezTo>
                <a:cubicBezTo>
                  <a:pt x="52" y="192"/>
                  <a:pt x="60" y="192"/>
                  <a:pt x="64" y="187"/>
                </a:cubicBezTo>
                <a:cubicBezTo>
                  <a:pt x="65" y="185"/>
                  <a:pt x="66" y="184"/>
                  <a:pt x="66" y="182"/>
                </a:cubicBezTo>
                <a:cubicBezTo>
                  <a:pt x="67" y="182"/>
                  <a:pt x="67" y="182"/>
                  <a:pt x="67" y="182"/>
                </a:cubicBezTo>
                <a:cubicBezTo>
                  <a:pt x="68" y="178"/>
                  <a:pt x="70" y="175"/>
                  <a:pt x="72" y="174"/>
                </a:cubicBezTo>
                <a:cubicBezTo>
                  <a:pt x="72" y="174"/>
                  <a:pt x="73" y="174"/>
                  <a:pt x="73" y="174"/>
                </a:cubicBezTo>
                <a:cubicBezTo>
                  <a:pt x="73" y="175"/>
                  <a:pt x="74" y="177"/>
                  <a:pt x="74" y="180"/>
                </a:cubicBezTo>
                <a:cubicBezTo>
                  <a:pt x="74" y="185"/>
                  <a:pt x="77" y="189"/>
                  <a:pt x="81" y="191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0" y="191"/>
                  <a:pt x="55" y="196"/>
                  <a:pt x="54" y="202"/>
                </a:cubicBezTo>
                <a:cubicBezTo>
                  <a:pt x="54" y="206"/>
                  <a:pt x="53" y="208"/>
                  <a:pt x="52" y="209"/>
                </a:cubicBezTo>
                <a:cubicBezTo>
                  <a:pt x="52" y="209"/>
                  <a:pt x="52" y="209"/>
                  <a:pt x="52" y="208"/>
                </a:cubicBezTo>
                <a:cubicBezTo>
                  <a:pt x="50" y="207"/>
                  <a:pt x="48" y="205"/>
                  <a:pt x="47" y="201"/>
                </a:cubicBezTo>
                <a:cubicBezTo>
                  <a:pt x="46" y="195"/>
                  <a:pt x="39" y="191"/>
                  <a:pt x="32" y="192"/>
                </a:cubicBezTo>
                <a:cubicBezTo>
                  <a:pt x="30" y="193"/>
                  <a:pt x="29" y="194"/>
                  <a:pt x="27" y="195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24" y="198"/>
                  <a:pt x="21" y="201"/>
                  <a:pt x="18" y="204"/>
                </a:cubicBezTo>
                <a:cubicBezTo>
                  <a:pt x="18" y="204"/>
                  <a:pt x="18" y="204"/>
                  <a:pt x="18" y="204"/>
                </a:cubicBezTo>
                <a:cubicBezTo>
                  <a:pt x="6" y="218"/>
                  <a:pt x="0" y="234"/>
                  <a:pt x="0" y="250"/>
                </a:cubicBezTo>
                <a:cubicBezTo>
                  <a:pt x="0" y="267"/>
                  <a:pt x="6" y="283"/>
                  <a:pt x="18" y="297"/>
                </a:cubicBezTo>
                <a:cubicBezTo>
                  <a:pt x="18" y="298"/>
                  <a:pt x="19" y="298"/>
                  <a:pt x="19" y="298"/>
                </a:cubicBezTo>
                <a:cubicBezTo>
                  <a:pt x="21" y="301"/>
                  <a:pt x="24" y="304"/>
                  <a:pt x="27" y="306"/>
                </a:cubicBezTo>
                <a:cubicBezTo>
                  <a:pt x="32" y="311"/>
                  <a:pt x="40" y="310"/>
                  <a:pt x="44" y="305"/>
                </a:cubicBezTo>
                <a:cubicBezTo>
                  <a:pt x="46" y="304"/>
                  <a:pt x="47" y="302"/>
                  <a:pt x="47" y="300"/>
                </a:cubicBezTo>
                <a:cubicBezTo>
                  <a:pt x="47" y="300"/>
                  <a:pt x="47" y="300"/>
                  <a:pt x="47" y="300"/>
                </a:cubicBezTo>
                <a:cubicBezTo>
                  <a:pt x="48" y="297"/>
                  <a:pt x="50" y="294"/>
                  <a:pt x="53" y="293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4" y="293"/>
                  <a:pt x="54" y="295"/>
                  <a:pt x="55" y="299"/>
                </a:cubicBezTo>
                <a:cubicBezTo>
                  <a:pt x="55" y="305"/>
                  <a:pt x="60" y="310"/>
                  <a:pt x="67" y="310"/>
                </a:cubicBezTo>
                <a:cubicBezTo>
                  <a:pt x="67" y="310"/>
                  <a:pt x="67" y="310"/>
                  <a:pt x="67" y="310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300" y="310"/>
                  <a:pt x="305" y="305"/>
                  <a:pt x="305" y="298"/>
                </a:cubicBezTo>
                <a:cubicBezTo>
                  <a:pt x="305" y="291"/>
                  <a:pt x="300" y="286"/>
                  <a:pt x="293" y="286"/>
                </a:cubicBezTo>
                <a:cubicBezTo>
                  <a:pt x="77" y="286"/>
                  <a:pt x="77" y="286"/>
                  <a:pt x="77" y="286"/>
                </a:cubicBezTo>
                <a:cubicBezTo>
                  <a:pt x="75" y="280"/>
                  <a:pt x="72" y="276"/>
                  <a:pt x="69" y="273"/>
                </a:cubicBezTo>
                <a:cubicBezTo>
                  <a:pt x="65" y="270"/>
                  <a:pt x="60" y="268"/>
                  <a:pt x="55" y="268"/>
                </a:cubicBezTo>
                <a:cubicBezTo>
                  <a:pt x="50" y="268"/>
                  <a:pt x="46" y="269"/>
                  <a:pt x="42" y="271"/>
                </a:cubicBezTo>
                <a:cubicBezTo>
                  <a:pt x="39" y="272"/>
                  <a:pt x="36" y="274"/>
                  <a:pt x="33" y="277"/>
                </a:cubicBezTo>
                <a:cubicBezTo>
                  <a:pt x="27" y="268"/>
                  <a:pt x="24" y="259"/>
                  <a:pt x="24" y="250"/>
                </a:cubicBezTo>
                <a:cubicBezTo>
                  <a:pt x="24" y="242"/>
                  <a:pt x="27" y="233"/>
                  <a:pt x="33" y="225"/>
                </a:cubicBezTo>
                <a:cubicBezTo>
                  <a:pt x="35" y="226"/>
                  <a:pt x="37" y="228"/>
                  <a:pt x="39" y="229"/>
                </a:cubicBezTo>
                <a:cubicBezTo>
                  <a:pt x="43" y="232"/>
                  <a:pt x="48" y="233"/>
                  <a:pt x="52" y="233"/>
                </a:cubicBezTo>
                <a:cubicBezTo>
                  <a:pt x="58" y="234"/>
                  <a:pt x="63" y="232"/>
                  <a:pt x="67" y="229"/>
                </a:cubicBezTo>
                <a:cubicBezTo>
                  <a:pt x="71" y="226"/>
                  <a:pt x="74" y="221"/>
                  <a:pt x="76" y="215"/>
                </a:cubicBezTo>
                <a:cubicBezTo>
                  <a:pt x="293" y="215"/>
                  <a:pt x="293" y="215"/>
                  <a:pt x="293" y="215"/>
                </a:cubicBezTo>
                <a:cubicBezTo>
                  <a:pt x="300" y="215"/>
                  <a:pt x="305" y="210"/>
                  <a:pt x="305" y="203"/>
                </a:cubicBezTo>
                <a:cubicBezTo>
                  <a:pt x="305" y="198"/>
                  <a:pt x="302" y="194"/>
                  <a:pt x="298" y="192"/>
                </a:cubicBezTo>
                <a:cubicBezTo>
                  <a:pt x="312" y="192"/>
                  <a:pt x="312" y="192"/>
                  <a:pt x="312" y="192"/>
                </a:cubicBezTo>
                <a:cubicBezTo>
                  <a:pt x="319" y="192"/>
                  <a:pt x="325" y="187"/>
                  <a:pt x="325" y="180"/>
                </a:cubicBezTo>
                <a:cubicBezTo>
                  <a:pt x="325" y="173"/>
                  <a:pt x="319" y="167"/>
                  <a:pt x="312" y="167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5" y="162"/>
                  <a:pt x="92" y="158"/>
                  <a:pt x="89" y="155"/>
                </a:cubicBezTo>
                <a:cubicBezTo>
                  <a:pt x="84" y="151"/>
                  <a:pt x="80" y="149"/>
                  <a:pt x="74" y="149"/>
                </a:cubicBezTo>
                <a:cubicBezTo>
                  <a:pt x="70" y="149"/>
                  <a:pt x="65" y="150"/>
                  <a:pt x="61" y="152"/>
                </a:cubicBezTo>
                <a:cubicBezTo>
                  <a:pt x="58" y="154"/>
                  <a:pt x="55" y="156"/>
                  <a:pt x="53" y="158"/>
                </a:cubicBezTo>
                <a:cubicBezTo>
                  <a:pt x="47" y="150"/>
                  <a:pt x="44" y="141"/>
                  <a:pt x="44" y="132"/>
                </a:cubicBezTo>
                <a:cubicBezTo>
                  <a:pt x="44" y="123"/>
                  <a:pt x="47" y="114"/>
                  <a:pt x="52" y="106"/>
                </a:cubicBezTo>
                <a:cubicBezTo>
                  <a:pt x="54" y="108"/>
                  <a:pt x="57" y="110"/>
                  <a:pt x="59" y="111"/>
                </a:cubicBezTo>
                <a:cubicBezTo>
                  <a:pt x="63" y="114"/>
                  <a:pt x="67" y="115"/>
                  <a:pt x="72" y="115"/>
                </a:cubicBezTo>
                <a:cubicBezTo>
                  <a:pt x="77" y="115"/>
                  <a:pt x="82" y="114"/>
                  <a:pt x="87" y="110"/>
                </a:cubicBezTo>
                <a:cubicBezTo>
                  <a:pt x="90" y="107"/>
                  <a:pt x="94" y="103"/>
                  <a:pt x="96" y="97"/>
                </a:cubicBezTo>
                <a:cubicBezTo>
                  <a:pt x="312" y="97"/>
                  <a:pt x="312" y="97"/>
                  <a:pt x="312" y="97"/>
                </a:cubicBezTo>
                <a:cubicBezTo>
                  <a:pt x="319" y="97"/>
                  <a:pt x="325" y="91"/>
                  <a:pt x="325" y="85"/>
                </a:cubicBezTo>
                <a:cubicBezTo>
                  <a:pt x="325" y="79"/>
                  <a:pt x="321" y="75"/>
                  <a:pt x="316" y="73"/>
                </a:cubicBezTo>
                <a:cubicBezTo>
                  <a:pt x="317" y="73"/>
                  <a:pt x="318" y="72"/>
                  <a:pt x="318" y="72"/>
                </a:cubicBezTo>
                <a:cubicBezTo>
                  <a:pt x="320" y="70"/>
                  <a:pt x="322" y="68"/>
                  <a:pt x="323" y="67"/>
                </a:cubicBezTo>
                <a:cubicBezTo>
                  <a:pt x="324" y="66"/>
                  <a:pt x="324" y="66"/>
                  <a:pt x="324" y="66"/>
                </a:cubicBezTo>
                <a:cubicBezTo>
                  <a:pt x="331" y="57"/>
                  <a:pt x="335" y="47"/>
                  <a:pt x="335" y="37"/>
                </a:cubicBezTo>
                <a:cubicBezTo>
                  <a:pt x="335" y="27"/>
                  <a:pt x="332" y="17"/>
                  <a:pt x="324" y="9"/>
                </a:cubicBezTo>
                <a:cubicBezTo>
                  <a:pt x="324" y="9"/>
                  <a:pt x="324" y="8"/>
                  <a:pt x="324" y="8"/>
                </a:cubicBezTo>
                <a:cubicBezTo>
                  <a:pt x="322" y="6"/>
                  <a:pt x="320" y="4"/>
                  <a:pt x="318" y="3"/>
                </a:cubicBezTo>
                <a:cubicBezTo>
                  <a:pt x="318" y="3"/>
                  <a:pt x="318" y="3"/>
                  <a:pt x="318" y="3"/>
                </a:cubicBezTo>
                <a:cubicBezTo>
                  <a:pt x="317" y="2"/>
                  <a:pt x="316" y="1"/>
                  <a:pt x="315" y="1"/>
                </a:cubicBezTo>
                <a:cubicBezTo>
                  <a:pt x="311" y="0"/>
                  <a:pt x="307" y="3"/>
                  <a:pt x="306" y="7"/>
                </a:cubicBezTo>
                <a:cubicBezTo>
                  <a:pt x="306" y="9"/>
                  <a:pt x="304" y="10"/>
                  <a:pt x="303" y="11"/>
                </a:cubicBezTo>
                <a:cubicBezTo>
                  <a:pt x="303" y="11"/>
                  <a:pt x="303" y="11"/>
                  <a:pt x="303" y="11"/>
                </a:cubicBezTo>
                <a:cubicBezTo>
                  <a:pt x="302" y="11"/>
                  <a:pt x="302" y="9"/>
                  <a:pt x="301" y="7"/>
                </a:cubicBezTo>
                <a:cubicBezTo>
                  <a:pt x="301" y="3"/>
                  <a:pt x="298" y="0"/>
                  <a:pt x="294" y="0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81" y="275"/>
                </a:moveTo>
                <a:cubicBezTo>
                  <a:pt x="78" y="275"/>
                  <a:pt x="76" y="272"/>
                  <a:pt x="76" y="270"/>
                </a:cubicBezTo>
                <a:cubicBezTo>
                  <a:pt x="76" y="267"/>
                  <a:pt x="78" y="265"/>
                  <a:pt x="81" y="265"/>
                </a:cubicBezTo>
                <a:cubicBezTo>
                  <a:pt x="286" y="265"/>
                  <a:pt x="286" y="265"/>
                  <a:pt x="286" y="265"/>
                </a:cubicBezTo>
                <a:cubicBezTo>
                  <a:pt x="289" y="265"/>
                  <a:pt x="291" y="267"/>
                  <a:pt x="291" y="270"/>
                </a:cubicBezTo>
                <a:cubicBezTo>
                  <a:pt x="291" y="272"/>
                  <a:pt x="289" y="275"/>
                  <a:pt x="286" y="275"/>
                </a:cubicBezTo>
                <a:cubicBezTo>
                  <a:pt x="81" y="275"/>
                  <a:pt x="81" y="275"/>
                  <a:pt x="81" y="275"/>
                </a:cubicBezTo>
                <a:close/>
                <a:moveTo>
                  <a:pt x="81" y="254"/>
                </a:moveTo>
                <a:cubicBezTo>
                  <a:pt x="78" y="254"/>
                  <a:pt x="76" y="252"/>
                  <a:pt x="76" y="250"/>
                </a:cubicBezTo>
                <a:cubicBezTo>
                  <a:pt x="76" y="247"/>
                  <a:pt x="78" y="245"/>
                  <a:pt x="81" y="245"/>
                </a:cubicBezTo>
                <a:cubicBezTo>
                  <a:pt x="286" y="245"/>
                  <a:pt x="286" y="245"/>
                  <a:pt x="286" y="245"/>
                </a:cubicBezTo>
                <a:cubicBezTo>
                  <a:pt x="289" y="245"/>
                  <a:pt x="291" y="247"/>
                  <a:pt x="291" y="250"/>
                </a:cubicBezTo>
                <a:cubicBezTo>
                  <a:pt x="291" y="252"/>
                  <a:pt x="289" y="254"/>
                  <a:pt x="286" y="254"/>
                </a:cubicBezTo>
                <a:cubicBezTo>
                  <a:pt x="81" y="254"/>
                  <a:pt x="81" y="254"/>
                  <a:pt x="81" y="254"/>
                </a:cubicBezTo>
                <a:close/>
                <a:moveTo>
                  <a:pt x="81" y="235"/>
                </a:moveTo>
                <a:cubicBezTo>
                  <a:pt x="78" y="235"/>
                  <a:pt x="76" y="232"/>
                  <a:pt x="76" y="230"/>
                </a:cubicBezTo>
                <a:cubicBezTo>
                  <a:pt x="76" y="227"/>
                  <a:pt x="78" y="225"/>
                  <a:pt x="81" y="225"/>
                </a:cubicBezTo>
                <a:cubicBezTo>
                  <a:pt x="286" y="225"/>
                  <a:pt x="286" y="225"/>
                  <a:pt x="286" y="225"/>
                </a:cubicBezTo>
                <a:cubicBezTo>
                  <a:pt x="289" y="225"/>
                  <a:pt x="291" y="227"/>
                  <a:pt x="291" y="230"/>
                </a:cubicBezTo>
                <a:cubicBezTo>
                  <a:pt x="291" y="232"/>
                  <a:pt x="289" y="235"/>
                  <a:pt x="286" y="235"/>
                </a:cubicBezTo>
                <a:cubicBezTo>
                  <a:pt x="81" y="235"/>
                  <a:pt x="81" y="235"/>
                  <a:pt x="81" y="235"/>
                </a:cubicBezTo>
                <a:close/>
                <a:moveTo>
                  <a:pt x="59" y="74"/>
                </a:moveTo>
                <a:cubicBezTo>
                  <a:pt x="79" y="74"/>
                  <a:pt x="79" y="74"/>
                  <a:pt x="79" y="74"/>
                </a:cubicBezTo>
                <a:cubicBezTo>
                  <a:pt x="76" y="76"/>
                  <a:pt x="74" y="80"/>
                  <a:pt x="74" y="84"/>
                </a:cubicBezTo>
                <a:cubicBezTo>
                  <a:pt x="73" y="87"/>
                  <a:pt x="73" y="89"/>
                  <a:pt x="72" y="90"/>
                </a:cubicBezTo>
                <a:cubicBezTo>
                  <a:pt x="72" y="90"/>
                  <a:pt x="72" y="90"/>
                  <a:pt x="71" y="90"/>
                </a:cubicBezTo>
                <a:cubicBezTo>
                  <a:pt x="69" y="89"/>
                  <a:pt x="67" y="86"/>
                  <a:pt x="67" y="83"/>
                </a:cubicBezTo>
                <a:cubicBezTo>
                  <a:pt x="66" y="79"/>
                  <a:pt x="63" y="76"/>
                  <a:pt x="59" y="74"/>
                </a:cubicBezTo>
                <a:close/>
                <a:moveTo>
                  <a:pt x="299" y="72"/>
                </a:moveTo>
                <a:cubicBezTo>
                  <a:pt x="300" y="71"/>
                  <a:pt x="301" y="69"/>
                  <a:pt x="301" y="67"/>
                </a:cubicBezTo>
                <a:cubicBezTo>
                  <a:pt x="301" y="65"/>
                  <a:pt x="302" y="64"/>
                  <a:pt x="302" y="63"/>
                </a:cubicBezTo>
                <a:cubicBezTo>
                  <a:pt x="302" y="63"/>
                  <a:pt x="302" y="63"/>
                  <a:pt x="302" y="63"/>
                </a:cubicBezTo>
                <a:cubicBezTo>
                  <a:pt x="304" y="64"/>
                  <a:pt x="305" y="66"/>
                  <a:pt x="306" y="68"/>
                </a:cubicBezTo>
                <a:cubicBezTo>
                  <a:pt x="306" y="68"/>
                  <a:pt x="306" y="68"/>
                  <a:pt x="306" y="68"/>
                </a:cubicBezTo>
                <a:cubicBezTo>
                  <a:pt x="306" y="69"/>
                  <a:pt x="307" y="70"/>
                  <a:pt x="308" y="71"/>
                </a:cubicBezTo>
                <a:cubicBezTo>
                  <a:pt x="308" y="71"/>
                  <a:pt x="309" y="72"/>
                  <a:pt x="309" y="72"/>
                </a:cubicBezTo>
                <a:cubicBezTo>
                  <a:pt x="299" y="72"/>
                  <a:pt x="299" y="72"/>
                  <a:pt x="299" y="72"/>
                </a:cubicBezTo>
                <a:close/>
                <a:moveTo>
                  <a:pt x="100" y="156"/>
                </a:moveTo>
                <a:cubicBezTo>
                  <a:pt x="98" y="156"/>
                  <a:pt x="95" y="154"/>
                  <a:pt x="95" y="151"/>
                </a:cubicBezTo>
                <a:cubicBezTo>
                  <a:pt x="95" y="149"/>
                  <a:pt x="98" y="147"/>
                  <a:pt x="100" y="147"/>
                </a:cubicBezTo>
                <a:cubicBezTo>
                  <a:pt x="306" y="147"/>
                  <a:pt x="306" y="147"/>
                  <a:pt x="306" y="147"/>
                </a:cubicBezTo>
                <a:cubicBezTo>
                  <a:pt x="309" y="147"/>
                  <a:pt x="311" y="149"/>
                  <a:pt x="311" y="151"/>
                </a:cubicBezTo>
                <a:cubicBezTo>
                  <a:pt x="311" y="154"/>
                  <a:pt x="309" y="156"/>
                  <a:pt x="306" y="156"/>
                </a:cubicBezTo>
                <a:cubicBezTo>
                  <a:pt x="100" y="156"/>
                  <a:pt x="100" y="156"/>
                  <a:pt x="100" y="156"/>
                </a:cubicBezTo>
                <a:close/>
                <a:moveTo>
                  <a:pt x="100" y="136"/>
                </a:moveTo>
                <a:cubicBezTo>
                  <a:pt x="98" y="136"/>
                  <a:pt x="95" y="134"/>
                  <a:pt x="95" y="131"/>
                </a:cubicBezTo>
                <a:cubicBezTo>
                  <a:pt x="95" y="129"/>
                  <a:pt x="98" y="127"/>
                  <a:pt x="100" y="127"/>
                </a:cubicBezTo>
                <a:cubicBezTo>
                  <a:pt x="306" y="127"/>
                  <a:pt x="306" y="127"/>
                  <a:pt x="306" y="127"/>
                </a:cubicBezTo>
                <a:cubicBezTo>
                  <a:pt x="309" y="127"/>
                  <a:pt x="311" y="129"/>
                  <a:pt x="311" y="131"/>
                </a:cubicBezTo>
                <a:cubicBezTo>
                  <a:pt x="311" y="134"/>
                  <a:pt x="309" y="136"/>
                  <a:pt x="306" y="136"/>
                </a:cubicBezTo>
                <a:cubicBezTo>
                  <a:pt x="100" y="136"/>
                  <a:pt x="100" y="136"/>
                  <a:pt x="100" y="136"/>
                </a:cubicBezTo>
                <a:close/>
                <a:moveTo>
                  <a:pt x="100" y="116"/>
                </a:moveTo>
                <a:cubicBezTo>
                  <a:pt x="98" y="116"/>
                  <a:pt x="95" y="114"/>
                  <a:pt x="95" y="112"/>
                </a:cubicBezTo>
                <a:cubicBezTo>
                  <a:pt x="95" y="109"/>
                  <a:pt x="98" y="107"/>
                  <a:pt x="100" y="107"/>
                </a:cubicBezTo>
                <a:cubicBezTo>
                  <a:pt x="306" y="107"/>
                  <a:pt x="306" y="107"/>
                  <a:pt x="306" y="107"/>
                </a:cubicBezTo>
                <a:cubicBezTo>
                  <a:pt x="309" y="107"/>
                  <a:pt x="311" y="109"/>
                  <a:pt x="311" y="112"/>
                </a:cubicBezTo>
                <a:cubicBezTo>
                  <a:pt x="311" y="114"/>
                  <a:pt x="309" y="116"/>
                  <a:pt x="306" y="116"/>
                </a:cubicBezTo>
                <a:cubicBezTo>
                  <a:pt x="100" y="116"/>
                  <a:pt x="100" y="116"/>
                  <a:pt x="100" y="116"/>
                </a:cubicBezTo>
                <a:close/>
                <a:moveTo>
                  <a:pt x="28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1" y="52"/>
                  <a:pt x="19" y="51"/>
                  <a:pt x="19" y="49"/>
                </a:cubicBezTo>
                <a:cubicBezTo>
                  <a:pt x="19" y="48"/>
                  <a:pt x="21" y="46"/>
                  <a:pt x="22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87" y="46"/>
                  <a:pt x="288" y="48"/>
                  <a:pt x="288" y="49"/>
                </a:cubicBezTo>
                <a:cubicBezTo>
                  <a:pt x="288" y="51"/>
                  <a:pt x="287" y="52"/>
                  <a:pt x="285" y="52"/>
                </a:cubicBezTo>
                <a:close/>
                <a:moveTo>
                  <a:pt x="285" y="40"/>
                </a:move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19" y="38"/>
                  <a:pt x="19" y="37"/>
                </a:cubicBezTo>
                <a:cubicBezTo>
                  <a:pt x="19" y="35"/>
                  <a:pt x="21" y="34"/>
                  <a:pt x="22" y="34"/>
                </a:cubicBezTo>
                <a:cubicBezTo>
                  <a:pt x="285" y="34"/>
                  <a:pt x="285" y="34"/>
                  <a:pt x="285" y="34"/>
                </a:cubicBezTo>
                <a:cubicBezTo>
                  <a:pt x="287" y="34"/>
                  <a:pt x="288" y="35"/>
                  <a:pt x="288" y="37"/>
                </a:cubicBezTo>
                <a:cubicBezTo>
                  <a:pt x="288" y="38"/>
                  <a:pt x="287" y="40"/>
                  <a:pt x="285" y="40"/>
                </a:cubicBezTo>
                <a:close/>
                <a:moveTo>
                  <a:pt x="285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21" y="27"/>
                  <a:pt x="19" y="26"/>
                  <a:pt x="19" y="24"/>
                </a:cubicBezTo>
                <a:cubicBezTo>
                  <a:pt x="19" y="23"/>
                  <a:pt x="21" y="22"/>
                  <a:pt x="22" y="22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7" y="22"/>
                  <a:pt x="288" y="23"/>
                  <a:pt x="288" y="24"/>
                </a:cubicBezTo>
                <a:cubicBezTo>
                  <a:pt x="288" y="26"/>
                  <a:pt x="287" y="27"/>
                  <a:pt x="285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26"/>
          <p:cNvSpPr>
            <a:spLocks noEditPoints="1"/>
          </p:cNvSpPr>
          <p:nvPr/>
        </p:nvSpPr>
        <p:spPr bwMode="auto">
          <a:xfrm>
            <a:off x="1992313" y="2185988"/>
            <a:ext cx="1071563" cy="993775"/>
          </a:xfrm>
          <a:custGeom>
            <a:avLst/>
            <a:gdLst>
              <a:gd name="T0" fmla="*/ 74 w 373"/>
              <a:gd name="T1" fmla="*/ 104 h 346"/>
              <a:gd name="T2" fmla="*/ 57 w 373"/>
              <a:gd name="T3" fmla="*/ 75 h 346"/>
              <a:gd name="T4" fmla="*/ 30 w 373"/>
              <a:gd name="T5" fmla="*/ 257 h 346"/>
              <a:gd name="T6" fmla="*/ 50 w 373"/>
              <a:gd name="T7" fmla="*/ 283 h 346"/>
              <a:gd name="T8" fmla="*/ 0 w 373"/>
              <a:gd name="T9" fmla="*/ 346 h 346"/>
              <a:gd name="T10" fmla="*/ 373 w 373"/>
              <a:gd name="T11" fmla="*/ 322 h 346"/>
              <a:gd name="T12" fmla="*/ 342 w 373"/>
              <a:gd name="T13" fmla="*/ 257 h 346"/>
              <a:gd name="T14" fmla="*/ 314 w 373"/>
              <a:gd name="T15" fmla="*/ 75 h 346"/>
              <a:gd name="T16" fmla="*/ 298 w 373"/>
              <a:gd name="T17" fmla="*/ 104 h 346"/>
              <a:gd name="T18" fmla="*/ 315 w 373"/>
              <a:gd name="T19" fmla="*/ 261 h 346"/>
              <a:gd name="T20" fmla="*/ 56 w 373"/>
              <a:gd name="T21" fmla="*/ 104 h 346"/>
              <a:gd name="T22" fmla="*/ 212 w 373"/>
              <a:gd name="T23" fmla="*/ 19 h 346"/>
              <a:gd name="T24" fmla="*/ 226 w 373"/>
              <a:gd name="T25" fmla="*/ 35 h 346"/>
              <a:gd name="T26" fmla="*/ 132 w 373"/>
              <a:gd name="T27" fmla="*/ 59 h 346"/>
              <a:gd name="T28" fmla="*/ 122 w 373"/>
              <a:gd name="T29" fmla="*/ 186 h 346"/>
              <a:gd name="T30" fmla="*/ 195 w 373"/>
              <a:gd name="T31" fmla="*/ 101 h 346"/>
              <a:gd name="T32" fmla="*/ 265 w 373"/>
              <a:gd name="T33" fmla="*/ 123 h 346"/>
              <a:gd name="T34" fmla="*/ 195 w 373"/>
              <a:gd name="T35" fmla="*/ 101 h 346"/>
              <a:gd name="T36" fmla="*/ 267 w 373"/>
              <a:gd name="T37" fmla="*/ 68 h 346"/>
              <a:gd name="T38" fmla="*/ 281 w 373"/>
              <a:gd name="T39" fmla="*/ 208 h 346"/>
              <a:gd name="T40" fmla="*/ 178 w 373"/>
              <a:gd name="T41" fmla="*/ 235 h 346"/>
              <a:gd name="T42" fmla="*/ 149 w 373"/>
              <a:gd name="T43" fmla="*/ 63 h 346"/>
              <a:gd name="T44" fmla="*/ 170 w 373"/>
              <a:gd name="T45" fmla="*/ 83 h 346"/>
              <a:gd name="T46" fmla="*/ 165 w 373"/>
              <a:gd name="T47" fmla="*/ 236 h 346"/>
              <a:gd name="T48" fmla="*/ 145 w 373"/>
              <a:gd name="T49" fmla="*/ 216 h 346"/>
              <a:gd name="T50" fmla="*/ 149 w 373"/>
              <a:gd name="T51" fmla="*/ 63 h 346"/>
              <a:gd name="T52" fmla="*/ 170 w 373"/>
              <a:gd name="T53" fmla="*/ 66 h 346"/>
              <a:gd name="T54" fmla="*/ 257 w 373"/>
              <a:gd name="T55" fmla="*/ 56 h 346"/>
              <a:gd name="T56" fmla="*/ 160 w 373"/>
              <a:gd name="T57" fmla="*/ 60 h 346"/>
              <a:gd name="T58" fmla="*/ 110 w 373"/>
              <a:gd name="T59" fmla="*/ 24 h 346"/>
              <a:gd name="T60" fmla="*/ 114 w 373"/>
              <a:gd name="T61" fmla="*/ 183 h 346"/>
              <a:gd name="T62" fmla="*/ 93 w 373"/>
              <a:gd name="T63" fmla="*/ 177 h 346"/>
              <a:gd name="T64" fmla="*/ 89 w 373"/>
              <a:gd name="T65" fmla="*/ 18 h 346"/>
              <a:gd name="T66" fmla="*/ 105 w 373"/>
              <a:gd name="T67" fmla="*/ 12 h 346"/>
              <a:gd name="T68" fmla="*/ 116 w 373"/>
              <a:gd name="T69" fmla="*/ 19 h 346"/>
              <a:gd name="T70" fmla="*/ 188 w 373"/>
              <a:gd name="T71" fmla="*/ 1 h 346"/>
              <a:gd name="T72" fmla="*/ 166 w 373"/>
              <a:gd name="T73" fmla="*/ 303 h 346"/>
              <a:gd name="T74" fmla="*/ 219 w 373"/>
              <a:gd name="T75" fmla="*/ 326 h 346"/>
              <a:gd name="T76" fmla="*/ 166 w 373"/>
              <a:gd name="T77" fmla="*/ 30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3" h="346">
                <a:moveTo>
                  <a:pt x="56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74" y="75"/>
                  <a:pt x="74" y="75"/>
                  <a:pt x="74" y="75"/>
                </a:cubicBezTo>
                <a:cubicBezTo>
                  <a:pt x="57" y="75"/>
                  <a:pt x="57" y="75"/>
                  <a:pt x="57" y="75"/>
                </a:cubicBezTo>
                <a:cubicBezTo>
                  <a:pt x="42" y="75"/>
                  <a:pt x="30" y="87"/>
                  <a:pt x="30" y="102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69"/>
                  <a:pt x="38" y="280"/>
                  <a:pt x="50" y="283"/>
                </a:cubicBezTo>
                <a:cubicBezTo>
                  <a:pt x="50" y="283"/>
                  <a:pt x="50" y="283"/>
                  <a:pt x="50" y="283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46"/>
                  <a:pt x="0" y="346"/>
                  <a:pt x="0" y="346"/>
                </a:cubicBezTo>
                <a:cubicBezTo>
                  <a:pt x="373" y="346"/>
                  <a:pt x="373" y="346"/>
                  <a:pt x="373" y="346"/>
                </a:cubicBezTo>
                <a:cubicBezTo>
                  <a:pt x="373" y="322"/>
                  <a:pt x="373" y="322"/>
                  <a:pt x="373" y="322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32" y="281"/>
                  <a:pt x="342" y="270"/>
                  <a:pt x="342" y="257"/>
                </a:cubicBezTo>
                <a:cubicBezTo>
                  <a:pt x="342" y="102"/>
                  <a:pt x="342" y="102"/>
                  <a:pt x="342" y="102"/>
                </a:cubicBezTo>
                <a:cubicBezTo>
                  <a:pt x="342" y="87"/>
                  <a:pt x="329" y="75"/>
                  <a:pt x="314" y="75"/>
                </a:cubicBezTo>
                <a:cubicBezTo>
                  <a:pt x="298" y="75"/>
                  <a:pt x="298" y="75"/>
                  <a:pt x="298" y="75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15" y="261"/>
                  <a:pt x="315" y="261"/>
                  <a:pt x="315" y="261"/>
                </a:cubicBezTo>
                <a:cubicBezTo>
                  <a:pt x="56" y="261"/>
                  <a:pt x="56" y="261"/>
                  <a:pt x="56" y="261"/>
                </a:cubicBezTo>
                <a:cubicBezTo>
                  <a:pt x="56" y="104"/>
                  <a:pt x="56" y="104"/>
                  <a:pt x="56" y="104"/>
                </a:cubicBezTo>
                <a:close/>
                <a:moveTo>
                  <a:pt x="122" y="31"/>
                </a:moveTo>
                <a:cubicBezTo>
                  <a:pt x="212" y="19"/>
                  <a:pt x="212" y="19"/>
                  <a:pt x="212" y="19"/>
                </a:cubicBezTo>
                <a:cubicBezTo>
                  <a:pt x="219" y="18"/>
                  <a:pt x="226" y="24"/>
                  <a:pt x="226" y="31"/>
                </a:cubicBezTo>
                <a:cubicBezTo>
                  <a:pt x="226" y="35"/>
                  <a:pt x="226" y="35"/>
                  <a:pt x="226" y="3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35" y="47"/>
                  <a:pt x="132" y="51"/>
                  <a:pt x="132" y="59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2" y="31"/>
                  <a:pt x="122" y="31"/>
                  <a:pt x="122" y="31"/>
                </a:cubicBezTo>
                <a:close/>
                <a:moveTo>
                  <a:pt x="195" y="101"/>
                </a:moveTo>
                <a:cubicBezTo>
                  <a:pt x="265" y="92"/>
                  <a:pt x="265" y="92"/>
                  <a:pt x="265" y="92"/>
                </a:cubicBezTo>
                <a:cubicBezTo>
                  <a:pt x="265" y="123"/>
                  <a:pt x="265" y="123"/>
                  <a:pt x="265" y="123"/>
                </a:cubicBezTo>
                <a:cubicBezTo>
                  <a:pt x="195" y="132"/>
                  <a:pt x="195" y="132"/>
                  <a:pt x="195" y="132"/>
                </a:cubicBezTo>
                <a:cubicBezTo>
                  <a:pt x="195" y="101"/>
                  <a:pt x="195" y="101"/>
                  <a:pt x="195" y="101"/>
                </a:cubicBezTo>
                <a:close/>
                <a:moveTo>
                  <a:pt x="178" y="80"/>
                </a:moveTo>
                <a:cubicBezTo>
                  <a:pt x="267" y="68"/>
                  <a:pt x="267" y="68"/>
                  <a:pt x="267" y="68"/>
                </a:cubicBezTo>
                <a:cubicBezTo>
                  <a:pt x="275" y="67"/>
                  <a:pt x="281" y="72"/>
                  <a:pt x="281" y="80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281" y="215"/>
                  <a:pt x="275" y="222"/>
                  <a:pt x="267" y="223"/>
                </a:cubicBezTo>
                <a:cubicBezTo>
                  <a:pt x="178" y="235"/>
                  <a:pt x="178" y="235"/>
                  <a:pt x="178" y="235"/>
                </a:cubicBezTo>
                <a:cubicBezTo>
                  <a:pt x="178" y="80"/>
                  <a:pt x="178" y="80"/>
                  <a:pt x="178" y="80"/>
                </a:cubicBezTo>
                <a:close/>
                <a:moveTo>
                  <a:pt x="149" y="63"/>
                </a:moveTo>
                <a:cubicBezTo>
                  <a:pt x="165" y="73"/>
                  <a:pt x="165" y="73"/>
                  <a:pt x="165" y="73"/>
                </a:cubicBezTo>
                <a:cubicBezTo>
                  <a:pt x="168" y="75"/>
                  <a:pt x="170" y="79"/>
                  <a:pt x="170" y="83"/>
                </a:cubicBezTo>
                <a:cubicBezTo>
                  <a:pt x="170" y="232"/>
                  <a:pt x="170" y="232"/>
                  <a:pt x="170" y="232"/>
                </a:cubicBezTo>
                <a:cubicBezTo>
                  <a:pt x="170" y="236"/>
                  <a:pt x="168" y="238"/>
                  <a:pt x="165" y="236"/>
                </a:cubicBezTo>
                <a:cubicBezTo>
                  <a:pt x="149" y="226"/>
                  <a:pt x="149" y="226"/>
                  <a:pt x="149" y="226"/>
                </a:cubicBezTo>
                <a:cubicBezTo>
                  <a:pt x="147" y="224"/>
                  <a:pt x="145" y="220"/>
                  <a:pt x="145" y="216"/>
                </a:cubicBezTo>
                <a:cubicBezTo>
                  <a:pt x="145" y="67"/>
                  <a:pt x="145" y="67"/>
                  <a:pt x="145" y="67"/>
                </a:cubicBezTo>
                <a:cubicBezTo>
                  <a:pt x="145" y="63"/>
                  <a:pt x="147" y="61"/>
                  <a:pt x="149" y="63"/>
                </a:cubicBezTo>
                <a:close/>
                <a:moveTo>
                  <a:pt x="160" y="60"/>
                </a:moveTo>
                <a:cubicBezTo>
                  <a:pt x="170" y="66"/>
                  <a:pt x="170" y="66"/>
                  <a:pt x="170" y="66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55" y="52"/>
                  <a:pt x="250" y="49"/>
                  <a:pt x="244" y="50"/>
                </a:cubicBezTo>
                <a:cubicBezTo>
                  <a:pt x="160" y="60"/>
                  <a:pt x="160" y="60"/>
                  <a:pt x="160" y="60"/>
                </a:cubicBezTo>
                <a:close/>
                <a:moveTo>
                  <a:pt x="93" y="14"/>
                </a:moveTo>
                <a:cubicBezTo>
                  <a:pt x="110" y="24"/>
                  <a:pt x="110" y="24"/>
                  <a:pt x="110" y="24"/>
                </a:cubicBezTo>
                <a:cubicBezTo>
                  <a:pt x="112" y="26"/>
                  <a:pt x="114" y="30"/>
                  <a:pt x="114" y="34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7"/>
                  <a:pt x="112" y="189"/>
                  <a:pt x="110" y="187"/>
                </a:cubicBezTo>
                <a:cubicBezTo>
                  <a:pt x="93" y="177"/>
                  <a:pt x="93" y="177"/>
                  <a:pt x="93" y="177"/>
                </a:cubicBezTo>
                <a:cubicBezTo>
                  <a:pt x="91" y="175"/>
                  <a:pt x="89" y="171"/>
                  <a:pt x="89" y="167"/>
                </a:cubicBezTo>
                <a:cubicBezTo>
                  <a:pt x="89" y="18"/>
                  <a:pt x="89" y="18"/>
                  <a:pt x="89" y="18"/>
                </a:cubicBezTo>
                <a:cubicBezTo>
                  <a:pt x="89" y="14"/>
                  <a:pt x="91" y="13"/>
                  <a:pt x="93" y="14"/>
                </a:cubicBezTo>
                <a:close/>
                <a:moveTo>
                  <a:pt x="105" y="12"/>
                </a:moveTo>
                <a:cubicBezTo>
                  <a:pt x="114" y="18"/>
                  <a:pt x="114" y="18"/>
                  <a:pt x="114" y="18"/>
                </a:cubicBezTo>
                <a:cubicBezTo>
                  <a:pt x="115" y="18"/>
                  <a:pt x="115" y="18"/>
                  <a:pt x="116" y="19"/>
                </a:cubicBezTo>
                <a:cubicBezTo>
                  <a:pt x="202" y="8"/>
                  <a:pt x="202" y="8"/>
                  <a:pt x="202" y="8"/>
                </a:cubicBezTo>
                <a:cubicBezTo>
                  <a:pt x="199" y="3"/>
                  <a:pt x="194" y="0"/>
                  <a:pt x="188" y="1"/>
                </a:cubicBezTo>
                <a:cubicBezTo>
                  <a:pt x="105" y="12"/>
                  <a:pt x="105" y="12"/>
                  <a:pt x="105" y="12"/>
                </a:cubicBezTo>
                <a:close/>
                <a:moveTo>
                  <a:pt x="166" y="303"/>
                </a:moveTo>
                <a:cubicBezTo>
                  <a:pt x="206" y="303"/>
                  <a:pt x="206" y="303"/>
                  <a:pt x="206" y="303"/>
                </a:cubicBezTo>
                <a:cubicBezTo>
                  <a:pt x="219" y="326"/>
                  <a:pt x="219" y="326"/>
                  <a:pt x="219" y="326"/>
                </a:cubicBezTo>
                <a:cubicBezTo>
                  <a:pt x="154" y="326"/>
                  <a:pt x="154" y="326"/>
                  <a:pt x="154" y="326"/>
                </a:cubicBezTo>
                <a:lnTo>
                  <a:pt x="166" y="3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27"/>
          <p:cNvSpPr>
            <a:spLocks noEditPoints="1"/>
          </p:cNvSpPr>
          <p:nvPr/>
        </p:nvSpPr>
        <p:spPr bwMode="auto">
          <a:xfrm>
            <a:off x="3484563" y="3471863"/>
            <a:ext cx="838200" cy="1147763"/>
          </a:xfrm>
          <a:custGeom>
            <a:avLst/>
            <a:gdLst>
              <a:gd name="T0" fmla="*/ 162 w 292"/>
              <a:gd name="T1" fmla="*/ 274 h 400"/>
              <a:gd name="T2" fmla="*/ 281 w 292"/>
              <a:gd name="T3" fmla="*/ 206 h 400"/>
              <a:gd name="T4" fmla="*/ 288 w 292"/>
              <a:gd name="T5" fmla="*/ 219 h 400"/>
              <a:gd name="T6" fmla="*/ 153 w 292"/>
              <a:gd name="T7" fmla="*/ 141 h 400"/>
              <a:gd name="T8" fmla="*/ 125 w 292"/>
              <a:gd name="T9" fmla="*/ 64 h 400"/>
              <a:gd name="T10" fmla="*/ 150 w 292"/>
              <a:gd name="T11" fmla="*/ 51 h 400"/>
              <a:gd name="T12" fmla="*/ 152 w 292"/>
              <a:gd name="T13" fmla="*/ 38 h 400"/>
              <a:gd name="T14" fmla="*/ 147 w 292"/>
              <a:gd name="T15" fmla="*/ 51 h 400"/>
              <a:gd name="T16" fmla="*/ 98 w 292"/>
              <a:gd name="T17" fmla="*/ 5 h 400"/>
              <a:gd name="T18" fmla="*/ 155 w 292"/>
              <a:gd name="T19" fmla="*/ 38 h 400"/>
              <a:gd name="T20" fmla="*/ 168 w 292"/>
              <a:gd name="T21" fmla="*/ 29 h 400"/>
              <a:gd name="T22" fmla="*/ 160 w 292"/>
              <a:gd name="T23" fmla="*/ 53 h 400"/>
              <a:gd name="T24" fmla="*/ 182 w 292"/>
              <a:gd name="T25" fmla="*/ 64 h 400"/>
              <a:gd name="T26" fmla="*/ 153 w 292"/>
              <a:gd name="T27" fmla="*/ 141 h 400"/>
              <a:gd name="T28" fmla="*/ 129 w 292"/>
              <a:gd name="T29" fmla="*/ 83 h 400"/>
              <a:gd name="T30" fmla="*/ 122 w 292"/>
              <a:gd name="T31" fmla="*/ 122 h 400"/>
              <a:gd name="T32" fmla="*/ 141 w 292"/>
              <a:gd name="T33" fmla="*/ 71 h 400"/>
              <a:gd name="T34" fmla="*/ 133 w 292"/>
              <a:gd name="T35" fmla="*/ 78 h 400"/>
              <a:gd name="T36" fmla="*/ 282 w 292"/>
              <a:gd name="T37" fmla="*/ 187 h 400"/>
              <a:gd name="T38" fmla="*/ 279 w 292"/>
              <a:gd name="T39" fmla="*/ 183 h 400"/>
              <a:gd name="T40" fmla="*/ 163 w 292"/>
              <a:gd name="T41" fmla="*/ 245 h 400"/>
              <a:gd name="T42" fmla="*/ 161 w 292"/>
              <a:gd name="T43" fmla="*/ 218 h 400"/>
              <a:gd name="T44" fmla="*/ 168 w 292"/>
              <a:gd name="T45" fmla="*/ 219 h 400"/>
              <a:gd name="T46" fmla="*/ 284 w 292"/>
              <a:gd name="T47" fmla="*/ 153 h 400"/>
              <a:gd name="T48" fmla="*/ 213 w 292"/>
              <a:gd name="T49" fmla="*/ 104 h 400"/>
              <a:gd name="T50" fmla="*/ 153 w 292"/>
              <a:gd name="T51" fmla="*/ 156 h 400"/>
              <a:gd name="T52" fmla="*/ 94 w 292"/>
              <a:gd name="T53" fmla="*/ 97 h 400"/>
              <a:gd name="T54" fmla="*/ 32 w 292"/>
              <a:gd name="T55" fmla="*/ 119 h 400"/>
              <a:gd name="T56" fmla="*/ 31 w 292"/>
              <a:gd name="T57" fmla="*/ 131 h 400"/>
              <a:gd name="T58" fmla="*/ 161 w 292"/>
              <a:gd name="T59" fmla="*/ 218 h 400"/>
              <a:gd name="T60" fmla="*/ 159 w 292"/>
              <a:gd name="T61" fmla="*/ 232 h 400"/>
              <a:gd name="T62" fmla="*/ 27 w 292"/>
              <a:gd name="T63" fmla="*/ 137 h 400"/>
              <a:gd name="T64" fmla="*/ 17 w 292"/>
              <a:gd name="T65" fmla="*/ 139 h 400"/>
              <a:gd name="T66" fmla="*/ 17 w 292"/>
              <a:gd name="T67" fmla="*/ 189 h 400"/>
              <a:gd name="T68" fmla="*/ 148 w 292"/>
              <a:gd name="T69" fmla="*/ 281 h 400"/>
              <a:gd name="T70" fmla="*/ 159 w 292"/>
              <a:gd name="T71" fmla="*/ 274 h 400"/>
              <a:gd name="T72" fmla="*/ 159 w 292"/>
              <a:gd name="T73" fmla="*/ 232 h 400"/>
              <a:gd name="T74" fmla="*/ 152 w 292"/>
              <a:gd name="T75" fmla="*/ 391 h 400"/>
              <a:gd name="T76" fmla="*/ 271 w 292"/>
              <a:gd name="T77" fmla="*/ 323 h 400"/>
              <a:gd name="T78" fmla="*/ 277 w 292"/>
              <a:gd name="T79" fmla="*/ 336 h 400"/>
              <a:gd name="T80" fmla="*/ 155 w 292"/>
              <a:gd name="T81" fmla="*/ 363 h 400"/>
              <a:gd name="T82" fmla="*/ 272 w 292"/>
              <a:gd name="T83" fmla="*/ 301 h 400"/>
              <a:gd name="T84" fmla="*/ 153 w 292"/>
              <a:gd name="T85" fmla="*/ 359 h 400"/>
              <a:gd name="T86" fmla="*/ 155 w 292"/>
              <a:gd name="T87" fmla="*/ 363 h 400"/>
              <a:gd name="T88" fmla="*/ 158 w 292"/>
              <a:gd name="T89" fmla="*/ 336 h 400"/>
              <a:gd name="T90" fmla="*/ 271 w 292"/>
              <a:gd name="T91" fmla="*/ 280 h 400"/>
              <a:gd name="T92" fmla="*/ 271 w 292"/>
              <a:gd name="T93" fmla="*/ 267 h 400"/>
              <a:gd name="T94" fmla="*/ 178 w 292"/>
              <a:gd name="T95" fmla="*/ 290 h 400"/>
              <a:gd name="T96" fmla="*/ 43 w 292"/>
              <a:gd name="T97" fmla="*/ 226 h 400"/>
              <a:gd name="T98" fmla="*/ 18 w 292"/>
              <a:gd name="T99" fmla="*/ 246 h 400"/>
              <a:gd name="T100" fmla="*/ 21 w 292"/>
              <a:gd name="T101" fmla="*/ 248 h 400"/>
              <a:gd name="T102" fmla="*/ 149 w 292"/>
              <a:gd name="T103" fmla="*/ 349 h 400"/>
              <a:gd name="T104" fmla="*/ 149 w 292"/>
              <a:gd name="T105" fmla="*/ 391 h 400"/>
              <a:gd name="T106" fmla="*/ 138 w 292"/>
              <a:gd name="T107" fmla="*/ 398 h 400"/>
              <a:gd name="T108" fmla="*/ 7 w 292"/>
              <a:gd name="T109" fmla="*/ 306 h 400"/>
              <a:gd name="T110" fmla="*/ 6 w 292"/>
              <a:gd name="T111" fmla="*/ 256 h 400"/>
              <a:gd name="T112" fmla="*/ 17 w 292"/>
              <a:gd name="T113" fmla="*/ 254 h 400"/>
              <a:gd name="T114" fmla="*/ 149 w 292"/>
              <a:gd name="T115" fmla="*/ 349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2" h="400">
                <a:moveTo>
                  <a:pt x="172" y="277"/>
                </a:moveTo>
                <a:cubicBezTo>
                  <a:pt x="168" y="279"/>
                  <a:pt x="164" y="277"/>
                  <a:pt x="162" y="274"/>
                </a:cubicBezTo>
                <a:cubicBezTo>
                  <a:pt x="161" y="271"/>
                  <a:pt x="162" y="266"/>
                  <a:pt x="165" y="265"/>
                </a:cubicBezTo>
                <a:cubicBezTo>
                  <a:pt x="281" y="206"/>
                  <a:pt x="281" y="206"/>
                  <a:pt x="281" y="206"/>
                </a:cubicBezTo>
                <a:cubicBezTo>
                  <a:pt x="285" y="204"/>
                  <a:pt x="289" y="206"/>
                  <a:pt x="291" y="209"/>
                </a:cubicBezTo>
                <a:cubicBezTo>
                  <a:pt x="292" y="213"/>
                  <a:pt x="291" y="217"/>
                  <a:pt x="288" y="219"/>
                </a:cubicBezTo>
                <a:cubicBezTo>
                  <a:pt x="172" y="277"/>
                  <a:pt x="172" y="277"/>
                  <a:pt x="172" y="277"/>
                </a:cubicBezTo>
                <a:close/>
                <a:moveTo>
                  <a:pt x="153" y="141"/>
                </a:moveTo>
                <a:cubicBezTo>
                  <a:pt x="147" y="147"/>
                  <a:pt x="131" y="156"/>
                  <a:pt x="118" y="133"/>
                </a:cubicBezTo>
                <a:cubicBezTo>
                  <a:pt x="100" y="102"/>
                  <a:pt x="102" y="69"/>
                  <a:pt x="125" y="64"/>
                </a:cubicBezTo>
                <a:cubicBezTo>
                  <a:pt x="136" y="61"/>
                  <a:pt x="143" y="62"/>
                  <a:pt x="148" y="64"/>
                </a:cubicBezTo>
                <a:cubicBezTo>
                  <a:pt x="148" y="60"/>
                  <a:pt x="149" y="55"/>
                  <a:pt x="150" y="51"/>
                </a:cubicBezTo>
                <a:cubicBezTo>
                  <a:pt x="151" y="47"/>
                  <a:pt x="152" y="44"/>
                  <a:pt x="154" y="41"/>
                </a:cubicBezTo>
                <a:cubicBezTo>
                  <a:pt x="153" y="40"/>
                  <a:pt x="152" y="39"/>
                  <a:pt x="152" y="38"/>
                </a:cubicBezTo>
                <a:cubicBezTo>
                  <a:pt x="142" y="28"/>
                  <a:pt x="121" y="16"/>
                  <a:pt x="121" y="16"/>
                </a:cubicBezTo>
                <a:cubicBezTo>
                  <a:pt x="131" y="25"/>
                  <a:pt x="144" y="37"/>
                  <a:pt x="147" y="51"/>
                </a:cubicBezTo>
                <a:cubicBezTo>
                  <a:pt x="141" y="51"/>
                  <a:pt x="133" y="53"/>
                  <a:pt x="120" y="43"/>
                </a:cubicBezTo>
                <a:cubicBezTo>
                  <a:pt x="106" y="34"/>
                  <a:pt x="98" y="5"/>
                  <a:pt x="98" y="5"/>
                </a:cubicBezTo>
                <a:cubicBezTo>
                  <a:pt x="98" y="5"/>
                  <a:pt x="135" y="0"/>
                  <a:pt x="147" y="13"/>
                </a:cubicBezTo>
                <a:cubicBezTo>
                  <a:pt x="153" y="21"/>
                  <a:pt x="155" y="31"/>
                  <a:pt x="155" y="38"/>
                </a:cubicBezTo>
                <a:cubicBezTo>
                  <a:pt x="157" y="35"/>
                  <a:pt x="159" y="32"/>
                  <a:pt x="161" y="29"/>
                </a:cubicBezTo>
                <a:cubicBezTo>
                  <a:pt x="163" y="27"/>
                  <a:pt x="166" y="27"/>
                  <a:pt x="168" y="29"/>
                </a:cubicBezTo>
                <a:cubicBezTo>
                  <a:pt x="170" y="30"/>
                  <a:pt x="170" y="34"/>
                  <a:pt x="169" y="36"/>
                </a:cubicBezTo>
                <a:cubicBezTo>
                  <a:pt x="164" y="41"/>
                  <a:pt x="161" y="47"/>
                  <a:pt x="160" y="53"/>
                </a:cubicBezTo>
                <a:cubicBezTo>
                  <a:pt x="159" y="57"/>
                  <a:pt x="158" y="61"/>
                  <a:pt x="158" y="65"/>
                </a:cubicBezTo>
                <a:cubicBezTo>
                  <a:pt x="163" y="63"/>
                  <a:pt x="171" y="61"/>
                  <a:pt x="182" y="64"/>
                </a:cubicBezTo>
                <a:cubicBezTo>
                  <a:pt x="205" y="69"/>
                  <a:pt x="207" y="102"/>
                  <a:pt x="189" y="133"/>
                </a:cubicBezTo>
                <a:cubicBezTo>
                  <a:pt x="175" y="156"/>
                  <a:pt x="160" y="147"/>
                  <a:pt x="153" y="141"/>
                </a:cubicBezTo>
                <a:close/>
                <a:moveTo>
                  <a:pt x="122" y="122"/>
                </a:moveTo>
                <a:cubicBezTo>
                  <a:pt x="122" y="106"/>
                  <a:pt x="124" y="92"/>
                  <a:pt x="129" y="83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12" y="86"/>
                  <a:pt x="113" y="100"/>
                  <a:pt x="122" y="122"/>
                </a:cubicBezTo>
                <a:close/>
                <a:moveTo>
                  <a:pt x="133" y="78"/>
                </a:moveTo>
                <a:cubicBezTo>
                  <a:pt x="135" y="75"/>
                  <a:pt x="138" y="73"/>
                  <a:pt x="141" y="71"/>
                </a:cubicBezTo>
                <a:cubicBezTo>
                  <a:pt x="136" y="71"/>
                  <a:pt x="131" y="73"/>
                  <a:pt x="127" y="74"/>
                </a:cubicBezTo>
                <a:cubicBezTo>
                  <a:pt x="133" y="78"/>
                  <a:pt x="133" y="78"/>
                  <a:pt x="133" y="78"/>
                </a:cubicBezTo>
                <a:close/>
                <a:moveTo>
                  <a:pt x="166" y="246"/>
                </a:moveTo>
                <a:cubicBezTo>
                  <a:pt x="282" y="187"/>
                  <a:pt x="282" y="187"/>
                  <a:pt x="282" y="187"/>
                </a:cubicBezTo>
                <a:cubicBezTo>
                  <a:pt x="283" y="187"/>
                  <a:pt x="283" y="185"/>
                  <a:pt x="283" y="184"/>
                </a:cubicBezTo>
                <a:cubicBezTo>
                  <a:pt x="282" y="183"/>
                  <a:pt x="281" y="182"/>
                  <a:pt x="279" y="183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63" y="242"/>
                  <a:pt x="162" y="243"/>
                  <a:pt x="163" y="245"/>
                </a:cubicBezTo>
                <a:cubicBezTo>
                  <a:pt x="163" y="246"/>
                  <a:pt x="165" y="246"/>
                  <a:pt x="166" y="246"/>
                </a:cubicBezTo>
                <a:close/>
                <a:moveTo>
                  <a:pt x="161" y="218"/>
                </a:moveTo>
                <a:cubicBezTo>
                  <a:pt x="163" y="220"/>
                  <a:pt x="166" y="220"/>
                  <a:pt x="168" y="219"/>
                </a:cubicBezTo>
                <a:cubicBezTo>
                  <a:pt x="168" y="219"/>
                  <a:pt x="168" y="219"/>
                  <a:pt x="168" y="219"/>
                </a:cubicBezTo>
                <a:cubicBezTo>
                  <a:pt x="281" y="163"/>
                  <a:pt x="281" y="163"/>
                  <a:pt x="281" y="163"/>
                </a:cubicBezTo>
                <a:cubicBezTo>
                  <a:pt x="284" y="161"/>
                  <a:pt x="286" y="157"/>
                  <a:pt x="284" y="153"/>
                </a:cubicBezTo>
                <a:cubicBezTo>
                  <a:pt x="283" y="152"/>
                  <a:pt x="282" y="151"/>
                  <a:pt x="281" y="150"/>
                </a:cubicBezTo>
                <a:cubicBezTo>
                  <a:pt x="213" y="104"/>
                  <a:pt x="213" y="104"/>
                  <a:pt x="213" y="104"/>
                </a:cubicBezTo>
                <a:cubicBezTo>
                  <a:pt x="211" y="117"/>
                  <a:pt x="206" y="129"/>
                  <a:pt x="200" y="139"/>
                </a:cubicBezTo>
                <a:cubicBezTo>
                  <a:pt x="189" y="159"/>
                  <a:pt x="171" y="166"/>
                  <a:pt x="153" y="156"/>
                </a:cubicBezTo>
                <a:cubicBezTo>
                  <a:pt x="136" y="166"/>
                  <a:pt x="118" y="159"/>
                  <a:pt x="107" y="139"/>
                </a:cubicBezTo>
                <a:cubicBezTo>
                  <a:pt x="100" y="126"/>
                  <a:pt x="94" y="111"/>
                  <a:pt x="94" y="97"/>
                </a:cubicBezTo>
                <a:cubicBezTo>
                  <a:pt x="93" y="95"/>
                  <a:pt x="93" y="93"/>
                  <a:pt x="94" y="90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29" y="121"/>
                  <a:pt x="27" y="125"/>
                  <a:pt x="29" y="128"/>
                </a:cubicBezTo>
                <a:cubicBezTo>
                  <a:pt x="29" y="130"/>
                  <a:pt x="30" y="131"/>
                  <a:pt x="31" y="131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161" y="218"/>
                  <a:pt x="161" y="218"/>
                  <a:pt x="161" y="218"/>
                </a:cubicBezTo>
                <a:close/>
                <a:moveTo>
                  <a:pt x="159" y="232"/>
                </a:moveTo>
                <a:cubicBezTo>
                  <a:pt x="159" y="232"/>
                  <a:pt x="159" y="232"/>
                  <a:pt x="159" y="232"/>
                </a:cubicBezTo>
                <a:cubicBezTo>
                  <a:pt x="161" y="229"/>
                  <a:pt x="160" y="225"/>
                  <a:pt x="157" y="223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6"/>
                  <a:pt x="26" y="136"/>
                  <a:pt x="26" y="136"/>
                </a:cubicBezTo>
                <a:cubicBezTo>
                  <a:pt x="22" y="134"/>
                  <a:pt x="18" y="136"/>
                  <a:pt x="17" y="139"/>
                </a:cubicBezTo>
                <a:cubicBezTo>
                  <a:pt x="12" y="149"/>
                  <a:pt x="11" y="157"/>
                  <a:pt x="11" y="166"/>
                </a:cubicBezTo>
                <a:cubicBezTo>
                  <a:pt x="11" y="174"/>
                  <a:pt x="14" y="182"/>
                  <a:pt x="17" y="189"/>
                </a:cubicBezTo>
                <a:cubicBezTo>
                  <a:pt x="18" y="190"/>
                  <a:pt x="18" y="192"/>
                  <a:pt x="20" y="19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150" y="283"/>
                  <a:pt x="153" y="283"/>
                  <a:pt x="155" y="282"/>
                </a:cubicBezTo>
                <a:cubicBezTo>
                  <a:pt x="159" y="281"/>
                  <a:pt x="161" y="277"/>
                  <a:pt x="159" y="274"/>
                </a:cubicBezTo>
                <a:cubicBezTo>
                  <a:pt x="157" y="267"/>
                  <a:pt x="155" y="260"/>
                  <a:pt x="154" y="253"/>
                </a:cubicBezTo>
                <a:cubicBezTo>
                  <a:pt x="154" y="246"/>
                  <a:pt x="155" y="239"/>
                  <a:pt x="159" y="232"/>
                </a:cubicBezTo>
                <a:close/>
                <a:moveTo>
                  <a:pt x="161" y="394"/>
                </a:moveTo>
                <a:cubicBezTo>
                  <a:pt x="158" y="396"/>
                  <a:pt x="154" y="394"/>
                  <a:pt x="152" y="391"/>
                </a:cubicBezTo>
                <a:cubicBezTo>
                  <a:pt x="150" y="388"/>
                  <a:pt x="152" y="383"/>
                  <a:pt x="155" y="382"/>
                </a:cubicBezTo>
                <a:cubicBezTo>
                  <a:pt x="271" y="323"/>
                  <a:pt x="271" y="323"/>
                  <a:pt x="271" y="323"/>
                </a:cubicBezTo>
                <a:cubicBezTo>
                  <a:pt x="274" y="322"/>
                  <a:pt x="279" y="323"/>
                  <a:pt x="280" y="326"/>
                </a:cubicBezTo>
                <a:cubicBezTo>
                  <a:pt x="282" y="330"/>
                  <a:pt x="281" y="334"/>
                  <a:pt x="277" y="336"/>
                </a:cubicBezTo>
                <a:cubicBezTo>
                  <a:pt x="161" y="394"/>
                  <a:pt x="161" y="394"/>
                  <a:pt x="161" y="394"/>
                </a:cubicBezTo>
                <a:close/>
                <a:moveTo>
                  <a:pt x="155" y="363"/>
                </a:moveTo>
                <a:cubicBezTo>
                  <a:pt x="271" y="304"/>
                  <a:pt x="271" y="304"/>
                  <a:pt x="271" y="304"/>
                </a:cubicBezTo>
                <a:cubicBezTo>
                  <a:pt x="272" y="304"/>
                  <a:pt x="273" y="302"/>
                  <a:pt x="272" y="301"/>
                </a:cubicBezTo>
                <a:cubicBezTo>
                  <a:pt x="272" y="300"/>
                  <a:pt x="270" y="300"/>
                  <a:pt x="269" y="300"/>
                </a:cubicBezTo>
                <a:cubicBezTo>
                  <a:pt x="153" y="359"/>
                  <a:pt x="153" y="359"/>
                  <a:pt x="153" y="359"/>
                </a:cubicBezTo>
                <a:cubicBezTo>
                  <a:pt x="152" y="359"/>
                  <a:pt x="152" y="361"/>
                  <a:pt x="152" y="362"/>
                </a:cubicBezTo>
                <a:cubicBezTo>
                  <a:pt x="153" y="363"/>
                  <a:pt x="154" y="363"/>
                  <a:pt x="155" y="363"/>
                </a:cubicBezTo>
                <a:close/>
                <a:moveTo>
                  <a:pt x="151" y="335"/>
                </a:moveTo>
                <a:cubicBezTo>
                  <a:pt x="153" y="337"/>
                  <a:pt x="156" y="337"/>
                  <a:pt x="158" y="336"/>
                </a:cubicBezTo>
                <a:cubicBezTo>
                  <a:pt x="158" y="336"/>
                  <a:pt x="158" y="336"/>
                  <a:pt x="158" y="336"/>
                </a:cubicBezTo>
                <a:cubicBezTo>
                  <a:pt x="271" y="280"/>
                  <a:pt x="271" y="280"/>
                  <a:pt x="271" y="280"/>
                </a:cubicBezTo>
                <a:cubicBezTo>
                  <a:pt x="274" y="278"/>
                  <a:pt x="275" y="274"/>
                  <a:pt x="274" y="270"/>
                </a:cubicBezTo>
                <a:cubicBezTo>
                  <a:pt x="273" y="269"/>
                  <a:pt x="272" y="268"/>
                  <a:pt x="271" y="267"/>
                </a:cubicBezTo>
                <a:cubicBezTo>
                  <a:pt x="250" y="254"/>
                  <a:pt x="250" y="254"/>
                  <a:pt x="250" y="254"/>
                </a:cubicBezTo>
                <a:cubicBezTo>
                  <a:pt x="178" y="290"/>
                  <a:pt x="178" y="290"/>
                  <a:pt x="178" y="290"/>
                </a:cubicBezTo>
                <a:cubicBezTo>
                  <a:pt x="171" y="295"/>
                  <a:pt x="151" y="301"/>
                  <a:pt x="140" y="293"/>
                </a:cubicBezTo>
                <a:cubicBezTo>
                  <a:pt x="43" y="226"/>
                  <a:pt x="43" y="226"/>
                  <a:pt x="43" y="226"/>
                </a:cubicBezTo>
                <a:cubicBezTo>
                  <a:pt x="22" y="236"/>
                  <a:pt x="22" y="236"/>
                  <a:pt x="22" y="236"/>
                </a:cubicBezTo>
                <a:cubicBezTo>
                  <a:pt x="18" y="238"/>
                  <a:pt x="17" y="242"/>
                  <a:pt x="18" y="246"/>
                </a:cubicBezTo>
                <a:cubicBezTo>
                  <a:pt x="19" y="247"/>
                  <a:pt x="20" y="248"/>
                  <a:pt x="21" y="248"/>
                </a:cubicBezTo>
                <a:cubicBezTo>
                  <a:pt x="21" y="248"/>
                  <a:pt x="21" y="248"/>
                  <a:pt x="21" y="248"/>
                </a:cubicBezTo>
                <a:cubicBezTo>
                  <a:pt x="151" y="335"/>
                  <a:pt x="151" y="335"/>
                  <a:pt x="151" y="335"/>
                </a:cubicBezTo>
                <a:close/>
                <a:moveTo>
                  <a:pt x="149" y="349"/>
                </a:moveTo>
                <a:cubicBezTo>
                  <a:pt x="145" y="356"/>
                  <a:pt x="144" y="363"/>
                  <a:pt x="144" y="370"/>
                </a:cubicBezTo>
                <a:cubicBezTo>
                  <a:pt x="144" y="377"/>
                  <a:pt x="146" y="384"/>
                  <a:pt x="149" y="391"/>
                </a:cubicBezTo>
                <a:cubicBezTo>
                  <a:pt x="150" y="394"/>
                  <a:pt x="149" y="398"/>
                  <a:pt x="145" y="400"/>
                </a:cubicBezTo>
                <a:cubicBezTo>
                  <a:pt x="143" y="400"/>
                  <a:pt x="140" y="400"/>
                  <a:pt x="138" y="398"/>
                </a:cubicBezTo>
                <a:cubicBezTo>
                  <a:pt x="9" y="309"/>
                  <a:pt x="9" y="309"/>
                  <a:pt x="9" y="309"/>
                </a:cubicBezTo>
                <a:cubicBezTo>
                  <a:pt x="8" y="309"/>
                  <a:pt x="7" y="308"/>
                  <a:pt x="7" y="306"/>
                </a:cubicBezTo>
                <a:cubicBezTo>
                  <a:pt x="3" y="299"/>
                  <a:pt x="1" y="291"/>
                  <a:pt x="1" y="283"/>
                </a:cubicBezTo>
                <a:cubicBezTo>
                  <a:pt x="0" y="274"/>
                  <a:pt x="2" y="266"/>
                  <a:pt x="6" y="256"/>
                </a:cubicBezTo>
                <a:cubicBezTo>
                  <a:pt x="8" y="253"/>
                  <a:pt x="12" y="251"/>
                  <a:pt x="16" y="253"/>
                </a:cubicBezTo>
                <a:cubicBezTo>
                  <a:pt x="16" y="253"/>
                  <a:pt x="16" y="253"/>
                  <a:pt x="17" y="254"/>
                </a:cubicBezTo>
                <a:cubicBezTo>
                  <a:pt x="146" y="340"/>
                  <a:pt x="146" y="340"/>
                  <a:pt x="146" y="340"/>
                </a:cubicBezTo>
                <a:cubicBezTo>
                  <a:pt x="149" y="342"/>
                  <a:pt x="150" y="346"/>
                  <a:pt x="149" y="3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28"/>
          <p:cNvSpPr>
            <a:spLocks noEditPoints="1"/>
          </p:cNvSpPr>
          <p:nvPr/>
        </p:nvSpPr>
        <p:spPr bwMode="auto">
          <a:xfrm>
            <a:off x="3321051" y="1011238"/>
            <a:ext cx="1120775" cy="879475"/>
          </a:xfrm>
          <a:custGeom>
            <a:avLst/>
            <a:gdLst>
              <a:gd name="T0" fmla="*/ 186 w 390"/>
              <a:gd name="T1" fmla="*/ 267 h 306"/>
              <a:gd name="T2" fmla="*/ 187 w 390"/>
              <a:gd name="T3" fmla="*/ 305 h 306"/>
              <a:gd name="T4" fmla="*/ 154 w 390"/>
              <a:gd name="T5" fmla="*/ 287 h 306"/>
              <a:gd name="T6" fmla="*/ 137 w 390"/>
              <a:gd name="T7" fmla="*/ 208 h 306"/>
              <a:gd name="T8" fmla="*/ 124 w 390"/>
              <a:gd name="T9" fmla="*/ 266 h 306"/>
              <a:gd name="T10" fmla="*/ 108 w 390"/>
              <a:gd name="T11" fmla="*/ 190 h 306"/>
              <a:gd name="T12" fmla="*/ 42 w 390"/>
              <a:gd name="T13" fmla="*/ 210 h 306"/>
              <a:gd name="T14" fmla="*/ 25 w 390"/>
              <a:gd name="T15" fmla="*/ 135 h 306"/>
              <a:gd name="T16" fmla="*/ 11 w 390"/>
              <a:gd name="T17" fmla="*/ 188 h 306"/>
              <a:gd name="T18" fmla="*/ 0 w 390"/>
              <a:gd name="T19" fmla="*/ 154 h 306"/>
              <a:gd name="T20" fmla="*/ 20 w 390"/>
              <a:gd name="T21" fmla="*/ 116 h 306"/>
              <a:gd name="T22" fmla="*/ 189 w 390"/>
              <a:gd name="T23" fmla="*/ 229 h 306"/>
              <a:gd name="T24" fmla="*/ 192 w 390"/>
              <a:gd name="T25" fmla="*/ 240 h 306"/>
              <a:gd name="T26" fmla="*/ 121 w 390"/>
              <a:gd name="T27" fmla="*/ 87 h 306"/>
              <a:gd name="T28" fmla="*/ 131 w 390"/>
              <a:gd name="T29" fmla="*/ 125 h 306"/>
              <a:gd name="T30" fmla="*/ 198 w 390"/>
              <a:gd name="T31" fmla="*/ 115 h 306"/>
              <a:gd name="T32" fmla="*/ 188 w 390"/>
              <a:gd name="T33" fmla="*/ 77 h 306"/>
              <a:gd name="T34" fmla="*/ 327 w 390"/>
              <a:gd name="T35" fmla="*/ 54 h 306"/>
              <a:gd name="T36" fmla="*/ 298 w 390"/>
              <a:gd name="T37" fmla="*/ 5 h 306"/>
              <a:gd name="T38" fmla="*/ 327 w 390"/>
              <a:gd name="T39" fmla="*/ 54 h 306"/>
              <a:gd name="T40" fmla="*/ 126 w 390"/>
              <a:gd name="T41" fmla="*/ 0 h 306"/>
              <a:gd name="T42" fmla="*/ 140 w 390"/>
              <a:gd name="T43" fmla="*/ 54 h 306"/>
              <a:gd name="T44" fmla="*/ 305 w 390"/>
              <a:gd name="T45" fmla="*/ 77 h 306"/>
              <a:gd name="T46" fmla="*/ 238 w 390"/>
              <a:gd name="T47" fmla="*/ 87 h 306"/>
              <a:gd name="T48" fmla="*/ 248 w 390"/>
              <a:gd name="T49" fmla="*/ 125 h 306"/>
              <a:gd name="T50" fmla="*/ 315 w 390"/>
              <a:gd name="T51" fmla="*/ 115 h 306"/>
              <a:gd name="T52" fmla="*/ 305 w 390"/>
              <a:gd name="T53" fmla="*/ 77 h 306"/>
              <a:gd name="T54" fmla="*/ 209 w 390"/>
              <a:gd name="T55" fmla="*/ 62 h 306"/>
              <a:gd name="T56" fmla="*/ 201 w 390"/>
              <a:gd name="T57" fmla="*/ 62 h 306"/>
              <a:gd name="T58" fmla="*/ 107 w 390"/>
              <a:gd name="T59" fmla="*/ 121 h 306"/>
              <a:gd name="T60" fmla="*/ 192 w 390"/>
              <a:gd name="T61" fmla="*/ 140 h 306"/>
              <a:gd name="T62" fmla="*/ 225 w 390"/>
              <a:gd name="T63" fmla="*/ 121 h 306"/>
              <a:gd name="T64" fmla="*/ 309 w 390"/>
              <a:gd name="T65" fmla="*/ 140 h 306"/>
              <a:gd name="T66" fmla="*/ 329 w 390"/>
              <a:gd name="T67" fmla="*/ 62 h 306"/>
              <a:gd name="T68" fmla="*/ 227 w 390"/>
              <a:gd name="T69" fmla="*/ 62 h 306"/>
              <a:gd name="T70" fmla="*/ 209 w 390"/>
              <a:gd name="T71" fmla="*/ 62 h 306"/>
              <a:gd name="T72" fmla="*/ 196 w 390"/>
              <a:gd name="T73" fmla="*/ 294 h 306"/>
              <a:gd name="T74" fmla="*/ 376 w 390"/>
              <a:gd name="T75" fmla="*/ 219 h 306"/>
              <a:gd name="T76" fmla="*/ 384 w 390"/>
              <a:gd name="T77" fmla="*/ 235 h 306"/>
              <a:gd name="T78" fmla="*/ 200 w 390"/>
              <a:gd name="T79" fmla="*/ 257 h 306"/>
              <a:gd name="T80" fmla="*/ 378 w 390"/>
              <a:gd name="T81" fmla="*/ 191 h 306"/>
              <a:gd name="T82" fmla="*/ 198 w 390"/>
              <a:gd name="T83" fmla="*/ 252 h 306"/>
              <a:gd name="T84" fmla="*/ 200 w 390"/>
              <a:gd name="T85" fmla="*/ 257 h 306"/>
              <a:gd name="T86" fmla="*/ 203 w 390"/>
              <a:gd name="T87" fmla="*/ 222 h 306"/>
              <a:gd name="T88" fmla="*/ 375 w 390"/>
              <a:gd name="T89" fmla="*/ 163 h 306"/>
              <a:gd name="T90" fmla="*/ 376 w 390"/>
              <a:gd name="T91" fmla="*/ 147 h 306"/>
              <a:gd name="T92" fmla="*/ 340 w 390"/>
              <a:gd name="T93" fmla="*/ 126 h 306"/>
              <a:gd name="T94" fmla="*/ 351 w 390"/>
              <a:gd name="T95" fmla="*/ 152 h 306"/>
              <a:gd name="T96" fmla="*/ 122 w 390"/>
              <a:gd name="T97" fmla="*/ 152 h 306"/>
              <a:gd name="T98" fmla="*/ 121 w 390"/>
              <a:gd name="T99" fmla="*/ 152 h 306"/>
              <a:gd name="T100" fmla="*/ 95 w 390"/>
              <a:gd name="T101" fmla="*/ 90 h 306"/>
              <a:gd name="T102" fmla="*/ 28 w 390"/>
              <a:gd name="T103" fmla="*/ 94 h 306"/>
              <a:gd name="T104" fmla="*/ 26 w 390"/>
              <a:gd name="T105" fmla="*/ 110 h 306"/>
              <a:gd name="T106" fmla="*/ 194 w 390"/>
              <a:gd name="T107" fmla="*/ 222 h 306"/>
              <a:gd name="T108" fmla="*/ 197 w 390"/>
              <a:gd name="T109" fmla="*/ 36 h 306"/>
              <a:gd name="T110" fmla="*/ 227 w 390"/>
              <a:gd name="T111" fmla="*/ 50 h 306"/>
              <a:gd name="T112" fmla="*/ 183 w 390"/>
              <a:gd name="T113" fmla="*/ 50 h 306"/>
              <a:gd name="T114" fmla="*/ 156 w 390"/>
              <a:gd name="T115" fmla="*/ 50 h 306"/>
              <a:gd name="T116" fmla="*/ 303 w 390"/>
              <a:gd name="T117" fmla="*/ 100 h 306"/>
              <a:gd name="T118" fmla="*/ 300 w 390"/>
              <a:gd name="T119" fmla="*/ 113 h 306"/>
              <a:gd name="T120" fmla="*/ 254 w 390"/>
              <a:gd name="T121" fmla="*/ 89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0" h="306">
                <a:moveTo>
                  <a:pt x="192" y="240"/>
                </a:moveTo>
                <a:cubicBezTo>
                  <a:pt x="187" y="249"/>
                  <a:pt x="185" y="258"/>
                  <a:pt x="186" y="267"/>
                </a:cubicBezTo>
                <a:cubicBezTo>
                  <a:pt x="186" y="275"/>
                  <a:pt x="189" y="284"/>
                  <a:pt x="192" y="293"/>
                </a:cubicBezTo>
                <a:cubicBezTo>
                  <a:pt x="194" y="298"/>
                  <a:pt x="192" y="303"/>
                  <a:pt x="187" y="305"/>
                </a:cubicBezTo>
                <a:cubicBezTo>
                  <a:pt x="184" y="306"/>
                  <a:pt x="181" y="305"/>
                  <a:pt x="178" y="304"/>
                </a:cubicBezTo>
                <a:cubicBezTo>
                  <a:pt x="154" y="287"/>
                  <a:pt x="154" y="287"/>
                  <a:pt x="154" y="287"/>
                </a:cubicBezTo>
                <a:cubicBezTo>
                  <a:pt x="148" y="263"/>
                  <a:pt x="147" y="241"/>
                  <a:pt x="155" y="220"/>
                </a:cubicBezTo>
                <a:cubicBezTo>
                  <a:pt x="137" y="208"/>
                  <a:pt x="137" y="208"/>
                  <a:pt x="137" y="208"/>
                </a:cubicBezTo>
                <a:cubicBezTo>
                  <a:pt x="125" y="229"/>
                  <a:pt x="127" y="257"/>
                  <a:pt x="132" y="27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116" y="251"/>
                  <a:pt x="118" y="224"/>
                  <a:pt x="126" y="201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96" y="216"/>
                  <a:pt x="98" y="238"/>
                  <a:pt x="103" y="252"/>
                </a:cubicBezTo>
                <a:cubicBezTo>
                  <a:pt x="42" y="210"/>
                  <a:pt x="42" y="210"/>
                  <a:pt x="42" y="210"/>
                </a:cubicBezTo>
                <a:cubicBezTo>
                  <a:pt x="37" y="187"/>
                  <a:pt x="36" y="166"/>
                  <a:pt x="44" y="147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2" y="162"/>
                  <a:pt x="20" y="185"/>
                  <a:pt x="27" y="199"/>
                </a:cubicBezTo>
                <a:cubicBezTo>
                  <a:pt x="11" y="188"/>
                  <a:pt x="11" y="188"/>
                  <a:pt x="11" y="188"/>
                </a:cubicBezTo>
                <a:cubicBezTo>
                  <a:pt x="10" y="187"/>
                  <a:pt x="9" y="186"/>
                  <a:pt x="8" y="184"/>
                </a:cubicBezTo>
                <a:cubicBezTo>
                  <a:pt x="4" y="175"/>
                  <a:pt x="1" y="165"/>
                  <a:pt x="0" y="154"/>
                </a:cubicBezTo>
                <a:cubicBezTo>
                  <a:pt x="0" y="143"/>
                  <a:pt x="2" y="132"/>
                  <a:pt x="8" y="120"/>
                </a:cubicBezTo>
                <a:cubicBezTo>
                  <a:pt x="10" y="115"/>
                  <a:pt x="15" y="113"/>
                  <a:pt x="20" y="116"/>
                </a:cubicBezTo>
                <a:cubicBezTo>
                  <a:pt x="20" y="116"/>
                  <a:pt x="21" y="116"/>
                  <a:pt x="21" y="116"/>
                </a:cubicBezTo>
                <a:cubicBezTo>
                  <a:pt x="189" y="229"/>
                  <a:pt x="189" y="229"/>
                  <a:pt x="189" y="229"/>
                </a:cubicBezTo>
                <a:cubicBezTo>
                  <a:pt x="192" y="231"/>
                  <a:pt x="194" y="236"/>
                  <a:pt x="192" y="240"/>
                </a:cubicBezTo>
                <a:cubicBezTo>
                  <a:pt x="192" y="240"/>
                  <a:pt x="192" y="240"/>
                  <a:pt x="192" y="240"/>
                </a:cubicBezTo>
                <a:close/>
                <a:moveTo>
                  <a:pt x="131" y="77"/>
                </a:moveTo>
                <a:cubicBezTo>
                  <a:pt x="121" y="87"/>
                  <a:pt x="121" y="87"/>
                  <a:pt x="121" y="87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87"/>
                  <a:pt x="198" y="87"/>
                  <a:pt x="198" y="87"/>
                </a:cubicBezTo>
                <a:cubicBezTo>
                  <a:pt x="188" y="77"/>
                  <a:pt x="188" y="77"/>
                  <a:pt x="188" y="77"/>
                </a:cubicBezTo>
                <a:cubicBezTo>
                  <a:pt x="131" y="77"/>
                  <a:pt x="131" y="77"/>
                  <a:pt x="131" y="77"/>
                </a:cubicBezTo>
                <a:close/>
                <a:moveTo>
                  <a:pt x="327" y="54"/>
                </a:moveTo>
                <a:cubicBezTo>
                  <a:pt x="309" y="0"/>
                  <a:pt x="309" y="0"/>
                  <a:pt x="309" y="0"/>
                </a:cubicBezTo>
                <a:cubicBezTo>
                  <a:pt x="298" y="5"/>
                  <a:pt x="298" y="5"/>
                  <a:pt x="298" y="5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327" y="54"/>
                  <a:pt x="327" y="54"/>
                  <a:pt x="327" y="54"/>
                </a:cubicBezTo>
                <a:close/>
                <a:moveTo>
                  <a:pt x="107" y="54"/>
                </a:moveTo>
                <a:cubicBezTo>
                  <a:pt x="126" y="0"/>
                  <a:pt x="126" y="0"/>
                  <a:pt x="126" y="0"/>
                </a:cubicBezTo>
                <a:cubicBezTo>
                  <a:pt x="137" y="5"/>
                  <a:pt x="137" y="5"/>
                  <a:pt x="137" y="5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07" y="54"/>
                  <a:pt x="107" y="54"/>
                  <a:pt x="107" y="54"/>
                </a:cubicBezTo>
                <a:close/>
                <a:moveTo>
                  <a:pt x="305" y="77"/>
                </a:moveTo>
                <a:cubicBezTo>
                  <a:pt x="248" y="77"/>
                  <a:pt x="248" y="77"/>
                  <a:pt x="248" y="77"/>
                </a:cubicBezTo>
                <a:cubicBezTo>
                  <a:pt x="238" y="87"/>
                  <a:pt x="238" y="87"/>
                  <a:pt x="238" y="87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48" y="125"/>
                  <a:pt x="248" y="125"/>
                  <a:pt x="248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5" y="87"/>
                  <a:pt x="315" y="87"/>
                  <a:pt x="315" y="87"/>
                </a:cubicBezTo>
                <a:cubicBezTo>
                  <a:pt x="305" y="77"/>
                  <a:pt x="305" y="77"/>
                  <a:pt x="305" y="77"/>
                </a:cubicBezTo>
                <a:close/>
                <a:moveTo>
                  <a:pt x="209" y="62"/>
                </a:moveTo>
                <a:cubicBezTo>
                  <a:pt x="209" y="62"/>
                  <a:pt x="209" y="62"/>
                  <a:pt x="209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211" y="121"/>
                  <a:pt x="211" y="121"/>
                  <a:pt x="211" y="121"/>
                </a:cubicBezTo>
                <a:cubicBezTo>
                  <a:pt x="225" y="121"/>
                  <a:pt x="225" y="121"/>
                  <a:pt x="225" y="121"/>
                </a:cubicBezTo>
                <a:cubicBezTo>
                  <a:pt x="244" y="140"/>
                  <a:pt x="244" y="140"/>
                  <a:pt x="244" y="140"/>
                </a:cubicBezTo>
                <a:cubicBezTo>
                  <a:pt x="309" y="140"/>
                  <a:pt x="309" y="140"/>
                  <a:pt x="309" y="140"/>
                </a:cubicBezTo>
                <a:cubicBezTo>
                  <a:pt x="329" y="121"/>
                  <a:pt x="329" y="121"/>
                  <a:pt x="329" y="121"/>
                </a:cubicBezTo>
                <a:cubicBezTo>
                  <a:pt x="329" y="62"/>
                  <a:pt x="329" y="62"/>
                  <a:pt x="329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18" y="62"/>
                  <a:pt x="218" y="62"/>
                  <a:pt x="218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8" y="298"/>
                </a:moveTo>
                <a:cubicBezTo>
                  <a:pt x="204" y="300"/>
                  <a:pt x="198" y="298"/>
                  <a:pt x="196" y="294"/>
                </a:cubicBezTo>
                <a:cubicBezTo>
                  <a:pt x="194" y="289"/>
                  <a:pt x="196" y="284"/>
                  <a:pt x="200" y="282"/>
                </a:cubicBezTo>
                <a:cubicBezTo>
                  <a:pt x="376" y="219"/>
                  <a:pt x="376" y="219"/>
                  <a:pt x="376" y="219"/>
                </a:cubicBezTo>
                <a:cubicBezTo>
                  <a:pt x="381" y="217"/>
                  <a:pt x="386" y="219"/>
                  <a:pt x="388" y="223"/>
                </a:cubicBezTo>
                <a:cubicBezTo>
                  <a:pt x="390" y="228"/>
                  <a:pt x="389" y="233"/>
                  <a:pt x="384" y="235"/>
                </a:cubicBezTo>
                <a:cubicBezTo>
                  <a:pt x="208" y="298"/>
                  <a:pt x="208" y="298"/>
                  <a:pt x="208" y="298"/>
                </a:cubicBezTo>
                <a:close/>
                <a:moveTo>
                  <a:pt x="200" y="257"/>
                </a:moveTo>
                <a:cubicBezTo>
                  <a:pt x="376" y="195"/>
                  <a:pt x="376" y="195"/>
                  <a:pt x="376" y="195"/>
                </a:cubicBezTo>
                <a:cubicBezTo>
                  <a:pt x="378" y="194"/>
                  <a:pt x="378" y="192"/>
                  <a:pt x="378" y="191"/>
                </a:cubicBezTo>
                <a:cubicBezTo>
                  <a:pt x="377" y="189"/>
                  <a:pt x="375" y="189"/>
                  <a:pt x="374" y="189"/>
                </a:cubicBezTo>
                <a:cubicBezTo>
                  <a:pt x="198" y="252"/>
                  <a:pt x="198" y="252"/>
                  <a:pt x="198" y="252"/>
                </a:cubicBezTo>
                <a:cubicBezTo>
                  <a:pt x="196" y="253"/>
                  <a:pt x="196" y="254"/>
                  <a:pt x="196" y="256"/>
                </a:cubicBezTo>
                <a:cubicBezTo>
                  <a:pt x="197" y="257"/>
                  <a:pt x="199" y="258"/>
                  <a:pt x="200" y="257"/>
                </a:cubicBezTo>
                <a:close/>
                <a:moveTo>
                  <a:pt x="194" y="222"/>
                </a:moveTo>
                <a:cubicBezTo>
                  <a:pt x="197" y="224"/>
                  <a:pt x="200" y="224"/>
                  <a:pt x="203" y="222"/>
                </a:cubicBezTo>
                <a:cubicBezTo>
                  <a:pt x="203" y="222"/>
                  <a:pt x="203" y="222"/>
                  <a:pt x="203" y="222"/>
                </a:cubicBezTo>
                <a:cubicBezTo>
                  <a:pt x="375" y="163"/>
                  <a:pt x="375" y="163"/>
                  <a:pt x="375" y="163"/>
                </a:cubicBezTo>
                <a:cubicBezTo>
                  <a:pt x="380" y="161"/>
                  <a:pt x="382" y="155"/>
                  <a:pt x="379" y="151"/>
                </a:cubicBezTo>
                <a:cubicBezTo>
                  <a:pt x="379" y="149"/>
                  <a:pt x="377" y="148"/>
                  <a:pt x="376" y="147"/>
                </a:cubicBezTo>
                <a:cubicBezTo>
                  <a:pt x="340" y="124"/>
                  <a:pt x="340" y="124"/>
                  <a:pt x="340" y="124"/>
                </a:cubicBezTo>
                <a:cubicBezTo>
                  <a:pt x="340" y="126"/>
                  <a:pt x="340" y="126"/>
                  <a:pt x="340" y="126"/>
                </a:cubicBezTo>
                <a:cubicBezTo>
                  <a:pt x="328" y="138"/>
                  <a:pt x="328" y="138"/>
                  <a:pt x="328" y="138"/>
                </a:cubicBezTo>
                <a:cubicBezTo>
                  <a:pt x="351" y="152"/>
                  <a:pt x="351" y="152"/>
                  <a:pt x="351" y="152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71"/>
                  <a:pt x="95" y="71"/>
                  <a:pt x="95" y="71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6"/>
                  <a:pt x="21" y="101"/>
                  <a:pt x="23" y="106"/>
                </a:cubicBezTo>
                <a:cubicBezTo>
                  <a:pt x="24" y="107"/>
                  <a:pt x="25" y="109"/>
                  <a:pt x="26" y="110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194" y="222"/>
                  <a:pt x="194" y="222"/>
                  <a:pt x="194" y="222"/>
                </a:cubicBezTo>
                <a:close/>
                <a:moveTo>
                  <a:pt x="156" y="50"/>
                </a:moveTo>
                <a:cubicBezTo>
                  <a:pt x="197" y="36"/>
                  <a:pt x="197" y="36"/>
                  <a:pt x="197" y="36"/>
                </a:cubicBezTo>
                <a:cubicBezTo>
                  <a:pt x="200" y="35"/>
                  <a:pt x="203" y="35"/>
                  <a:pt x="206" y="37"/>
                </a:cubicBezTo>
                <a:cubicBezTo>
                  <a:pt x="227" y="50"/>
                  <a:pt x="227" y="50"/>
                  <a:pt x="227" y="50"/>
                </a:cubicBezTo>
                <a:cubicBezTo>
                  <a:pt x="218" y="50"/>
                  <a:pt x="218" y="50"/>
                  <a:pt x="218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56" y="50"/>
                  <a:pt x="156" y="50"/>
                  <a:pt x="156" y="50"/>
                </a:cubicBezTo>
                <a:close/>
                <a:moveTo>
                  <a:pt x="287" y="89"/>
                </a:moveTo>
                <a:cubicBezTo>
                  <a:pt x="303" y="100"/>
                  <a:pt x="303" y="100"/>
                  <a:pt x="303" y="100"/>
                </a:cubicBezTo>
                <a:cubicBezTo>
                  <a:pt x="303" y="110"/>
                  <a:pt x="303" y="110"/>
                  <a:pt x="303" y="110"/>
                </a:cubicBezTo>
                <a:cubicBezTo>
                  <a:pt x="300" y="113"/>
                  <a:pt x="300" y="113"/>
                  <a:pt x="300" y="113"/>
                </a:cubicBezTo>
                <a:cubicBezTo>
                  <a:pt x="291" y="113"/>
                  <a:pt x="291" y="113"/>
                  <a:pt x="291" y="113"/>
                </a:cubicBezTo>
                <a:cubicBezTo>
                  <a:pt x="254" y="89"/>
                  <a:pt x="254" y="89"/>
                  <a:pt x="254" y="89"/>
                </a:cubicBezTo>
                <a:lnTo>
                  <a:pt x="287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29"/>
          <p:cNvSpPr>
            <a:spLocks noEditPoints="1"/>
          </p:cNvSpPr>
          <p:nvPr/>
        </p:nvSpPr>
        <p:spPr bwMode="auto">
          <a:xfrm>
            <a:off x="3324226" y="2132013"/>
            <a:ext cx="1027113" cy="109537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30"/>
          <p:cNvSpPr>
            <a:spLocks noEditPoints="1"/>
          </p:cNvSpPr>
          <p:nvPr/>
        </p:nvSpPr>
        <p:spPr bwMode="auto">
          <a:xfrm>
            <a:off x="692151" y="1131888"/>
            <a:ext cx="1012825" cy="614363"/>
          </a:xfrm>
          <a:custGeom>
            <a:avLst/>
            <a:gdLst>
              <a:gd name="T0" fmla="*/ 0 w 353"/>
              <a:gd name="T1" fmla="*/ 0 h 214"/>
              <a:gd name="T2" fmla="*/ 340 w 353"/>
              <a:gd name="T3" fmla="*/ 0 h 214"/>
              <a:gd name="T4" fmla="*/ 340 w 353"/>
              <a:gd name="T5" fmla="*/ 14 h 214"/>
              <a:gd name="T6" fmla="*/ 340 w 353"/>
              <a:gd name="T7" fmla="*/ 41 h 214"/>
              <a:gd name="T8" fmla="*/ 340 w 353"/>
              <a:gd name="T9" fmla="*/ 115 h 214"/>
              <a:gd name="T10" fmla="*/ 349 w 353"/>
              <a:gd name="T11" fmla="*/ 130 h 214"/>
              <a:gd name="T12" fmla="*/ 344 w 353"/>
              <a:gd name="T13" fmla="*/ 142 h 214"/>
              <a:gd name="T14" fmla="*/ 353 w 353"/>
              <a:gd name="T15" fmla="*/ 198 h 214"/>
              <a:gd name="T16" fmla="*/ 329 w 353"/>
              <a:gd name="T17" fmla="*/ 198 h 214"/>
              <a:gd name="T18" fmla="*/ 325 w 353"/>
              <a:gd name="T19" fmla="*/ 177 h 214"/>
              <a:gd name="T20" fmla="*/ 319 w 353"/>
              <a:gd name="T21" fmla="*/ 198 h 214"/>
              <a:gd name="T22" fmla="*/ 313 w 353"/>
              <a:gd name="T23" fmla="*/ 198 h 214"/>
              <a:gd name="T24" fmla="*/ 321 w 353"/>
              <a:gd name="T25" fmla="*/ 142 h 214"/>
              <a:gd name="T26" fmla="*/ 316 w 353"/>
              <a:gd name="T27" fmla="*/ 130 h 214"/>
              <a:gd name="T28" fmla="*/ 325 w 353"/>
              <a:gd name="T29" fmla="*/ 115 h 214"/>
              <a:gd name="T30" fmla="*/ 325 w 353"/>
              <a:gd name="T31" fmla="*/ 41 h 214"/>
              <a:gd name="T32" fmla="*/ 0 w 353"/>
              <a:gd name="T33" fmla="*/ 41 h 214"/>
              <a:gd name="T34" fmla="*/ 0 w 353"/>
              <a:gd name="T35" fmla="*/ 0 h 214"/>
              <a:gd name="T36" fmla="*/ 49 w 353"/>
              <a:gd name="T37" fmla="*/ 66 h 214"/>
              <a:gd name="T38" fmla="*/ 48 w 353"/>
              <a:gd name="T39" fmla="*/ 180 h 214"/>
              <a:gd name="T40" fmla="*/ 175 w 353"/>
              <a:gd name="T41" fmla="*/ 214 h 214"/>
              <a:gd name="T42" fmla="*/ 299 w 353"/>
              <a:gd name="T43" fmla="*/ 180 h 214"/>
              <a:gd name="T44" fmla="*/ 299 w 353"/>
              <a:gd name="T45" fmla="*/ 66 h 214"/>
              <a:gd name="T46" fmla="*/ 49 w 353"/>
              <a:gd name="T47" fmla="*/ 6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3" h="214">
                <a:moveTo>
                  <a:pt x="0" y="0"/>
                </a:moveTo>
                <a:cubicBezTo>
                  <a:pt x="340" y="0"/>
                  <a:pt x="340" y="0"/>
                  <a:pt x="340" y="0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41"/>
                  <a:pt x="340" y="41"/>
                  <a:pt x="340" y="41"/>
                </a:cubicBezTo>
                <a:cubicBezTo>
                  <a:pt x="340" y="115"/>
                  <a:pt x="340" y="115"/>
                  <a:pt x="340" y="115"/>
                </a:cubicBezTo>
                <a:cubicBezTo>
                  <a:pt x="345" y="118"/>
                  <a:pt x="349" y="123"/>
                  <a:pt x="349" y="130"/>
                </a:cubicBezTo>
                <a:cubicBezTo>
                  <a:pt x="349" y="135"/>
                  <a:pt x="347" y="139"/>
                  <a:pt x="344" y="142"/>
                </a:cubicBezTo>
                <a:cubicBezTo>
                  <a:pt x="353" y="198"/>
                  <a:pt x="353" y="198"/>
                  <a:pt x="353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5" y="177"/>
                  <a:pt x="325" y="177"/>
                  <a:pt x="325" y="177"/>
                </a:cubicBezTo>
                <a:cubicBezTo>
                  <a:pt x="319" y="198"/>
                  <a:pt x="319" y="198"/>
                  <a:pt x="319" y="198"/>
                </a:cubicBezTo>
                <a:cubicBezTo>
                  <a:pt x="313" y="198"/>
                  <a:pt x="313" y="198"/>
                  <a:pt x="313" y="198"/>
                </a:cubicBezTo>
                <a:cubicBezTo>
                  <a:pt x="321" y="142"/>
                  <a:pt x="321" y="142"/>
                  <a:pt x="321" y="142"/>
                </a:cubicBezTo>
                <a:cubicBezTo>
                  <a:pt x="318" y="139"/>
                  <a:pt x="316" y="135"/>
                  <a:pt x="316" y="130"/>
                </a:cubicBezTo>
                <a:cubicBezTo>
                  <a:pt x="316" y="123"/>
                  <a:pt x="320" y="118"/>
                  <a:pt x="325" y="115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49" y="66"/>
                </a:moveTo>
                <a:cubicBezTo>
                  <a:pt x="48" y="180"/>
                  <a:pt x="48" y="180"/>
                  <a:pt x="48" y="180"/>
                </a:cubicBezTo>
                <a:cubicBezTo>
                  <a:pt x="98" y="179"/>
                  <a:pt x="138" y="194"/>
                  <a:pt x="175" y="214"/>
                </a:cubicBezTo>
                <a:cubicBezTo>
                  <a:pt x="206" y="191"/>
                  <a:pt x="246" y="178"/>
                  <a:pt x="299" y="180"/>
                </a:cubicBezTo>
                <a:cubicBezTo>
                  <a:pt x="299" y="142"/>
                  <a:pt x="299" y="104"/>
                  <a:pt x="299" y="66"/>
                </a:cubicBezTo>
                <a:lnTo>
                  <a:pt x="49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31"/>
          <p:cNvSpPr>
            <a:spLocks noEditPoints="1"/>
          </p:cNvSpPr>
          <p:nvPr/>
        </p:nvSpPr>
        <p:spPr bwMode="auto">
          <a:xfrm>
            <a:off x="4652963" y="3584576"/>
            <a:ext cx="1079500" cy="923925"/>
          </a:xfrm>
          <a:custGeom>
            <a:avLst/>
            <a:gdLst>
              <a:gd name="T0" fmla="*/ 237 w 376"/>
              <a:gd name="T1" fmla="*/ 46 h 322"/>
              <a:gd name="T2" fmla="*/ 327 w 376"/>
              <a:gd name="T3" fmla="*/ 13 h 322"/>
              <a:gd name="T4" fmla="*/ 376 w 376"/>
              <a:gd name="T5" fmla="*/ 46 h 322"/>
              <a:gd name="T6" fmla="*/ 376 w 376"/>
              <a:gd name="T7" fmla="*/ 209 h 322"/>
              <a:gd name="T8" fmla="*/ 340 w 376"/>
              <a:gd name="T9" fmla="*/ 236 h 322"/>
              <a:gd name="T10" fmla="*/ 341 w 376"/>
              <a:gd name="T11" fmla="*/ 250 h 322"/>
              <a:gd name="T12" fmla="*/ 318 w 376"/>
              <a:gd name="T13" fmla="*/ 250 h 322"/>
              <a:gd name="T14" fmla="*/ 198 w 376"/>
              <a:gd name="T15" fmla="*/ 322 h 322"/>
              <a:gd name="T16" fmla="*/ 185 w 376"/>
              <a:gd name="T17" fmla="*/ 236 h 322"/>
              <a:gd name="T18" fmla="*/ 169 w 376"/>
              <a:gd name="T19" fmla="*/ 209 h 322"/>
              <a:gd name="T20" fmla="*/ 192 w 376"/>
              <a:gd name="T21" fmla="*/ 186 h 322"/>
              <a:gd name="T22" fmla="*/ 192 w 376"/>
              <a:gd name="T23" fmla="*/ 69 h 322"/>
              <a:gd name="T24" fmla="*/ 169 w 376"/>
              <a:gd name="T25" fmla="*/ 58 h 322"/>
              <a:gd name="T26" fmla="*/ 214 w 376"/>
              <a:gd name="T27" fmla="*/ 46 h 322"/>
              <a:gd name="T28" fmla="*/ 236 w 376"/>
              <a:gd name="T29" fmla="*/ 138 h 322"/>
              <a:gd name="T30" fmla="*/ 235 w 376"/>
              <a:gd name="T31" fmla="*/ 121 h 322"/>
              <a:gd name="T32" fmla="*/ 226 w 376"/>
              <a:gd name="T33" fmla="*/ 102 h 322"/>
              <a:gd name="T34" fmla="*/ 215 w 376"/>
              <a:gd name="T35" fmla="*/ 96 h 322"/>
              <a:gd name="T36" fmla="*/ 342 w 376"/>
              <a:gd name="T37" fmla="*/ 118 h 322"/>
              <a:gd name="T38" fmla="*/ 342 w 376"/>
              <a:gd name="T39" fmla="*/ 99 h 322"/>
              <a:gd name="T40" fmla="*/ 334 w 376"/>
              <a:gd name="T41" fmla="*/ 86 h 322"/>
              <a:gd name="T42" fmla="*/ 333 w 376"/>
              <a:gd name="T43" fmla="*/ 98 h 322"/>
              <a:gd name="T44" fmla="*/ 336 w 376"/>
              <a:gd name="T45" fmla="*/ 93 h 322"/>
              <a:gd name="T46" fmla="*/ 326 w 376"/>
              <a:gd name="T47" fmla="*/ 118 h 322"/>
              <a:gd name="T48" fmla="*/ 299 w 376"/>
              <a:gd name="T49" fmla="*/ 110 h 322"/>
              <a:gd name="T50" fmla="*/ 285 w 376"/>
              <a:gd name="T51" fmla="*/ 107 h 322"/>
              <a:gd name="T52" fmla="*/ 273 w 376"/>
              <a:gd name="T53" fmla="*/ 105 h 322"/>
              <a:gd name="T54" fmla="*/ 273 w 376"/>
              <a:gd name="T55" fmla="*/ 144 h 322"/>
              <a:gd name="T56" fmla="*/ 277 w 376"/>
              <a:gd name="T57" fmla="*/ 113 h 322"/>
              <a:gd name="T58" fmla="*/ 286 w 376"/>
              <a:gd name="T59" fmla="*/ 113 h 322"/>
              <a:gd name="T60" fmla="*/ 289 w 376"/>
              <a:gd name="T61" fmla="*/ 144 h 322"/>
              <a:gd name="T62" fmla="*/ 323 w 376"/>
              <a:gd name="T63" fmla="*/ 112 h 322"/>
              <a:gd name="T64" fmla="*/ 301 w 376"/>
              <a:gd name="T65" fmla="*/ 136 h 322"/>
              <a:gd name="T66" fmla="*/ 323 w 376"/>
              <a:gd name="T67" fmla="*/ 127 h 322"/>
              <a:gd name="T68" fmla="*/ 312 w 376"/>
              <a:gd name="T69" fmla="*/ 138 h 322"/>
              <a:gd name="T70" fmla="*/ 312 w 376"/>
              <a:gd name="T71" fmla="*/ 111 h 322"/>
              <a:gd name="T72" fmla="*/ 323 w 376"/>
              <a:gd name="T73" fmla="*/ 122 h 322"/>
              <a:gd name="T74" fmla="*/ 237 w 376"/>
              <a:gd name="T75" fmla="*/ 116 h 322"/>
              <a:gd name="T76" fmla="*/ 261 w 376"/>
              <a:gd name="T77" fmla="*/ 133 h 322"/>
              <a:gd name="T78" fmla="*/ 237 w 376"/>
              <a:gd name="T79" fmla="*/ 133 h 322"/>
              <a:gd name="T80" fmla="*/ 315 w 376"/>
              <a:gd name="T81" fmla="*/ 209 h 322"/>
              <a:gd name="T82" fmla="*/ 317 w 376"/>
              <a:gd name="T83" fmla="*/ 236 h 322"/>
              <a:gd name="T84" fmla="*/ 159 w 376"/>
              <a:gd name="T85" fmla="*/ 137 h 322"/>
              <a:gd name="T86" fmla="*/ 93 w 376"/>
              <a:gd name="T87" fmla="*/ 124 h 322"/>
              <a:gd name="T88" fmla="*/ 0 w 376"/>
              <a:gd name="T89" fmla="*/ 181 h 322"/>
              <a:gd name="T90" fmla="*/ 53 w 376"/>
              <a:gd name="T91" fmla="*/ 202 h 322"/>
              <a:gd name="T92" fmla="*/ 85 w 376"/>
              <a:gd name="T93" fmla="*/ 220 h 322"/>
              <a:gd name="T94" fmla="*/ 135 w 376"/>
              <a:gd name="T95" fmla="*/ 322 h 322"/>
              <a:gd name="T96" fmla="*/ 77 w 376"/>
              <a:gd name="T97" fmla="*/ 201 h 322"/>
              <a:gd name="T98" fmla="*/ 153 w 376"/>
              <a:gd name="T99" fmla="*/ 171 h 322"/>
              <a:gd name="T100" fmla="*/ 197 w 376"/>
              <a:gd name="T101" fmla="*/ 139 h 322"/>
              <a:gd name="T102" fmla="*/ 190 w 376"/>
              <a:gd name="T103" fmla="*/ 131 h 322"/>
              <a:gd name="T104" fmla="*/ 93 w 376"/>
              <a:gd name="T105" fmla="*/ 88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6" h="322">
                <a:moveTo>
                  <a:pt x="216" y="13"/>
                </a:moveTo>
                <a:cubicBezTo>
                  <a:pt x="239" y="13"/>
                  <a:pt x="239" y="13"/>
                  <a:pt x="239" y="13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4" y="13"/>
                  <a:pt x="304" y="13"/>
                  <a:pt x="304" y="13"/>
                </a:cubicBezTo>
                <a:cubicBezTo>
                  <a:pt x="327" y="13"/>
                  <a:pt x="327" y="13"/>
                  <a:pt x="327" y="13"/>
                </a:cubicBezTo>
                <a:cubicBezTo>
                  <a:pt x="329" y="46"/>
                  <a:pt x="329" y="46"/>
                  <a:pt x="329" y="46"/>
                </a:cubicBezTo>
                <a:cubicBezTo>
                  <a:pt x="364" y="46"/>
                  <a:pt x="364" y="46"/>
                  <a:pt x="364" y="46"/>
                </a:cubicBezTo>
                <a:cubicBezTo>
                  <a:pt x="376" y="46"/>
                  <a:pt x="376" y="46"/>
                  <a:pt x="376" y="46"/>
                </a:cubicBezTo>
                <a:cubicBezTo>
                  <a:pt x="376" y="58"/>
                  <a:pt x="376" y="58"/>
                  <a:pt x="376" y="58"/>
                </a:cubicBezTo>
                <a:cubicBezTo>
                  <a:pt x="376" y="198"/>
                  <a:pt x="376" y="198"/>
                  <a:pt x="376" y="198"/>
                </a:cubicBezTo>
                <a:cubicBezTo>
                  <a:pt x="376" y="209"/>
                  <a:pt x="376" y="209"/>
                  <a:pt x="376" y="209"/>
                </a:cubicBezTo>
                <a:cubicBezTo>
                  <a:pt x="364" y="209"/>
                  <a:pt x="364" y="209"/>
                  <a:pt x="364" y="209"/>
                </a:cubicBezTo>
                <a:cubicBezTo>
                  <a:pt x="338" y="209"/>
                  <a:pt x="338" y="209"/>
                  <a:pt x="338" y="209"/>
                </a:cubicBezTo>
                <a:cubicBezTo>
                  <a:pt x="340" y="236"/>
                  <a:pt x="340" y="236"/>
                  <a:pt x="340" y="236"/>
                </a:cubicBezTo>
                <a:cubicBezTo>
                  <a:pt x="357" y="236"/>
                  <a:pt x="357" y="236"/>
                  <a:pt x="357" y="236"/>
                </a:cubicBezTo>
                <a:cubicBezTo>
                  <a:pt x="357" y="250"/>
                  <a:pt x="357" y="250"/>
                  <a:pt x="357" y="250"/>
                </a:cubicBezTo>
                <a:cubicBezTo>
                  <a:pt x="341" y="250"/>
                  <a:pt x="341" y="250"/>
                  <a:pt x="341" y="250"/>
                </a:cubicBezTo>
                <a:cubicBezTo>
                  <a:pt x="345" y="322"/>
                  <a:pt x="345" y="322"/>
                  <a:pt x="345" y="322"/>
                </a:cubicBezTo>
                <a:cubicBezTo>
                  <a:pt x="322" y="322"/>
                  <a:pt x="322" y="322"/>
                  <a:pt x="322" y="322"/>
                </a:cubicBezTo>
                <a:cubicBezTo>
                  <a:pt x="318" y="250"/>
                  <a:pt x="318" y="250"/>
                  <a:pt x="318" y="250"/>
                </a:cubicBezTo>
                <a:cubicBezTo>
                  <a:pt x="225" y="250"/>
                  <a:pt x="225" y="250"/>
                  <a:pt x="225" y="250"/>
                </a:cubicBezTo>
                <a:cubicBezTo>
                  <a:pt x="221" y="322"/>
                  <a:pt x="221" y="322"/>
                  <a:pt x="221" y="322"/>
                </a:cubicBezTo>
                <a:cubicBezTo>
                  <a:pt x="198" y="322"/>
                  <a:pt x="198" y="322"/>
                  <a:pt x="198" y="322"/>
                </a:cubicBezTo>
                <a:cubicBezTo>
                  <a:pt x="202" y="250"/>
                  <a:pt x="202" y="250"/>
                  <a:pt x="202" y="250"/>
                </a:cubicBezTo>
                <a:cubicBezTo>
                  <a:pt x="185" y="250"/>
                  <a:pt x="185" y="250"/>
                  <a:pt x="185" y="250"/>
                </a:cubicBezTo>
                <a:cubicBezTo>
                  <a:pt x="185" y="236"/>
                  <a:pt x="185" y="236"/>
                  <a:pt x="185" y="236"/>
                </a:cubicBezTo>
                <a:cubicBezTo>
                  <a:pt x="203" y="236"/>
                  <a:pt x="203" y="236"/>
                  <a:pt x="203" y="236"/>
                </a:cubicBezTo>
                <a:cubicBezTo>
                  <a:pt x="204" y="209"/>
                  <a:pt x="204" y="209"/>
                  <a:pt x="204" y="209"/>
                </a:cubicBezTo>
                <a:cubicBezTo>
                  <a:pt x="169" y="209"/>
                  <a:pt x="169" y="209"/>
                  <a:pt x="169" y="209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92" y="158"/>
                  <a:pt x="192" y="158"/>
                  <a:pt x="192" y="158"/>
                </a:cubicBezTo>
                <a:cubicBezTo>
                  <a:pt x="192" y="186"/>
                  <a:pt x="192" y="186"/>
                  <a:pt x="192" y="186"/>
                </a:cubicBezTo>
                <a:cubicBezTo>
                  <a:pt x="352" y="186"/>
                  <a:pt x="352" y="186"/>
                  <a:pt x="352" y="186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2" y="118"/>
                  <a:pt x="192" y="118"/>
                  <a:pt x="192" y="118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80" y="46"/>
                  <a:pt x="180" y="46"/>
                  <a:pt x="180" y="46"/>
                </a:cubicBezTo>
                <a:cubicBezTo>
                  <a:pt x="214" y="46"/>
                  <a:pt x="214" y="46"/>
                  <a:pt x="214" y="46"/>
                </a:cubicBezTo>
                <a:cubicBezTo>
                  <a:pt x="216" y="13"/>
                  <a:pt x="216" y="13"/>
                  <a:pt x="216" y="13"/>
                </a:cubicBezTo>
                <a:close/>
                <a:moveTo>
                  <a:pt x="236" y="144"/>
                </a:moveTo>
                <a:cubicBezTo>
                  <a:pt x="236" y="138"/>
                  <a:pt x="236" y="138"/>
                  <a:pt x="236" y="138"/>
                </a:cubicBezTo>
                <a:cubicBezTo>
                  <a:pt x="226" y="138"/>
                  <a:pt x="226" y="138"/>
                  <a:pt x="226" y="138"/>
                </a:cubicBezTo>
                <a:cubicBezTo>
                  <a:pt x="226" y="121"/>
                  <a:pt x="226" y="121"/>
                  <a:pt x="226" y="121"/>
                </a:cubicBezTo>
                <a:cubicBezTo>
                  <a:pt x="235" y="121"/>
                  <a:pt x="235" y="121"/>
                  <a:pt x="235" y="121"/>
                </a:cubicBezTo>
                <a:cubicBezTo>
                  <a:pt x="235" y="115"/>
                  <a:pt x="235" y="115"/>
                  <a:pt x="235" y="115"/>
                </a:cubicBezTo>
                <a:cubicBezTo>
                  <a:pt x="226" y="115"/>
                  <a:pt x="226" y="115"/>
                  <a:pt x="226" y="115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36" y="102"/>
                  <a:pt x="236" y="102"/>
                  <a:pt x="236" y="102"/>
                </a:cubicBezTo>
                <a:cubicBezTo>
                  <a:pt x="236" y="96"/>
                  <a:pt x="236" y="96"/>
                  <a:pt x="236" y="96"/>
                </a:cubicBezTo>
                <a:cubicBezTo>
                  <a:pt x="215" y="96"/>
                  <a:pt x="215" y="96"/>
                  <a:pt x="215" y="96"/>
                </a:cubicBezTo>
                <a:cubicBezTo>
                  <a:pt x="215" y="144"/>
                  <a:pt x="215" y="144"/>
                  <a:pt x="215" y="144"/>
                </a:cubicBezTo>
                <a:cubicBezTo>
                  <a:pt x="236" y="144"/>
                  <a:pt x="236" y="144"/>
                  <a:pt x="236" y="144"/>
                </a:cubicBezTo>
                <a:close/>
                <a:moveTo>
                  <a:pt x="342" y="118"/>
                </a:moveTo>
                <a:cubicBezTo>
                  <a:pt x="342" y="114"/>
                  <a:pt x="342" y="114"/>
                  <a:pt x="342" y="114"/>
                </a:cubicBezTo>
                <a:cubicBezTo>
                  <a:pt x="334" y="114"/>
                  <a:pt x="334" y="114"/>
                  <a:pt x="334" y="114"/>
                </a:cubicBezTo>
                <a:cubicBezTo>
                  <a:pt x="342" y="99"/>
                  <a:pt x="342" y="99"/>
                  <a:pt x="342" y="99"/>
                </a:cubicBezTo>
                <a:cubicBezTo>
                  <a:pt x="342" y="98"/>
                  <a:pt x="342" y="97"/>
                  <a:pt x="342" y="95"/>
                </a:cubicBezTo>
                <a:cubicBezTo>
                  <a:pt x="342" y="92"/>
                  <a:pt x="342" y="89"/>
                  <a:pt x="341" y="88"/>
                </a:cubicBezTo>
                <a:cubicBezTo>
                  <a:pt x="340" y="86"/>
                  <a:pt x="338" y="86"/>
                  <a:pt x="334" y="86"/>
                </a:cubicBezTo>
                <a:cubicBezTo>
                  <a:pt x="329" y="86"/>
                  <a:pt x="326" y="88"/>
                  <a:pt x="326" y="92"/>
                </a:cubicBezTo>
                <a:cubicBezTo>
                  <a:pt x="326" y="98"/>
                  <a:pt x="326" y="98"/>
                  <a:pt x="326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92"/>
                  <a:pt x="333" y="92"/>
                  <a:pt x="333" y="92"/>
                </a:cubicBezTo>
                <a:cubicBezTo>
                  <a:pt x="333" y="91"/>
                  <a:pt x="333" y="91"/>
                  <a:pt x="334" y="91"/>
                </a:cubicBezTo>
                <a:cubicBezTo>
                  <a:pt x="335" y="91"/>
                  <a:pt x="336" y="91"/>
                  <a:pt x="336" y="93"/>
                </a:cubicBezTo>
                <a:cubicBezTo>
                  <a:pt x="336" y="96"/>
                  <a:pt x="335" y="98"/>
                  <a:pt x="334" y="99"/>
                </a:cubicBezTo>
                <a:cubicBezTo>
                  <a:pt x="326" y="114"/>
                  <a:pt x="326" y="114"/>
                  <a:pt x="326" y="114"/>
                </a:cubicBezTo>
                <a:cubicBezTo>
                  <a:pt x="326" y="118"/>
                  <a:pt x="326" y="118"/>
                  <a:pt x="326" y="118"/>
                </a:cubicBezTo>
                <a:cubicBezTo>
                  <a:pt x="342" y="118"/>
                  <a:pt x="342" y="118"/>
                  <a:pt x="342" y="118"/>
                </a:cubicBezTo>
                <a:close/>
                <a:moveTo>
                  <a:pt x="299" y="144"/>
                </a:moveTo>
                <a:cubicBezTo>
                  <a:pt x="299" y="110"/>
                  <a:pt x="299" y="110"/>
                  <a:pt x="299" y="110"/>
                </a:cubicBezTo>
                <a:cubicBezTo>
                  <a:pt x="299" y="108"/>
                  <a:pt x="298" y="107"/>
                  <a:pt x="297" y="106"/>
                </a:cubicBezTo>
                <a:cubicBezTo>
                  <a:pt x="295" y="105"/>
                  <a:pt x="294" y="105"/>
                  <a:pt x="292" y="105"/>
                </a:cubicBezTo>
                <a:cubicBezTo>
                  <a:pt x="289" y="105"/>
                  <a:pt x="287" y="106"/>
                  <a:pt x="285" y="107"/>
                </a:cubicBezTo>
                <a:cubicBezTo>
                  <a:pt x="283" y="106"/>
                  <a:pt x="281" y="105"/>
                  <a:pt x="279" y="105"/>
                </a:cubicBezTo>
                <a:cubicBezTo>
                  <a:pt x="277" y="105"/>
                  <a:pt x="275" y="105"/>
                  <a:pt x="273" y="106"/>
                </a:cubicBezTo>
                <a:cubicBezTo>
                  <a:pt x="273" y="105"/>
                  <a:pt x="273" y="105"/>
                  <a:pt x="273" y="105"/>
                </a:cubicBezTo>
                <a:cubicBezTo>
                  <a:pt x="264" y="105"/>
                  <a:pt x="264" y="105"/>
                  <a:pt x="264" y="105"/>
                </a:cubicBezTo>
                <a:cubicBezTo>
                  <a:pt x="264" y="144"/>
                  <a:pt x="264" y="144"/>
                  <a:pt x="264" y="144"/>
                </a:cubicBezTo>
                <a:cubicBezTo>
                  <a:pt x="273" y="144"/>
                  <a:pt x="273" y="144"/>
                  <a:pt x="273" y="144"/>
                </a:cubicBezTo>
                <a:cubicBezTo>
                  <a:pt x="273" y="113"/>
                  <a:pt x="273" y="113"/>
                  <a:pt x="273" y="113"/>
                </a:cubicBezTo>
                <a:cubicBezTo>
                  <a:pt x="273" y="111"/>
                  <a:pt x="274" y="111"/>
                  <a:pt x="275" y="111"/>
                </a:cubicBezTo>
                <a:cubicBezTo>
                  <a:pt x="276" y="111"/>
                  <a:pt x="277" y="111"/>
                  <a:pt x="277" y="113"/>
                </a:cubicBezTo>
                <a:cubicBezTo>
                  <a:pt x="277" y="144"/>
                  <a:pt x="277" y="144"/>
                  <a:pt x="277" y="144"/>
                </a:cubicBezTo>
                <a:cubicBezTo>
                  <a:pt x="286" y="144"/>
                  <a:pt x="286" y="144"/>
                  <a:pt x="286" y="144"/>
                </a:cubicBezTo>
                <a:cubicBezTo>
                  <a:pt x="286" y="113"/>
                  <a:pt x="286" y="113"/>
                  <a:pt x="286" y="113"/>
                </a:cubicBezTo>
                <a:cubicBezTo>
                  <a:pt x="286" y="112"/>
                  <a:pt x="287" y="111"/>
                  <a:pt x="288" y="111"/>
                </a:cubicBezTo>
                <a:cubicBezTo>
                  <a:pt x="289" y="111"/>
                  <a:pt x="289" y="112"/>
                  <a:pt x="289" y="113"/>
                </a:cubicBezTo>
                <a:cubicBezTo>
                  <a:pt x="289" y="144"/>
                  <a:pt x="289" y="144"/>
                  <a:pt x="289" y="144"/>
                </a:cubicBezTo>
                <a:cubicBezTo>
                  <a:pt x="299" y="144"/>
                  <a:pt x="299" y="144"/>
                  <a:pt x="299" y="144"/>
                </a:cubicBezTo>
                <a:close/>
                <a:moveTo>
                  <a:pt x="323" y="122"/>
                </a:moveTo>
                <a:cubicBezTo>
                  <a:pt x="323" y="112"/>
                  <a:pt x="323" y="112"/>
                  <a:pt x="323" y="112"/>
                </a:cubicBezTo>
                <a:cubicBezTo>
                  <a:pt x="323" y="107"/>
                  <a:pt x="320" y="105"/>
                  <a:pt x="312" y="105"/>
                </a:cubicBezTo>
                <a:cubicBezTo>
                  <a:pt x="305" y="105"/>
                  <a:pt x="301" y="107"/>
                  <a:pt x="301" y="113"/>
                </a:cubicBezTo>
                <a:cubicBezTo>
                  <a:pt x="301" y="136"/>
                  <a:pt x="301" y="136"/>
                  <a:pt x="301" y="136"/>
                </a:cubicBezTo>
                <a:cubicBezTo>
                  <a:pt x="301" y="142"/>
                  <a:pt x="305" y="144"/>
                  <a:pt x="312" y="144"/>
                </a:cubicBezTo>
                <a:cubicBezTo>
                  <a:pt x="320" y="144"/>
                  <a:pt x="323" y="142"/>
                  <a:pt x="323" y="136"/>
                </a:cubicBezTo>
                <a:cubicBezTo>
                  <a:pt x="323" y="127"/>
                  <a:pt x="323" y="127"/>
                  <a:pt x="323" y="127"/>
                </a:cubicBezTo>
                <a:cubicBezTo>
                  <a:pt x="314" y="127"/>
                  <a:pt x="314" y="127"/>
                  <a:pt x="314" y="127"/>
                </a:cubicBezTo>
                <a:cubicBezTo>
                  <a:pt x="314" y="136"/>
                  <a:pt x="314" y="136"/>
                  <a:pt x="314" y="136"/>
                </a:cubicBezTo>
                <a:cubicBezTo>
                  <a:pt x="314" y="138"/>
                  <a:pt x="313" y="138"/>
                  <a:pt x="312" y="138"/>
                </a:cubicBezTo>
                <a:cubicBezTo>
                  <a:pt x="311" y="138"/>
                  <a:pt x="311" y="138"/>
                  <a:pt x="311" y="136"/>
                </a:cubicBezTo>
                <a:cubicBezTo>
                  <a:pt x="311" y="113"/>
                  <a:pt x="311" y="113"/>
                  <a:pt x="311" y="113"/>
                </a:cubicBezTo>
                <a:cubicBezTo>
                  <a:pt x="311" y="111"/>
                  <a:pt x="311" y="111"/>
                  <a:pt x="312" y="111"/>
                </a:cubicBezTo>
                <a:cubicBezTo>
                  <a:pt x="313" y="111"/>
                  <a:pt x="314" y="111"/>
                  <a:pt x="314" y="113"/>
                </a:cubicBezTo>
                <a:cubicBezTo>
                  <a:pt x="314" y="122"/>
                  <a:pt x="314" y="122"/>
                  <a:pt x="314" y="122"/>
                </a:cubicBezTo>
                <a:cubicBezTo>
                  <a:pt x="323" y="122"/>
                  <a:pt x="323" y="122"/>
                  <a:pt x="323" y="122"/>
                </a:cubicBezTo>
                <a:close/>
                <a:moveTo>
                  <a:pt x="261" y="122"/>
                </a:moveTo>
                <a:cubicBezTo>
                  <a:pt x="261" y="116"/>
                  <a:pt x="261" y="116"/>
                  <a:pt x="261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22"/>
                  <a:pt x="237" y="122"/>
                  <a:pt x="237" y="122"/>
                </a:cubicBezTo>
                <a:cubicBezTo>
                  <a:pt x="261" y="122"/>
                  <a:pt x="261" y="122"/>
                  <a:pt x="261" y="122"/>
                </a:cubicBezTo>
                <a:close/>
                <a:moveTo>
                  <a:pt x="261" y="133"/>
                </a:moveTo>
                <a:cubicBezTo>
                  <a:pt x="261" y="127"/>
                  <a:pt x="261" y="127"/>
                  <a:pt x="261" y="127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37" y="133"/>
                  <a:pt x="237" y="133"/>
                  <a:pt x="237" y="133"/>
                </a:cubicBezTo>
                <a:cubicBezTo>
                  <a:pt x="261" y="133"/>
                  <a:pt x="261" y="133"/>
                  <a:pt x="261" y="133"/>
                </a:cubicBezTo>
                <a:close/>
                <a:moveTo>
                  <a:pt x="317" y="236"/>
                </a:moveTo>
                <a:cubicBezTo>
                  <a:pt x="315" y="209"/>
                  <a:pt x="315" y="209"/>
                  <a:pt x="315" y="209"/>
                </a:cubicBezTo>
                <a:cubicBezTo>
                  <a:pt x="228" y="209"/>
                  <a:pt x="228" y="209"/>
                  <a:pt x="228" y="209"/>
                </a:cubicBezTo>
                <a:cubicBezTo>
                  <a:pt x="226" y="236"/>
                  <a:pt x="226" y="236"/>
                  <a:pt x="226" y="236"/>
                </a:cubicBezTo>
                <a:cubicBezTo>
                  <a:pt x="317" y="236"/>
                  <a:pt x="317" y="236"/>
                  <a:pt x="317" y="236"/>
                </a:cubicBezTo>
                <a:close/>
                <a:moveTo>
                  <a:pt x="190" y="131"/>
                </a:moveTo>
                <a:cubicBezTo>
                  <a:pt x="189" y="129"/>
                  <a:pt x="189" y="129"/>
                  <a:pt x="189" y="129"/>
                </a:cubicBezTo>
                <a:cubicBezTo>
                  <a:pt x="159" y="137"/>
                  <a:pt x="159" y="137"/>
                  <a:pt x="159" y="137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72" y="96"/>
                  <a:pt x="72" y="96"/>
                  <a:pt x="72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0" y="181"/>
                  <a:pt x="0" y="181"/>
                  <a:pt x="0" y="181"/>
                </a:cubicBezTo>
                <a:cubicBezTo>
                  <a:pt x="10" y="190"/>
                  <a:pt x="10" y="190"/>
                  <a:pt x="10" y="190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53" y="202"/>
                  <a:pt x="53" y="202"/>
                  <a:pt x="53" y="202"/>
                </a:cubicBezTo>
                <a:cubicBezTo>
                  <a:pt x="49" y="322"/>
                  <a:pt x="49" y="322"/>
                  <a:pt x="49" y="322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98" y="220"/>
                  <a:pt x="98" y="220"/>
                  <a:pt x="98" y="220"/>
                </a:cubicBezTo>
                <a:cubicBezTo>
                  <a:pt x="103" y="322"/>
                  <a:pt x="103" y="322"/>
                  <a:pt x="103" y="322"/>
                </a:cubicBezTo>
                <a:cubicBezTo>
                  <a:pt x="135" y="322"/>
                  <a:pt x="135" y="322"/>
                  <a:pt x="135" y="322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28" y="201"/>
                  <a:pt x="128" y="201"/>
                  <a:pt x="128" y="201"/>
                </a:cubicBezTo>
                <a:cubicBezTo>
                  <a:pt x="77" y="201"/>
                  <a:pt x="77" y="201"/>
                  <a:pt x="77" y="201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53" y="171"/>
                  <a:pt x="153" y="171"/>
                  <a:pt x="153" y="171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99" y="142"/>
                  <a:pt x="199" y="142"/>
                  <a:pt x="199" y="142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11" y="122"/>
                  <a:pt x="211" y="122"/>
                  <a:pt x="211" y="122"/>
                </a:cubicBezTo>
                <a:cubicBezTo>
                  <a:pt x="190" y="131"/>
                  <a:pt x="190" y="131"/>
                  <a:pt x="190" y="131"/>
                </a:cubicBezTo>
                <a:close/>
                <a:moveTo>
                  <a:pt x="93" y="0"/>
                </a:moveTo>
                <a:cubicBezTo>
                  <a:pt x="68" y="0"/>
                  <a:pt x="48" y="20"/>
                  <a:pt x="48" y="44"/>
                </a:cubicBezTo>
                <a:cubicBezTo>
                  <a:pt x="48" y="69"/>
                  <a:pt x="68" y="88"/>
                  <a:pt x="93" y="88"/>
                </a:cubicBezTo>
                <a:cubicBezTo>
                  <a:pt x="117" y="88"/>
                  <a:pt x="137" y="69"/>
                  <a:pt x="137" y="44"/>
                </a:cubicBezTo>
                <a:cubicBezTo>
                  <a:pt x="137" y="20"/>
                  <a:pt x="117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32"/>
          <p:cNvSpPr>
            <a:spLocks noEditPoints="1"/>
          </p:cNvSpPr>
          <p:nvPr/>
        </p:nvSpPr>
        <p:spPr bwMode="auto">
          <a:xfrm>
            <a:off x="4699001" y="4921251"/>
            <a:ext cx="1093788" cy="976313"/>
          </a:xfrm>
          <a:custGeom>
            <a:avLst/>
            <a:gdLst>
              <a:gd name="T0" fmla="*/ 364 w 381"/>
              <a:gd name="T1" fmla="*/ 85 h 340"/>
              <a:gd name="T2" fmla="*/ 261 w 381"/>
              <a:gd name="T3" fmla="*/ 75 h 340"/>
              <a:gd name="T4" fmla="*/ 234 w 381"/>
              <a:gd name="T5" fmla="*/ 56 h 340"/>
              <a:gd name="T6" fmla="*/ 47 w 381"/>
              <a:gd name="T7" fmla="*/ 2 h 340"/>
              <a:gd name="T8" fmla="*/ 3 w 381"/>
              <a:gd name="T9" fmla="*/ 53 h 340"/>
              <a:gd name="T10" fmla="*/ 24 w 381"/>
              <a:gd name="T11" fmla="*/ 117 h 340"/>
              <a:gd name="T12" fmla="*/ 105 w 381"/>
              <a:gd name="T13" fmla="*/ 122 h 340"/>
              <a:gd name="T14" fmla="*/ 132 w 381"/>
              <a:gd name="T15" fmla="*/ 150 h 340"/>
              <a:gd name="T16" fmla="*/ 120 w 381"/>
              <a:gd name="T17" fmla="*/ 173 h 340"/>
              <a:gd name="T18" fmla="*/ 132 w 381"/>
              <a:gd name="T19" fmla="*/ 200 h 340"/>
              <a:gd name="T20" fmla="*/ 102 w 381"/>
              <a:gd name="T21" fmla="*/ 340 h 340"/>
              <a:gd name="T22" fmla="*/ 151 w 381"/>
              <a:gd name="T23" fmla="*/ 225 h 340"/>
              <a:gd name="T24" fmla="*/ 161 w 381"/>
              <a:gd name="T25" fmla="*/ 340 h 340"/>
              <a:gd name="T26" fmla="*/ 189 w 381"/>
              <a:gd name="T27" fmla="*/ 225 h 340"/>
              <a:gd name="T28" fmla="*/ 226 w 381"/>
              <a:gd name="T29" fmla="*/ 340 h 340"/>
              <a:gd name="T30" fmla="*/ 216 w 381"/>
              <a:gd name="T31" fmla="*/ 211 h 340"/>
              <a:gd name="T32" fmla="*/ 215 w 381"/>
              <a:gd name="T33" fmla="*/ 200 h 340"/>
              <a:gd name="T34" fmla="*/ 232 w 381"/>
              <a:gd name="T35" fmla="*/ 186 h 340"/>
              <a:gd name="T36" fmla="*/ 221 w 381"/>
              <a:gd name="T37" fmla="*/ 173 h 340"/>
              <a:gd name="T38" fmla="*/ 238 w 381"/>
              <a:gd name="T39" fmla="*/ 152 h 340"/>
              <a:gd name="T40" fmla="*/ 334 w 381"/>
              <a:gd name="T41" fmla="*/ 154 h 340"/>
              <a:gd name="T42" fmla="*/ 368 w 381"/>
              <a:gd name="T43" fmla="*/ 157 h 340"/>
              <a:gd name="T44" fmla="*/ 379 w 381"/>
              <a:gd name="T45" fmla="*/ 102 h 340"/>
              <a:gd name="T46" fmla="*/ 39 w 381"/>
              <a:gd name="T47" fmla="*/ 92 h 340"/>
              <a:gd name="T48" fmla="*/ 20 w 381"/>
              <a:gd name="T49" fmla="*/ 89 h 340"/>
              <a:gd name="T50" fmla="*/ 33 w 381"/>
              <a:gd name="T51" fmla="*/ 27 h 340"/>
              <a:gd name="T52" fmla="*/ 51 w 381"/>
              <a:gd name="T53" fmla="*/ 30 h 340"/>
              <a:gd name="T54" fmla="*/ 211 w 381"/>
              <a:gd name="T55" fmla="*/ 80 h 340"/>
              <a:gd name="T56" fmla="*/ 70 w 381"/>
              <a:gd name="T57" fmla="*/ 53 h 340"/>
              <a:gd name="T58" fmla="*/ 222 w 381"/>
              <a:gd name="T59" fmla="*/ 67 h 340"/>
              <a:gd name="T60" fmla="*/ 211 w 381"/>
              <a:gd name="T61" fmla="*/ 80 h 340"/>
              <a:gd name="T62" fmla="*/ 238 w 381"/>
              <a:gd name="T63" fmla="*/ 129 h 340"/>
              <a:gd name="T64" fmla="*/ 224 w 381"/>
              <a:gd name="T65" fmla="*/ 109 h 340"/>
              <a:gd name="T66" fmla="*/ 238 w 381"/>
              <a:gd name="T67" fmla="*/ 89 h 340"/>
              <a:gd name="T68" fmla="*/ 252 w 381"/>
              <a:gd name="T69" fmla="*/ 109 h 340"/>
              <a:gd name="T70" fmla="*/ 346 w 381"/>
              <a:gd name="T71" fmla="*/ 113 h 340"/>
              <a:gd name="T72" fmla="*/ 269 w 381"/>
              <a:gd name="T73" fmla="*/ 87 h 340"/>
              <a:gd name="T74" fmla="*/ 346 w 381"/>
              <a:gd name="T75" fmla="*/ 113 h 340"/>
              <a:gd name="T76" fmla="*/ 358 w 381"/>
              <a:gd name="T77" fmla="*/ 149 h 340"/>
              <a:gd name="T78" fmla="*/ 346 w 381"/>
              <a:gd name="T79" fmla="*/ 150 h 340"/>
              <a:gd name="T80" fmla="*/ 356 w 381"/>
              <a:gd name="T81" fmla="*/ 100 h 340"/>
              <a:gd name="T82" fmla="*/ 367 w 381"/>
              <a:gd name="T83" fmla="*/ 105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1" h="340">
                <a:moveTo>
                  <a:pt x="379" y="102"/>
                </a:moveTo>
                <a:cubicBezTo>
                  <a:pt x="376" y="92"/>
                  <a:pt x="371" y="86"/>
                  <a:pt x="364" y="85"/>
                </a:cubicBezTo>
                <a:cubicBezTo>
                  <a:pt x="358" y="83"/>
                  <a:pt x="351" y="86"/>
                  <a:pt x="346" y="92"/>
                </a:cubicBezTo>
                <a:cubicBezTo>
                  <a:pt x="261" y="75"/>
                  <a:pt x="261" y="75"/>
                  <a:pt x="261" y="75"/>
                </a:cubicBezTo>
                <a:cubicBezTo>
                  <a:pt x="255" y="70"/>
                  <a:pt x="247" y="67"/>
                  <a:pt x="239" y="66"/>
                </a:cubicBezTo>
                <a:cubicBezTo>
                  <a:pt x="238" y="62"/>
                  <a:pt x="236" y="59"/>
                  <a:pt x="234" y="56"/>
                </a:cubicBezTo>
                <a:cubicBezTo>
                  <a:pt x="67" y="22"/>
                  <a:pt x="67" y="22"/>
                  <a:pt x="67" y="22"/>
                </a:cubicBezTo>
                <a:cubicBezTo>
                  <a:pt x="63" y="11"/>
                  <a:pt x="56" y="4"/>
                  <a:pt x="47" y="2"/>
                </a:cubicBezTo>
                <a:cubicBezTo>
                  <a:pt x="37" y="0"/>
                  <a:pt x="27" y="6"/>
                  <a:pt x="19" y="16"/>
                </a:cubicBezTo>
                <a:cubicBezTo>
                  <a:pt x="12" y="25"/>
                  <a:pt x="6" y="38"/>
                  <a:pt x="3" y="53"/>
                </a:cubicBezTo>
                <a:cubicBezTo>
                  <a:pt x="0" y="68"/>
                  <a:pt x="1" y="82"/>
                  <a:pt x="4" y="93"/>
                </a:cubicBezTo>
                <a:cubicBezTo>
                  <a:pt x="7" y="106"/>
                  <a:pt x="14" y="115"/>
                  <a:pt x="24" y="117"/>
                </a:cubicBezTo>
                <a:cubicBezTo>
                  <a:pt x="32" y="118"/>
                  <a:pt x="39" y="116"/>
                  <a:pt x="46" y="110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6" y="128"/>
                  <a:pt x="109" y="133"/>
                  <a:pt x="113" y="138"/>
                </a:cubicBezTo>
                <a:cubicBezTo>
                  <a:pt x="118" y="144"/>
                  <a:pt x="124" y="149"/>
                  <a:pt x="132" y="150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20" y="173"/>
                  <a:pt x="120" y="173"/>
                  <a:pt x="120" y="173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32" y="200"/>
                  <a:pt x="132" y="200"/>
                  <a:pt x="132" y="200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02" y="340"/>
                  <a:pt x="102" y="340"/>
                  <a:pt x="102" y="340"/>
                </a:cubicBezTo>
                <a:cubicBezTo>
                  <a:pt x="124" y="340"/>
                  <a:pt x="124" y="340"/>
                  <a:pt x="124" y="340"/>
                </a:cubicBezTo>
                <a:cubicBezTo>
                  <a:pt x="151" y="225"/>
                  <a:pt x="151" y="225"/>
                  <a:pt x="151" y="225"/>
                </a:cubicBezTo>
                <a:cubicBezTo>
                  <a:pt x="161" y="225"/>
                  <a:pt x="161" y="225"/>
                  <a:pt x="161" y="225"/>
                </a:cubicBezTo>
                <a:cubicBezTo>
                  <a:pt x="161" y="340"/>
                  <a:pt x="161" y="340"/>
                  <a:pt x="161" y="340"/>
                </a:cubicBezTo>
                <a:cubicBezTo>
                  <a:pt x="189" y="340"/>
                  <a:pt x="189" y="340"/>
                  <a:pt x="189" y="340"/>
                </a:cubicBezTo>
                <a:cubicBezTo>
                  <a:pt x="189" y="225"/>
                  <a:pt x="189" y="225"/>
                  <a:pt x="189" y="225"/>
                </a:cubicBezTo>
                <a:cubicBezTo>
                  <a:pt x="198" y="225"/>
                  <a:pt x="198" y="225"/>
                  <a:pt x="198" y="225"/>
                </a:cubicBezTo>
                <a:cubicBezTo>
                  <a:pt x="226" y="340"/>
                  <a:pt x="226" y="340"/>
                  <a:pt x="226" y="340"/>
                </a:cubicBezTo>
                <a:cubicBezTo>
                  <a:pt x="247" y="340"/>
                  <a:pt x="247" y="340"/>
                  <a:pt x="247" y="340"/>
                </a:cubicBezTo>
                <a:cubicBezTo>
                  <a:pt x="216" y="211"/>
                  <a:pt x="216" y="211"/>
                  <a:pt x="216" y="211"/>
                </a:cubicBezTo>
                <a:cubicBezTo>
                  <a:pt x="215" y="212"/>
                  <a:pt x="215" y="212"/>
                  <a:pt x="215" y="212"/>
                </a:cubicBezTo>
                <a:cubicBezTo>
                  <a:pt x="215" y="200"/>
                  <a:pt x="215" y="200"/>
                  <a:pt x="215" y="200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186"/>
                  <a:pt x="232" y="186"/>
                  <a:pt x="232" y="186"/>
                </a:cubicBezTo>
                <a:cubicBezTo>
                  <a:pt x="232" y="173"/>
                  <a:pt x="232" y="173"/>
                  <a:pt x="232" y="173"/>
                </a:cubicBezTo>
                <a:cubicBezTo>
                  <a:pt x="221" y="173"/>
                  <a:pt x="221" y="173"/>
                  <a:pt x="221" y="173"/>
                </a:cubicBezTo>
                <a:cubicBezTo>
                  <a:pt x="221" y="147"/>
                  <a:pt x="221" y="147"/>
                  <a:pt x="221" y="147"/>
                </a:cubicBezTo>
                <a:cubicBezTo>
                  <a:pt x="226" y="150"/>
                  <a:pt x="232" y="152"/>
                  <a:pt x="238" y="152"/>
                </a:cubicBezTo>
                <a:cubicBezTo>
                  <a:pt x="248" y="152"/>
                  <a:pt x="257" y="147"/>
                  <a:pt x="263" y="140"/>
                </a:cubicBezTo>
                <a:cubicBezTo>
                  <a:pt x="334" y="154"/>
                  <a:pt x="334" y="154"/>
                  <a:pt x="334" y="154"/>
                </a:cubicBezTo>
                <a:cubicBezTo>
                  <a:pt x="337" y="161"/>
                  <a:pt x="341" y="166"/>
                  <a:pt x="347" y="167"/>
                </a:cubicBezTo>
                <a:cubicBezTo>
                  <a:pt x="355" y="168"/>
                  <a:pt x="362" y="164"/>
                  <a:pt x="368" y="157"/>
                </a:cubicBezTo>
                <a:cubicBezTo>
                  <a:pt x="373" y="150"/>
                  <a:pt x="377" y="141"/>
                  <a:pt x="379" y="130"/>
                </a:cubicBezTo>
                <a:cubicBezTo>
                  <a:pt x="381" y="120"/>
                  <a:pt x="381" y="110"/>
                  <a:pt x="379" y="102"/>
                </a:cubicBezTo>
                <a:close/>
                <a:moveTo>
                  <a:pt x="51" y="62"/>
                </a:moveTo>
                <a:cubicBezTo>
                  <a:pt x="49" y="75"/>
                  <a:pt x="44" y="85"/>
                  <a:pt x="39" y="92"/>
                </a:cubicBezTo>
                <a:cubicBezTo>
                  <a:pt x="35" y="98"/>
                  <a:pt x="31" y="101"/>
                  <a:pt x="28" y="100"/>
                </a:cubicBezTo>
                <a:cubicBezTo>
                  <a:pt x="25" y="99"/>
                  <a:pt x="22" y="95"/>
                  <a:pt x="20" y="89"/>
                </a:cubicBezTo>
                <a:cubicBezTo>
                  <a:pt x="18" y="80"/>
                  <a:pt x="18" y="69"/>
                  <a:pt x="20" y="56"/>
                </a:cubicBezTo>
                <a:cubicBezTo>
                  <a:pt x="23" y="44"/>
                  <a:pt x="27" y="34"/>
                  <a:pt x="33" y="27"/>
                </a:cubicBezTo>
                <a:cubicBezTo>
                  <a:pt x="37" y="21"/>
                  <a:pt x="41" y="18"/>
                  <a:pt x="44" y="19"/>
                </a:cubicBezTo>
                <a:cubicBezTo>
                  <a:pt x="47" y="20"/>
                  <a:pt x="49" y="24"/>
                  <a:pt x="51" y="30"/>
                </a:cubicBezTo>
                <a:cubicBezTo>
                  <a:pt x="53" y="39"/>
                  <a:pt x="53" y="50"/>
                  <a:pt x="51" y="62"/>
                </a:cubicBezTo>
                <a:close/>
                <a:moveTo>
                  <a:pt x="211" y="80"/>
                </a:moveTo>
                <a:cubicBezTo>
                  <a:pt x="211" y="80"/>
                  <a:pt x="211" y="80"/>
                  <a:pt x="211" y="81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47"/>
                  <a:pt x="70" y="42"/>
                  <a:pt x="70" y="37"/>
                </a:cubicBezTo>
                <a:cubicBezTo>
                  <a:pt x="222" y="67"/>
                  <a:pt x="222" y="67"/>
                  <a:pt x="222" y="67"/>
                </a:cubicBezTo>
                <a:cubicBezTo>
                  <a:pt x="223" y="68"/>
                  <a:pt x="223" y="69"/>
                  <a:pt x="223" y="70"/>
                </a:cubicBezTo>
                <a:cubicBezTo>
                  <a:pt x="219" y="72"/>
                  <a:pt x="215" y="75"/>
                  <a:pt x="211" y="80"/>
                </a:cubicBezTo>
                <a:close/>
                <a:moveTo>
                  <a:pt x="247" y="124"/>
                </a:moveTo>
                <a:cubicBezTo>
                  <a:pt x="244" y="127"/>
                  <a:pt x="241" y="129"/>
                  <a:pt x="238" y="129"/>
                </a:cubicBezTo>
                <a:cubicBezTo>
                  <a:pt x="235" y="129"/>
                  <a:pt x="232" y="127"/>
                  <a:pt x="229" y="124"/>
                </a:cubicBezTo>
                <a:cubicBezTo>
                  <a:pt x="226" y="120"/>
                  <a:pt x="224" y="115"/>
                  <a:pt x="224" y="109"/>
                </a:cubicBezTo>
                <a:cubicBezTo>
                  <a:pt x="224" y="103"/>
                  <a:pt x="226" y="98"/>
                  <a:pt x="229" y="94"/>
                </a:cubicBezTo>
                <a:cubicBezTo>
                  <a:pt x="232" y="91"/>
                  <a:pt x="235" y="89"/>
                  <a:pt x="238" y="89"/>
                </a:cubicBezTo>
                <a:cubicBezTo>
                  <a:pt x="241" y="89"/>
                  <a:pt x="244" y="91"/>
                  <a:pt x="247" y="94"/>
                </a:cubicBezTo>
                <a:cubicBezTo>
                  <a:pt x="250" y="98"/>
                  <a:pt x="252" y="103"/>
                  <a:pt x="252" y="109"/>
                </a:cubicBezTo>
                <a:cubicBezTo>
                  <a:pt x="252" y="115"/>
                  <a:pt x="250" y="120"/>
                  <a:pt x="247" y="124"/>
                </a:cubicBezTo>
                <a:close/>
                <a:moveTo>
                  <a:pt x="346" y="113"/>
                </a:moveTo>
                <a:cubicBezTo>
                  <a:pt x="274" y="99"/>
                  <a:pt x="274" y="99"/>
                  <a:pt x="274" y="99"/>
                </a:cubicBezTo>
                <a:cubicBezTo>
                  <a:pt x="273" y="94"/>
                  <a:pt x="271" y="90"/>
                  <a:pt x="269" y="87"/>
                </a:cubicBezTo>
                <a:cubicBezTo>
                  <a:pt x="344" y="101"/>
                  <a:pt x="344" y="101"/>
                  <a:pt x="344" y="101"/>
                </a:cubicBezTo>
                <a:cubicBezTo>
                  <a:pt x="345" y="105"/>
                  <a:pt x="346" y="109"/>
                  <a:pt x="346" y="113"/>
                </a:cubicBezTo>
                <a:close/>
                <a:moveTo>
                  <a:pt x="367" y="128"/>
                </a:moveTo>
                <a:cubicBezTo>
                  <a:pt x="365" y="137"/>
                  <a:pt x="362" y="144"/>
                  <a:pt x="358" y="149"/>
                </a:cubicBezTo>
                <a:cubicBezTo>
                  <a:pt x="355" y="153"/>
                  <a:pt x="352" y="155"/>
                  <a:pt x="350" y="155"/>
                </a:cubicBezTo>
                <a:cubicBezTo>
                  <a:pt x="348" y="155"/>
                  <a:pt x="347" y="153"/>
                  <a:pt x="346" y="150"/>
                </a:cubicBezTo>
                <a:cubicBezTo>
                  <a:pt x="357" y="139"/>
                  <a:pt x="361" y="116"/>
                  <a:pt x="355" y="99"/>
                </a:cubicBezTo>
                <a:cubicBezTo>
                  <a:pt x="356" y="100"/>
                  <a:pt x="356" y="100"/>
                  <a:pt x="356" y="100"/>
                </a:cubicBezTo>
                <a:cubicBezTo>
                  <a:pt x="358" y="97"/>
                  <a:pt x="360" y="96"/>
                  <a:pt x="361" y="97"/>
                </a:cubicBezTo>
                <a:cubicBezTo>
                  <a:pt x="364" y="97"/>
                  <a:pt x="365" y="100"/>
                  <a:pt x="367" y="105"/>
                </a:cubicBezTo>
                <a:cubicBezTo>
                  <a:pt x="368" y="111"/>
                  <a:pt x="368" y="119"/>
                  <a:pt x="367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33"/>
          <p:cNvSpPr>
            <a:spLocks/>
          </p:cNvSpPr>
          <p:nvPr/>
        </p:nvSpPr>
        <p:spPr bwMode="auto">
          <a:xfrm>
            <a:off x="5491163" y="5495926"/>
            <a:ext cx="120650" cy="120650"/>
          </a:xfrm>
          <a:custGeom>
            <a:avLst/>
            <a:gdLst>
              <a:gd name="T0" fmla="*/ 56 w 76"/>
              <a:gd name="T1" fmla="*/ 0 h 76"/>
              <a:gd name="T2" fmla="*/ 35 w 76"/>
              <a:gd name="T3" fmla="*/ 13 h 76"/>
              <a:gd name="T4" fmla="*/ 9 w 76"/>
              <a:gd name="T5" fmla="*/ 5 h 76"/>
              <a:gd name="T6" fmla="*/ 13 w 76"/>
              <a:gd name="T7" fmla="*/ 33 h 76"/>
              <a:gd name="T8" fmla="*/ 0 w 76"/>
              <a:gd name="T9" fmla="*/ 52 h 76"/>
              <a:gd name="T10" fmla="*/ 26 w 76"/>
              <a:gd name="T11" fmla="*/ 58 h 76"/>
              <a:gd name="T12" fmla="*/ 42 w 76"/>
              <a:gd name="T13" fmla="*/ 76 h 76"/>
              <a:gd name="T14" fmla="*/ 55 w 76"/>
              <a:gd name="T15" fmla="*/ 52 h 76"/>
              <a:gd name="T16" fmla="*/ 76 w 76"/>
              <a:gd name="T17" fmla="*/ 43 h 76"/>
              <a:gd name="T18" fmla="*/ 58 w 76"/>
              <a:gd name="T19" fmla="*/ 25 h 76"/>
              <a:gd name="T20" fmla="*/ 56 w 76"/>
              <a:gd name="T21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76">
                <a:moveTo>
                  <a:pt x="56" y="0"/>
                </a:moveTo>
                <a:lnTo>
                  <a:pt x="35" y="13"/>
                </a:lnTo>
                <a:lnTo>
                  <a:pt x="9" y="5"/>
                </a:lnTo>
                <a:lnTo>
                  <a:pt x="13" y="33"/>
                </a:lnTo>
                <a:lnTo>
                  <a:pt x="0" y="52"/>
                </a:lnTo>
                <a:lnTo>
                  <a:pt x="26" y="58"/>
                </a:lnTo>
                <a:lnTo>
                  <a:pt x="42" y="76"/>
                </a:lnTo>
                <a:lnTo>
                  <a:pt x="55" y="52"/>
                </a:lnTo>
                <a:lnTo>
                  <a:pt x="76" y="43"/>
                </a:lnTo>
                <a:lnTo>
                  <a:pt x="58" y="25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34"/>
          <p:cNvSpPr>
            <a:spLocks noEditPoints="1"/>
          </p:cNvSpPr>
          <p:nvPr/>
        </p:nvSpPr>
        <p:spPr bwMode="auto">
          <a:xfrm>
            <a:off x="5480051" y="4873626"/>
            <a:ext cx="227013" cy="223838"/>
          </a:xfrm>
          <a:custGeom>
            <a:avLst/>
            <a:gdLst>
              <a:gd name="T0" fmla="*/ 47 w 143"/>
              <a:gd name="T1" fmla="*/ 104 h 141"/>
              <a:gd name="T2" fmla="*/ 78 w 143"/>
              <a:gd name="T3" fmla="*/ 141 h 141"/>
              <a:gd name="T4" fmla="*/ 100 w 143"/>
              <a:gd name="T5" fmla="*/ 97 h 141"/>
              <a:gd name="T6" fmla="*/ 143 w 143"/>
              <a:gd name="T7" fmla="*/ 81 h 141"/>
              <a:gd name="T8" fmla="*/ 110 w 143"/>
              <a:gd name="T9" fmla="*/ 47 h 141"/>
              <a:gd name="T10" fmla="*/ 107 w 143"/>
              <a:gd name="T11" fmla="*/ 0 h 141"/>
              <a:gd name="T12" fmla="*/ 63 w 143"/>
              <a:gd name="T13" fmla="*/ 21 h 141"/>
              <a:gd name="T14" fmla="*/ 18 w 143"/>
              <a:gd name="T15" fmla="*/ 10 h 141"/>
              <a:gd name="T16" fmla="*/ 25 w 143"/>
              <a:gd name="T17" fmla="*/ 57 h 141"/>
              <a:gd name="T18" fmla="*/ 0 w 143"/>
              <a:gd name="T19" fmla="*/ 97 h 141"/>
              <a:gd name="T20" fmla="*/ 47 w 143"/>
              <a:gd name="T21" fmla="*/ 104 h 141"/>
              <a:gd name="T22" fmla="*/ 29 w 143"/>
              <a:gd name="T23" fmla="*/ 23 h 141"/>
              <a:gd name="T24" fmla="*/ 36 w 143"/>
              <a:gd name="T25" fmla="*/ 25 h 141"/>
              <a:gd name="T26" fmla="*/ 47 w 143"/>
              <a:gd name="T27" fmla="*/ 65 h 141"/>
              <a:gd name="T28" fmla="*/ 22 w 143"/>
              <a:gd name="T29" fmla="*/ 88 h 141"/>
              <a:gd name="T30" fmla="*/ 36 w 143"/>
              <a:gd name="T31" fmla="*/ 61 h 141"/>
              <a:gd name="T32" fmla="*/ 29 w 143"/>
              <a:gd name="T33" fmla="*/ 2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3" h="141">
                <a:moveTo>
                  <a:pt x="47" y="104"/>
                </a:moveTo>
                <a:lnTo>
                  <a:pt x="78" y="141"/>
                </a:lnTo>
                <a:lnTo>
                  <a:pt x="100" y="97"/>
                </a:lnTo>
                <a:lnTo>
                  <a:pt x="143" y="81"/>
                </a:lnTo>
                <a:lnTo>
                  <a:pt x="110" y="47"/>
                </a:lnTo>
                <a:lnTo>
                  <a:pt x="107" y="0"/>
                </a:lnTo>
                <a:lnTo>
                  <a:pt x="63" y="21"/>
                </a:lnTo>
                <a:lnTo>
                  <a:pt x="18" y="10"/>
                </a:lnTo>
                <a:lnTo>
                  <a:pt x="25" y="57"/>
                </a:lnTo>
                <a:lnTo>
                  <a:pt x="0" y="97"/>
                </a:lnTo>
                <a:lnTo>
                  <a:pt x="47" y="104"/>
                </a:lnTo>
                <a:close/>
                <a:moveTo>
                  <a:pt x="29" y="23"/>
                </a:moveTo>
                <a:lnTo>
                  <a:pt x="36" y="25"/>
                </a:lnTo>
                <a:lnTo>
                  <a:pt x="47" y="65"/>
                </a:lnTo>
                <a:lnTo>
                  <a:pt x="22" y="88"/>
                </a:lnTo>
                <a:lnTo>
                  <a:pt x="36" y="61"/>
                </a:lnTo>
                <a:lnTo>
                  <a:pt x="29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35"/>
          <p:cNvSpPr>
            <a:spLocks noEditPoints="1"/>
          </p:cNvSpPr>
          <p:nvPr/>
        </p:nvSpPr>
        <p:spPr bwMode="auto">
          <a:xfrm>
            <a:off x="3416301" y="5070476"/>
            <a:ext cx="1022350" cy="673100"/>
          </a:xfrm>
          <a:custGeom>
            <a:avLst/>
            <a:gdLst>
              <a:gd name="T0" fmla="*/ 158 w 356"/>
              <a:gd name="T1" fmla="*/ 131 h 234"/>
              <a:gd name="T2" fmla="*/ 121 w 356"/>
              <a:gd name="T3" fmla="*/ 134 h 234"/>
              <a:gd name="T4" fmla="*/ 80 w 356"/>
              <a:gd name="T5" fmla="*/ 150 h 234"/>
              <a:gd name="T6" fmla="*/ 30 w 356"/>
              <a:gd name="T7" fmla="*/ 109 h 234"/>
              <a:gd name="T8" fmla="*/ 23 w 356"/>
              <a:gd name="T9" fmla="*/ 113 h 234"/>
              <a:gd name="T10" fmla="*/ 26 w 356"/>
              <a:gd name="T11" fmla="*/ 133 h 234"/>
              <a:gd name="T12" fmla="*/ 0 w 356"/>
              <a:gd name="T13" fmla="*/ 131 h 234"/>
              <a:gd name="T14" fmla="*/ 12 w 356"/>
              <a:gd name="T15" fmla="*/ 59 h 234"/>
              <a:gd name="T16" fmla="*/ 12 w 356"/>
              <a:gd name="T17" fmla="*/ 59 h 234"/>
              <a:gd name="T18" fmla="*/ 80 w 356"/>
              <a:gd name="T19" fmla="*/ 0 h 234"/>
              <a:gd name="T20" fmla="*/ 148 w 356"/>
              <a:gd name="T21" fmla="*/ 61 h 234"/>
              <a:gd name="T22" fmla="*/ 158 w 356"/>
              <a:gd name="T23" fmla="*/ 131 h 234"/>
              <a:gd name="T24" fmla="*/ 251 w 356"/>
              <a:gd name="T25" fmla="*/ 0 h 234"/>
              <a:gd name="T26" fmla="*/ 322 w 356"/>
              <a:gd name="T27" fmla="*/ 70 h 234"/>
              <a:gd name="T28" fmla="*/ 321 w 356"/>
              <a:gd name="T29" fmla="*/ 81 h 234"/>
              <a:gd name="T30" fmla="*/ 293 w 356"/>
              <a:gd name="T31" fmla="*/ 67 h 234"/>
              <a:gd name="T32" fmla="*/ 282 w 356"/>
              <a:gd name="T33" fmla="*/ 43 h 234"/>
              <a:gd name="T34" fmla="*/ 271 w 356"/>
              <a:gd name="T35" fmla="*/ 42 h 234"/>
              <a:gd name="T36" fmla="*/ 258 w 356"/>
              <a:gd name="T37" fmla="*/ 54 h 234"/>
              <a:gd name="T38" fmla="*/ 240 w 356"/>
              <a:gd name="T39" fmla="*/ 53 h 234"/>
              <a:gd name="T40" fmla="*/ 202 w 356"/>
              <a:gd name="T41" fmla="*/ 53 h 234"/>
              <a:gd name="T42" fmla="*/ 181 w 356"/>
              <a:gd name="T43" fmla="*/ 63 h 234"/>
              <a:gd name="T44" fmla="*/ 251 w 356"/>
              <a:gd name="T45" fmla="*/ 0 h 234"/>
              <a:gd name="T46" fmla="*/ 318 w 356"/>
              <a:gd name="T47" fmla="*/ 97 h 234"/>
              <a:gd name="T48" fmla="*/ 284 w 356"/>
              <a:gd name="T49" fmla="*/ 80 h 234"/>
              <a:gd name="T50" fmla="*/ 274 w 356"/>
              <a:gd name="T51" fmla="*/ 63 h 234"/>
              <a:gd name="T52" fmla="*/ 259 w 356"/>
              <a:gd name="T53" fmla="*/ 71 h 234"/>
              <a:gd name="T54" fmla="*/ 239 w 356"/>
              <a:gd name="T55" fmla="*/ 70 h 234"/>
              <a:gd name="T56" fmla="*/ 204 w 356"/>
              <a:gd name="T57" fmla="*/ 70 h 234"/>
              <a:gd name="T58" fmla="*/ 181 w 356"/>
              <a:gd name="T59" fmla="*/ 85 h 234"/>
              <a:gd name="T60" fmla="*/ 232 w 356"/>
              <a:gd name="T61" fmla="*/ 144 h 234"/>
              <a:gd name="T62" fmla="*/ 232 w 356"/>
              <a:gd name="T63" fmla="*/ 187 h 234"/>
              <a:gd name="T64" fmla="*/ 269 w 356"/>
              <a:gd name="T65" fmla="*/ 187 h 234"/>
              <a:gd name="T66" fmla="*/ 269 w 356"/>
              <a:gd name="T67" fmla="*/ 144 h 234"/>
              <a:gd name="T68" fmla="*/ 318 w 356"/>
              <a:gd name="T69" fmla="*/ 97 h 234"/>
              <a:gd name="T70" fmla="*/ 179 w 356"/>
              <a:gd name="T71" fmla="*/ 153 h 234"/>
              <a:gd name="T72" fmla="*/ 212 w 356"/>
              <a:gd name="T73" fmla="*/ 153 h 234"/>
              <a:gd name="T74" fmla="*/ 220 w 356"/>
              <a:gd name="T75" fmla="*/ 198 h 234"/>
              <a:gd name="T76" fmla="*/ 221 w 356"/>
              <a:gd name="T77" fmla="*/ 205 h 234"/>
              <a:gd name="T78" fmla="*/ 221 w 356"/>
              <a:gd name="T79" fmla="*/ 205 h 234"/>
              <a:gd name="T80" fmla="*/ 282 w 356"/>
              <a:gd name="T81" fmla="*/ 205 h 234"/>
              <a:gd name="T82" fmla="*/ 283 w 356"/>
              <a:gd name="T83" fmla="*/ 197 h 234"/>
              <a:gd name="T84" fmla="*/ 290 w 356"/>
              <a:gd name="T85" fmla="*/ 153 h 234"/>
              <a:gd name="T86" fmla="*/ 323 w 356"/>
              <a:gd name="T87" fmla="*/ 153 h 234"/>
              <a:gd name="T88" fmla="*/ 356 w 356"/>
              <a:gd name="T89" fmla="*/ 234 h 234"/>
              <a:gd name="T90" fmla="*/ 159 w 356"/>
              <a:gd name="T91" fmla="*/ 234 h 234"/>
              <a:gd name="T92" fmla="*/ 159 w 356"/>
              <a:gd name="T93" fmla="*/ 234 h 234"/>
              <a:gd name="T94" fmla="*/ 0 w 356"/>
              <a:gd name="T95" fmla="*/ 234 h 234"/>
              <a:gd name="T96" fmla="*/ 0 w 356"/>
              <a:gd name="T97" fmla="*/ 185 h 234"/>
              <a:gd name="T98" fmla="*/ 52 w 356"/>
              <a:gd name="T99" fmla="*/ 156 h 234"/>
              <a:gd name="T100" fmla="*/ 52 w 356"/>
              <a:gd name="T101" fmla="*/ 187 h 234"/>
              <a:gd name="T102" fmla="*/ 109 w 356"/>
              <a:gd name="T103" fmla="*/ 187 h 234"/>
              <a:gd name="T104" fmla="*/ 109 w 356"/>
              <a:gd name="T105" fmla="*/ 156 h 234"/>
              <a:gd name="T106" fmla="*/ 159 w 356"/>
              <a:gd name="T107" fmla="*/ 185 h 234"/>
              <a:gd name="T108" fmla="*/ 159 w 356"/>
              <a:gd name="T109" fmla="*/ 204 h 234"/>
              <a:gd name="T110" fmla="*/ 179 w 356"/>
              <a:gd name="T111" fmla="*/ 153 h 234"/>
              <a:gd name="T112" fmla="*/ 39 w 356"/>
              <a:gd name="T113" fmla="*/ 64 h 234"/>
              <a:gd name="T114" fmla="*/ 40 w 356"/>
              <a:gd name="T115" fmla="*/ 67 h 234"/>
              <a:gd name="T116" fmla="*/ 82 w 356"/>
              <a:gd name="T117" fmla="*/ 56 h 234"/>
              <a:gd name="T118" fmla="*/ 118 w 356"/>
              <a:gd name="T119" fmla="*/ 61 h 234"/>
              <a:gd name="T120" fmla="*/ 118 w 356"/>
              <a:gd name="T121" fmla="*/ 59 h 234"/>
              <a:gd name="T122" fmla="*/ 81 w 356"/>
              <a:gd name="T123" fmla="*/ 38 h 234"/>
              <a:gd name="T124" fmla="*/ 39 w 356"/>
              <a:gd name="T125" fmla="*/ 6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6" h="234">
                <a:moveTo>
                  <a:pt x="158" y="131"/>
                </a:moveTo>
                <a:cubicBezTo>
                  <a:pt x="121" y="134"/>
                  <a:pt x="121" y="134"/>
                  <a:pt x="121" y="134"/>
                </a:cubicBezTo>
                <a:cubicBezTo>
                  <a:pt x="110" y="144"/>
                  <a:pt x="96" y="150"/>
                  <a:pt x="80" y="150"/>
                </a:cubicBezTo>
                <a:cubicBezTo>
                  <a:pt x="53" y="150"/>
                  <a:pt x="35" y="136"/>
                  <a:pt x="30" y="109"/>
                </a:cubicBezTo>
                <a:cubicBezTo>
                  <a:pt x="28" y="110"/>
                  <a:pt x="25" y="111"/>
                  <a:pt x="23" y="113"/>
                </a:cubicBezTo>
                <a:cubicBezTo>
                  <a:pt x="23" y="120"/>
                  <a:pt x="24" y="127"/>
                  <a:pt x="26" y="133"/>
                </a:cubicBezTo>
                <a:cubicBezTo>
                  <a:pt x="0" y="131"/>
                  <a:pt x="0" y="131"/>
                  <a:pt x="0" y="131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7" y="26"/>
                  <a:pt x="45" y="0"/>
                  <a:pt x="80" y="0"/>
                </a:cubicBezTo>
                <a:cubicBezTo>
                  <a:pt x="115" y="0"/>
                  <a:pt x="144" y="27"/>
                  <a:pt x="148" y="61"/>
                </a:cubicBezTo>
                <a:cubicBezTo>
                  <a:pt x="158" y="131"/>
                  <a:pt x="158" y="131"/>
                  <a:pt x="158" y="131"/>
                </a:cubicBezTo>
                <a:close/>
                <a:moveTo>
                  <a:pt x="251" y="0"/>
                </a:moveTo>
                <a:cubicBezTo>
                  <a:pt x="290" y="0"/>
                  <a:pt x="322" y="31"/>
                  <a:pt x="322" y="70"/>
                </a:cubicBezTo>
                <a:cubicBezTo>
                  <a:pt x="322" y="74"/>
                  <a:pt x="321" y="77"/>
                  <a:pt x="321" y="81"/>
                </a:cubicBezTo>
                <a:cubicBezTo>
                  <a:pt x="312" y="78"/>
                  <a:pt x="298" y="73"/>
                  <a:pt x="293" y="67"/>
                </a:cubicBezTo>
                <a:cubicBezTo>
                  <a:pt x="283" y="56"/>
                  <a:pt x="282" y="43"/>
                  <a:pt x="282" y="43"/>
                </a:cubicBezTo>
                <a:cubicBezTo>
                  <a:pt x="271" y="42"/>
                  <a:pt x="271" y="42"/>
                  <a:pt x="271" y="42"/>
                </a:cubicBezTo>
                <a:cubicBezTo>
                  <a:pt x="271" y="42"/>
                  <a:pt x="267" y="53"/>
                  <a:pt x="258" y="54"/>
                </a:cubicBezTo>
                <a:cubicBezTo>
                  <a:pt x="254" y="55"/>
                  <a:pt x="247" y="54"/>
                  <a:pt x="240" y="53"/>
                </a:cubicBezTo>
                <a:cubicBezTo>
                  <a:pt x="228" y="52"/>
                  <a:pt x="214" y="50"/>
                  <a:pt x="202" y="53"/>
                </a:cubicBezTo>
                <a:cubicBezTo>
                  <a:pt x="193" y="55"/>
                  <a:pt x="186" y="59"/>
                  <a:pt x="181" y="63"/>
                </a:cubicBezTo>
                <a:cubicBezTo>
                  <a:pt x="185" y="27"/>
                  <a:pt x="215" y="0"/>
                  <a:pt x="251" y="0"/>
                </a:cubicBezTo>
                <a:close/>
                <a:moveTo>
                  <a:pt x="318" y="97"/>
                </a:moveTo>
                <a:cubicBezTo>
                  <a:pt x="308" y="94"/>
                  <a:pt x="292" y="89"/>
                  <a:pt x="284" y="80"/>
                </a:cubicBezTo>
                <a:cubicBezTo>
                  <a:pt x="279" y="74"/>
                  <a:pt x="276" y="68"/>
                  <a:pt x="274" y="63"/>
                </a:cubicBezTo>
                <a:cubicBezTo>
                  <a:pt x="271" y="67"/>
                  <a:pt x="266" y="71"/>
                  <a:pt x="259" y="71"/>
                </a:cubicBezTo>
                <a:cubicBezTo>
                  <a:pt x="253" y="72"/>
                  <a:pt x="246" y="71"/>
                  <a:pt x="239" y="70"/>
                </a:cubicBezTo>
                <a:cubicBezTo>
                  <a:pt x="228" y="69"/>
                  <a:pt x="215" y="68"/>
                  <a:pt x="204" y="70"/>
                </a:cubicBezTo>
                <a:cubicBezTo>
                  <a:pt x="192" y="72"/>
                  <a:pt x="184" y="80"/>
                  <a:pt x="181" y="85"/>
                </a:cubicBezTo>
                <a:cubicBezTo>
                  <a:pt x="185" y="113"/>
                  <a:pt x="205" y="136"/>
                  <a:pt x="232" y="144"/>
                </a:cubicBezTo>
                <a:cubicBezTo>
                  <a:pt x="232" y="187"/>
                  <a:pt x="232" y="187"/>
                  <a:pt x="232" y="187"/>
                </a:cubicBezTo>
                <a:cubicBezTo>
                  <a:pt x="269" y="187"/>
                  <a:pt x="269" y="187"/>
                  <a:pt x="269" y="187"/>
                </a:cubicBezTo>
                <a:cubicBezTo>
                  <a:pt x="269" y="144"/>
                  <a:pt x="269" y="144"/>
                  <a:pt x="269" y="144"/>
                </a:cubicBezTo>
                <a:cubicBezTo>
                  <a:pt x="293" y="138"/>
                  <a:pt x="311" y="120"/>
                  <a:pt x="318" y="97"/>
                </a:cubicBezTo>
                <a:close/>
                <a:moveTo>
                  <a:pt x="179" y="153"/>
                </a:moveTo>
                <a:cubicBezTo>
                  <a:pt x="212" y="153"/>
                  <a:pt x="212" y="153"/>
                  <a:pt x="212" y="153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220" y="201"/>
                  <a:pt x="220" y="203"/>
                  <a:pt x="221" y="205"/>
                </a:cubicBezTo>
                <a:cubicBezTo>
                  <a:pt x="221" y="205"/>
                  <a:pt x="221" y="205"/>
                  <a:pt x="221" y="205"/>
                </a:cubicBezTo>
                <a:cubicBezTo>
                  <a:pt x="282" y="205"/>
                  <a:pt x="282" y="205"/>
                  <a:pt x="282" y="205"/>
                </a:cubicBezTo>
                <a:cubicBezTo>
                  <a:pt x="282" y="202"/>
                  <a:pt x="282" y="200"/>
                  <a:pt x="283" y="197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323" y="153"/>
                  <a:pt x="323" y="153"/>
                  <a:pt x="323" y="153"/>
                </a:cubicBezTo>
                <a:cubicBezTo>
                  <a:pt x="356" y="234"/>
                  <a:pt x="356" y="234"/>
                  <a:pt x="356" y="234"/>
                </a:cubicBezTo>
                <a:cubicBezTo>
                  <a:pt x="159" y="234"/>
                  <a:pt x="159" y="234"/>
                  <a:pt x="159" y="234"/>
                </a:cubicBezTo>
                <a:cubicBezTo>
                  <a:pt x="159" y="234"/>
                  <a:pt x="159" y="234"/>
                  <a:pt x="159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185"/>
                  <a:pt x="0" y="185"/>
                  <a:pt x="0" y="185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2" y="187"/>
                  <a:pt x="52" y="187"/>
                  <a:pt x="52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79" y="153"/>
                  <a:pt x="179" y="153"/>
                  <a:pt x="179" y="153"/>
                </a:cubicBezTo>
                <a:close/>
                <a:moveTo>
                  <a:pt x="39" y="64"/>
                </a:moveTo>
                <a:cubicBezTo>
                  <a:pt x="40" y="67"/>
                  <a:pt x="40" y="67"/>
                  <a:pt x="40" y="67"/>
                </a:cubicBezTo>
                <a:cubicBezTo>
                  <a:pt x="54" y="69"/>
                  <a:pt x="72" y="68"/>
                  <a:pt x="82" y="56"/>
                </a:cubicBezTo>
                <a:cubicBezTo>
                  <a:pt x="92" y="65"/>
                  <a:pt x="107" y="67"/>
                  <a:pt x="118" y="61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00" y="59"/>
                  <a:pt x="92" y="50"/>
                  <a:pt x="81" y="38"/>
                </a:cubicBezTo>
                <a:cubicBezTo>
                  <a:pt x="69" y="56"/>
                  <a:pt x="61" y="61"/>
                  <a:pt x="39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Freeform 36"/>
          <p:cNvSpPr>
            <a:spLocks noEditPoints="1"/>
          </p:cNvSpPr>
          <p:nvPr/>
        </p:nvSpPr>
        <p:spPr bwMode="auto">
          <a:xfrm>
            <a:off x="2024063" y="5005388"/>
            <a:ext cx="1054100" cy="809625"/>
          </a:xfrm>
          <a:custGeom>
            <a:avLst/>
            <a:gdLst>
              <a:gd name="T0" fmla="*/ 146 w 367"/>
              <a:gd name="T1" fmla="*/ 218 h 282"/>
              <a:gd name="T2" fmla="*/ 229 w 367"/>
              <a:gd name="T3" fmla="*/ 203 h 282"/>
              <a:gd name="T4" fmla="*/ 274 w 367"/>
              <a:gd name="T5" fmla="*/ 158 h 282"/>
              <a:gd name="T6" fmla="*/ 319 w 367"/>
              <a:gd name="T7" fmla="*/ 203 h 282"/>
              <a:gd name="T8" fmla="*/ 339 w 367"/>
              <a:gd name="T9" fmla="*/ 218 h 282"/>
              <a:gd name="T10" fmla="*/ 289 w 367"/>
              <a:gd name="T11" fmla="*/ 80 h 282"/>
              <a:gd name="T12" fmla="*/ 282 w 367"/>
              <a:gd name="T13" fmla="*/ 72 h 282"/>
              <a:gd name="T14" fmla="*/ 29 w 367"/>
              <a:gd name="T15" fmla="*/ 28 h 282"/>
              <a:gd name="T16" fmla="*/ 0 w 367"/>
              <a:gd name="T17" fmla="*/ 0 h 282"/>
              <a:gd name="T18" fmla="*/ 306 w 367"/>
              <a:gd name="T19" fmla="*/ 0 h 282"/>
              <a:gd name="T20" fmla="*/ 363 w 367"/>
              <a:gd name="T21" fmla="*/ 55 h 282"/>
              <a:gd name="T22" fmla="*/ 367 w 367"/>
              <a:gd name="T23" fmla="*/ 65 h 282"/>
              <a:gd name="T24" fmla="*/ 367 w 367"/>
              <a:gd name="T25" fmla="*/ 246 h 282"/>
              <a:gd name="T26" fmla="*/ 306 w 367"/>
              <a:gd name="T27" fmla="*/ 246 h 282"/>
              <a:gd name="T28" fmla="*/ 299 w 367"/>
              <a:gd name="T29" fmla="*/ 272 h 282"/>
              <a:gd name="T30" fmla="*/ 274 w 367"/>
              <a:gd name="T31" fmla="*/ 247 h 282"/>
              <a:gd name="T32" fmla="*/ 274 w 367"/>
              <a:gd name="T33" fmla="*/ 247 h 282"/>
              <a:gd name="T34" fmla="*/ 249 w 367"/>
              <a:gd name="T35" fmla="*/ 272 h 282"/>
              <a:gd name="T36" fmla="*/ 242 w 367"/>
              <a:gd name="T37" fmla="*/ 246 h 282"/>
              <a:gd name="T38" fmla="*/ 0 w 367"/>
              <a:gd name="T39" fmla="*/ 246 h 282"/>
              <a:gd name="T40" fmla="*/ 332 w 367"/>
              <a:gd name="T41" fmla="*/ 64 h 282"/>
              <a:gd name="T42" fmla="*/ 300 w 367"/>
              <a:gd name="T43" fmla="*/ 33 h 282"/>
              <a:gd name="T44" fmla="*/ 290 w 367"/>
              <a:gd name="T45" fmla="*/ 186 h 282"/>
              <a:gd name="T46" fmla="*/ 290 w 367"/>
              <a:gd name="T47" fmla="*/ 219 h 282"/>
              <a:gd name="T48" fmla="*/ 257 w 367"/>
              <a:gd name="T49" fmla="*/ 219 h 282"/>
              <a:gd name="T50" fmla="*/ 257 w 367"/>
              <a:gd name="T51" fmla="*/ 186 h 282"/>
              <a:gd name="T52" fmla="*/ 290 w 367"/>
              <a:gd name="T53" fmla="*/ 186 h 282"/>
              <a:gd name="T54" fmla="*/ 210 w 367"/>
              <a:gd name="T55" fmla="*/ 136 h 282"/>
              <a:gd name="T56" fmla="*/ 57 w 367"/>
              <a:gd name="T57" fmla="*/ 146 h 282"/>
              <a:gd name="T58" fmla="*/ 57 w 367"/>
              <a:gd name="T59" fmla="*/ 95 h 282"/>
              <a:gd name="T60" fmla="*/ 237 w 367"/>
              <a:gd name="T61" fmla="*/ 106 h 282"/>
              <a:gd name="T62" fmla="*/ 57 w 367"/>
              <a:gd name="T63" fmla="*/ 95 h 282"/>
              <a:gd name="T64" fmla="*/ 237 w 367"/>
              <a:gd name="T65" fmla="*/ 54 h 282"/>
              <a:gd name="T66" fmla="*/ 57 w 367"/>
              <a:gd name="T67" fmla="*/ 6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7" h="282">
                <a:moveTo>
                  <a:pt x="29" y="218"/>
                </a:moveTo>
                <a:cubicBezTo>
                  <a:pt x="146" y="218"/>
                  <a:pt x="146" y="218"/>
                  <a:pt x="146" y="218"/>
                </a:cubicBezTo>
                <a:cubicBezTo>
                  <a:pt x="232" y="218"/>
                  <a:pt x="232" y="218"/>
                  <a:pt x="232" y="218"/>
                </a:cubicBezTo>
                <a:cubicBezTo>
                  <a:pt x="230" y="213"/>
                  <a:pt x="229" y="208"/>
                  <a:pt x="229" y="203"/>
                </a:cubicBezTo>
                <a:cubicBezTo>
                  <a:pt x="229" y="190"/>
                  <a:pt x="234" y="179"/>
                  <a:pt x="242" y="171"/>
                </a:cubicBezTo>
                <a:cubicBezTo>
                  <a:pt x="250" y="163"/>
                  <a:pt x="262" y="158"/>
                  <a:pt x="274" y="158"/>
                </a:cubicBezTo>
                <a:cubicBezTo>
                  <a:pt x="286" y="158"/>
                  <a:pt x="297" y="163"/>
                  <a:pt x="306" y="171"/>
                </a:cubicBezTo>
                <a:cubicBezTo>
                  <a:pt x="314" y="179"/>
                  <a:pt x="319" y="190"/>
                  <a:pt x="319" y="203"/>
                </a:cubicBezTo>
                <a:cubicBezTo>
                  <a:pt x="319" y="208"/>
                  <a:pt x="318" y="213"/>
                  <a:pt x="316" y="218"/>
                </a:cubicBezTo>
                <a:cubicBezTo>
                  <a:pt x="339" y="218"/>
                  <a:pt x="339" y="218"/>
                  <a:pt x="339" y="218"/>
                </a:cubicBezTo>
                <a:cubicBezTo>
                  <a:pt x="339" y="78"/>
                  <a:pt x="339" y="78"/>
                  <a:pt x="339" y="78"/>
                </a:cubicBezTo>
                <a:cubicBezTo>
                  <a:pt x="289" y="80"/>
                  <a:pt x="289" y="80"/>
                  <a:pt x="289" y="80"/>
                </a:cubicBezTo>
                <a:cubicBezTo>
                  <a:pt x="281" y="80"/>
                  <a:pt x="281" y="80"/>
                  <a:pt x="281" y="80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286" y="28"/>
                  <a:pt x="286" y="28"/>
                  <a:pt x="286" y="28"/>
                </a:cubicBezTo>
                <a:cubicBezTo>
                  <a:pt x="200" y="28"/>
                  <a:pt x="114" y="28"/>
                  <a:pt x="29" y="28"/>
                </a:cubicBezTo>
                <a:cubicBezTo>
                  <a:pt x="29" y="218"/>
                  <a:pt x="29" y="218"/>
                  <a:pt x="29" y="218"/>
                </a:cubicBezTo>
                <a:close/>
                <a:moveTo>
                  <a:pt x="0" y="0"/>
                </a:moveTo>
                <a:cubicBezTo>
                  <a:pt x="100" y="0"/>
                  <a:pt x="200" y="0"/>
                  <a:pt x="300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10" y="4"/>
                  <a:pt x="310" y="4"/>
                  <a:pt x="310" y="4"/>
                </a:cubicBezTo>
                <a:cubicBezTo>
                  <a:pt x="363" y="55"/>
                  <a:pt x="363" y="55"/>
                  <a:pt x="363" y="55"/>
                </a:cubicBezTo>
                <a:cubicBezTo>
                  <a:pt x="367" y="59"/>
                  <a:pt x="367" y="59"/>
                  <a:pt x="367" y="59"/>
                </a:cubicBezTo>
                <a:cubicBezTo>
                  <a:pt x="367" y="65"/>
                  <a:pt x="367" y="65"/>
                  <a:pt x="367" y="65"/>
                </a:cubicBezTo>
                <a:cubicBezTo>
                  <a:pt x="367" y="232"/>
                  <a:pt x="367" y="232"/>
                  <a:pt x="367" y="232"/>
                </a:cubicBezTo>
                <a:cubicBezTo>
                  <a:pt x="367" y="246"/>
                  <a:pt x="367" y="246"/>
                  <a:pt x="367" y="246"/>
                </a:cubicBezTo>
                <a:cubicBezTo>
                  <a:pt x="353" y="246"/>
                  <a:pt x="353" y="246"/>
                  <a:pt x="353" y="246"/>
                </a:cubicBezTo>
                <a:cubicBezTo>
                  <a:pt x="306" y="246"/>
                  <a:pt x="306" y="246"/>
                  <a:pt x="306" y="246"/>
                </a:cubicBezTo>
                <a:cubicBezTo>
                  <a:pt x="315" y="272"/>
                  <a:pt x="315" y="272"/>
                  <a:pt x="315" y="272"/>
                </a:cubicBezTo>
                <a:cubicBezTo>
                  <a:pt x="299" y="272"/>
                  <a:pt x="299" y="272"/>
                  <a:pt x="299" y="272"/>
                </a:cubicBezTo>
                <a:cubicBezTo>
                  <a:pt x="290" y="282"/>
                  <a:pt x="290" y="282"/>
                  <a:pt x="290" y="282"/>
                </a:cubicBezTo>
                <a:cubicBezTo>
                  <a:pt x="274" y="247"/>
                  <a:pt x="274" y="247"/>
                  <a:pt x="274" y="247"/>
                </a:cubicBezTo>
                <a:cubicBezTo>
                  <a:pt x="274" y="247"/>
                  <a:pt x="274" y="247"/>
                  <a:pt x="274" y="247"/>
                </a:cubicBezTo>
                <a:cubicBezTo>
                  <a:pt x="274" y="247"/>
                  <a:pt x="274" y="247"/>
                  <a:pt x="274" y="247"/>
                </a:cubicBezTo>
                <a:cubicBezTo>
                  <a:pt x="258" y="282"/>
                  <a:pt x="258" y="282"/>
                  <a:pt x="258" y="282"/>
                </a:cubicBezTo>
                <a:cubicBezTo>
                  <a:pt x="249" y="272"/>
                  <a:pt x="249" y="272"/>
                  <a:pt x="249" y="272"/>
                </a:cubicBezTo>
                <a:cubicBezTo>
                  <a:pt x="232" y="272"/>
                  <a:pt x="232" y="272"/>
                  <a:pt x="232" y="272"/>
                </a:cubicBezTo>
                <a:cubicBezTo>
                  <a:pt x="242" y="246"/>
                  <a:pt x="242" y="246"/>
                  <a:pt x="242" y="246"/>
                </a:cubicBezTo>
                <a:cubicBezTo>
                  <a:pt x="146" y="246"/>
                  <a:pt x="146" y="246"/>
                  <a:pt x="146" y="246"/>
                </a:cubicBezTo>
                <a:cubicBezTo>
                  <a:pt x="97" y="246"/>
                  <a:pt x="49" y="246"/>
                  <a:pt x="0" y="246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32" y="64"/>
                </a:moveTo>
                <a:cubicBezTo>
                  <a:pt x="297" y="65"/>
                  <a:pt x="297" y="65"/>
                  <a:pt x="297" y="65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332" y="64"/>
                  <a:pt x="332" y="64"/>
                  <a:pt x="332" y="64"/>
                </a:cubicBezTo>
                <a:close/>
                <a:moveTo>
                  <a:pt x="290" y="186"/>
                </a:moveTo>
                <a:cubicBezTo>
                  <a:pt x="295" y="190"/>
                  <a:pt x="297" y="196"/>
                  <a:pt x="297" y="203"/>
                </a:cubicBezTo>
                <a:cubicBezTo>
                  <a:pt x="297" y="209"/>
                  <a:pt x="295" y="215"/>
                  <a:pt x="290" y="219"/>
                </a:cubicBezTo>
                <a:cubicBezTo>
                  <a:pt x="286" y="224"/>
                  <a:pt x="280" y="226"/>
                  <a:pt x="274" y="226"/>
                </a:cubicBezTo>
                <a:cubicBezTo>
                  <a:pt x="267" y="226"/>
                  <a:pt x="262" y="224"/>
                  <a:pt x="257" y="219"/>
                </a:cubicBezTo>
                <a:cubicBezTo>
                  <a:pt x="253" y="215"/>
                  <a:pt x="251" y="209"/>
                  <a:pt x="251" y="203"/>
                </a:cubicBezTo>
                <a:cubicBezTo>
                  <a:pt x="251" y="196"/>
                  <a:pt x="253" y="190"/>
                  <a:pt x="257" y="186"/>
                </a:cubicBezTo>
                <a:cubicBezTo>
                  <a:pt x="262" y="182"/>
                  <a:pt x="267" y="179"/>
                  <a:pt x="274" y="179"/>
                </a:cubicBezTo>
                <a:cubicBezTo>
                  <a:pt x="280" y="179"/>
                  <a:pt x="286" y="182"/>
                  <a:pt x="290" y="186"/>
                </a:cubicBezTo>
                <a:close/>
                <a:moveTo>
                  <a:pt x="57" y="136"/>
                </a:moveTo>
                <a:cubicBezTo>
                  <a:pt x="210" y="136"/>
                  <a:pt x="210" y="136"/>
                  <a:pt x="210" y="136"/>
                </a:cubicBezTo>
                <a:cubicBezTo>
                  <a:pt x="210" y="146"/>
                  <a:pt x="210" y="146"/>
                  <a:pt x="210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36"/>
                  <a:pt x="57" y="136"/>
                  <a:pt x="57" y="136"/>
                </a:cubicBezTo>
                <a:close/>
                <a:moveTo>
                  <a:pt x="57" y="95"/>
                </a:moveTo>
                <a:cubicBezTo>
                  <a:pt x="237" y="95"/>
                  <a:pt x="237" y="95"/>
                  <a:pt x="237" y="95"/>
                </a:cubicBezTo>
                <a:cubicBezTo>
                  <a:pt x="237" y="106"/>
                  <a:pt x="237" y="106"/>
                  <a:pt x="237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95"/>
                  <a:pt x="57" y="95"/>
                  <a:pt x="57" y="95"/>
                </a:cubicBezTo>
                <a:close/>
                <a:moveTo>
                  <a:pt x="57" y="54"/>
                </a:moveTo>
                <a:cubicBezTo>
                  <a:pt x="237" y="54"/>
                  <a:pt x="237" y="54"/>
                  <a:pt x="237" y="54"/>
                </a:cubicBezTo>
                <a:cubicBezTo>
                  <a:pt x="237" y="65"/>
                  <a:pt x="237" y="65"/>
                  <a:pt x="237" y="65"/>
                </a:cubicBezTo>
                <a:cubicBezTo>
                  <a:pt x="57" y="65"/>
                  <a:pt x="57" y="65"/>
                  <a:pt x="57" y="65"/>
                </a:cubicBezTo>
                <a:lnTo>
                  <a:pt x="57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3" name="Freeform 37"/>
          <p:cNvSpPr>
            <a:spLocks noEditPoints="1"/>
          </p:cNvSpPr>
          <p:nvPr/>
        </p:nvSpPr>
        <p:spPr bwMode="auto">
          <a:xfrm>
            <a:off x="752476" y="4859338"/>
            <a:ext cx="465138" cy="269875"/>
          </a:xfrm>
          <a:custGeom>
            <a:avLst/>
            <a:gdLst>
              <a:gd name="T0" fmla="*/ 32 w 162"/>
              <a:gd name="T1" fmla="*/ 94 h 94"/>
              <a:gd name="T2" fmla="*/ 111 w 162"/>
              <a:gd name="T3" fmla="*/ 94 h 94"/>
              <a:gd name="T4" fmla="*/ 134 w 162"/>
              <a:gd name="T5" fmla="*/ 84 h 94"/>
              <a:gd name="T6" fmla="*/ 140 w 162"/>
              <a:gd name="T7" fmla="*/ 75 h 94"/>
              <a:gd name="T8" fmla="*/ 162 w 162"/>
              <a:gd name="T9" fmla="*/ 53 h 94"/>
              <a:gd name="T10" fmla="*/ 144 w 162"/>
              <a:gd name="T11" fmla="*/ 59 h 94"/>
              <a:gd name="T12" fmla="*/ 144 w 162"/>
              <a:gd name="T13" fmla="*/ 32 h 94"/>
              <a:gd name="T14" fmla="*/ 134 w 162"/>
              <a:gd name="T15" fmla="*/ 10 h 94"/>
              <a:gd name="T16" fmla="*/ 111 w 162"/>
              <a:gd name="T17" fmla="*/ 0 h 94"/>
              <a:gd name="T18" fmla="*/ 32 w 162"/>
              <a:gd name="T19" fmla="*/ 0 h 94"/>
              <a:gd name="T20" fmla="*/ 9 w 162"/>
              <a:gd name="T21" fmla="*/ 10 h 94"/>
              <a:gd name="T22" fmla="*/ 0 w 162"/>
              <a:gd name="T23" fmla="*/ 32 h 94"/>
              <a:gd name="T24" fmla="*/ 0 w 162"/>
              <a:gd name="T25" fmla="*/ 61 h 94"/>
              <a:gd name="T26" fmla="*/ 9 w 162"/>
              <a:gd name="T27" fmla="*/ 84 h 94"/>
              <a:gd name="T28" fmla="*/ 32 w 162"/>
              <a:gd name="T29" fmla="*/ 94 h 94"/>
              <a:gd name="T30" fmla="*/ 111 w 162"/>
              <a:gd name="T31" fmla="*/ 33 h 94"/>
              <a:gd name="T32" fmla="*/ 125 w 162"/>
              <a:gd name="T33" fmla="*/ 46 h 94"/>
              <a:gd name="T34" fmla="*/ 111 w 162"/>
              <a:gd name="T35" fmla="*/ 60 h 94"/>
              <a:gd name="T36" fmla="*/ 98 w 162"/>
              <a:gd name="T37" fmla="*/ 46 h 94"/>
              <a:gd name="T38" fmla="*/ 111 w 162"/>
              <a:gd name="T39" fmla="*/ 33 h 94"/>
              <a:gd name="T40" fmla="*/ 72 w 162"/>
              <a:gd name="T41" fmla="*/ 33 h 94"/>
              <a:gd name="T42" fmla="*/ 86 w 162"/>
              <a:gd name="T43" fmla="*/ 46 h 94"/>
              <a:gd name="T44" fmla="*/ 72 w 162"/>
              <a:gd name="T45" fmla="*/ 60 h 94"/>
              <a:gd name="T46" fmla="*/ 59 w 162"/>
              <a:gd name="T47" fmla="*/ 46 h 94"/>
              <a:gd name="T48" fmla="*/ 72 w 162"/>
              <a:gd name="T49" fmla="*/ 33 h 94"/>
              <a:gd name="T50" fmla="*/ 33 w 162"/>
              <a:gd name="T51" fmla="*/ 33 h 94"/>
              <a:gd name="T52" fmla="*/ 46 w 162"/>
              <a:gd name="T53" fmla="*/ 46 h 94"/>
              <a:gd name="T54" fmla="*/ 33 w 162"/>
              <a:gd name="T55" fmla="*/ 60 h 94"/>
              <a:gd name="T56" fmla="*/ 19 w 162"/>
              <a:gd name="T57" fmla="*/ 46 h 94"/>
              <a:gd name="T58" fmla="*/ 33 w 162"/>
              <a:gd name="T59" fmla="*/ 3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2" h="94">
                <a:moveTo>
                  <a:pt x="32" y="94"/>
                </a:moveTo>
                <a:cubicBezTo>
                  <a:pt x="58" y="94"/>
                  <a:pt x="111" y="94"/>
                  <a:pt x="111" y="94"/>
                </a:cubicBezTo>
                <a:cubicBezTo>
                  <a:pt x="120" y="94"/>
                  <a:pt x="128" y="90"/>
                  <a:pt x="134" y="84"/>
                </a:cubicBezTo>
                <a:cubicBezTo>
                  <a:pt x="137" y="82"/>
                  <a:pt x="139" y="79"/>
                  <a:pt x="140" y="75"/>
                </a:cubicBezTo>
                <a:cubicBezTo>
                  <a:pt x="154" y="73"/>
                  <a:pt x="162" y="67"/>
                  <a:pt x="162" y="53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4"/>
                  <a:pt x="140" y="15"/>
                  <a:pt x="134" y="10"/>
                </a:cubicBezTo>
                <a:cubicBezTo>
                  <a:pt x="128" y="4"/>
                  <a:pt x="120" y="0"/>
                  <a:pt x="11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3" y="0"/>
                  <a:pt x="15" y="4"/>
                  <a:pt x="9" y="10"/>
                </a:cubicBezTo>
                <a:cubicBezTo>
                  <a:pt x="3" y="15"/>
                  <a:pt x="0" y="24"/>
                  <a:pt x="0" y="32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0"/>
                  <a:pt x="3" y="78"/>
                  <a:pt x="9" y="84"/>
                </a:cubicBezTo>
                <a:cubicBezTo>
                  <a:pt x="15" y="90"/>
                  <a:pt x="23" y="94"/>
                  <a:pt x="32" y="94"/>
                </a:cubicBezTo>
                <a:close/>
                <a:moveTo>
                  <a:pt x="111" y="33"/>
                </a:moveTo>
                <a:cubicBezTo>
                  <a:pt x="119" y="33"/>
                  <a:pt x="125" y="39"/>
                  <a:pt x="125" y="46"/>
                </a:cubicBezTo>
                <a:cubicBezTo>
                  <a:pt x="125" y="54"/>
                  <a:pt x="119" y="60"/>
                  <a:pt x="111" y="60"/>
                </a:cubicBezTo>
                <a:cubicBezTo>
                  <a:pt x="104" y="60"/>
                  <a:pt x="98" y="54"/>
                  <a:pt x="98" y="46"/>
                </a:cubicBezTo>
                <a:cubicBezTo>
                  <a:pt x="98" y="39"/>
                  <a:pt x="104" y="33"/>
                  <a:pt x="111" y="33"/>
                </a:cubicBezTo>
                <a:close/>
                <a:moveTo>
                  <a:pt x="72" y="33"/>
                </a:moveTo>
                <a:cubicBezTo>
                  <a:pt x="80" y="33"/>
                  <a:pt x="86" y="39"/>
                  <a:pt x="86" y="46"/>
                </a:cubicBezTo>
                <a:cubicBezTo>
                  <a:pt x="86" y="54"/>
                  <a:pt x="80" y="60"/>
                  <a:pt x="72" y="60"/>
                </a:cubicBezTo>
                <a:cubicBezTo>
                  <a:pt x="65" y="60"/>
                  <a:pt x="59" y="54"/>
                  <a:pt x="59" y="46"/>
                </a:cubicBezTo>
                <a:cubicBezTo>
                  <a:pt x="59" y="39"/>
                  <a:pt x="65" y="33"/>
                  <a:pt x="72" y="33"/>
                </a:cubicBezTo>
                <a:close/>
                <a:moveTo>
                  <a:pt x="33" y="33"/>
                </a:moveTo>
                <a:cubicBezTo>
                  <a:pt x="40" y="33"/>
                  <a:pt x="46" y="39"/>
                  <a:pt x="46" y="46"/>
                </a:cubicBezTo>
                <a:cubicBezTo>
                  <a:pt x="46" y="54"/>
                  <a:pt x="40" y="60"/>
                  <a:pt x="33" y="60"/>
                </a:cubicBezTo>
                <a:cubicBezTo>
                  <a:pt x="25" y="60"/>
                  <a:pt x="19" y="54"/>
                  <a:pt x="19" y="46"/>
                </a:cubicBezTo>
                <a:cubicBezTo>
                  <a:pt x="19" y="39"/>
                  <a:pt x="25" y="33"/>
                  <a:pt x="3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4" name="Freeform 38"/>
          <p:cNvSpPr>
            <a:spLocks/>
          </p:cNvSpPr>
          <p:nvPr/>
        </p:nvSpPr>
        <p:spPr bwMode="auto">
          <a:xfrm>
            <a:off x="657226" y="5694363"/>
            <a:ext cx="1057275" cy="177800"/>
          </a:xfrm>
          <a:custGeom>
            <a:avLst/>
            <a:gdLst>
              <a:gd name="T0" fmla="*/ 273 w 368"/>
              <a:gd name="T1" fmla="*/ 37 h 62"/>
              <a:gd name="T2" fmla="*/ 184 w 368"/>
              <a:gd name="T3" fmla="*/ 37 h 62"/>
              <a:gd name="T4" fmla="*/ 96 w 368"/>
              <a:gd name="T5" fmla="*/ 36 h 62"/>
              <a:gd name="T6" fmla="*/ 0 w 368"/>
              <a:gd name="T7" fmla="*/ 62 h 62"/>
              <a:gd name="T8" fmla="*/ 23 w 368"/>
              <a:gd name="T9" fmla="*/ 62 h 62"/>
              <a:gd name="T10" fmla="*/ 81 w 368"/>
              <a:gd name="T11" fmla="*/ 62 h 62"/>
              <a:gd name="T12" fmla="*/ 88 w 368"/>
              <a:gd name="T13" fmla="*/ 62 h 62"/>
              <a:gd name="T14" fmla="*/ 103 w 368"/>
              <a:gd name="T15" fmla="*/ 62 h 62"/>
              <a:gd name="T16" fmla="*/ 110 w 368"/>
              <a:gd name="T17" fmla="*/ 62 h 62"/>
              <a:gd name="T18" fmla="*/ 169 w 368"/>
              <a:gd name="T19" fmla="*/ 62 h 62"/>
              <a:gd name="T20" fmla="*/ 177 w 368"/>
              <a:gd name="T21" fmla="*/ 62 h 62"/>
              <a:gd name="T22" fmla="*/ 191 w 368"/>
              <a:gd name="T23" fmla="*/ 62 h 62"/>
              <a:gd name="T24" fmla="*/ 199 w 368"/>
              <a:gd name="T25" fmla="*/ 62 h 62"/>
              <a:gd name="T26" fmla="*/ 258 w 368"/>
              <a:gd name="T27" fmla="*/ 62 h 62"/>
              <a:gd name="T28" fmla="*/ 265 w 368"/>
              <a:gd name="T29" fmla="*/ 62 h 62"/>
              <a:gd name="T30" fmla="*/ 280 w 368"/>
              <a:gd name="T31" fmla="*/ 62 h 62"/>
              <a:gd name="T32" fmla="*/ 288 w 368"/>
              <a:gd name="T33" fmla="*/ 62 h 62"/>
              <a:gd name="T34" fmla="*/ 346 w 368"/>
              <a:gd name="T35" fmla="*/ 62 h 62"/>
              <a:gd name="T36" fmla="*/ 368 w 368"/>
              <a:gd name="T37" fmla="*/ 62 h 62"/>
              <a:gd name="T38" fmla="*/ 273 w 368"/>
              <a:gd name="T39" fmla="*/ 3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8" h="62">
                <a:moveTo>
                  <a:pt x="273" y="37"/>
                </a:moveTo>
                <a:cubicBezTo>
                  <a:pt x="254" y="6"/>
                  <a:pt x="203" y="7"/>
                  <a:pt x="184" y="37"/>
                </a:cubicBezTo>
                <a:cubicBezTo>
                  <a:pt x="166" y="7"/>
                  <a:pt x="115" y="6"/>
                  <a:pt x="96" y="36"/>
                </a:cubicBezTo>
                <a:cubicBezTo>
                  <a:pt x="72" y="0"/>
                  <a:pt x="2" y="8"/>
                  <a:pt x="0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69" y="62"/>
                  <a:pt x="169" y="62"/>
                  <a:pt x="169" y="62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9" y="62"/>
                  <a:pt x="199" y="62"/>
                  <a:pt x="199" y="62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346" y="62"/>
                  <a:pt x="346" y="62"/>
                  <a:pt x="346" y="62"/>
                </a:cubicBezTo>
                <a:cubicBezTo>
                  <a:pt x="368" y="62"/>
                  <a:pt x="368" y="62"/>
                  <a:pt x="368" y="62"/>
                </a:cubicBezTo>
                <a:cubicBezTo>
                  <a:pt x="367" y="8"/>
                  <a:pt x="296" y="0"/>
                  <a:pt x="273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5" name="Freeform 39"/>
          <p:cNvSpPr>
            <a:spLocks/>
          </p:cNvSpPr>
          <p:nvPr/>
        </p:nvSpPr>
        <p:spPr bwMode="auto">
          <a:xfrm>
            <a:off x="954088" y="5510213"/>
            <a:ext cx="214313" cy="212725"/>
          </a:xfrm>
          <a:custGeom>
            <a:avLst/>
            <a:gdLst>
              <a:gd name="T0" fmla="*/ 37 w 75"/>
              <a:gd name="T1" fmla="*/ 0 h 74"/>
              <a:gd name="T2" fmla="*/ 11 w 75"/>
              <a:gd name="T3" fmla="*/ 11 h 74"/>
              <a:gd name="T4" fmla="*/ 0 w 75"/>
              <a:gd name="T5" fmla="*/ 37 h 74"/>
              <a:gd name="T6" fmla="*/ 11 w 75"/>
              <a:gd name="T7" fmla="*/ 63 h 74"/>
              <a:gd name="T8" fmla="*/ 37 w 75"/>
              <a:gd name="T9" fmla="*/ 74 h 74"/>
              <a:gd name="T10" fmla="*/ 75 w 75"/>
              <a:gd name="T11" fmla="*/ 37 h 74"/>
              <a:gd name="T12" fmla="*/ 64 w 75"/>
              <a:gd name="T13" fmla="*/ 11 h 74"/>
              <a:gd name="T14" fmla="*/ 37 w 75"/>
              <a:gd name="T1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27" y="0"/>
                  <a:pt x="18" y="4"/>
                  <a:pt x="11" y="11"/>
                </a:cubicBezTo>
                <a:cubicBezTo>
                  <a:pt x="4" y="17"/>
                  <a:pt x="0" y="27"/>
                  <a:pt x="0" y="37"/>
                </a:cubicBezTo>
                <a:cubicBezTo>
                  <a:pt x="0" y="47"/>
                  <a:pt x="4" y="57"/>
                  <a:pt x="11" y="63"/>
                </a:cubicBezTo>
                <a:cubicBezTo>
                  <a:pt x="18" y="70"/>
                  <a:pt x="27" y="74"/>
                  <a:pt x="37" y="74"/>
                </a:cubicBezTo>
                <a:cubicBezTo>
                  <a:pt x="58" y="74"/>
                  <a:pt x="75" y="58"/>
                  <a:pt x="75" y="37"/>
                </a:cubicBezTo>
                <a:cubicBezTo>
                  <a:pt x="75" y="27"/>
                  <a:pt x="70" y="17"/>
                  <a:pt x="64" y="11"/>
                </a:cubicBezTo>
                <a:cubicBezTo>
                  <a:pt x="57" y="4"/>
                  <a:pt x="48" y="0"/>
                  <a:pt x="3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6" name="Rectangle 40"/>
          <p:cNvSpPr>
            <a:spLocks noChangeArrowheads="1"/>
          </p:cNvSpPr>
          <p:nvPr/>
        </p:nvSpPr>
        <p:spPr bwMode="auto">
          <a:xfrm>
            <a:off x="1252538" y="5375276"/>
            <a:ext cx="331788" cy="1000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7" name="Freeform 41"/>
          <p:cNvSpPr>
            <a:spLocks/>
          </p:cNvSpPr>
          <p:nvPr/>
        </p:nvSpPr>
        <p:spPr bwMode="auto">
          <a:xfrm>
            <a:off x="700088" y="5510213"/>
            <a:ext cx="215900" cy="212725"/>
          </a:xfrm>
          <a:custGeom>
            <a:avLst/>
            <a:gdLst>
              <a:gd name="T0" fmla="*/ 38 w 75"/>
              <a:gd name="T1" fmla="*/ 74 h 74"/>
              <a:gd name="T2" fmla="*/ 75 w 75"/>
              <a:gd name="T3" fmla="*/ 37 h 74"/>
              <a:gd name="T4" fmla="*/ 64 w 75"/>
              <a:gd name="T5" fmla="*/ 11 h 74"/>
              <a:gd name="T6" fmla="*/ 38 w 75"/>
              <a:gd name="T7" fmla="*/ 0 h 74"/>
              <a:gd name="T8" fmla="*/ 11 w 75"/>
              <a:gd name="T9" fmla="*/ 11 h 74"/>
              <a:gd name="T10" fmla="*/ 0 w 75"/>
              <a:gd name="T11" fmla="*/ 37 h 74"/>
              <a:gd name="T12" fmla="*/ 11 w 75"/>
              <a:gd name="T13" fmla="*/ 63 h 74"/>
              <a:gd name="T14" fmla="*/ 38 w 75"/>
              <a:gd name="T1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74">
                <a:moveTo>
                  <a:pt x="38" y="74"/>
                </a:moveTo>
                <a:cubicBezTo>
                  <a:pt x="58" y="74"/>
                  <a:pt x="75" y="58"/>
                  <a:pt x="75" y="37"/>
                </a:cubicBezTo>
                <a:cubicBezTo>
                  <a:pt x="75" y="27"/>
                  <a:pt x="71" y="17"/>
                  <a:pt x="64" y="11"/>
                </a:cubicBezTo>
                <a:cubicBezTo>
                  <a:pt x="57" y="4"/>
                  <a:pt x="48" y="0"/>
                  <a:pt x="38" y="0"/>
                </a:cubicBezTo>
                <a:cubicBezTo>
                  <a:pt x="27" y="0"/>
                  <a:pt x="18" y="4"/>
                  <a:pt x="11" y="11"/>
                </a:cubicBezTo>
                <a:cubicBezTo>
                  <a:pt x="5" y="17"/>
                  <a:pt x="0" y="27"/>
                  <a:pt x="0" y="37"/>
                </a:cubicBezTo>
                <a:cubicBezTo>
                  <a:pt x="0" y="47"/>
                  <a:pt x="5" y="57"/>
                  <a:pt x="11" y="63"/>
                </a:cubicBezTo>
                <a:cubicBezTo>
                  <a:pt x="18" y="70"/>
                  <a:pt x="27" y="74"/>
                  <a:pt x="38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Freeform 42"/>
          <p:cNvSpPr>
            <a:spLocks/>
          </p:cNvSpPr>
          <p:nvPr/>
        </p:nvSpPr>
        <p:spPr bwMode="auto">
          <a:xfrm>
            <a:off x="1208088" y="5510213"/>
            <a:ext cx="215900" cy="212725"/>
          </a:xfrm>
          <a:custGeom>
            <a:avLst/>
            <a:gdLst>
              <a:gd name="T0" fmla="*/ 11 w 75"/>
              <a:gd name="T1" fmla="*/ 11 h 74"/>
              <a:gd name="T2" fmla="*/ 0 w 75"/>
              <a:gd name="T3" fmla="*/ 37 h 74"/>
              <a:gd name="T4" fmla="*/ 11 w 75"/>
              <a:gd name="T5" fmla="*/ 63 h 74"/>
              <a:gd name="T6" fmla="*/ 37 w 75"/>
              <a:gd name="T7" fmla="*/ 74 h 74"/>
              <a:gd name="T8" fmla="*/ 75 w 75"/>
              <a:gd name="T9" fmla="*/ 37 h 74"/>
              <a:gd name="T10" fmla="*/ 64 w 75"/>
              <a:gd name="T11" fmla="*/ 11 h 74"/>
              <a:gd name="T12" fmla="*/ 37 w 75"/>
              <a:gd name="T13" fmla="*/ 0 h 74"/>
              <a:gd name="T14" fmla="*/ 11 w 75"/>
              <a:gd name="T15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74">
                <a:moveTo>
                  <a:pt x="11" y="11"/>
                </a:moveTo>
                <a:cubicBezTo>
                  <a:pt x="4" y="17"/>
                  <a:pt x="0" y="27"/>
                  <a:pt x="0" y="37"/>
                </a:cubicBezTo>
                <a:cubicBezTo>
                  <a:pt x="0" y="47"/>
                  <a:pt x="4" y="57"/>
                  <a:pt x="11" y="63"/>
                </a:cubicBezTo>
                <a:cubicBezTo>
                  <a:pt x="18" y="70"/>
                  <a:pt x="27" y="74"/>
                  <a:pt x="37" y="74"/>
                </a:cubicBezTo>
                <a:cubicBezTo>
                  <a:pt x="58" y="74"/>
                  <a:pt x="75" y="58"/>
                  <a:pt x="75" y="37"/>
                </a:cubicBezTo>
                <a:cubicBezTo>
                  <a:pt x="75" y="27"/>
                  <a:pt x="70" y="17"/>
                  <a:pt x="64" y="11"/>
                </a:cubicBezTo>
                <a:cubicBezTo>
                  <a:pt x="57" y="4"/>
                  <a:pt x="48" y="0"/>
                  <a:pt x="37" y="0"/>
                </a:cubicBezTo>
                <a:cubicBezTo>
                  <a:pt x="27" y="0"/>
                  <a:pt x="18" y="4"/>
                  <a:pt x="11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9" name="Freeform 43"/>
          <p:cNvSpPr>
            <a:spLocks/>
          </p:cNvSpPr>
          <p:nvPr/>
        </p:nvSpPr>
        <p:spPr bwMode="auto">
          <a:xfrm>
            <a:off x="1462088" y="5510213"/>
            <a:ext cx="214313" cy="212725"/>
          </a:xfrm>
          <a:custGeom>
            <a:avLst/>
            <a:gdLst>
              <a:gd name="T0" fmla="*/ 11 w 75"/>
              <a:gd name="T1" fmla="*/ 11 h 74"/>
              <a:gd name="T2" fmla="*/ 0 w 75"/>
              <a:gd name="T3" fmla="*/ 37 h 74"/>
              <a:gd name="T4" fmla="*/ 11 w 75"/>
              <a:gd name="T5" fmla="*/ 63 h 74"/>
              <a:gd name="T6" fmla="*/ 38 w 75"/>
              <a:gd name="T7" fmla="*/ 74 h 74"/>
              <a:gd name="T8" fmla="*/ 75 w 75"/>
              <a:gd name="T9" fmla="*/ 37 h 74"/>
              <a:gd name="T10" fmla="*/ 64 w 75"/>
              <a:gd name="T11" fmla="*/ 11 h 74"/>
              <a:gd name="T12" fmla="*/ 38 w 75"/>
              <a:gd name="T13" fmla="*/ 0 h 74"/>
              <a:gd name="T14" fmla="*/ 11 w 75"/>
              <a:gd name="T15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74">
                <a:moveTo>
                  <a:pt x="11" y="11"/>
                </a:moveTo>
                <a:cubicBezTo>
                  <a:pt x="5" y="17"/>
                  <a:pt x="0" y="27"/>
                  <a:pt x="0" y="37"/>
                </a:cubicBezTo>
                <a:cubicBezTo>
                  <a:pt x="0" y="47"/>
                  <a:pt x="5" y="57"/>
                  <a:pt x="11" y="63"/>
                </a:cubicBezTo>
                <a:cubicBezTo>
                  <a:pt x="18" y="70"/>
                  <a:pt x="27" y="74"/>
                  <a:pt x="38" y="74"/>
                </a:cubicBezTo>
                <a:cubicBezTo>
                  <a:pt x="58" y="74"/>
                  <a:pt x="75" y="58"/>
                  <a:pt x="75" y="37"/>
                </a:cubicBezTo>
                <a:cubicBezTo>
                  <a:pt x="75" y="27"/>
                  <a:pt x="71" y="17"/>
                  <a:pt x="64" y="11"/>
                </a:cubicBezTo>
                <a:cubicBezTo>
                  <a:pt x="57" y="4"/>
                  <a:pt x="48" y="0"/>
                  <a:pt x="38" y="0"/>
                </a:cubicBezTo>
                <a:cubicBezTo>
                  <a:pt x="27" y="0"/>
                  <a:pt x="18" y="4"/>
                  <a:pt x="11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0" name="Oval 44"/>
          <p:cNvSpPr>
            <a:spLocks noChangeArrowheads="1"/>
          </p:cNvSpPr>
          <p:nvPr/>
        </p:nvSpPr>
        <p:spPr bwMode="auto">
          <a:xfrm>
            <a:off x="1309688" y="4849813"/>
            <a:ext cx="214313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Freeform 45"/>
          <p:cNvSpPr>
            <a:spLocks noEditPoints="1"/>
          </p:cNvSpPr>
          <p:nvPr/>
        </p:nvSpPr>
        <p:spPr bwMode="auto">
          <a:xfrm>
            <a:off x="1192213" y="5080001"/>
            <a:ext cx="447675" cy="280988"/>
          </a:xfrm>
          <a:custGeom>
            <a:avLst/>
            <a:gdLst>
              <a:gd name="T0" fmla="*/ 0 w 156"/>
              <a:gd name="T1" fmla="*/ 98 h 98"/>
              <a:gd name="T2" fmla="*/ 156 w 156"/>
              <a:gd name="T3" fmla="*/ 98 h 98"/>
              <a:gd name="T4" fmla="*/ 156 w 156"/>
              <a:gd name="T5" fmla="*/ 83 h 98"/>
              <a:gd name="T6" fmla="*/ 136 w 156"/>
              <a:gd name="T7" fmla="*/ 83 h 98"/>
              <a:gd name="T8" fmla="*/ 136 w 156"/>
              <a:gd name="T9" fmla="*/ 23 h 98"/>
              <a:gd name="T10" fmla="*/ 112 w 156"/>
              <a:gd name="T11" fmla="*/ 0 h 98"/>
              <a:gd name="T12" fmla="*/ 79 w 156"/>
              <a:gd name="T13" fmla="*/ 0 h 98"/>
              <a:gd name="T14" fmla="*/ 77 w 156"/>
              <a:gd name="T15" fmla="*/ 0 h 98"/>
              <a:gd name="T16" fmla="*/ 44 w 156"/>
              <a:gd name="T17" fmla="*/ 0 h 98"/>
              <a:gd name="T18" fmla="*/ 21 w 156"/>
              <a:gd name="T19" fmla="*/ 23 h 98"/>
              <a:gd name="T20" fmla="*/ 21 w 156"/>
              <a:gd name="T21" fmla="*/ 83 h 98"/>
              <a:gd name="T22" fmla="*/ 0 w 156"/>
              <a:gd name="T23" fmla="*/ 83 h 98"/>
              <a:gd name="T24" fmla="*/ 0 w 156"/>
              <a:gd name="T25" fmla="*/ 98 h 98"/>
              <a:gd name="T26" fmla="*/ 103 w 156"/>
              <a:gd name="T27" fmla="*/ 43 h 98"/>
              <a:gd name="T28" fmla="*/ 111 w 156"/>
              <a:gd name="T29" fmla="*/ 43 h 98"/>
              <a:gd name="T30" fmla="*/ 111 w 156"/>
              <a:gd name="T31" fmla="*/ 83 h 98"/>
              <a:gd name="T32" fmla="*/ 103 w 156"/>
              <a:gd name="T33" fmla="*/ 83 h 98"/>
              <a:gd name="T34" fmla="*/ 103 w 156"/>
              <a:gd name="T35" fmla="*/ 43 h 98"/>
              <a:gd name="T36" fmla="*/ 45 w 156"/>
              <a:gd name="T37" fmla="*/ 43 h 98"/>
              <a:gd name="T38" fmla="*/ 53 w 156"/>
              <a:gd name="T39" fmla="*/ 43 h 98"/>
              <a:gd name="T40" fmla="*/ 53 w 156"/>
              <a:gd name="T41" fmla="*/ 83 h 98"/>
              <a:gd name="T42" fmla="*/ 45 w 156"/>
              <a:gd name="T43" fmla="*/ 83 h 98"/>
              <a:gd name="T44" fmla="*/ 45 w 156"/>
              <a:gd name="T45" fmla="*/ 4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" h="98">
                <a:moveTo>
                  <a:pt x="0" y="98"/>
                </a:moveTo>
                <a:cubicBezTo>
                  <a:pt x="156" y="98"/>
                  <a:pt x="156" y="98"/>
                  <a:pt x="156" y="98"/>
                </a:cubicBezTo>
                <a:cubicBezTo>
                  <a:pt x="156" y="83"/>
                  <a:pt x="156" y="83"/>
                  <a:pt x="156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6" y="10"/>
                  <a:pt x="125" y="0"/>
                  <a:pt x="112" y="0"/>
                </a:cubicBezTo>
                <a:cubicBezTo>
                  <a:pt x="91" y="0"/>
                  <a:pt x="82" y="0"/>
                  <a:pt x="79" y="0"/>
                </a:cubicBezTo>
                <a:cubicBezTo>
                  <a:pt x="79" y="0"/>
                  <a:pt x="79" y="0"/>
                  <a:pt x="77" y="0"/>
                </a:cubicBezTo>
                <a:cubicBezTo>
                  <a:pt x="74" y="0"/>
                  <a:pt x="65" y="0"/>
                  <a:pt x="44" y="0"/>
                </a:cubicBezTo>
                <a:cubicBezTo>
                  <a:pt x="31" y="0"/>
                  <a:pt x="21" y="10"/>
                  <a:pt x="21" y="23"/>
                </a:cubicBezTo>
                <a:cubicBezTo>
                  <a:pt x="21" y="83"/>
                  <a:pt x="21" y="83"/>
                  <a:pt x="21" y="83"/>
                </a:cubicBezTo>
                <a:cubicBezTo>
                  <a:pt x="0" y="83"/>
                  <a:pt x="0" y="83"/>
                  <a:pt x="0" y="83"/>
                </a:cubicBezTo>
                <a:lnTo>
                  <a:pt x="0" y="98"/>
                </a:lnTo>
                <a:close/>
                <a:moveTo>
                  <a:pt x="103" y="43"/>
                </a:moveTo>
                <a:cubicBezTo>
                  <a:pt x="111" y="43"/>
                  <a:pt x="111" y="43"/>
                  <a:pt x="111" y="43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03" y="83"/>
                  <a:pt x="103" y="83"/>
                  <a:pt x="103" y="83"/>
                </a:cubicBezTo>
                <a:lnTo>
                  <a:pt x="103" y="43"/>
                </a:lnTo>
                <a:close/>
                <a:moveTo>
                  <a:pt x="45" y="43"/>
                </a:moveTo>
                <a:cubicBezTo>
                  <a:pt x="53" y="43"/>
                  <a:pt x="53" y="43"/>
                  <a:pt x="53" y="43"/>
                </a:cubicBezTo>
                <a:cubicBezTo>
                  <a:pt x="53" y="83"/>
                  <a:pt x="53" y="83"/>
                  <a:pt x="53" y="83"/>
                </a:cubicBezTo>
                <a:cubicBezTo>
                  <a:pt x="45" y="83"/>
                  <a:pt x="45" y="83"/>
                  <a:pt x="45" y="83"/>
                </a:cubicBezTo>
                <a:lnTo>
                  <a:pt x="45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Freeform 46"/>
          <p:cNvSpPr>
            <a:spLocks noEditPoints="1"/>
          </p:cNvSpPr>
          <p:nvPr/>
        </p:nvSpPr>
        <p:spPr bwMode="auto">
          <a:xfrm>
            <a:off x="4713288" y="2203451"/>
            <a:ext cx="1079500" cy="1019175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Freeform 47"/>
          <p:cNvSpPr>
            <a:spLocks noEditPoints="1"/>
          </p:cNvSpPr>
          <p:nvPr/>
        </p:nvSpPr>
        <p:spPr bwMode="auto">
          <a:xfrm>
            <a:off x="2092326" y="904876"/>
            <a:ext cx="922338" cy="933450"/>
          </a:xfrm>
          <a:custGeom>
            <a:avLst/>
            <a:gdLst>
              <a:gd name="T0" fmla="*/ 224 w 321"/>
              <a:gd name="T1" fmla="*/ 18 h 325"/>
              <a:gd name="T2" fmla="*/ 305 w 321"/>
              <a:gd name="T3" fmla="*/ 0 h 325"/>
              <a:gd name="T4" fmla="*/ 290 w 321"/>
              <a:gd name="T5" fmla="*/ 46 h 325"/>
              <a:gd name="T6" fmla="*/ 218 w 321"/>
              <a:gd name="T7" fmla="*/ 34 h 325"/>
              <a:gd name="T8" fmla="*/ 175 w 321"/>
              <a:gd name="T9" fmla="*/ 40 h 325"/>
              <a:gd name="T10" fmla="*/ 39 w 321"/>
              <a:gd name="T11" fmla="*/ 80 h 325"/>
              <a:gd name="T12" fmla="*/ 39 w 321"/>
              <a:gd name="T13" fmla="*/ 325 h 325"/>
              <a:gd name="T14" fmla="*/ 228 w 321"/>
              <a:gd name="T15" fmla="*/ 263 h 325"/>
              <a:gd name="T16" fmla="*/ 267 w 321"/>
              <a:gd name="T17" fmla="*/ 263 h 325"/>
              <a:gd name="T18" fmla="*/ 93 w 321"/>
              <a:gd name="T19" fmla="*/ 279 h 325"/>
              <a:gd name="T20" fmla="*/ 206 w 321"/>
              <a:gd name="T21" fmla="*/ 256 h 325"/>
              <a:gd name="T22" fmla="*/ 189 w 321"/>
              <a:gd name="T23" fmla="*/ 159 h 325"/>
              <a:gd name="T24" fmla="*/ 189 w 321"/>
              <a:gd name="T25" fmla="*/ 128 h 325"/>
              <a:gd name="T26" fmla="*/ 164 w 321"/>
              <a:gd name="T27" fmla="*/ 159 h 325"/>
              <a:gd name="T28" fmla="*/ 52 w 321"/>
              <a:gd name="T29" fmla="*/ 128 h 325"/>
              <a:gd name="T30" fmla="*/ 123 w 321"/>
              <a:gd name="T31" fmla="*/ 152 h 325"/>
              <a:gd name="T32" fmla="*/ 142 w 321"/>
              <a:gd name="T33" fmla="*/ 177 h 325"/>
              <a:gd name="T34" fmla="*/ 181 w 321"/>
              <a:gd name="T35" fmla="*/ 177 h 325"/>
              <a:gd name="T36" fmla="*/ 92 w 321"/>
              <a:gd name="T37" fmla="*/ 196 h 325"/>
              <a:gd name="T38" fmla="*/ 125 w 321"/>
              <a:gd name="T39" fmla="*/ 171 h 325"/>
              <a:gd name="T40" fmla="*/ 51 w 321"/>
              <a:gd name="T41" fmla="*/ 202 h 325"/>
              <a:gd name="T42" fmla="*/ 51 w 321"/>
              <a:gd name="T43" fmla="*/ 171 h 325"/>
              <a:gd name="T44" fmla="*/ 211 w 321"/>
              <a:gd name="T45" fmla="*/ 243 h 325"/>
              <a:gd name="T46" fmla="*/ 135 w 321"/>
              <a:gd name="T47" fmla="*/ 212 h 325"/>
              <a:gd name="T48" fmla="*/ 168 w 321"/>
              <a:gd name="T49" fmla="*/ 237 h 325"/>
              <a:gd name="T50" fmla="*/ 44 w 321"/>
              <a:gd name="T51" fmla="*/ 219 h 325"/>
              <a:gd name="T52" fmla="*/ 118 w 321"/>
              <a:gd name="T53" fmla="*/ 219 h 325"/>
              <a:gd name="T54" fmla="*/ 44 w 321"/>
              <a:gd name="T55" fmla="*/ 281 h 325"/>
              <a:gd name="T56" fmla="*/ 77 w 321"/>
              <a:gd name="T57" fmla="*/ 256 h 325"/>
              <a:gd name="T58" fmla="*/ 202 w 321"/>
              <a:gd name="T59" fmla="*/ 202 h 325"/>
              <a:gd name="T60" fmla="*/ 260 w 321"/>
              <a:gd name="T61" fmla="*/ 202 h 325"/>
              <a:gd name="T62" fmla="*/ 260 w 321"/>
              <a:gd name="T63" fmla="*/ 202 h 325"/>
              <a:gd name="T64" fmla="*/ 261 w 321"/>
              <a:gd name="T65" fmla="*/ 202 h 325"/>
              <a:gd name="T66" fmla="*/ 261 w 321"/>
              <a:gd name="T67" fmla="*/ 202 h 325"/>
              <a:gd name="T68" fmla="*/ 262 w 321"/>
              <a:gd name="T69" fmla="*/ 202 h 325"/>
              <a:gd name="T70" fmla="*/ 262 w 321"/>
              <a:gd name="T71" fmla="*/ 201 h 325"/>
              <a:gd name="T72" fmla="*/ 262 w 321"/>
              <a:gd name="T73" fmla="*/ 201 h 325"/>
              <a:gd name="T74" fmla="*/ 263 w 321"/>
              <a:gd name="T75" fmla="*/ 201 h 325"/>
              <a:gd name="T76" fmla="*/ 263 w 321"/>
              <a:gd name="T77" fmla="*/ 201 h 325"/>
              <a:gd name="T78" fmla="*/ 264 w 321"/>
              <a:gd name="T79" fmla="*/ 200 h 325"/>
              <a:gd name="T80" fmla="*/ 264 w 321"/>
              <a:gd name="T81" fmla="*/ 200 h 325"/>
              <a:gd name="T82" fmla="*/ 264 w 321"/>
              <a:gd name="T83" fmla="*/ 200 h 325"/>
              <a:gd name="T84" fmla="*/ 264 w 321"/>
              <a:gd name="T85" fmla="*/ 199 h 325"/>
              <a:gd name="T86" fmla="*/ 265 w 321"/>
              <a:gd name="T87" fmla="*/ 199 h 325"/>
              <a:gd name="T88" fmla="*/ 265 w 321"/>
              <a:gd name="T89" fmla="*/ 199 h 325"/>
              <a:gd name="T90" fmla="*/ 265 w 321"/>
              <a:gd name="T91" fmla="*/ 198 h 325"/>
              <a:gd name="T92" fmla="*/ 265 w 321"/>
              <a:gd name="T93" fmla="*/ 198 h 325"/>
              <a:gd name="T94" fmla="*/ 265 w 321"/>
              <a:gd name="T95" fmla="*/ 198 h 325"/>
              <a:gd name="T96" fmla="*/ 266 w 321"/>
              <a:gd name="T97" fmla="*/ 197 h 325"/>
              <a:gd name="T98" fmla="*/ 266 w 321"/>
              <a:gd name="T99" fmla="*/ 197 h 325"/>
              <a:gd name="T100" fmla="*/ 266 w 321"/>
              <a:gd name="T101" fmla="*/ 196 h 325"/>
              <a:gd name="T102" fmla="*/ 259 w 321"/>
              <a:gd name="T103" fmla="*/ 127 h 325"/>
              <a:gd name="T104" fmla="*/ 234 w 321"/>
              <a:gd name="T105" fmla="*/ 212 h 325"/>
              <a:gd name="T106" fmla="*/ 267 w 321"/>
              <a:gd name="T107" fmla="*/ 2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1" h="325">
                <a:moveTo>
                  <a:pt x="154" y="40"/>
                </a:moveTo>
                <a:cubicBezTo>
                  <a:pt x="154" y="30"/>
                  <a:pt x="156" y="23"/>
                  <a:pt x="159" y="18"/>
                </a:cubicBezTo>
                <a:cubicBezTo>
                  <a:pt x="164" y="10"/>
                  <a:pt x="171" y="7"/>
                  <a:pt x="180" y="6"/>
                </a:cubicBezTo>
                <a:cubicBezTo>
                  <a:pt x="186" y="6"/>
                  <a:pt x="193" y="7"/>
                  <a:pt x="201" y="9"/>
                </a:cubicBezTo>
                <a:cubicBezTo>
                  <a:pt x="208" y="12"/>
                  <a:pt x="216" y="15"/>
                  <a:pt x="224" y="18"/>
                </a:cubicBezTo>
                <a:cubicBezTo>
                  <a:pt x="234" y="22"/>
                  <a:pt x="243" y="26"/>
                  <a:pt x="253" y="29"/>
                </a:cubicBezTo>
                <a:cubicBezTo>
                  <a:pt x="264" y="32"/>
                  <a:pt x="274" y="33"/>
                  <a:pt x="283" y="30"/>
                </a:cubicBezTo>
                <a:cubicBezTo>
                  <a:pt x="283" y="30"/>
                  <a:pt x="283" y="30"/>
                  <a:pt x="283" y="30"/>
                </a:cubicBezTo>
                <a:cubicBezTo>
                  <a:pt x="292" y="27"/>
                  <a:pt x="299" y="19"/>
                  <a:pt x="303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309" y="1"/>
                  <a:pt x="309" y="1"/>
                  <a:pt x="309" y="1"/>
                </a:cubicBezTo>
                <a:cubicBezTo>
                  <a:pt x="317" y="3"/>
                  <a:pt x="317" y="3"/>
                  <a:pt x="317" y="3"/>
                </a:cubicBezTo>
                <a:cubicBezTo>
                  <a:pt x="321" y="4"/>
                  <a:pt x="321" y="4"/>
                  <a:pt x="321" y="4"/>
                </a:cubicBezTo>
                <a:cubicBezTo>
                  <a:pt x="319" y="9"/>
                  <a:pt x="319" y="9"/>
                  <a:pt x="319" y="9"/>
                </a:cubicBezTo>
                <a:cubicBezTo>
                  <a:pt x="313" y="30"/>
                  <a:pt x="303" y="41"/>
                  <a:pt x="290" y="46"/>
                </a:cubicBezTo>
                <a:cubicBezTo>
                  <a:pt x="277" y="51"/>
                  <a:pt x="263" y="49"/>
                  <a:pt x="248" y="45"/>
                </a:cubicBezTo>
                <a:cubicBezTo>
                  <a:pt x="243" y="43"/>
                  <a:pt x="238" y="42"/>
                  <a:pt x="233" y="40"/>
                </a:cubicBezTo>
                <a:cubicBezTo>
                  <a:pt x="228" y="38"/>
                  <a:pt x="223" y="36"/>
                  <a:pt x="218" y="34"/>
                </a:cubicBezTo>
                <a:cubicBezTo>
                  <a:pt x="218" y="34"/>
                  <a:pt x="218" y="34"/>
                  <a:pt x="218" y="34"/>
                </a:cubicBezTo>
                <a:cubicBezTo>
                  <a:pt x="218" y="34"/>
                  <a:pt x="218" y="34"/>
                  <a:pt x="218" y="34"/>
                </a:cubicBezTo>
                <a:cubicBezTo>
                  <a:pt x="218" y="34"/>
                  <a:pt x="218" y="34"/>
                  <a:pt x="218" y="34"/>
                </a:cubicBezTo>
                <a:cubicBezTo>
                  <a:pt x="203" y="28"/>
                  <a:pt x="190" y="22"/>
                  <a:pt x="181" y="23"/>
                </a:cubicBezTo>
                <a:cubicBezTo>
                  <a:pt x="177" y="23"/>
                  <a:pt x="175" y="24"/>
                  <a:pt x="173" y="28"/>
                </a:cubicBezTo>
                <a:cubicBezTo>
                  <a:pt x="172" y="31"/>
                  <a:pt x="171" y="35"/>
                  <a:pt x="171" y="40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4" y="40"/>
                  <a:pt x="154" y="40"/>
                  <a:pt x="154" y="40"/>
                </a:cubicBezTo>
                <a:close/>
                <a:moveTo>
                  <a:pt x="39" y="80"/>
                </a:moveTo>
                <a:cubicBezTo>
                  <a:pt x="272" y="80"/>
                  <a:pt x="272" y="80"/>
                  <a:pt x="272" y="80"/>
                </a:cubicBezTo>
                <a:cubicBezTo>
                  <a:pt x="294" y="80"/>
                  <a:pt x="311" y="98"/>
                  <a:pt x="311" y="119"/>
                </a:cubicBezTo>
                <a:cubicBezTo>
                  <a:pt x="311" y="286"/>
                  <a:pt x="311" y="286"/>
                  <a:pt x="311" y="286"/>
                </a:cubicBezTo>
                <a:cubicBezTo>
                  <a:pt x="311" y="308"/>
                  <a:pt x="294" y="325"/>
                  <a:pt x="272" y="325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17" y="325"/>
                  <a:pt x="0" y="308"/>
                  <a:pt x="0" y="286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98"/>
                  <a:pt x="17" y="80"/>
                  <a:pt x="39" y="80"/>
                </a:cubicBezTo>
                <a:close/>
                <a:moveTo>
                  <a:pt x="234" y="256"/>
                </a:moveTo>
                <a:cubicBezTo>
                  <a:pt x="230" y="256"/>
                  <a:pt x="228" y="259"/>
                  <a:pt x="228" y="263"/>
                </a:cubicBezTo>
                <a:cubicBezTo>
                  <a:pt x="228" y="281"/>
                  <a:pt x="228" y="281"/>
                  <a:pt x="228" y="281"/>
                </a:cubicBezTo>
                <a:cubicBezTo>
                  <a:pt x="228" y="284"/>
                  <a:pt x="230" y="287"/>
                  <a:pt x="234" y="287"/>
                </a:cubicBezTo>
                <a:cubicBezTo>
                  <a:pt x="261" y="287"/>
                  <a:pt x="261" y="287"/>
                  <a:pt x="261" y="287"/>
                </a:cubicBezTo>
                <a:cubicBezTo>
                  <a:pt x="264" y="287"/>
                  <a:pt x="267" y="284"/>
                  <a:pt x="267" y="281"/>
                </a:cubicBezTo>
                <a:cubicBezTo>
                  <a:pt x="267" y="263"/>
                  <a:pt x="267" y="263"/>
                  <a:pt x="267" y="263"/>
                </a:cubicBezTo>
                <a:cubicBezTo>
                  <a:pt x="267" y="259"/>
                  <a:pt x="264" y="256"/>
                  <a:pt x="261" y="256"/>
                </a:cubicBezTo>
                <a:cubicBezTo>
                  <a:pt x="234" y="256"/>
                  <a:pt x="234" y="256"/>
                  <a:pt x="234" y="256"/>
                </a:cubicBezTo>
                <a:close/>
                <a:moveTo>
                  <a:pt x="102" y="256"/>
                </a:moveTo>
                <a:cubicBezTo>
                  <a:pt x="97" y="256"/>
                  <a:pt x="93" y="260"/>
                  <a:pt x="93" y="265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83"/>
                  <a:pt x="97" y="287"/>
                  <a:pt x="102" y="287"/>
                </a:cubicBezTo>
                <a:cubicBezTo>
                  <a:pt x="206" y="287"/>
                  <a:pt x="206" y="287"/>
                  <a:pt x="206" y="287"/>
                </a:cubicBezTo>
                <a:cubicBezTo>
                  <a:pt x="210" y="287"/>
                  <a:pt x="214" y="283"/>
                  <a:pt x="214" y="279"/>
                </a:cubicBezTo>
                <a:cubicBezTo>
                  <a:pt x="214" y="265"/>
                  <a:pt x="214" y="265"/>
                  <a:pt x="214" y="265"/>
                </a:cubicBezTo>
                <a:cubicBezTo>
                  <a:pt x="214" y="260"/>
                  <a:pt x="210" y="256"/>
                  <a:pt x="206" y="256"/>
                </a:cubicBezTo>
                <a:cubicBezTo>
                  <a:pt x="102" y="256"/>
                  <a:pt x="102" y="256"/>
                  <a:pt x="102" y="256"/>
                </a:cubicBezTo>
                <a:close/>
                <a:moveTo>
                  <a:pt x="189" y="128"/>
                </a:moveTo>
                <a:cubicBezTo>
                  <a:pt x="186" y="128"/>
                  <a:pt x="183" y="131"/>
                  <a:pt x="183" y="134"/>
                </a:cubicBezTo>
                <a:cubicBezTo>
                  <a:pt x="183" y="152"/>
                  <a:pt x="183" y="152"/>
                  <a:pt x="183" y="152"/>
                </a:cubicBezTo>
                <a:cubicBezTo>
                  <a:pt x="183" y="156"/>
                  <a:pt x="186" y="159"/>
                  <a:pt x="189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9" y="159"/>
                  <a:pt x="222" y="156"/>
                  <a:pt x="222" y="152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31"/>
                  <a:pt x="219" y="128"/>
                  <a:pt x="216" y="128"/>
                </a:cubicBezTo>
                <a:cubicBezTo>
                  <a:pt x="189" y="128"/>
                  <a:pt x="189" y="128"/>
                  <a:pt x="189" y="128"/>
                </a:cubicBezTo>
                <a:close/>
                <a:moveTo>
                  <a:pt x="137" y="128"/>
                </a:moveTo>
                <a:cubicBezTo>
                  <a:pt x="134" y="128"/>
                  <a:pt x="131" y="131"/>
                  <a:pt x="131" y="134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1" y="156"/>
                  <a:pt x="134" y="159"/>
                  <a:pt x="137" y="159"/>
                </a:cubicBezTo>
                <a:cubicBezTo>
                  <a:pt x="164" y="159"/>
                  <a:pt x="164" y="159"/>
                  <a:pt x="164" y="159"/>
                </a:cubicBezTo>
                <a:cubicBezTo>
                  <a:pt x="168" y="159"/>
                  <a:pt x="171" y="156"/>
                  <a:pt x="171" y="152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1" y="131"/>
                  <a:pt x="168" y="128"/>
                  <a:pt x="164" y="128"/>
                </a:cubicBezTo>
                <a:cubicBezTo>
                  <a:pt x="137" y="128"/>
                  <a:pt x="137" y="128"/>
                  <a:pt x="137" y="128"/>
                </a:cubicBezTo>
                <a:close/>
                <a:moveTo>
                  <a:pt x="52" y="128"/>
                </a:moveTo>
                <a:cubicBezTo>
                  <a:pt x="48" y="128"/>
                  <a:pt x="46" y="131"/>
                  <a:pt x="46" y="134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6" y="156"/>
                  <a:pt x="48" y="159"/>
                  <a:pt x="52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20" y="159"/>
                  <a:pt x="123" y="156"/>
                  <a:pt x="123" y="152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3" y="131"/>
                  <a:pt x="120" y="128"/>
                  <a:pt x="116" y="128"/>
                </a:cubicBezTo>
                <a:cubicBezTo>
                  <a:pt x="52" y="128"/>
                  <a:pt x="52" y="128"/>
                  <a:pt x="52" y="128"/>
                </a:cubicBezTo>
                <a:close/>
                <a:moveTo>
                  <a:pt x="148" y="171"/>
                </a:moveTo>
                <a:cubicBezTo>
                  <a:pt x="144" y="171"/>
                  <a:pt x="142" y="174"/>
                  <a:pt x="142" y="177"/>
                </a:cubicBezTo>
                <a:cubicBezTo>
                  <a:pt x="142" y="196"/>
                  <a:pt x="142" y="196"/>
                  <a:pt x="142" y="196"/>
                </a:cubicBezTo>
                <a:cubicBezTo>
                  <a:pt x="142" y="199"/>
                  <a:pt x="144" y="202"/>
                  <a:pt x="148" y="202"/>
                </a:cubicBezTo>
                <a:cubicBezTo>
                  <a:pt x="175" y="202"/>
                  <a:pt x="175" y="202"/>
                  <a:pt x="175" y="202"/>
                </a:cubicBezTo>
                <a:cubicBezTo>
                  <a:pt x="178" y="202"/>
                  <a:pt x="181" y="199"/>
                  <a:pt x="181" y="196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181" y="174"/>
                  <a:pt x="178" y="171"/>
                  <a:pt x="175" y="171"/>
                </a:cubicBezTo>
                <a:cubicBezTo>
                  <a:pt x="148" y="171"/>
                  <a:pt x="148" y="171"/>
                  <a:pt x="148" y="171"/>
                </a:cubicBezTo>
                <a:close/>
                <a:moveTo>
                  <a:pt x="99" y="171"/>
                </a:moveTo>
                <a:cubicBezTo>
                  <a:pt x="95" y="171"/>
                  <a:pt x="92" y="174"/>
                  <a:pt x="92" y="177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9"/>
                  <a:pt x="95" y="202"/>
                  <a:pt x="99" y="202"/>
                </a:cubicBezTo>
                <a:cubicBezTo>
                  <a:pt x="125" y="202"/>
                  <a:pt x="125" y="202"/>
                  <a:pt x="125" y="202"/>
                </a:cubicBezTo>
                <a:cubicBezTo>
                  <a:pt x="129" y="202"/>
                  <a:pt x="132" y="199"/>
                  <a:pt x="132" y="196"/>
                </a:cubicBezTo>
                <a:cubicBezTo>
                  <a:pt x="132" y="177"/>
                  <a:pt x="132" y="177"/>
                  <a:pt x="132" y="177"/>
                </a:cubicBezTo>
                <a:cubicBezTo>
                  <a:pt x="132" y="174"/>
                  <a:pt x="129" y="171"/>
                  <a:pt x="125" y="171"/>
                </a:cubicBezTo>
                <a:cubicBezTo>
                  <a:pt x="99" y="171"/>
                  <a:pt x="99" y="171"/>
                  <a:pt x="99" y="171"/>
                </a:cubicBezTo>
                <a:close/>
                <a:moveTo>
                  <a:pt x="51" y="171"/>
                </a:moveTo>
                <a:cubicBezTo>
                  <a:pt x="47" y="171"/>
                  <a:pt x="44" y="174"/>
                  <a:pt x="44" y="177"/>
                </a:cubicBezTo>
                <a:cubicBezTo>
                  <a:pt x="44" y="196"/>
                  <a:pt x="44" y="196"/>
                  <a:pt x="44" y="196"/>
                </a:cubicBezTo>
                <a:cubicBezTo>
                  <a:pt x="44" y="199"/>
                  <a:pt x="47" y="202"/>
                  <a:pt x="51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81" y="202"/>
                  <a:pt x="84" y="199"/>
                  <a:pt x="84" y="196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4" y="174"/>
                  <a:pt x="81" y="171"/>
                  <a:pt x="77" y="171"/>
                </a:cubicBezTo>
                <a:cubicBezTo>
                  <a:pt x="51" y="171"/>
                  <a:pt x="51" y="171"/>
                  <a:pt x="51" y="171"/>
                </a:cubicBezTo>
                <a:close/>
                <a:moveTo>
                  <a:pt x="184" y="212"/>
                </a:moveTo>
                <a:cubicBezTo>
                  <a:pt x="181" y="212"/>
                  <a:pt x="178" y="215"/>
                  <a:pt x="178" y="219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8" y="240"/>
                  <a:pt x="181" y="243"/>
                  <a:pt x="184" y="243"/>
                </a:cubicBezTo>
                <a:cubicBezTo>
                  <a:pt x="211" y="243"/>
                  <a:pt x="211" y="243"/>
                  <a:pt x="211" y="243"/>
                </a:cubicBezTo>
                <a:cubicBezTo>
                  <a:pt x="214" y="243"/>
                  <a:pt x="217" y="240"/>
                  <a:pt x="217" y="237"/>
                </a:cubicBezTo>
                <a:cubicBezTo>
                  <a:pt x="217" y="219"/>
                  <a:pt x="217" y="219"/>
                  <a:pt x="217" y="219"/>
                </a:cubicBezTo>
                <a:cubicBezTo>
                  <a:pt x="217" y="215"/>
                  <a:pt x="214" y="212"/>
                  <a:pt x="211" y="212"/>
                </a:cubicBezTo>
                <a:cubicBezTo>
                  <a:pt x="184" y="212"/>
                  <a:pt x="184" y="212"/>
                  <a:pt x="184" y="212"/>
                </a:cubicBezTo>
                <a:close/>
                <a:moveTo>
                  <a:pt x="135" y="212"/>
                </a:moveTo>
                <a:cubicBezTo>
                  <a:pt x="131" y="212"/>
                  <a:pt x="128" y="215"/>
                  <a:pt x="128" y="219"/>
                </a:cubicBezTo>
                <a:cubicBezTo>
                  <a:pt x="128" y="237"/>
                  <a:pt x="128" y="237"/>
                  <a:pt x="128" y="237"/>
                </a:cubicBezTo>
                <a:cubicBezTo>
                  <a:pt x="128" y="240"/>
                  <a:pt x="131" y="243"/>
                  <a:pt x="135" y="243"/>
                </a:cubicBezTo>
                <a:cubicBezTo>
                  <a:pt x="161" y="243"/>
                  <a:pt x="161" y="243"/>
                  <a:pt x="161" y="243"/>
                </a:cubicBezTo>
                <a:cubicBezTo>
                  <a:pt x="165" y="243"/>
                  <a:pt x="168" y="240"/>
                  <a:pt x="168" y="237"/>
                </a:cubicBezTo>
                <a:cubicBezTo>
                  <a:pt x="168" y="219"/>
                  <a:pt x="168" y="219"/>
                  <a:pt x="168" y="219"/>
                </a:cubicBezTo>
                <a:cubicBezTo>
                  <a:pt x="168" y="215"/>
                  <a:pt x="165" y="212"/>
                  <a:pt x="161" y="212"/>
                </a:cubicBezTo>
                <a:cubicBezTo>
                  <a:pt x="135" y="212"/>
                  <a:pt x="135" y="212"/>
                  <a:pt x="135" y="212"/>
                </a:cubicBezTo>
                <a:close/>
                <a:moveTo>
                  <a:pt x="50" y="212"/>
                </a:moveTo>
                <a:cubicBezTo>
                  <a:pt x="47" y="212"/>
                  <a:pt x="44" y="215"/>
                  <a:pt x="44" y="219"/>
                </a:cubicBezTo>
                <a:cubicBezTo>
                  <a:pt x="44" y="237"/>
                  <a:pt x="44" y="237"/>
                  <a:pt x="44" y="237"/>
                </a:cubicBezTo>
                <a:cubicBezTo>
                  <a:pt x="44" y="240"/>
                  <a:pt x="47" y="243"/>
                  <a:pt x="50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5" y="243"/>
                  <a:pt x="118" y="240"/>
                  <a:pt x="118" y="23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8" y="215"/>
                  <a:pt x="115" y="212"/>
                  <a:pt x="112" y="212"/>
                </a:cubicBezTo>
                <a:cubicBezTo>
                  <a:pt x="50" y="212"/>
                  <a:pt x="50" y="212"/>
                  <a:pt x="50" y="212"/>
                </a:cubicBezTo>
                <a:close/>
                <a:moveTo>
                  <a:pt x="50" y="256"/>
                </a:moveTo>
                <a:cubicBezTo>
                  <a:pt x="47" y="256"/>
                  <a:pt x="44" y="259"/>
                  <a:pt x="44" y="263"/>
                </a:cubicBezTo>
                <a:cubicBezTo>
                  <a:pt x="44" y="281"/>
                  <a:pt x="44" y="281"/>
                  <a:pt x="44" y="281"/>
                </a:cubicBezTo>
                <a:cubicBezTo>
                  <a:pt x="44" y="284"/>
                  <a:pt x="47" y="287"/>
                  <a:pt x="50" y="287"/>
                </a:cubicBezTo>
                <a:cubicBezTo>
                  <a:pt x="77" y="287"/>
                  <a:pt x="77" y="287"/>
                  <a:pt x="77" y="287"/>
                </a:cubicBezTo>
                <a:cubicBezTo>
                  <a:pt x="80" y="287"/>
                  <a:pt x="83" y="284"/>
                  <a:pt x="83" y="281"/>
                </a:cubicBezTo>
                <a:cubicBezTo>
                  <a:pt x="83" y="263"/>
                  <a:pt x="83" y="263"/>
                  <a:pt x="83" y="263"/>
                </a:cubicBezTo>
                <a:cubicBezTo>
                  <a:pt x="83" y="259"/>
                  <a:pt x="80" y="256"/>
                  <a:pt x="77" y="256"/>
                </a:cubicBezTo>
                <a:cubicBezTo>
                  <a:pt x="50" y="256"/>
                  <a:pt x="50" y="256"/>
                  <a:pt x="50" y="256"/>
                </a:cubicBezTo>
                <a:close/>
                <a:moveTo>
                  <a:pt x="202" y="171"/>
                </a:moveTo>
                <a:cubicBezTo>
                  <a:pt x="198" y="171"/>
                  <a:pt x="196" y="174"/>
                  <a:pt x="196" y="177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9"/>
                  <a:pt x="198" y="202"/>
                  <a:pt x="202" y="202"/>
                </a:cubicBezTo>
                <a:cubicBezTo>
                  <a:pt x="241" y="202"/>
                  <a:pt x="241" y="202"/>
                  <a:pt x="241" y="202"/>
                </a:cubicBezTo>
                <a:cubicBezTo>
                  <a:pt x="259" y="202"/>
                  <a:pt x="259" y="202"/>
                  <a:pt x="259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1" y="202"/>
                  <a:pt x="261" y="202"/>
                  <a:pt x="261" y="202"/>
                </a:cubicBezTo>
                <a:cubicBezTo>
                  <a:pt x="262" y="202"/>
                  <a:pt x="262" y="202"/>
                  <a:pt x="262" y="202"/>
                </a:cubicBezTo>
                <a:cubicBezTo>
                  <a:pt x="262" y="202"/>
                  <a:pt x="262" y="202"/>
                  <a:pt x="262" y="202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0"/>
                  <a:pt x="263" y="200"/>
                  <a:pt x="263" y="200"/>
                </a:cubicBezTo>
                <a:cubicBezTo>
                  <a:pt x="263" y="200"/>
                  <a:pt x="263" y="200"/>
                  <a:pt x="263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200"/>
                  <a:pt x="264" y="200"/>
                  <a:pt x="264" y="200"/>
                </a:cubicBezTo>
                <a:cubicBezTo>
                  <a:pt x="264" y="199"/>
                  <a:pt x="264" y="199"/>
                  <a:pt x="264" y="199"/>
                </a:cubicBezTo>
                <a:cubicBezTo>
                  <a:pt x="264" y="199"/>
                  <a:pt x="264" y="199"/>
                  <a:pt x="264" y="199"/>
                </a:cubicBezTo>
                <a:cubicBezTo>
                  <a:pt x="264" y="199"/>
                  <a:pt x="264" y="199"/>
                  <a:pt x="264" y="199"/>
                </a:cubicBezTo>
                <a:cubicBezTo>
                  <a:pt x="264" y="199"/>
                  <a:pt x="264" y="199"/>
                  <a:pt x="264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7"/>
                  <a:pt x="266" y="197"/>
                  <a:pt x="266" y="197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96"/>
                  <a:pt x="266" y="196"/>
                  <a:pt x="266" y="196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266" y="133"/>
                  <a:pt x="266" y="133"/>
                  <a:pt x="266" y="133"/>
                </a:cubicBezTo>
                <a:cubicBezTo>
                  <a:pt x="266" y="130"/>
                  <a:pt x="263" y="127"/>
                  <a:pt x="259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38" y="127"/>
                  <a:pt x="235" y="130"/>
                  <a:pt x="235" y="133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02" y="171"/>
                  <a:pt x="202" y="171"/>
                  <a:pt x="202" y="171"/>
                </a:cubicBezTo>
                <a:close/>
                <a:moveTo>
                  <a:pt x="234" y="212"/>
                </a:moveTo>
                <a:cubicBezTo>
                  <a:pt x="231" y="212"/>
                  <a:pt x="228" y="215"/>
                  <a:pt x="228" y="219"/>
                </a:cubicBezTo>
                <a:cubicBezTo>
                  <a:pt x="228" y="237"/>
                  <a:pt x="228" y="237"/>
                  <a:pt x="228" y="237"/>
                </a:cubicBezTo>
                <a:cubicBezTo>
                  <a:pt x="228" y="240"/>
                  <a:pt x="231" y="243"/>
                  <a:pt x="234" y="243"/>
                </a:cubicBezTo>
                <a:cubicBezTo>
                  <a:pt x="261" y="243"/>
                  <a:pt x="261" y="243"/>
                  <a:pt x="261" y="243"/>
                </a:cubicBezTo>
                <a:cubicBezTo>
                  <a:pt x="264" y="243"/>
                  <a:pt x="267" y="240"/>
                  <a:pt x="267" y="237"/>
                </a:cubicBezTo>
                <a:cubicBezTo>
                  <a:pt x="267" y="219"/>
                  <a:pt x="267" y="219"/>
                  <a:pt x="267" y="219"/>
                </a:cubicBezTo>
                <a:cubicBezTo>
                  <a:pt x="267" y="215"/>
                  <a:pt x="264" y="212"/>
                  <a:pt x="261" y="212"/>
                </a:cubicBezTo>
                <a:lnTo>
                  <a:pt x="234" y="2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Freeform 52"/>
          <p:cNvSpPr>
            <a:spLocks/>
          </p:cNvSpPr>
          <p:nvPr/>
        </p:nvSpPr>
        <p:spPr bwMode="auto">
          <a:xfrm>
            <a:off x="7840663" y="4795838"/>
            <a:ext cx="1228725" cy="1228725"/>
          </a:xfrm>
          <a:custGeom>
            <a:avLst/>
            <a:gdLst>
              <a:gd name="T0" fmla="*/ 32 w 378"/>
              <a:gd name="T1" fmla="*/ 0 h 378"/>
              <a:gd name="T2" fmla="*/ 346 w 378"/>
              <a:gd name="T3" fmla="*/ 0 h 378"/>
              <a:gd name="T4" fmla="*/ 378 w 378"/>
              <a:gd name="T5" fmla="*/ 32 h 378"/>
              <a:gd name="T6" fmla="*/ 378 w 378"/>
              <a:gd name="T7" fmla="*/ 346 h 378"/>
              <a:gd name="T8" fmla="*/ 346 w 378"/>
              <a:gd name="T9" fmla="*/ 378 h 378"/>
              <a:gd name="T10" fmla="*/ 32 w 378"/>
              <a:gd name="T11" fmla="*/ 378 h 378"/>
              <a:gd name="T12" fmla="*/ 0 w 378"/>
              <a:gd name="T13" fmla="*/ 346 h 378"/>
              <a:gd name="T14" fmla="*/ 0 w 378"/>
              <a:gd name="T15" fmla="*/ 32 h 378"/>
              <a:gd name="T16" fmla="*/ 32 w 378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8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4"/>
                  <a:pt x="378" y="32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8"/>
                  <a:pt x="346" y="378"/>
                </a:cubicBezTo>
                <a:cubicBezTo>
                  <a:pt x="32" y="378"/>
                  <a:pt x="32" y="378"/>
                  <a:pt x="32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5" name="Freeform 53"/>
          <p:cNvSpPr>
            <a:spLocks/>
          </p:cNvSpPr>
          <p:nvPr/>
        </p:nvSpPr>
        <p:spPr bwMode="auto">
          <a:xfrm>
            <a:off x="6446838" y="4795838"/>
            <a:ext cx="1228725" cy="1228725"/>
          </a:xfrm>
          <a:custGeom>
            <a:avLst/>
            <a:gdLst>
              <a:gd name="T0" fmla="*/ 32 w 378"/>
              <a:gd name="T1" fmla="*/ 0 h 378"/>
              <a:gd name="T2" fmla="*/ 346 w 378"/>
              <a:gd name="T3" fmla="*/ 0 h 378"/>
              <a:gd name="T4" fmla="*/ 378 w 378"/>
              <a:gd name="T5" fmla="*/ 32 h 378"/>
              <a:gd name="T6" fmla="*/ 378 w 378"/>
              <a:gd name="T7" fmla="*/ 346 h 378"/>
              <a:gd name="T8" fmla="*/ 346 w 378"/>
              <a:gd name="T9" fmla="*/ 378 h 378"/>
              <a:gd name="T10" fmla="*/ 32 w 378"/>
              <a:gd name="T11" fmla="*/ 378 h 378"/>
              <a:gd name="T12" fmla="*/ 0 w 378"/>
              <a:gd name="T13" fmla="*/ 346 h 378"/>
              <a:gd name="T14" fmla="*/ 0 w 378"/>
              <a:gd name="T15" fmla="*/ 32 h 378"/>
              <a:gd name="T16" fmla="*/ 32 w 378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8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4"/>
                  <a:pt x="378" y="32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8"/>
                  <a:pt x="346" y="378"/>
                </a:cubicBezTo>
                <a:cubicBezTo>
                  <a:pt x="32" y="378"/>
                  <a:pt x="32" y="378"/>
                  <a:pt x="32" y="378"/>
                </a:cubicBezTo>
                <a:cubicBezTo>
                  <a:pt x="14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6" name="Freeform 54"/>
          <p:cNvSpPr>
            <a:spLocks/>
          </p:cNvSpPr>
          <p:nvPr/>
        </p:nvSpPr>
        <p:spPr bwMode="auto">
          <a:xfrm>
            <a:off x="7840663" y="715963"/>
            <a:ext cx="1228725" cy="1231900"/>
          </a:xfrm>
          <a:custGeom>
            <a:avLst/>
            <a:gdLst>
              <a:gd name="T0" fmla="*/ 32 w 378"/>
              <a:gd name="T1" fmla="*/ 0 h 379"/>
              <a:gd name="T2" fmla="*/ 346 w 378"/>
              <a:gd name="T3" fmla="*/ 0 h 379"/>
              <a:gd name="T4" fmla="*/ 378 w 378"/>
              <a:gd name="T5" fmla="*/ 33 h 379"/>
              <a:gd name="T6" fmla="*/ 378 w 378"/>
              <a:gd name="T7" fmla="*/ 346 h 379"/>
              <a:gd name="T8" fmla="*/ 346 w 378"/>
              <a:gd name="T9" fmla="*/ 379 h 379"/>
              <a:gd name="T10" fmla="*/ 32 w 378"/>
              <a:gd name="T11" fmla="*/ 379 h 379"/>
              <a:gd name="T12" fmla="*/ 0 w 378"/>
              <a:gd name="T13" fmla="*/ 346 h 379"/>
              <a:gd name="T14" fmla="*/ 0 w 378"/>
              <a:gd name="T15" fmla="*/ 33 h 379"/>
              <a:gd name="T16" fmla="*/ 32 w 378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9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5"/>
                  <a:pt x="378" y="33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9"/>
                  <a:pt x="346" y="379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7" name="Freeform 55"/>
          <p:cNvSpPr>
            <a:spLocks/>
          </p:cNvSpPr>
          <p:nvPr/>
        </p:nvSpPr>
        <p:spPr bwMode="auto">
          <a:xfrm>
            <a:off x="9231313" y="715963"/>
            <a:ext cx="1231900" cy="1231900"/>
          </a:xfrm>
          <a:custGeom>
            <a:avLst/>
            <a:gdLst>
              <a:gd name="T0" fmla="*/ 33 w 379"/>
              <a:gd name="T1" fmla="*/ 0 h 379"/>
              <a:gd name="T2" fmla="*/ 346 w 379"/>
              <a:gd name="T3" fmla="*/ 0 h 379"/>
              <a:gd name="T4" fmla="*/ 379 w 379"/>
              <a:gd name="T5" fmla="*/ 33 h 379"/>
              <a:gd name="T6" fmla="*/ 379 w 379"/>
              <a:gd name="T7" fmla="*/ 346 h 379"/>
              <a:gd name="T8" fmla="*/ 346 w 379"/>
              <a:gd name="T9" fmla="*/ 379 h 379"/>
              <a:gd name="T10" fmla="*/ 33 w 379"/>
              <a:gd name="T11" fmla="*/ 379 h 379"/>
              <a:gd name="T12" fmla="*/ 0 w 379"/>
              <a:gd name="T13" fmla="*/ 346 h 379"/>
              <a:gd name="T14" fmla="*/ 0 w 379"/>
              <a:gd name="T15" fmla="*/ 33 h 379"/>
              <a:gd name="T16" fmla="*/ 33 w 379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9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5"/>
                  <a:pt x="379" y="33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9"/>
                  <a:pt x="346" y="379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8" name="Freeform 56"/>
          <p:cNvSpPr>
            <a:spLocks/>
          </p:cNvSpPr>
          <p:nvPr/>
        </p:nvSpPr>
        <p:spPr bwMode="auto">
          <a:xfrm>
            <a:off x="10625138" y="715963"/>
            <a:ext cx="1231900" cy="1231900"/>
          </a:xfrm>
          <a:custGeom>
            <a:avLst/>
            <a:gdLst>
              <a:gd name="T0" fmla="*/ 33 w 379"/>
              <a:gd name="T1" fmla="*/ 0 h 379"/>
              <a:gd name="T2" fmla="*/ 346 w 379"/>
              <a:gd name="T3" fmla="*/ 0 h 379"/>
              <a:gd name="T4" fmla="*/ 379 w 379"/>
              <a:gd name="T5" fmla="*/ 33 h 379"/>
              <a:gd name="T6" fmla="*/ 379 w 379"/>
              <a:gd name="T7" fmla="*/ 346 h 379"/>
              <a:gd name="T8" fmla="*/ 346 w 379"/>
              <a:gd name="T9" fmla="*/ 379 h 379"/>
              <a:gd name="T10" fmla="*/ 33 w 379"/>
              <a:gd name="T11" fmla="*/ 379 h 379"/>
              <a:gd name="T12" fmla="*/ 0 w 379"/>
              <a:gd name="T13" fmla="*/ 346 h 379"/>
              <a:gd name="T14" fmla="*/ 0 w 379"/>
              <a:gd name="T15" fmla="*/ 33 h 379"/>
              <a:gd name="T16" fmla="*/ 33 w 379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9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5"/>
                  <a:pt x="379" y="33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9"/>
                  <a:pt x="346" y="379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9" name="Freeform 57"/>
          <p:cNvSpPr>
            <a:spLocks/>
          </p:cNvSpPr>
          <p:nvPr/>
        </p:nvSpPr>
        <p:spPr bwMode="auto">
          <a:xfrm>
            <a:off x="6446838" y="715963"/>
            <a:ext cx="1228725" cy="1231900"/>
          </a:xfrm>
          <a:custGeom>
            <a:avLst/>
            <a:gdLst>
              <a:gd name="T0" fmla="*/ 32 w 378"/>
              <a:gd name="T1" fmla="*/ 0 h 379"/>
              <a:gd name="T2" fmla="*/ 346 w 378"/>
              <a:gd name="T3" fmla="*/ 0 h 379"/>
              <a:gd name="T4" fmla="*/ 378 w 378"/>
              <a:gd name="T5" fmla="*/ 33 h 379"/>
              <a:gd name="T6" fmla="*/ 378 w 378"/>
              <a:gd name="T7" fmla="*/ 346 h 379"/>
              <a:gd name="T8" fmla="*/ 346 w 378"/>
              <a:gd name="T9" fmla="*/ 379 h 379"/>
              <a:gd name="T10" fmla="*/ 32 w 378"/>
              <a:gd name="T11" fmla="*/ 379 h 379"/>
              <a:gd name="T12" fmla="*/ 0 w 378"/>
              <a:gd name="T13" fmla="*/ 346 h 379"/>
              <a:gd name="T14" fmla="*/ 0 w 378"/>
              <a:gd name="T15" fmla="*/ 33 h 379"/>
              <a:gd name="T16" fmla="*/ 32 w 378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9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5"/>
                  <a:pt x="378" y="33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9"/>
                  <a:pt x="346" y="379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14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4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0" name="Freeform 58"/>
          <p:cNvSpPr>
            <a:spLocks/>
          </p:cNvSpPr>
          <p:nvPr/>
        </p:nvSpPr>
        <p:spPr bwMode="auto">
          <a:xfrm>
            <a:off x="7840663" y="2081213"/>
            <a:ext cx="1228725" cy="1227138"/>
          </a:xfrm>
          <a:custGeom>
            <a:avLst/>
            <a:gdLst>
              <a:gd name="T0" fmla="*/ 32 w 378"/>
              <a:gd name="T1" fmla="*/ 0 h 378"/>
              <a:gd name="T2" fmla="*/ 346 w 378"/>
              <a:gd name="T3" fmla="*/ 0 h 378"/>
              <a:gd name="T4" fmla="*/ 378 w 378"/>
              <a:gd name="T5" fmla="*/ 32 h 378"/>
              <a:gd name="T6" fmla="*/ 378 w 378"/>
              <a:gd name="T7" fmla="*/ 346 h 378"/>
              <a:gd name="T8" fmla="*/ 346 w 378"/>
              <a:gd name="T9" fmla="*/ 378 h 378"/>
              <a:gd name="T10" fmla="*/ 32 w 378"/>
              <a:gd name="T11" fmla="*/ 378 h 378"/>
              <a:gd name="T12" fmla="*/ 0 w 378"/>
              <a:gd name="T13" fmla="*/ 346 h 378"/>
              <a:gd name="T14" fmla="*/ 0 w 378"/>
              <a:gd name="T15" fmla="*/ 32 h 378"/>
              <a:gd name="T16" fmla="*/ 32 w 378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8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4"/>
                  <a:pt x="378" y="32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8"/>
                  <a:pt x="346" y="378"/>
                </a:cubicBezTo>
                <a:cubicBezTo>
                  <a:pt x="32" y="378"/>
                  <a:pt x="32" y="378"/>
                  <a:pt x="32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1" name="Freeform 59"/>
          <p:cNvSpPr>
            <a:spLocks/>
          </p:cNvSpPr>
          <p:nvPr/>
        </p:nvSpPr>
        <p:spPr bwMode="auto">
          <a:xfrm>
            <a:off x="9231313" y="2081213"/>
            <a:ext cx="1231900" cy="1227138"/>
          </a:xfrm>
          <a:custGeom>
            <a:avLst/>
            <a:gdLst>
              <a:gd name="T0" fmla="*/ 33 w 379"/>
              <a:gd name="T1" fmla="*/ 0 h 378"/>
              <a:gd name="T2" fmla="*/ 346 w 379"/>
              <a:gd name="T3" fmla="*/ 0 h 378"/>
              <a:gd name="T4" fmla="*/ 379 w 379"/>
              <a:gd name="T5" fmla="*/ 32 h 378"/>
              <a:gd name="T6" fmla="*/ 379 w 379"/>
              <a:gd name="T7" fmla="*/ 346 h 378"/>
              <a:gd name="T8" fmla="*/ 346 w 379"/>
              <a:gd name="T9" fmla="*/ 378 h 378"/>
              <a:gd name="T10" fmla="*/ 33 w 379"/>
              <a:gd name="T11" fmla="*/ 378 h 378"/>
              <a:gd name="T12" fmla="*/ 0 w 379"/>
              <a:gd name="T13" fmla="*/ 346 h 378"/>
              <a:gd name="T14" fmla="*/ 0 w 379"/>
              <a:gd name="T15" fmla="*/ 32 h 378"/>
              <a:gd name="T16" fmla="*/ 33 w 379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8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4"/>
                  <a:pt x="379" y="32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8"/>
                  <a:pt x="346" y="378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2" name="Freeform 60"/>
          <p:cNvSpPr>
            <a:spLocks/>
          </p:cNvSpPr>
          <p:nvPr/>
        </p:nvSpPr>
        <p:spPr bwMode="auto">
          <a:xfrm>
            <a:off x="10625138" y="2081213"/>
            <a:ext cx="1231900" cy="1227138"/>
          </a:xfrm>
          <a:custGeom>
            <a:avLst/>
            <a:gdLst>
              <a:gd name="T0" fmla="*/ 33 w 379"/>
              <a:gd name="T1" fmla="*/ 0 h 378"/>
              <a:gd name="T2" fmla="*/ 346 w 379"/>
              <a:gd name="T3" fmla="*/ 0 h 378"/>
              <a:gd name="T4" fmla="*/ 379 w 379"/>
              <a:gd name="T5" fmla="*/ 32 h 378"/>
              <a:gd name="T6" fmla="*/ 379 w 379"/>
              <a:gd name="T7" fmla="*/ 346 h 378"/>
              <a:gd name="T8" fmla="*/ 346 w 379"/>
              <a:gd name="T9" fmla="*/ 378 h 378"/>
              <a:gd name="T10" fmla="*/ 33 w 379"/>
              <a:gd name="T11" fmla="*/ 378 h 378"/>
              <a:gd name="T12" fmla="*/ 0 w 379"/>
              <a:gd name="T13" fmla="*/ 346 h 378"/>
              <a:gd name="T14" fmla="*/ 0 w 379"/>
              <a:gd name="T15" fmla="*/ 32 h 378"/>
              <a:gd name="T16" fmla="*/ 33 w 379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8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4"/>
                  <a:pt x="379" y="32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8"/>
                  <a:pt x="346" y="378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3" name="Freeform 61"/>
          <p:cNvSpPr>
            <a:spLocks/>
          </p:cNvSpPr>
          <p:nvPr/>
        </p:nvSpPr>
        <p:spPr bwMode="auto">
          <a:xfrm>
            <a:off x="6446838" y="2081213"/>
            <a:ext cx="1228725" cy="1227138"/>
          </a:xfrm>
          <a:custGeom>
            <a:avLst/>
            <a:gdLst>
              <a:gd name="T0" fmla="*/ 32 w 378"/>
              <a:gd name="T1" fmla="*/ 0 h 378"/>
              <a:gd name="T2" fmla="*/ 346 w 378"/>
              <a:gd name="T3" fmla="*/ 0 h 378"/>
              <a:gd name="T4" fmla="*/ 378 w 378"/>
              <a:gd name="T5" fmla="*/ 32 h 378"/>
              <a:gd name="T6" fmla="*/ 378 w 378"/>
              <a:gd name="T7" fmla="*/ 346 h 378"/>
              <a:gd name="T8" fmla="*/ 346 w 378"/>
              <a:gd name="T9" fmla="*/ 378 h 378"/>
              <a:gd name="T10" fmla="*/ 32 w 378"/>
              <a:gd name="T11" fmla="*/ 378 h 378"/>
              <a:gd name="T12" fmla="*/ 0 w 378"/>
              <a:gd name="T13" fmla="*/ 346 h 378"/>
              <a:gd name="T14" fmla="*/ 0 w 378"/>
              <a:gd name="T15" fmla="*/ 32 h 378"/>
              <a:gd name="T16" fmla="*/ 32 w 378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8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4"/>
                  <a:pt x="378" y="32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8"/>
                  <a:pt x="346" y="378"/>
                </a:cubicBezTo>
                <a:cubicBezTo>
                  <a:pt x="32" y="378"/>
                  <a:pt x="32" y="378"/>
                  <a:pt x="32" y="378"/>
                </a:cubicBezTo>
                <a:cubicBezTo>
                  <a:pt x="14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4" name="Freeform 62"/>
          <p:cNvSpPr>
            <a:spLocks/>
          </p:cNvSpPr>
          <p:nvPr/>
        </p:nvSpPr>
        <p:spPr bwMode="auto">
          <a:xfrm>
            <a:off x="7840663" y="3432176"/>
            <a:ext cx="1228725" cy="1231900"/>
          </a:xfrm>
          <a:custGeom>
            <a:avLst/>
            <a:gdLst>
              <a:gd name="T0" fmla="*/ 32 w 378"/>
              <a:gd name="T1" fmla="*/ 0 h 379"/>
              <a:gd name="T2" fmla="*/ 346 w 378"/>
              <a:gd name="T3" fmla="*/ 0 h 379"/>
              <a:gd name="T4" fmla="*/ 378 w 378"/>
              <a:gd name="T5" fmla="*/ 33 h 379"/>
              <a:gd name="T6" fmla="*/ 378 w 378"/>
              <a:gd name="T7" fmla="*/ 346 h 379"/>
              <a:gd name="T8" fmla="*/ 346 w 378"/>
              <a:gd name="T9" fmla="*/ 379 h 379"/>
              <a:gd name="T10" fmla="*/ 32 w 378"/>
              <a:gd name="T11" fmla="*/ 379 h 379"/>
              <a:gd name="T12" fmla="*/ 0 w 378"/>
              <a:gd name="T13" fmla="*/ 346 h 379"/>
              <a:gd name="T14" fmla="*/ 0 w 378"/>
              <a:gd name="T15" fmla="*/ 33 h 379"/>
              <a:gd name="T16" fmla="*/ 32 w 378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9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5"/>
                  <a:pt x="378" y="33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9"/>
                  <a:pt x="346" y="379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5" name="Freeform 63"/>
          <p:cNvSpPr>
            <a:spLocks/>
          </p:cNvSpPr>
          <p:nvPr/>
        </p:nvSpPr>
        <p:spPr bwMode="auto">
          <a:xfrm>
            <a:off x="9231313" y="3432176"/>
            <a:ext cx="1231900" cy="1231900"/>
          </a:xfrm>
          <a:custGeom>
            <a:avLst/>
            <a:gdLst>
              <a:gd name="T0" fmla="*/ 33 w 379"/>
              <a:gd name="T1" fmla="*/ 0 h 379"/>
              <a:gd name="T2" fmla="*/ 346 w 379"/>
              <a:gd name="T3" fmla="*/ 0 h 379"/>
              <a:gd name="T4" fmla="*/ 379 w 379"/>
              <a:gd name="T5" fmla="*/ 33 h 379"/>
              <a:gd name="T6" fmla="*/ 379 w 379"/>
              <a:gd name="T7" fmla="*/ 346 h 379"/>
              <a:gd name="T8" fmla="*/ 346 w 379"/>
              <a:gd name="T9" fmla="*/ 379 h 379"/>
              <a:gd name="T10" fmla="*/ 33 w 379"/>
              <a:gd name="T11" fmla="*/ 379 h 379"/>
              <a:gd name="T12" fmla="*/ 0 w 379"/>
              <a:gd name="T13" fmla="*/ 346 h 379"/>
              <a:gd name="T14" fmla="*/ 0 w 379"/>
              <a:gd name="T15" fmla="*/ 33 h 379"/>
              <a:gd name="T16" fmla="*/ 33 w 379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9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5"/>
                  <a:pt x="379" y="33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9"/>
                  <a:pt x="346" y="379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6" name="Freeform 64"/>
          <p:cNvSpPr>
            <a:spLocks/>
          </p:cNvSpPr>
          <p:nvPr/>
        </p:nvSpPr>
        <p:spPr bwMode="auto">
          <a:xfrm>
            <a:off x="10625138" y="3432176"/>
            <a:ext cx="1231900" cy="1231900"/>
          </a:xfrm>
          <a:custGeom>
            <a:avLst/>
            <a:gdLst>
              <a:gd name="T0" fmla="*/ 33 w 379"/>
              <a:gd name="T1" fmla="*/ 0 h 379"/>
              <a:gd name="T2" fmla="*/ 346 w 379"/>
              <a:gd name="T3" fmla="*/ 0 h 379"/>
              <a:gd name="T4" fmla="*/ 379 w 379"/>
              <a:gd name="T5" fmla="*/ 33 h 379"/>
              <a:gd name="T6" fmla="*/ 379 w 379"/>
              <a:gd name="T7" fmla="*/ 346 h 379"/>
              <a:gd name="T8" fmla="*/ 346 w 379"/>
              <a:gd name="T9" fmla="*/ 379 h 379"/>
              <a:gd name="T10" fmla="*/ 33 w 379"/>
              <a:gd name="T11" fmla="*/ 379 h 379"/>
              <a:gd name="T12" fmla="*/ 0 w 379"/>
              <a:gd name="T13" fmla="*/ 346 h 379"/>
              <a:gd name="T14" fmla="*/ 0 w 379"/>
              <a:gd name="T15" fmla="*/ 33 h 379"/>
              <a:gd name="T16" fmla="*/ 33 w 379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9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5"/>
                  <a:pt x="379" y="33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9"/>
                  <a:pt x="346" y="379"/>
                </a:cubicBezTo>
                <a:cubicBezTo>
                  <a:pt x="33" y="379"/>
                  <a:pt x="33" y="379"/>
                  <a:pt x="33" y="379"/>
                </a:cubicBezTo>
                <a:cubicBezTo>
                  <a:pt x="15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7" name="Freeform 65"/>
          <p:cNvSpPr>
            <a:spLocks/>
          </p:cNvSpPr>
          <p:nvPr/>
        </p:nvSpPr>
        <p:spPr bwMode="auto">
          <a:xfrm>
            <a:off x="6446838" y="3432176"/>
            <a:ext cx="1228725" cy="1231900"/>
          </a:xfrm>
          <a:custGeom>
            <a:avLst/>
            <a:gdLst>
              <a:gd name="T0" fmla="*/ 32 w 378"/>
              <a:gd name="T1" fmla="*/ 0 h 379"/>
              <a:gd name="T2" fmla="*/ 346 w 378"/>
              <a:gd name="T3" fmla="*/ 0 h 379"/>
              <a:gd name="T4" fmla="*/ 378 w 378"/>
              <a:gd name="T5" fmla="*/ 33 h 379"/>
              <a:gd name="T6" fmla="*/ 378 w 378"/>
              <a:gd name="T7" fmla="*/ 346 h 379"/>
              <a:gd name="T8" fmla="*/ 346 w 378"/>
              <a:gd name="T9" fmla="*/ 379 h 379"/>
              <a:gd name="T10" fmla="*/ 32 w 378"/>
              <a:gd name="T11" fmla="*/ 379 h 379"/>
              <a:gd name="T12" fmla="*/ 0 w 378"/>
              <a:gd name="T13" fmla="*/ 346 h 379"/>
              <a:gd name="T14" fmla="*/ 0 w 378"/>
              <a:gd name="T15" fmla="*/ 33 h 379"/>
              <a:gd name="T16" fmla="*/ 32 w 378"/>
              <a:gd name="T17" fmla="*/ 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" h="379">
                <a:moveTo>
                  <a:pt x="32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8" y="15"/>
                  <a:pt x="378" y="33"/>
                </a:cubicBezTo>
                <a:cubicBezTo>
                  <a:pt x="378" y="346"/>
                  <a:pt x="378" y="346"/>
                  <a:pt x="378" y="346"/>
                </a:cubicBezTo>
                <a:cubicBezTo>
                  <a:pt x="378" y="364"/>
                  <a:pt x="364" y="379"/>
                  <a:pt x="346" y="379"/>
                </a:cubicBezTo>
                <a:cubicBezTo>
                  <a:pt x="32" y="379"/>
                  <a:pt x="32" y="379"/>
                  <a:pt x="32" y="379"/>
                </a:cubicBezTo>
                <a:cubicBezTo>
                  <a:pt x="14" y="379"/>
                  <a:pt x="0" y="364"/>
                  <a:pt x="0" y="3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4" y="0"/>
                  <a:pt x="32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8" name="Freeform 66"/>
          <p:cNvSpPr>
            <a:spLocks/>
          </p:cNvSpPr>
          <p:nvPr/>
        </p:nvSpPr>
        <p:spPr bwMode="auto">
          <a:xfrm>
            <a:off x="9231313" y="4795838"/>
            <a:ext cx="1231900" cy="1228725"/>
          </a:xfrm>
          <a:custGeom>
            <a:avLst/>
            <a:gdLst>
              <a:gd name="T0" fmla="*/ 33 w 379"/>
              <a:gd name="T1" fmla="*/ 0 h 378"/>
              <a:gd name="T2" fmla="*/ 346 w 379"/>
              <a:gd name="T3" fmla="*/ 0 h 378"/>
              <a:gd name="T4" fmla="*/ 379 w 379"/>
              <a:gd name="T5" fmla="*/ 32 h 378"/>
              <a:gd name="T6" fmla="*/ 379 w 379"/>
              <a:gd name="T7" fmla="*/ 346 h 378"/>
              <a:gd name="T8" fmla="*/ 346 w 379"/>
              <a:gd name="T9" fmla="*/ 378 h 378"/>
              <a:gd name="T10" fmla="*/ 33 w 379"/>
              <a:gd name="T11" fmla="*/ 378 h 378"/>
              <a:gd name="T12" fmla="*/ 0 w 379"/>
              <a:gd name="T13" fmla="*/ 346 h 378"/>
              <a:gd name="T14" fmla="*/ 0 w 379"/>
              <a:gd name="T15" fmla="*/ 32 h 378"/>
              <a:gd name="T16" fmla="*/ 33 w 379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8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4"/>
                  <a:pt x="379" y="32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8"/>
                  <a:pt x="346" y="378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9" name="Freeform 67"/>
          <p:cNvSpPr>
            <a:spLocks/>
          </p:cNvSpPr>
          <p:nvPr/>
        </p:nvSpPr>
        <p:spPr bwMode="auto">
          <a:xfrm>
            <a:off x="10625138" y="4795838"/>
            <a:ext cx="1231900" cy="1228725"/>
          </a:xfrm>
          <a:custGeom>
            <a:avLst/>
            <a:gdLst>
              <a:gd name="T0" fmla="*/ 33 w 379"/>
              <a:gd name="T1" fmla="*/ 0 h 378"/>
              <a:gd name="T2" fmla="*/ 346 w 379"/>
              <a:gd name="T3" fmla="*/ 0 h 378"/>
              <a:gd name="T4" fmla="*/ 379 w 379"/>
              <a:gd name="T5" fmla="*/ 32 h 378"/>
              <a:gd name="T6" fmla="*/ 379 w 379"/>
              <a:gd name="T7" fmla="*/ 346 h 378"/>
              <a:gd name="T8" fmla="*/ 346 w 379"/>
              <a:gd name="T9" fmla="*/ 378 h 378"/>
              <a:gd name="T10" fmla="*/ 33 w 379"/>
              <a:gd name="T11" fmla="*/ 378 h 378"/>
              <a:gd name="T12" fmla="*/ 0 w 379"/>
              <a:gd name="T13" fmla="*/ 346 h 378"/>
              <a:gd name="T14" fmla="*/ 0 w 379"/>
              <a:gd name="T15" fmla="*/ 32 h 378"/>
              <a:gd name="T16" fmla="*/ 33 w 379"/>
              <a:gd name="T17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378">
                <a:moveTo>
                  <a:pt x="33" y="0"/>
                </a:moveTo>
                <a:cubicBezTo>
                  <a:pt x="346" y="0"/>
                  <a:pt x="346" y="0"/>
                  <a:pt x="346" y="0"/>
                </a:cubicBezTo>
                <a:cubicBezTo>
                  <a:pt x="364" y="0"/>
                  <a:pt x="379" y="14"/>
                  <a:pt x="379" y="32"/>
                </a:cubicBezTo>
                <a:cubicBezTo>
                  <a:pt x="379" y="346"/>
                  <a:pt x="379" y="346"/>
                  <a:pt x="379" y="346"/>
                </a:cubicBezTo>
                <a:cubicBezTo>
                  <a:pt x="379" y="364"/>
                  <a:pt x="364" y="378"/>
                  <a:pt x="346" y="378"/>
                </a:cubicBezTo>
                <a:cubicBezTo>
                  <a:pt x="33" y="378"/>
                  <a:pt x="33" y="378"/>
                  <a:pt x="33" y="378"/>
                </a:cubicBezTo>
                <a:cubicBezTo>
                  <a:pt x="15" y="378"/>
                  <a:pt x="0" y="364"/>
                  <a:pt x="0" y="34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5" y="0"/>
                  <a:pt x="33" y="0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0" name="Freeform 68"/>
          <p:cNvSpPr>
            <a:spLocks noEditPoints="1"/>
          </p:cNvSpPr>
          <p:nvPr/>
        </p:nvSpPr>
        <p:spPr bwMode="auto">
          <a:xfrm>
            <a:off x="6616701" y="5014913"/>
            <a:ext cx="909638" cy="814388"/>
          </a:xfrm>
          <a:custGeom>
            <a:avLst/>
            <a:gdLst>
              <a:gd name="T0" fmla="*/ 267 w 280"/>
              <a:gd name="T1" fmla="*/ 81 h 251"/>
              <a:gd name="T2" fmla="*/ 280 w 280"/>
              <a:gd name="T3" fmla="*/ 111 h 251"/>
              <a:gd name="T4" fmla="*/ 280 w 280"/>
              <a:gd name="T5" fmla="*/ 211 h 251"/>
              <a:gd name="T6" fmla="*/ 268 w 280"/>
              <a:gd name="T7" fmla="*/ 239 h 251"/>
              <a:gd name="T8" fmla="*/ 240 w 280"/>
              <a:gd name="T9" fmla="*/ 251 h 251"/>
              <a:gd name="T10" fmla="*/ 40 w 280"/>
              <a:gd name="T11" fmla="*/ 251 h 251"/>
              <a:gd name="T12" fmla="*/ 12 w 280"/>
              <a:gd name="T13" fmla="*/ 239 h 251"/>
              <a:gd name="T14" fmla="*/ 0 w 280"/>
              <a:gd name="T15" fmla="*/ 211 h 251"/>
              <a:gd name="T16" fmla="*/ 0 w 280"/>
              <a:gd name="T17" fmla="*/ 111 h 251"/>
              <a:gd name="T18" fmla="*/ 11 w 280"/>
              <a:gd name="T19" fmla="*/ 83 h 251"/>
              <a:gd name="T20" fmla="*/ 11 w 280"/>
              <a:gd name="T21" fmla="*/ 83 h 251"/>
              <a:gd name="T22" fmla="*/ 113 w 280"/>
              <a:gd name="T23" fmla="*/ 11 h 251"/>
              <a:gd name="T24" fmla="*/ 139 w 280"/>
              <a:gd name="T25" fmla="*/ 0 h 251"/>
              <a:gd name="T26" fmla="*/ 166 w 280"/>
              <a:gd name="T27" fmla="*/ 11 h 251"/>
              <a:gd name="T28" fmla="*/ 266 w 280"/>
              <a:gd name="T29" fmla="*/ 81 h 251"/>
              <a:gd name="T30" fmla="*/ 267 w 280"/>
              <a:gd name="T31" fmla="*/ 81 h 251"/>
              <a:gd name="T32" fmla="*/ 261 w 280"/>
              <a:gd name="T33" fmla="*/ 97 h 251"/>
              <a:gd name="T34" fmla="*/ 183 w 280"/>
              <a:gd name="T35" fmla="*/ 159 h 251"/>
              <a:gd name="T36" fmla="*/ 262 w 280"/>
              <a:gd name="T37" fmla="*/ 221 h 251"/>
              <a:gd name="T38" fmla="*/ 265 w 280"/>
              <a:gd name="T39" fmla="*/ 211 h 251"/>
              <a:gd name="T40" fmla="*/ 265 w 280"/>
              <a:gd name="T41" fmla="*/ 111 h 251"/>
              <a:gd name="T42" fmla="*/ 261 w 280"/>
              <a:gd name="T43" fmla="*/ 97 h 251"/>
              <a:gd name="T44" fmla="*/ 25 w 280"/>
              <a:gd name="T45" fmla="*/ 231 h 251"/>
              <a:gd name="T46" fmla="*/ 40 w 280"/>
              <a:gd name="T47" fmla="*/ 236 h 251"/>
              <a:gd name="T48" fmla="*/ 240 w 280"/>
              <a:gd name="T49" fmla="*/ 236 h 251"/>
              <a:gd name="T50" fmla="*/ 252 w 280"/>
              <a:gd name="T51" fmla="*/ 233 h 251"/>
              <a:gd name="T52" fmla="*/ 167 w 280"/>
              <a:gd name="T53" fmla="*/ 165 h 251"/>
              <a:gd name="T54" fmla="*/ 159 w 280"/>
              <a:gd name="T55" fmla="*/ 159 h 251"/>
              <a:gd name="T56" fmla="*/ 121 w 280"/>
              <a:gd name="T57" fmla="*/ 158 h 251"/>
              <a:gd name="T58" fmla="*/ 117 w 280"/>
              <a:gd name="T59" fmla="*/ 161 h 251"/>
              <a:gd name="T60" fmla="*/ 25 w 280"/>
              <a:gd name="T61" fmla="*/ 231 h 251"/>
              <a:gd name="T62" fmla="*/ 16 w 280"/>
              <a:gd name="T63" fmla="*/ 219 h 251"/>
              <a:gd name="T64" fmla="*/ 99 w 280"/>
              <a:gd name="T65" fmla="*/ 156 h 251"/>
              <a:gd name="T66" fmla="*/ 17 w 280"/>
              <a:gd name="T67" fmla="*/ 100 h 251"/>
              <a:gd name="T68" fmla="*/ 15 w 280"/>
              <a:gd name="T69" fmla="*/ 111 h 251"/>
              <a:gd name="T70" fmla="*/ 15 w 280"/>
              <a:gd name="T71" fmla="*/ 211 h 251"/>
              <a:gd name="T72" fmla="*/ 16 w 280"/>
              <a:gd name="T73" fmla="*/ 219 h 251"/>
              <a:gd name="T74" fmla="*/ 29 w 280"/>
              <a:gd name="T75" fmla="*/ 89 h 251"/>
              <a:gd name="T76" fmla="*/ 112 w 280"/>
              <a:gd name="T77" fmla="*/ 146 h 251"/>
              <a:gd name="T78" fmla="*/ 168 w 280"/>
              <a:gd name="T79" fmla="*/ 147 h 251"/>
              <a:gd name="T80" fmla="*/ 171 w 280"/>
              <a:gd name="T81" fmla="*/ 149 h 251"/>
              <a:gd name="T82" fmla="*/ 249 w 280"/>
              <a:gd name="T83" fmla="*/ 87 h 251"/>
              <a:gd name="T84" fmla="*/ 158 w 280"/>
              <a:gd name="T85" fmla="*/ 23 h 251"/>
              <a:gd name="T86" fmla="*/ 122 w 280"/>
              <a:gd name="T87" fmla="*/ 23 h 251"/>
              <a:gd name="T88" fmla="*/ 120 w 280"/>
              <a:gd name="T89" fmla="*/ 25 h 251"/>
              <a:gd name="T90" fmla="*/ 120 w 280"/>
              <a:gd name="T91" fmla="*/ 25 h 251"/>
              <a:gd name="T92" fmla="*/ 117 w 280"/>
              <a:gd name="T93" fmla="*/ 26 h 251"/>
              <a:gd name="T94" fmla="*/ 106 w 280"/>
              <a:gd name="T95" fmla="*/ 34 h 251"/>
              <a:gd name="T96" fmla="*/ 73 w 280"/>
              <a:gd name="T97" fmla="*/ 57 h 251"/>
              <a:gd name="T98" fmla="*/ 29 w 280"/>
              <a:gd name="T99" fmla="*/ 89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251">
                <a:moveTo>
                  <a:pt x="267" y="81"/>
                </a:moveTo>
                <a:cubicBezTo>
                  <a:pt x="275" y="88"/>
                  <a:pt x="280" y="100"/>
                  <a:pt x="280" y="111"/>
                </a:cubicBezTo>
                <a:cubicBezTo>
                  <a:pt x="280" y="211"/>
                  <a:pt x="280" y="211"/>
                  <a:pt x="280" y="211"/>
                </a:cubicBezTo>
                <a:cubicBezTo>
                  <a:pt x="280" y="222"/>
                  <a:pt x="276" y="232"/>
                  <a:pt x="268" y="239"/>
                </a:cubicBezTo>
                <a:cubicBezTo>
                  <a:pt x="260" y="247"/>
                  <a:pt x="250" y="251"/>
                  <a:pt x="240" y="251"/>
                </a:cubicBezTo>
                <a:cubicBezTo>
                  <a:pt x="40" y="251"/>
                  <a:pt x="40" y="251"/>
                  <a:pt x="40" y="251"/>
                </a:cubicBezTo>
                <a:cubicBezTo>
                  <a:pt x="29" y="251"/>
                  <a:pt x="19" y="247"/>
                  <a:pt x="12" y="239"/>
                </a:cubicBezTo>
                <a:cubicBezTo>
                  <a:pt x="4" y="232"/>
                  <a:pt x="0" y="222"/>
                  <a:pt x="0" y="2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1"/>
                  <a:pt x="4" y="90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20" y="5"/>
                  <a:pt x="129" y="1"/>
                  <a:pt x="139" y="0"/>
                </a:cubicBezTo>
                <a:cubicBezTo>
                  <a:pt x="149" y="0"/>
                  <a:pt x="158" y="4"/>
                  <a:pt x="166" y="11"/>
                </a:cubicBezTo>
                <a:cubicBezTo>
                  <a:pt x="266" y="81"/>
                  <a:pt x="266" y="81"/>
                  <a:pt x="266" y="81"/>
                </a:cubicBezTo>
                <a:cubicBezTo>
                  <a:pt x="266" y="81"/>
                  <a:pt x="266" y="81"/>
                  <a:pt x="267" y="81"/>
                </a:cubicBezTo>
                <a:close/>
                <a:moveTo>
                  <a:pt x="261" y="97"/>
                </a:moveTo>
                <a:cubicBezTo>
                  <a:pt x="183" y="159"/>
                  <a:pt x="183" y="159"/>
                  <a:pt x="183" y="159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64" y="218"/>
                  <a:pt x="265" y="215"/>
                  <a:pt x="265" y="211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06"/>
                  <a:pt x="263" y="101"/>
                  <a:pt x="261" y="97"/>
                </a:cubicBezTo>
                <a:close/>
                <a:moveTo>
                  <a:pt x="25" y="231"/>
                </a:moveTo>
                <a:cubicBezTo>
                  <a:pt x="30" y="234"/>
                  <a:pt x="35" y="236"/>
                  <a:pt x="40" y="236"/>
                </a:cubicBezTo>
                <a:cubicBezTo>
                  <a:pt x="240" y="236"/>
                  <a:pt x="240" y="236"/>
                  <a:pt x="240" y="236"/>
                </a:cubicBezTo>
                <a:cubicBezTo>
                  <a:pt x="244" y="236"/>
                  <a:pt x="248" y="235"/>
                  <a:pt x="252" y="233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4" y="163"/>
                  <a:pt x="162" y="161"/>
                  <a:pt x="159" y="159"/>
                </a:cubicBezTo>
                <a:cubicBezTo>
                  <a:pt x="146" y="151"/>
                  <a:pt x="134" y="147"/>
                  <a:pt x="121" y="158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87" y="186"/>
                  <a:pt x="56" y="208"/>
                  <a:pt x="25" y="231"/>
                </a:cubicBezTo>
                <a:close/>
                <a:moveTo>
                  <a:pt x="16" y="219"/>
                </a:moveTo>
                <a:cubicBezTo>
                  <a:pt x="99" y="156"/>
                  <a:pt x="99" y="156"/>
                  <a:pt x="99" y="156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6" y="103"/>
                  <a:pt x="15" y="107"/>
                  <a:pt x="15" y="111"/>
                </a:cubicBezTo>
                <a:cubicBezTo>
                  <a:pt x="15" y="211"/>
                  <a:pt x="15" y="211"/>
                  <a:pt x="15" y="211"/>
                </a:cubicBezTo>
                <a:cubicBezTo>
                  <a:pt x="15" y="214"/>
                  <a:pt x="15" y="217"/>
                  <a:pt x="16" y="219"/>
                </a:cubicBezTo>
                <a:close/>
                <a:moveTo>
                  <a:pt x="29" y="89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30" y="134"/>
                  <a:pt x="150" y="132"/>
                  <a:pt x="168" y="147"/>
                </a:cubicBezTo>
                <a:cubicBezTo>
                  <a:pt x="169" y="148"/>
                  <a:pt x="170" y="149"/>
                  <a:pt x="171" y="149"/>
                </a:cubicBezTo>
                <a:cubicBezTo>
                  <a:pt x="249" y="87"/>
                  <a:pt x="249" y="87"/>
                  <a:pt x="249" y="87"/>
                </a:cubicBezTo>
                <a:cubicBezTo>
                  <a:pt x="158" y="23"/>
                  <a:pt x="158" y="23"/>
                  <a:pt x="158" y="23"/>
                </a:cubicBezTo>
                <a:cubicBezTo>
                  <a:pt x="145" y="14"/>
                  <a:pt x="135" y="13"/>
                  <a:pt x="122" y="23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19" y="25"/>
                  <a:pt x="118" y="26"/>
                  <a:pt x="117" y="26"/>
                </a:cubicBezTo>
                <a:cubicBezTo>
                  <a:pt x="113" y="29"/>
                  <a:pt x="110" y="32"/>
                  <a:pt x="106" y="34"/>
                </a:cubicBezTo>
                <a:cubicBezTo>
                  <a:pt x="95" y="42"/>
                  <a:pt x="84" y="50"/>
                  <a:pt x="73" y="57"/>
                </a:cubicBezTo>
                <a:cubicBezTo>
                  <a:pt x="58" y="68"/>
                  <a:pt x="44" y="79"/>
                  <a:pt x="29" y="8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1" name="Freeform 69"/>
          <p:cNvSpPr>
            <a:spLocks noEditPoints="1"/>
          </p:cNvSpPr>
          <p:nvPr/>
        </p:nvSpPr>
        <p:spPr bwMode="auto">
          <a:xfrm>
            <a:off x="6837363" y="5222876"/>
            <a:ext cx="468313" cy="317500"/>
          </a:xfrm>
          <a:custGeom>
            <a:avLst/>
            <a:gdLst>
              <a:gd name="T0" fmla="*/ 4 w 144"/>
              <a:gd name="T1" fmla="*/ 0 h 98"/>
              <a:gd name="T2" fmla="*/ 140 w 144"/>
              <a:gd name="T3" fmla="*/ 0 h 98"/>
              <a:gd name="T4" fmla="*/ 144 w 144"/>
              <a:gd name="T5" fmla="*/ 4 h 98"/>
              <a:gd name="T6" fmla="*/ 144 w 144"/>
              <a:gd name="T7" fmla="*/ 62 h 98"/>
              <a:gd name="T8" fmla="*/ 142 w 144"/>
              <a:gd name="T9" fmla="*/ 66 h 98"/>
              <a:gd name="T10" fmla="*/ 103 w 144"/>
              <a:gd name="T11" fmla="*/ 97 h 98"/>
              <a:gd name="T12" fmla="*/ 97 w 144"/>
              <a:gd name="T13" fmla="*/ 97 h 98"/>
              <a:gd name="T14" fmla="*/ 93 w 144"/>
              <a:gd name="T15" fmla="*/ 93 h 98"/>
              <a:gd name="T16" fmla="*/ 93 w 144"/>
              <a:gd name="T17" fmla="*/ 93 h 98"/>
              <a:gd name="T18" fmla="*/ 93 w 144"/>
              <a:gd name="T19" fmla="*/ 93 h 98"/>
              <a:gd name="T20" fmla="*/ 93 w 144"/>
              <a:gd name="T21" fmla="*/ 93 h 98"/>
              <a:gd name="T22" fmla="*/ 93 w 144"/>
              <a:gd name="T23" fmla="*/ 93 h 98"/>
              <a:gd name="T24" fmla="*/ 82 w 144"/>
              <a:gd name="T25" fmla="*/ 87 h 98"/>
              <a:gd name="T26" fmla="*/ 71 w 144"/>
              <a:gd name="T27" fmla="*/ 85 h 98"/>
              <a:gd name="T28" fmla="*/ 61 w 144"/>
              <a:gd name="T29" fmla="*/ 86 h 98"/>
              <a:gd name="T30" fmla="*/ 50 w 144"/>
              <a:gd name="T31" fmla="*/ 92 h 98"/>
              <a:gd name="T32" fmla="*/ 50 w 144"/>
              <a:gd name="T33" fmla="*/ 92 h 98"/>
              <a:gd name="T34" fmla="*/ 48 w 144"/>
              <a:gd name="T35" fmla="*/ 94 h 98"/>
              <a:gd name="T36" fmla="*/ 43 w 144"/>
              <a:gd name="T37" fmla="*/ 94 h 98"/>
              <a:gd name="T38" fmla="*/ 2 w 144"/>
              <a:gd name="T39" fmla="*/ 66 h 98"/>
              <a:gd name="T40" fmla="*/ 0 w 144"/>
              <a:gd name="T41" fmla="*/ 62 h 98"/>
              <a:gd name="T42" fmla="*/ 0 w 144"/>
              <a:gd name="T43" fmla="*/ 62 h 98"/>
              <a:gd name="T44" fmla="*/ 0 w 144"/>
              <a:gd name="T45" fmla="*/ 4 h 98"/>
              <a:gd name="T46" fmla="*/ 4 w 144"/>
              <a:gd name="T47" fmla="*/ 0 h 98"/>
              <a:gd name="T48" fmla="*/ 17 w 144"/>
              <a:gd name="T49" fmla="*/ 19 h 98"/>
              <a:gd name="T50" fmla="*/ 17 w 144"/>
              <a:gd name="T51" fmla="*/ 24 h 98"/>
              <a:gd name="T52" fmla="*/ 128 w 144"/>
              <a:gd name="T53" fmla="*/ 24 h 98"/>
              <a:gd name="T54" fmla="*/ 128 w 144"/>
              <a:gd name="T55" fmla="*/ 19 h 98"/>
              <a:gd name="T56" fmla="*/ 17 w 144"/>
              <a:gd name="T57" fmla="*/ 19 h 98"/>
              <a:gd name="T58" fmla="*/ 17 w 144"/>
              <a:gd name="T59" fmla="*/ 50 h 98"/>
              <a:gd name="T60" fmla="*/ 17 w 144"/>
              <a:gd name="T61" fmla="*/ 55 h 98"/>
              <a:gd name="T62" fmla="*/ 75 w 144"/>
              <a:gd name="T63" fmla="*/ 55 h 98"/>
              <a:gd name="T64" fmla="*/ 75 w 144"/>
              <a:gd name="T65" fmla="*/ 50 h 98"/>
              <a:gd name="T66" fmla="*/ 17 w 144"/>
              <a:gd name="T67" fmla="*/ 50 h 98"/>
              <a:gd name="T68" fmla="*/ 17 w 144"/>
              <a:gd name="T69" fmla="*/ 34 h 98"/>
              <a:gd name="T70" fmla="*/ 17 w 144"/>
              <a:gd name="T71" fmla="*/ 40 h 98"/>
              <a:gd name="T72" fmla="*/ 128 w 144"/>
              <a:gd name="T73" fmla="*/ 40 h 98"/>
              <a:gd name="T74" fmla="*/ 128 w 144"/>
              <a:gd name="T75" fmla="*/ 34 h 98"/>
              <a:gd name="T76" fmla="*/ 17 w 144"/>
              <a:gd name="T77" fmla="*/ 3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98">
                <a:moveTo>
                  <a:pt x="4" y="0"/>
                </a:moveTo>
                <a:cubicBezTo>
                  <a:pt x="140" y="0"/>
                  <a:pt x="140" y="0"/>
                  <a:pt x="140" y="0"/>
                </a:cubicBezTo>
                <a:cubicBezTo>
                  <a:pt x="142" y="0"/>
                  <a:pt x="144" y="2"/>
                  <a:pt x="144" y="4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3"/>
                  <a:pt x="143" y="65"/>
                  <a:pt x="142" y="66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1" y="98"/>
                  <a:pt x="99" y="98"/>
                  <a:pt x="97" y="97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89" y="90"/>
                  <a:pt x="86" y="88"/>
                  <a:pt x="82" y="87"/>
                </a:cubicBezTo>
                <a:cubicBezTo>
                  <a:pt x="79" y="85"/>
                  <a:pt x="75" y="85"/>
                  <a:pt x="71" y="85"/>
                </a:cubicBezTo>
                <a:cubicBezTo>
                  <a:pt x="68" y="84"/>
                  <a:pt x="64" y="85"/>
                  <a:pt x="61" y="86"/>
                </a:cubicBezTo>
                <a:cubicBezTo>
                  <a:pt x="57" y="88"/>
                  <a:pt x="54" y="90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8" y="94"/>
                  <a:pt x="48" y="94"/>
                  <a:pt x="48" y="94"/>
                </a:cubicBezTo>
                <a:cubicBezTo>
                  <a:pt x="47" y="95"/>
                  <a:pt x="44" y="95"/>
                  <a:pt x="43" y="94"/>
                </a:cubicBezTo>
                <a:cubicBezTo>
                  <a:pt x="2" y="66"/>
                  <a:pt x="2" y="66"/>
                  <a:pt x="2" y="66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17" y="19"/>
                </a:moveTo>
                <a:cubicBezTo>
                  <a:pt x="17" y="24"/>
                  <a:pt x="17" y="24"/>
                  <a:pt x="17" y="24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17" y="50"/>
                </a:moveTo>
                <a:cubicBezTo>
                  <a:pt x="17" y="55"/>
                  <a:pt x="17" y="55"/>
                  <a:pt x="17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50"/>
                  <a:pt x="75" y="50"/>
                  <a:pt x="75" y="50"/>
                </a:cubicBezTo>
                <a:cubicBezTo>
                  <a:pt x="17" y="50"/>
                  <a:pt x="17" y="50"/>
                  <a:pt x="17" y="50"/>
                </a:cubicBezTo>
                <a:close/>
                <a:moveTo>
                  <a:pt x="17" y="34"/>
                </a:moveTo>
                <a:cubicBezTo>
                  <a:pt x="17" y="40"/>
                  <a:pt x="17" y="40"/>
                  <a:pt x="17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4"/>
                  <a:pt x="128" y="34"/>
                  <a:pt x="128" y="34"/>
                </a:cubicBezTo>
                <a:lnTo>
                  <a:pt x="17" y="3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2" name="Freeform 70"/>
          <p:cNvSpPr>
            <a:spLocks noEditPoints="1"/>
          </p:cNvSpPr>
          <p:nvPr/>
        </p:nvSpPr>
        <p:spPr bwMode="auto">
          <a:xfrm>
            <a:off x="6577013" y="3646488"/>
            <a:ext cx="1004888" cy="835025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3" name="Freeform 71"/>
          <p:cNvSpPr>
            <a:spLocks noEditPoints="1"/>
          </p:cNvSpPr>
          <p:nvPr/>
        </p:nvSpPr>
        <p:spPr bwMode="auto">
          <a:xfrm>
            <a:off x="6600826" y="2292351"/>
            <a:ext cx="925513" cy="850900"/>
          </a:xfrm>
          <a:custGeom>
            <a:avLst/>
            <a:gdLst>
              <a:gd name="T0" fmla="*/ 142 w 285"/>
              <a:gd name="T1" fmla="*/ 66 h 262"/>
              <a:gd name="T2" fmla="*/ 171 w 285"/>
              <a:gd name="T3" fmla="*/ 96 h 262"/>
              <a:gd name="T4" fmla="*/ 142 w 285"/>
              <a:gd name="T5" fmla="*/ 125 h 262"/>
              <a:gd name="T6" fmla="*/ 113 w 285"/>
              <a:gd name="T7" fmla="*/ 96 h 262"/>
              <a:gd name="T8" fmla="*/ 142 w 285"/>
              <a:gd name="T9" fmla="*/ 66 h 262"/>
              <a:gd name="T10" fmla="*/ 101 w 285"/>
              <a:gd name="T11" fmla="*/ 262 h 262"/>
              <a:gd name="T12" fmla="*/ 95 w 285"/>
              <a:gd name="T13" fmla="*/ 249 h 262"/>
              <a:gd name="T14" fmla="*/ 132 w 285"/>
              <a:gd name="T15" fmla="*/ 146 h 262"/>
              <a:gd name="T16" fmla="*/ 145 w 285"/>
              <a:gd name="T17" fmla="*/ 140 h 262"/>
              <a:gd name="T18" fmla="*/ 152 w 285"/>
              <a:gd name="T19" fmla="*/ 147 h 262"/>
              <a:gd name="T20" fmla="*/ 192 w 285"/>
              <a:gd name="T21" fmla="*/ 249 h 262"/>
              <a:gd name="T22" fmla="*/ 186 w 285"/>
              <a:gd name="T23" fmla="*/ 262 h 262"/>
              <a:gd name="T24" fmla="*/ 101 w 285"/>
              <a:gd name="T25" fmla="*/ 262 h 262"/>
              <a:gd name="T26" fmla="*/ 253 w 285"/>
              <a:gd name="T27" fmla="*/ 6 h 262"/>
              <a:gd name="T28" fmla="*/ 235 w 285"/>
              <a:gd name="T29" fmla="*/ 5 h 262"/>
              <a:gd name="T30" fmla="*/ 234 w 285"/>
              <a:gd name="T31" fmla="*/ 23 h 262"/>
              <a:gd name="T32" fmla="*/ 259 w 285"/>
              <a:gd name="T33" fmla="*/ 95 h 262"/>
              <a:gd name="T34" fmla="*/ 233 w 285"/>
              <a:gd name="T35" fmla="*/ 169 h 262"/>
              <a:gd name="T36" fmla="*/ 234 w 285"/>
              <a:gd name="T37" fmla="*/ 187 h 262"/>
              <a:gd name="T38" fmla="*/ 252 w 285"/>
              <a:gd name="T39" fmla="*/ 187 h 262"/>
              <a:gd name="T40" fmla="*/ 285 w 285"/>
              <a:gd name="T41" fmla="*/ 96 h 262"/>
              <a:gd name="T42" fmla="*/ 253 w 285"/>
              <a:gd name="T43" fmla="*/ 6 h 262"/>
              <a:gd name="T44" fmla="*/ 222 w 285"/>
              <a:gd name="T45" fmla="*/ 56 h 262"/>
              <a:gd name="T46" fmla="*/ 205 w 285"/>
              <a:gd name="T47" fmla="*/ 50 h 262"/>
              <a:gd name="T48" fmla="*/ 199 w 285"/>
              <a:gd name="T49" fmla="*/ 67 h 262"/>
              <a:gd name="T50" fmla="*/ 207 w 285"/>
              <a:gd name="T51" fmla="*/ 98 h 262"/>
              <a:gd name="T52" fmla="*/ 197 w 285"/>
              <a:gd name="T53" fmla="*/ 128 h 262"/>
              <a:gd name="T54" fmla="*/ 201 w 285"/>
              <a:gd name="T55" fmla="*/ 146 h 262"/>
              <a:gd name="T56" fmla="*/ 219 w 285"/>
              <a:gd name="T57" fmla="*/ 142 h 262"/>
              <a:gd name="T58" fmla="*/ 232 w 285"/>
              <a:gd name="T59" fmla="*/ 99 h 262"/>
              <a:gd name="T60" fmla="*/ 222 w 285"/>
              <a:gd name="T61" fmla="*/ 56 h 262"/>
              <a:gd name="T62" fmla="*/ 32 w 285"/>
              <a:gd name="T63" fmla="*/ 6 h 262"/>
              <a:gd name="T64" fmla="*/ 50 w 285"/>
              <a:gd name="T65" fmla="*/ 5 h 262"/>
              <a:gd name="T66" fmla="*/ 51 w 285"/>
              <a:gd name="T67" fmla="*/ 23 h 262"/>
              <a:gd name="T68" fmla="*/ 26 w 285"/>
              <a:gd name="T69" fmla="*/ 95 h 262"/>
              <a:gd name="T70" fmla="*/ 52 w 285"/>
              <a:gd name="T71" fmla="*/ 169 h 262"/>
              <a:gd name="T72" fmla="*/ 52 w 285"/>
              <a:gd name="T73" fmla="*/ 187 h 262"/>
              <a:gd name="T74" fmla="*/ 34 w 285"/>
              <a:gd name="T75" fmla="*/ 187 h 262"/>
              <a:gd name="T76" fmla="*/ 1 w 285"/>
              <a:gd name="T77" fmla="*/ 96 h 262"/>
              <a:gd name="T78" fmla="*/ 32 w 285"/>
              <a:gd name="T79" fmla="*/ 6 h 262"/>
              <a:gd name="T80" fmla="*/ 64 w 285"/>
              <a:gd name="T81" fmla="*/ 56 h 262"/>
              <a:gd name="T82" fmla="*/ 53 w 285"/>
              <a:gd name="T83" fmla="*/ 99 h 262"/>
              <a:gd name="T84" fmla="*/ 67 w 285"/>
              <a:gd name="T85" fmla="*/ 142 h 262"/>
              <a:gd name="T86" fmla="*/ 84 w 285"/>
              <a:gd name="T87" fmla="*/ 146 h 262"/>
              <a:gd name="T88" fmla="*/ 88 w 285"/>
              <a:gd name="T89" fmla="*/ 128 h 262"/>
              <a:gd name="T90" fmla="*/ 79 w 285"/>
              <a:gd name="T91" fmla="*/ 98 h 262"/>
              <a:gd name="T92" fmla="*/ 86 w 285"/>
              <a:gd name="T93" fmla="*/ 67 h 262"/>
              <a:gd name="T94" fmla="*/ 81 w 285"/>
              <a:gd name="T95" fmla="*/ 50 h 262"/>
              <a:gd name="T96" fmla="*/ 64 w 285"/>
              <a:gd name="T97" fmla="*/ 5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5" h="262">
                <a:moveTo>
                  <a:pt x="142" y="66"/>
                </a:moveTo>
                <a:cubicBezTo>
                  <a:pt x="158" y="66"/>
                  <a:pt x="171" y="79"/>
                  <a:pt x="171" y="96"/>
                </a:cubicBezTo>
                <a:cubicBezTo>
                  <a:pt x="171" y="112"/>
                  <a:pt x="158" y="125"/>
                  <a:pt x="142" y="125"/>
                </a:cubicBezTo>
                <a:cubicBezTo>
                  <a:pt x="126" y="125"/>
                  <a:pt x="113" y="112"/>
                  <a:pt x="113" y="96"/>
                </a:cubicBezTo>
                <a:cubicBezTo>
                  <a:pt x="113" y="79"/>
                  <a:pt x="126" y="66"/>
                  <a:pt x="142" y="66"/>
                </a:cubicBezTo>
                <a:close/>
                <a:moveTo>
                  <a:pt x="101" y="262"/>
                </a:moveTo>
                <a:cubicBezTo>
                  <a:pt x="95" y="262"/>
                  <a:pt x="93" y="254"/>
                  <a:pt x="95" y="249"/>
                </a:cubicBezTo>
                <a:cubicBezTo>
                  <a:pt x="132" y="146"/>
                  <a:pt x="132" y="146"/>
                  <a:pt x="132" y="146"/>
                </a:cubicBezTo>
                <a:cubicBezTo>
                  <a:pt x="134" y="141"/>
                  <a:pt x="140" y="138"/>
                  <a:pt x="145" y="140"/>
                </a:cubicBezTo>
                <a:cubicBezTo>
                  <a:pt x="148" y="141"/>
                  <a:pt x="151" y="144"/>
                  <a:pt x="152" y="147"/>
                </a:cubicBezTo>
                <a:cubicBezTo>
                  <a:pt x="192" y="249"/>
                  <a:pt x="192" y="249"/>
                  <a:pt x="192" y="249"/>
                </a:cubicBezTo>
                <a:cubicBezTo>
                  <a:pt x="194" y="254"/>
                  <a:pt x="192" y="261"/>
                  <a:pt x="186" y="262"/>
                </a:cubicBezTo>
                <a:cubicBezTo>
                  <a:pt x="101" y="262"/>
                  <a:pt x="101" y="262"/>
                  <a:pt x="101" y="262"/>
                </a:cubicBezTo>
                <a:close/>
                <a:moveTo>
                  <a:pt x="253" y="6"/>
                </a:moveTo>
                <a:cubicBezTo>
                  <a:pt x="249" y="0"/>
                  <a:pt x="240" y="0"/>
                  <a:pt x="235" y="5"/>
                </a:cubicBezTo>
                <a:cubicBezTo>
                  <a:pt x="230" y="10"/>
                  <a:pt x="230" y="18"/>
                  <a:pt x="234" y="23"/>
                </a:cubicBezTo>
                <a:cubicBezTo>
                  <a:pt x="252" y="42"/>
                  <a:pt x="260" y="69"/>
                  <a:pt x="259" y="95"/>
                </a:cubicBezTo>
                <a:cubicBezTo>
                  <a:pt x="259" y="124"/>
                  <a:pt x="250" y="152"/>
                  <a:pt x="233" y="169"/>
                </a:cubicBezTo>
                <a:cubicBezTo>
                  <a:pt x="228" y="174"/>
                  <a:pt x="229" y="182"/>
                  <a:pt x="234" y="187"/>
                </a:cubicBezTo>
                <a:cubicBezTo>
                  <a:pt x="239" y="192"/>
                  <a:pt x="247" y="192"/>
                  <a:pt x="252" y="187"/>
                </a:cubicBezTo>
                <a:cubicBezTo>
                  <a:pt x="273" y="165"/>
                  <a:pt x="285" y="130"/>
                  <a:pt x="285" y="96"/>
                </a:cubicBezTo>
                <a:cubicBezTo>
                  <a:pt x="285" y="63"/>
                  <a:pt x="275" y="30"/>
                  <a:pt x="253" y="6"/>
                </a:cubicBezTo>
                <a:close/>
                <a:moveTo>
                  <a:pt x="222" y="56"/>
                </a:moveTo>
                <a:cubicBezTo>
                  <a:pt x="219" y="49"/>
                  <a:pt x="211" y="47"/>
                  <a:pt x="205" y="50"/>
                </a:cubicBezTo>
                <a:cubicBezTo>
                  <a:pt x="198" y="53"/>
                  <a:pt x="196" y="61"/>
                  <a:pt x="199" y="67"/>
                </a:cubicBezTo>
                <a:cubicBezTo>
                  <a:pt x="205" y="78"/>
                  <a:pt x="207" y="88"/>
                  <a:pt x="207" y="98"/>
                </a:cubicBezTo>
                <a:cubicBezTo>
                  <a:pt x="206" y="109"/>
                  <a:pt x="203" y="119"/>
                  <a:pt x="197" y="128"/>
                </a:cubicBezTo>
                <a:cubicBezTo>
                  <a:pt x="193" y="134"/>
                  <a:pt x="195" y="142"/>
                  <a:pt x="201" y="146"/>
                </a:cubicBezTo>
                <a:cubicBezTo>
                  <a:pt x="207" y="149"/>
                  <a:pt x="215" y="148"/>
                  <a:pt x="219" y="142"/>
                </a:cubicBezTo>
                <a:cubicBezTo>
                  <a:pt x="227" y="128"/>
                  <a:pt x="232" y="114"/>
                  <a:pt x="232" y="99"/>
                </a:cubicBezTo>
                <a:cubicBezTo>
                  <a:pt x="233" y="85"/>
                  <a:pt x="229" y="70"/>
                  <a:pt x="222" y="56"/>
                </a:cubicBezTo>
                <a:close/>
                <a:moveTo>
                  <a:pt x="32" y="6"/>
                </a:moveTo>
                <a:cubicBezTo>
                  <a:pt x="37" y="0"/>
                  <a:pt x="45" y="0"/>
                  <a:pt x="50" y="5"/>
                </a:cubicBezTo>
                <a:cubicBezTo>
                  <a:pt x="55" y="10"/>
                  <a:pt x="56" y="18"/>
                  <a:pt x="51" y="23"/>
                </a:cubicBezTo>
                <a:cubicBezTo>
                  <a:pt x="34" y="42"/>
                  <a:pt x="26" y="69"/>
                  <a:pt x="26" y="95"/>
                </a:cubicBezTo>
                <a:cubicBezTo>
                  <a:pt x="26" y="124"/>
                  <a:pt x="36" y="152"/>
                  <a:pt x="52" y="169"/>
                </a:cubicBezTo>
                <a:cubicBezTo>
                  <a:pt x="57" y="174"/>
                  <a:pt x="57" y="182"/>
                  <a:pt x="52" y="187"/>
                </a:cubicBezTo>
                <a:cubicBezTo>
                  <a:pt x="47" y="192"/>
                  <a:pt x="39" y="192"/>
                  <a:pt x="34" y="187"/>
                </a:cubicBezTo>
                <a:cubicBezTo>
                  <a:pt x="13" y="165"/>
                  <a:pt x="1" y="130"/>
                  <a:pt x="1" y="96"/>
                </a:cubicBezTo>
                <a:cubicBezTo>
                  <a:pt x="0" y="63"/>
                  <a:pt x="10" y="30"/>
                  <a:pt x="32" y="6"/>
                </a:cubicBezTo>
                <a:close/>
                <a:moveTo>
                  <a:pt x="64" y="56"/>
                </a:moveTo>
                <a:cubicBezTo>
                  <a:pt x="56" y="70"/>
                  <a:pt x="53" y="85"/>
                  <a:pt x="53" y="99"/>
                </a:cubicBezTo>
                <a:cubicBezTo>
                  <a:pt x="54" y="114"/>
                  <a:pt x="59" y="128"/>
                  <a:pt x="67" y="142"/>
                </a:cubicBezTo>
                <a:cubicBezTo>
                  <a:pt x="70" y="148"/>
                  <a:pt x="78" y="149"/>
                  <a:pt x="84" y="146"/>
                </a:cubicBezTo>
                <a:cubicBezTo>
                  <a:pt x="90" y="142"/>
                  <a:pt x="92" y="134"/>
                  <a:pt x="88" y="128"/>
                </a:cubicBezTo>
                <a:cubicBezTo>
                  <a:pt x="83" y="119"/>
                  <a:pt x="79" y="109"/>
                  <a:pt x="79" y="98"/>
                </a:cubicBezTo>
                <a:cubicBezTo>
                  <a:pt x="79" y="88"/>
                  <a:pt x="81" y="78"/>
                  <a:pt x="86" y="67"/>
                </a:cubicBezTo>
                <a:cubicBezTo>
                  <a:pt x="90" y="61"/>
                  <a:pt x="87" y="53"/>
                  <a:pt x="81" y="50"/>
                </a:cubicBezTo>
                <a:cubicBezTo>
                  <a:pt x="75" y="47"/>
                  <a:pt x="67" y="49"/>
                  <a:pt x="64" y="5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4" name="Freeform 72"/>
          <p:cNvSpPr>
            <a:spLocks noEditPoints="1"/>
          </p:cNvSpPr>
          <p:nvPr/>
        </p:nvSpPr>
        <p:spPr bwMode="auto">
          <a:xfrm>
            <a:off x="8029576" y="2320926"/>
            <a:ext cx="915988" cy="819150"/>
          </a:xfrm>
          <a:custGeom>
            <a:avLst/>
            <a:gdLst>
              <a:gd name="T0" fmla="*/ 29 w 282"/>
              <a:gd name="T1" fmla="*/ 50 h 252"/>
              <a:gd name="T2" fmla="*/ 0 w 282"/>
              <a:gd name="T3" fmla="*/ 81 h 252"/>
              <a:gd name="T4" fmla="*/ 0 w 282"/>
              <a:gd name="T5" fmla="*/ 177 h 252"/>
              <a:gd name="T6" fmla="*/ 30 w 282"/>
              <a:gd name="T7" fmla="*/ 208 h 252"/>
              <a:gd name="T8" fmla="*/ 41 w 282"/>
              <a:gd name="T9" fmla="*/ 208 h 252"/>
              <a:gd name="T10" fmla="*/ 41 w 282"/>
              <a:gd name="T11" fmla="*/ 252 h 252"/>
              <a:gd name="T12" fmla="*/ 73 w 282"/>
              <a:gd name="T13" fmla="*/ 208 h 252"/>
              <a:gd name="T14" fmla="*/ 193 w 282"/>
              <a:gd name="T15" fmla="*/ 208 h 252"/>
              <a:gd name="T16" fmla="*/ 204 w 282"/>
              <a:gd name="T17" fmla="*/ 206 h 252"/>
              <a:gd name="T18" fmla="*/ 190 w 282"/>
              <a:gd name="T19" fmla="*/ 187 h 252"/>
              <a:gd name="T20" fmla="*/ 81 w 282"/>
              <a:gd name="T21" fmla="*/ 187 h 252"/>
              <a:gd name="T22" fmla="*/ 44 w 282"/>
              <a:gd name="T23" fmla="*/ 171 h 252"/>
              <a:gd name="T24" fmla="*/ 29 w 282"/>
              <a:gd name="T25" fmla="*/ 135 h 252"/>
              <a:gd name="T26" fmla="*/ 29 w 282"/>
              <a:gd name="T27" fmla="*/ 50 h 252"/>
              <a:gd name="T28" fmla="*/ 81 w 282"/>
              <a:gd name="T29" fmla="*/ 0 h 252"/>
              <a:gd name="T30" fmla="*/ 244 w 282"/>
              <a:gd name="T31" fmla="*/ 0 h 252"/>
              <a:gd name="T32" fmla="*/ 271 w 282"/>
              <a:gd name="T33" fmla="*/ 11 h 252"/>
              <a:gd name="T34" fmla="*/ 282 w 282"/>
              <a:gd name="T35" fmla="*/ 38 h 252"/>
              <a:gd name="T36" fmla="*/ 282 w 282"/>
              <a:gd name="T37" fmla="*/ 135 h 252"/>
              <a:gd name="T38" fmla="*/ 271 w 282"/>
              <a:gd name="T39" fmla="*/ 162 h 252"/>
              <a:gd name="T40" fmla="*/ 244 w 282"/>
              <a:gd name="T41" fmla="*/ 173 h 252"/>
              <a:gd name="T42" fmla="*/ 241 w 282"/>
              <a:gd name="T43" fmla="*/ 173 h 252"/>
              <a:gd name="T44" fmla="*/ 241 w 282"/>
              <a:gd name="T45" fmla="*/ 210 h 252"/>
              <a:gd name="T46" fmla="*/ 234 w 282"/>
              <a:gd name="T47" fmla="*/ 217 h 252"/>
              <a:gd name="T48" fmla="*/ 227 w 282"/>
              <a:gd name="T49" fmla="*/ 214 h 252"/>
              <a:gd name="T50" fmla="*/ 197 w 282"/>
              <a:gd name="T51" fmla="*/ 173 h 252"/>
              <a:gd name="T52" fmla="*/ 81 w 282"/>
              <a:gd name="T53" fmla="*/ 173 h 252"/>
              <a:gd name="T54" fmla="*/ 54 w 282"/>
              <a:gd name="T55" fmla="*/ 162 h 252"/>
              <a:gd name="T56" fmla="*/ 43 w 282"/>
              <a:gd name="T57" fmla="*/ 135 h 252"/>
              <a:gd name="T58" fmla="*/ 43 w 282"/>
              <a:gd name="T59" fmla="*/ 38 h 252"/>
              <a:gd name="T60" fmla="*/ 54 w 282"/>
              <a:gd name="T61" fmla="*/ 11 h 252"/>
              <a:gd name="T62" fmla="*/ 81 w 282"/>
              <a:gd name="T63" fmla="*/ 0 h 252"/>
              <a:gd name="T64" fmla="*/ 244 w 282"/>
              <a:gd name="T65" fmla="*/ 15 h 252"/>
              <a:gd name="T66" fmla="*/ 260 w 282"/>
              <a:gd name="T67" fmla="*/ 22 h 252"/>
              <a:gd name="T68" fmla="*/ 267 w 282"/>
              <a:gd name="T69" fmla="*/ 38 h 252"/>
              <a:gd name="T70" fmla="*/ 267 w 282"/>
              <a:gd name="T71" fmla="*/ 135 h 252"/>
              <a:gd name="T72" fmla="*/ 260 w 282"/>
              <a:gd name="T73" fmla="*/ 151 h 252"/>
              <a:gd name="T74" fmla="*/ 244 w 282"/>
              <a:gd name="T75" fmla="*/ 158 h 252"/>
              <a:gd name="T76" fmla="*/ 234 w 282"/>
              <a:gd name="T77" fmla="*/ 158 h 252"/>
              <a:gd name="T78" fmla="*/ 226 w 282"/>
              <a:gd name="T79" fmla="*/ 166 h 252"/>
              <a:gd name="T80" fmla="*/ 226 w 282"/>
              <a:gd name="T81" fmla="*/ 186 h 252"/>
              <a:gd name="T82" fmla="*/ 207 w 282"/>
              <a:gd name="T83" fmla="*/ 161 h 252"/>
              <a:gd name="T84" fmla="*/ 201 w 282"/>
              <a:gd name="T85" fmla="*/ 158 h 252"/>
              <a:gd name="T86" fmla="*/ 201 w 282"/>
              <a:gd name="T87" fmla="*/ 158 h 252"/>
              <a:gd name="T88" fmla="*/ 81 w 282"/>
              <a:gd name="T89" fmla="*/ 158 h 252"/>
              <a:gd name="T90" fmla="*/ 65 w 282"/>
              <a:gd name="T91" fmla="*/ 151 h 252"/>
              <a:gd name="T92" fmla="*/ 58 w 282"/>
              <a:gd name="T93" fmla="*/ 135 h 252"/>
              <a:gd name="T94" fmla="*/ 58 w 282"/>
              <a:gd name="T95" fmla="*/ 38 h 252"/>
              <a:gd name="T96" fmla="*/ 65 w 282"/>
              <a:gd name="T97" fmla="*/ 22 h 252"/>
              <a:gd name="T98" fmla="*/ 81 w 282"/>
              <a:gd name="T99" fmla="*/ 15 h 252"/>
              <a:gd name="T100" fmla="*/ 244 w 282"/>
              <a:gd name="T101" fmla="*/ 15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2" h="252">
                <a:moveTo>
                  <a:pt x="29" y="50"/>
                </a:moveTo>
                <a:cubicBezTo>
                  <a:pt x="13" y="51"/>
                  <a:pt x="0" y="64"/>
                  <a:pt x="0" y="81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94"/>
                  <a:pt x="14" y="208"/>
                  <a:pt x="30" y="208"/>
                </a:cubicBezTo>
                <a:cubicBezTo>
                  <a:pt x="41" y="208"/>
                  <a:pt x="41" y="208"/>
                  <a:pt x="41" y="208"/>
                </a:cubicBezTo>
                <a:cubicBezTo>
                  <a:pt x="41" y="252"/>
                  <a:pt x="41" y="252"/>
                  <a:pt x="41" y="252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193" y="208"/>
                  <a:pt x="193" y="208"/>
                  <a:pt x="193" y="208"/>
                </a:cubicBezTo>
                <a:cubicBezTo>
                  <a:pt x="197" y="208"/>
                  <a:pt x="201" y="207"/>
                  <a:pt x="204" y="206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81" y="187"/>
                  <a:pt x="81" y="187"/>
                  <a:pt x="81" y="187"/>
                </a:cubicBezTo>
                <a:cubicBezTo>
                  <a:pt x="67" y="187"/>
                  <a:pt x="54" y="181"/>
                  <a:pt x="44" y="171"/>
                </a:cubicBezTo>
                <a:cubicBezTo>
                  <a:pt x="35" y="162"/>
                  <a:pt x="29" y="149"/>
                  <a:pt x="29" y="135"/>
                </a:cubicBezTo>
                <a:cubicBezTo>
                  <a:pt x="29" y="50"/>
                  <a:pt x="29" y="50"/>
                  <a:pt x="29" y="50"/>
                </a:cubicBezTo>
                <a:close/>
                <a:moveTo>
                  <a:pt x="81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54" y="0"/>
                  <a:pt x="264" y="4"/>
                  <a:pt x="271" y="11"/>
                </a:cubicBezTo>
                <a:cubicBezTo>
                  <a:pt x="278" y="18"/>
                  <a:pt x="282" y="28"/>
                  <a:pt x="282" y="38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82" y="145"/>
                  <a:pt x="278" y="155"/>
                  <a:pt x="271" y="162"/>
                </a:cubicBezTo>
                <a:cubicBezTo>
                  <a:pt x="264" y="169"/>
                  <a:pt x="254" y="173"/>
                  <a:pt x="244" y="173"/>
                </a:cubicBezTo>
                <a:cubicBezTo>
                  <a:pt x="241" y="173"/>
                  <a:pt x="241" y="173"/>
                  <a:pt x="241" y="173"/>
                </a:cubicBezTo>
                <a:cubicBezTo>
                  <a:pt x="241" y="210"/>
                  <a:pt x="241" y="210"/>
                  <a:pt x="241" y="210"/>
                </a:cubicBezTo>
                <a:cubicBezTo>
                  <a:pt x="241" y="214"/>
                  <a:pt x="238" y="217"/>
                  <a:pt x="234" y="217"/>
                </a:cubicBezTo>
                <a:cubicBezTo>
                  <a:pt x="231" y="217"/>
                  <a:pt x="228" y="216"/>
                  <a:pt x="227" y="21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81" y="173"/>
                  <a:pt x="81" y="173"/>
                  <a:pt x="81" y="173"/>
                </a:cubicBezTo>
                <a:cubicBezTo>
                  <a:pt x="70" y="173"/>
                  <a:pt x="61" y="169"/>
                  <a:pt x="54" y="162"/>
                </a:cubicBezTo>
                <a:cubicBezTo>
                  <a:pt x="47" y="155"/>
                  <a:pt x="43" y="145"/>
                  <a:pt x="43" y="135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28"/>
                  <a:pt x="47" y="18"/>
                  <a:pt x="54" y="11"/>
                </a:cubicBezTo>
                <a:cubicBezTo>
                  <a:pt x="61" y="4"/>
                  <a:pt x="70" y="0"/>
                  <a:pt x="81" y="0"/>
                </a:cubicBezTo>
                <a:close/>
                <a:moveTo>
                  <a:pt x="244" y="15"/>
                </a:moveTo>
                <a:cubicBezTo>
                  <a:pt x="250" y="15"/>
                  <a:pt x="256" y="18"/>
                  <a:pt x="260" y="22"/>
                </a:cubicBezTo>
                <a:cubicBezTo>
                  <a:pt x="264" y="26"/>
                  <a:pt x="267" y="32"/>
                  <a:pt x="267" y="38"/>
                </a:cubicBezTo>
                <a:cubicBezTo>
                  <a:pt x="267" y="135"/>
                  <a:pt x="267" y="135"/>
                  <a:pt x="267" y="135"/>
                </a:cubicBezTo>
                <a:cubicBezTo>
                  <a:pt x="267" y="141"/>
                  <a:pt x="264" y="147"/>
                  <a:pt x="260" y="151"/>
                </a:cubicBezTo>
                <a:cubicBezTo>
                  <a:pt x="256" y="155"/>
                  <a:pt x="250" y="158"/>
                  <a:pt x="244" y="158"/>
                </a:cubicBezTo>
                <a:cubicBezTo>
                  <a:pt x="234" y="158"/>
                  <a:pt x="234" y="158"/>
                  <a:pt x="234" y="158"/>
                </a:cubicBezTo>
                <a:cubicBezTo>
                  <a:pt x="229" y="158"/>
                  <a:pt x="226" y="161"/>
                  <a:pt x="226" y="166"/>
                </a:cubicBezTo>
                <a:cubicBezTo>
                  <a:pt x="226" y="186"/>
                  <a:pt x="226" y="186"/>
                  <a:pt x="226" y="186"/>
                </a:cubicBezTo>
                <a:cubicBezTo>
                  <a:pt x="207" y="161"/>
                  <a:pt x="207" y="161"/>
                  <a:pt x="207" y="161"/>
                </a:cubicBezTo>
                <a:cubicBezTo>
                  <a:pt x="205" y="159"/>
                  <a:pt x="203" y="158"/>
                  <a:pt x="201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75" y="158"/>
                  <a:pt x="69" y="155"/>
                  <a:pt x="65" y="151"/>
                </a:cubicBezTo>
                <a:cubicBezTo>
                  <a:pt x="61" y="147"/>
                  <a:pt x="58" y="141"/>
                  <a:pt x="58" y="135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2"/>
                  <a:pt x="61" y="26"/>
                  <a:pt x="65" y="22"/>
                </a:cubicBezTo>
                <a:cubicBezTo>
                  <a:pt x="69" y="18"/>
                  <a:pt x="75" y="15"/>
                  <a:pt x="81" y="15"/>
                </a:cubicBezTo>
                <a:lnTo>
                  <a:pt x="244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5" name="Freeform 73"/>
          <p:cNvSpPr>
            <a:spLocks noEditPoints="1"/>
          </p:cNvSpPr>
          <p:nvPr/>
        </p:nvSpPr>
        <p:spPr bwMode="auto">
          <a:xfrm>
            <a:off x="8134351" y="4962526"/>
            <a:ext cx="684213" cy="873125"/>
          </a:xfrm>
          <a:custGeom>
            <a:avLst/>
            <a:gdLst>
              <a:gd name="T0" fmla="*/ 74 w 211"/>
              <a:gd name="T1" fmla="*/ 6 h 269"/>
              <a:gd name="T2" fmla="*/ 69 w 211"/>
              <a:gd name="T3" fmla="*/ 9 h 269"/>
              <a:gd name="T4" fmla="*/ 68 w 211"/>
              <a:gd name="T5" fmla="*/ 9 h 269"/>
              <a:gd name="T6" fmla="*/ 65 w 211"/>
              <a:gd name="T7" fmla="*/ 11 h 269"/>
              <a:gd name="T8" fmla="*/ 63 w 211"/>
              <a:gd name="T9" fmla="*/ 12 h 269"/>
              <a:gd name="T10" fmla="*/ 62 w 211"/>
              <a:gd name="T11" fmla="*/ 13 h 269"/>
              <a:gd name="T12" fmla="*/ 61 w 211"/>
              <a:gd name="T13" fmla="*/ 14 h 269"/>
              <a:gd name="T14" fmla="*/ 59 w 211"/>
              <a:gd name="T15" fmla="*/ 15 h 269"/>
              <a:gd name="T16" fmla="*/ 58 w 211"/>
              <a:gd name="T17" fmla="*/ 16 h 269"/>
              <a:gd name="T18" fmla="*/ 56 w 211"/>
              <a:gd name="T19" fmla="*/ 17 h 269"/>
              <a:gd name="T20" fmla="*/ 55 w 211"/>
              <a:gd name="T21" fmla="*/ 18 h 269"/>
              <a:gd name="T22" fmla="*/ 53 w 211"/>
              <a:gd name="T23" fmla="*/ 19 h 269"/>
              <a:gd name="T24" fmla="*/ 52 w 211"/>
              <a:gd name="T25" fmla="*/ 20 h 269"/>
              <a:gd name="T26" fmla="*/ 51 w 211"/>
              <a:gd name="T27" fmla="*/ 21 h 269"/>
              <a:gd name="T28" fmla="*/ 50 w 211"/>
              <a:gd name="T29" fmla="*/ 22 h 269"/>
              <a:gd name="T30" fmla="*/ 48 w 211"/>
              <a:gd name="T31" fmla="*/ 23 h 269"/>
              <a:gd name="T32" fmla="*/ 48 w 211"/>
              <a:gd name="T33" fmla="*/ 24 h 269"/>
              <a:gd name="T34" fmla="*/ 23 w 211"/>
              <a:gd name="T35" fmla="*/ 72 h 269"/>
              <a:gd name="T36" fmla="*/ 202 w 211"/>
              <a:gd name="T37" fmla="*/ 161 h 269"/>
              <a:gd name="T38" fmla="*/ 193 w 211"/>
              <a:gd name="T39" fmla="*/ 83 h 269"/>
              <a:gd name="T40" fmla="*/ 188 w 211"/>
              <a:gd name="T41" fmla="*/ 58 h 269"/>
              <a:gd name="T42" fmla="*/ 107 w 211"/>
              <a:gd name="T43" fmla="*/ 0 h 269"/>
              <a:gd name="T44" fmla="*/ 110 w 211"/>
              <a:gd name="T45" fmla="*/ 126 h 269"/>
              <a:gd name="T46" fmla="*/ 102 w 211"/>
              <a:gd name="T47" fmla="*/ 135 h 269"/>
              <a:gd name="T48" fmla="*/ 122 w 211"/>
              <a:gd name="T49" fmla="*/ 142 h 269"/>
              <a:gd name="T50" fmla="*/ 149 w 211"/>
              <a:gd name="T51" fmla="*/ 130 h 269"/>
              <a:gd name="T52" fmla="*/ 107 w 211"/>
              <a:gd name="T53" fmla="*/ 152 h 269"/>
              <a:gd name="T54" fmla="*/ 43 w 211"/>
              <a:gd name="T55" fmla="*/ 70 h 269"/>
              <a:gd name="T56" fmla="*/ 121 w 211"/>
              <a:gd name="T57" fmla="*/ 78 h 269"/>
              <a:gd name="T58" fmla="*/ 131 w 211"/>
              <a:gd name="T59" fmla="*/ 78 h 269"/>
              <a:gd name="T60" fmla="*/ 173 w 211"/>
              <a:gd name="T61" fmla="*/ 86 h 269"/>
              <a:gd name="T62" fmla="*/ 146 w 211"/>
              <a:gd name="T63" fmla="*/ 124 h 269"/>
              <a:gd name="T64" fmla="*/ 122 w 211"/>
              <a:gd name="T65" fmla="*/ 126 h 269"/>
              <a:gd name="T66" fmla="*/ 0 w 211"/>
              <a:gd name="T67" fmla="*/ 269 h 269"/>
              <a:gd name="T68" fmla="*/ 137 w 211"/>
              <a:gd name="T69" fmla="*/ 164 h 269"/>
              <a:gd name="T70" fmla="*/ 0 w 211"/>
              <a:gd name="T71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1" h="269">
                <a:moveTo>
                  <a:pt x="74" y="6"/>
                </a:moveTo>
                <a:cubicBezTo>
                  <a:pt x="74" y="6"/>
                  <a:pt x="74" y="6"/>
                  <a:pt x="74" y="6"/>
                </a:cubicBezTo>
                <a:cubicBezTo>
                  <a:pt x="73" y="7"/>
                  <a:pt x="71" y="8"/>
                  <a:pt x="70" y="8"/>
                </a:cubicBezTo>
                <a:cubicBezTo>
                  <a:pt x="69" y="9"/>
                  <a:pt x="69" y="9"/>
                  <a:pt x="69" y="9"/>
                </a:cubicBezTo>
                <a:cubicBezTo>
                  <a:pt x="69" y="9"/>
                  <a:pt x="69" y="9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7" y="10"/>
                  <a:pt x="66" y="10"/>
                  <a:pt x="65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1"/>
                  <a:pt x="64" y="11"/>
                  <a:pt x="64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1" y="13"/>
                  <a:pt x="61" y="13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4"/>
                  <a:pt x="60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8" y="15"/>
                  <a:pt x="58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5" y="17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8"/>
                  <a:pt x="54" y="18"/>
                  <a:pt x="54" y="18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3"/>
                  <a:pt x="4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35" y="36"/>
                  <a:pt x="26" y="53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7" y="161"/>
                  <a:pt x="7" y="161"/>
                  <a:pt x="7" y="161"/>
                </a:cubicBezTo>
                <a:cubicBezTo>
                  <a:pt x="202" y="161"/>
                  <a:pt x="202" y="161"/>
                  <a:pt x="202" y="161"/>
                </a:cubicBezTo>
                <a:cubicBezTo>
                  <a:pt x="193" y="83"/>
                  <a:pt x="193" y="83"/>
                  <a:pt x="193" y="83"/>
                </a:cubicBezTo>
                <a:cubicBezTo>
                  <a:pt x="193" y="83"/>
                  <a:pt x="193" y="83"/>
                  <a:pt x="193" y="83"/>
                </a:cubicBezTo>
                <a:cubicBezTo>
                  <a:pt x="192" y="74"/>
                  <a:pt x="191" y="66"/>
                  <a:pt x="188" y="58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177" y="24"/>
                  <a:pt x="145" y="0"/>
                  <a:pt x="107" y="0"/>
                </a:cubicBezTo>
                <a:cubicBezTo>
                  <a:pt x="96" y="0"/>
                  <a:pt x="84" y="2"/>
                  <a:pt x="74" y="6"/>
                </a:cubicBezTo>
                <a:close/>
                <a:moveTo>
                  <a:pt x="110" y="126"/>
                </a:moveTo>
                <a:cubicBezTo>
                  <a:pt x="105" y="126"/>
                  <a:pt x="102" y="129"/>
                  <a:pt x="102" y="134"/>
                </a:cubicBezTo>
                <a:cubicBezTo>
                  <a:pt x="102" y="135"/>
                  <a:pt x="102" y="135"/>
                  <a:pt x="102" y="135"/>
                </a:cubicBezTo>
                <a:cubicBezTo>
                  <a:pt x="102" y="139"/>
                  <a:pt x="105" y="142"/>
                  <a:pt x="110" y="142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25" y="142"/>
                  <a:pt x="129" y="140"/>
                  <a:pt x="129" y="136"/>
                </a:cubicBezTo>
                <a:cubicBezTo>
                  <a:pt x="136" y="135"/>
                  <a:pt x="143" y="133"/>
                  <a:pt x="149" y="130"/>
                </a:cubicBezTo>
                <a:cubicBezTo>
                  <a:pt x="154" y="127"/>
                  <a:pt x="158" y="125"/>
                  <a:pt x="162" y="121"/>
                </a:cubicBezTo>
                <a:cubicBezTo>
                  <a:pt x="151" y="140"/>
                  <a:pt x="130" y="152"/>
                  <a:pt x="107" y="152"/>
                </a:cubicBezTo>
                <a:cubicBezTo>
                  <a:pt x="70" y="152"/>
                  <a:pt x="41" y="123"/>
                  <a:pt x="41" y="86"/>
                </a:cubicBezTo>
                <a:cubicBezTo>
                  <a:pt x="41" y="81"/>
                  <a:pt x="42" y="75"/>
                  <a:pt x="43" y="70"/>
                </a:cubicBezTo>
                <a:cubicBezTo>
                  <a:pt x="43" y="74"/>
                  <a:pt x="42" y="77"/>
                  <a:pt x="42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72" y="80"/>
                  <a:pt x="173" y="83"/>
                  <a:pt x="173" y="86"/>
                </a:cubicBezTo>
                <a:cubicBezTo>
                  <a:pt x="173" y="92"/>
                  <a:pt x="172" y="98"/>
                  <a:pt x="170" y="103"/>
                </a:cubicBezTo>
                <a:cubicBezTo>
                  <a:pt x="164" y="113"/>
                  <a:pt x="156" y="120"/>
                  <a:pt x="146" y="124"/>
                </a:cubicBezTo>
                <a:cubicBezTo>
                  <a:pt x="141" y="127"/>
                  <a:pt x="135" y="129"/>
                  <a:pt x="129" y="130"/>
                </a:cubicBezTo>
                <a:cubicBezTo>
                  <a:pt x="127" y="128"/>
                  <a:pt x="125" y="126"/>
                  <a:pt x="122" y="126"/>
                </a:cubicBezTo>
                <a:cubicBezTo>
                  <a:pt x="110" y="126"/>
                  <a:pt x="110" y="126"/>
                  <a:pt x="110" y="126"/>
                </a:cubicBezTo>
                <a:close/>
                <a:moveTo>
                  <a:pt x="0" y="269"/>
                </a:moveTo>
                <a:cubicBezTo>
                  <a:pt x="211" y="269"/>
                  <a:pt x="211" y="269"/>
                  <a:pt x="211" y="269"/>
                </a:cubicBezTo>
                <a:cubicBezTo>
                  <a:pt x="209" y="220"/>
                  <a:pt x="179" y="178"/>
                  <a:pt x="137" y="164"/>
                </a:cubicBezTo>
                <a:cubicBezTo>
                  <a:pt x="137" y="216"/>
                  <a:pt x="75" y="218"/>
                  <a:pt x="74" y="164"/>
                </a:cubicBezTo>
                <a:cubicBezTo>
                  <a:pt x="33" y="179"/>
                  <a:pt x="2" y="220"/>
                  <a:pt x="0" y="2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8500"/>
              </a:solidFill>
            </a:endParaRPr>
          </a:p>
        </p:txBody>
      </p:sp>
      <p:sp>
        <p:nvSpPr>
          <p:cNvPr id="456" name="Freeform 74"/>
          <p:cNvSpPr>
            <a:spLocks noEditPoints="1"/>
          </p:cNvSpPr>
          <p:nvPr/>
        </p:nvSpPr>
        <p:spPr bwMode="auto">
          <a:xfrm>
            <a:off x="8097838" y="3636963"/>
            <a:ext cx="728663" cy="893763"/>
          </a:xfrm>
          <a:custGeom>
            <a:avLst/>
            <a:gdLst>
              <a:gd name="T0" fmla="*/ 160 w 224"/>
              <a:gd name="T1" fmla="*/ 265 h 275"/>
              <a:gd name="T2" fmla="*/ 171 w 224"/>
              <a:gd name="T3" fmla="*/ 258 h 275"/>
              <a:gd name="T4" fmla="*/ 147 w 224"/>
              <a:gd name="T5" fmla="*/ 225 h 275"/>
              <a:gd name="T6" fmla="*/ 126 w 224"/>
              <a:gd name="T7" fmla="*/ 190 h 275"/>
              <a:gd name="T8" fmla="*/ 109 w 224"/>
              <a:gd name="T9" fmla="*/ 199 h 275"/>
              <a:gd name="T10" fmla="*/ 54 w 224"/>
              <a:gd name="T11" fmla="*/ 100 h 275"/>
              <a:gd name="T12" fmla="*/ 71 w 224"/>
              <a:gd name="T13" fmla="*/ 91 h 275"/>
              <a:gd name="T14" fmla="*/ 53 w 224"/>
              <a:gd name="T15" fmla="*/ 55 h 275"/>
              <a:gd name="T16" fmla="*/ 38 w 224"/>
              <a:gd name="T17" fmla="*/ 16 h 275"/>
              <a:gd name="T18" fmla="*/ 27 w 224"/>
              <a:gd name="T19" fmla="*/ 22 h 275"/>
              <a:gd name="T20" fmla="*/ 2 w 224"/>
              <a:gd name="T21" fmla="*/ 62 h 275"/>
              <a:gd name="T22" fmla="*/ 3 w 224"/>
              <a:gd name="T23" fmla="*/ 63 h 275"/>
              <a:gd name="T24" fmla="*/ 3 w 224"/>
              <a:gd name="T25" fmla="*/ 63 h 275"/>
              <a:gd name="T26" fmla="*/ 5 w 224"/>
              <a:gd name="T27" fmla="*/ 75 h 275"/>
              <a:gd name="T28" fmla="*/ 5 w 224"/>
              <a:gd name="T29" fmla="*/ 75 h 275"/>
              <a:gd name="T30" fmla="*/ 5 w 224"/>
              <a:gd name="T31" fmla="*/ 75 h 275"/>
              <a:gd name="T32" fmla="*/ 103 w 224"/>
              <a:gd name="T33" fmla="*/ 253 h 275"/>
              <a:gd name="T34" fmla="*/ 104 w 224"/>
              <a:gd name="T35" fmla="*/ 254 h 275"/>
              <a:gd name="T36" fmla="*/ 113 w 224"/>
              <a:gd name="T37" fmla="*/ 263 h 275"/>
              <a:gd name="T38" fmla="*/ 160 w 224"/>
              <a:gd name="T39" fmla="*/ 265 h 275"/>
              <a:gd name="T40" fmla="*/ 195 w 224"/>
              <a:gd name="T41" fmla="*/ 5 h 275"/>
              <a:gd name="T42" fmla="*/ 179 w 224"/>
              <a:gd name="T43" fmla="*/ 4 h 275"/>
              <a:gd name="T44" fmla="*/ 178 w 224"/>
              <a:gd name="T45" fmla="*/ 21 h 275"/>
              <a:gd name="T46" fmla="*/ 201 w 224"/>
              <a:gd name="T47" fmla="*/ 87 h 275"/>
              <a:gd name="T48" fmla="*/ 177 w 224"/>
              <a:gd name="T49" fmla="*/ 154 h 275"/>
              <a:gd name="T50" fmla="*/ 177 w 224"/>
              <a:gd name="T51" fmla="*/ 170 h 275"/>
              <a:gd name="T52" fmla="*/ 194 w 224"/>
              <a:gd name="T53" fmla="*/ 170 h 275"/>
              <a:gd name="T54" fmla="*/ 224 w 224"/>
              <a:gd name="T55" fmla="*/ 87 h 275"/>
              <a:gd name="T56" fmla="*/ 195 w 224"/>
              <a:gd name="T57" fmla="*/ 5 h 275"/>
              <a:gd name="T58" fmla="*/ 166 w 224"/>
              <a:gd name="T59" fmla="*/ 51 h 275"/>
              <a:gd name="T60" fmla="*/ 176 w 224"/>
              <a:gd name="T61" fmla="*/ 90 h 275"/>
              <a:gd name="T62" fmla="*/ 164 w 224"/>
              <a:gd name="T63" fmla="*/ 129 h 275"/>
              <a:gd name="T64" fmla="*/ 148 w 224"/>
              <a:gd name="T65" fmla="*/ 133 h 275"/>
              <a:gd name="T66" fmla="*/ 144 w 224"/>
              <a:gd name="T67" fmla="*/ 117 h 275"/>
              <a:gd name="T68" fmla="*/ 153 w 224"/>
              <a:gd name="T69" fmla="*/ 90 h 275"/>
              <a:gd name="T70" fmla="*/ 146 w 224"/>
              <a:gd name="T71" fmla="*/ 61 h 275"/>
              <a:gd name="T72" fmla="*/ 151 w 224"/>
              <a:gd name="T73" fmla="*/ 46 h 275"/>
              <a:gd name="T74" fmla="*/ 166 w 224"/>
              <a:gd name="T75" fmla="*/ 51 h 275"/>
              <a:gd name="T76" fmla="*/ 181 w 224"/>
              <a:gd name="T77" fmla="*/ 253 h 275"/>
              <a:gd name="T78" fmla="*/ 156 w 224"/>
              <a:gd name="T79" fmla="*/ 219 h 275"/>
              <a:gd name="T80" fmla="*/ 135 w 224"/>
              <a:gd name="T81" fmla="*/ 185 h 275"/>
              <a:gd name="T82" fmla="*/ 148 w 224"/>
              <a:gd name="T83" fmla="*/ 178 h 275"/>
              <a:gd name="T84" fmla="*/ 193 w 224"/>
              <a:gd name="T85" fmla="*/ 247 h 275"/>
              <a:gd name="T86" fmla="*/ 181 w 224"/>
              <a:gd name="T87" fmla="*/ 253 h 275"/>
              <a:gd name="T88" fmla="*/ 80 w 224"/>
              <a:gd name="T89" fmla="*/ 85 h 275"/>
              <a:gd name="T90" fmla="*/ 63 w 224"/>
              <a:gd name="T91" fmla="*/ 51 h 275"/>
              <a:gd name="T92" fmla="*/ 47 w 224"/>
              <a:gd name="T93" fmla="*/ 11 h 275"/>
              <a:gd name="T94" fmla="*/ 58 w 224"/>
              <a:gd name="T95" fmla="*/ 5 h 275"/>
              <a:gd name="T96" fmla="*/ 91 w 224"/>
              <a:gd name="T97" fmla="*/ 79 h 275"/>
              <a:gd name="T98" fmla="*/ 80 w 224"/>
              <a:gd name="T99" fmla="*/ 8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4" h="275">
                <a:moveTo>
                  <a:pt x="160" y="265"/>
                </a:moveTo>
                <a:cubicBezTo>
                  <a:pt x="171" y="258"/>
                  <a:pt x="171" y="258"/>
                  <a:pt x="171" y="258"/>
                </a:cubicBezTo>
                <a:cubicBezTo>
                  <a:pt x="162" y="248"/>
                  <a:pt x="154" y="236"/>
                  <a:pt x="147" y="225"/>
                </a:cubicBezTo>
                <a:cubicBezTo>
                  <a:pt x="139" y="214"/>
                  <a:pt x="132" y="202"/>
                  <a:pt x="126" y="190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88" y="169"/>
                  <a:pt x="69" y="136"/>
                  <a:pt x="54" y="100"/>
                </a:cubicBezTo>
                <a:cubicBezTo>
                  <a:pt x="71" y="91"/>
                  <a:pt x="71" y="91"/>
                  <a:pt x="71" y="91"/>
                </a:cubicBezTo>
                <a:cubicBezTo>
                  <a:pt x="65" y="79"/>
                  <a:pt x="59" y="67"/>
                  <a:pt x="53" y="55"/>
                </a:cubicBezTo>
                <a:cubicBezTo>
                  <a:pt x="47" y="42"/>
                  <a:pt x="42" y="29"/>
                  <a:pt x="38" y="16"/>
                </a:cubicBezTo>
                <a:cubicBezTo>
                  <a:pt x="27" y="22"/>
                  <a:pt x="27" y="22"/>
                  <a:pt x="27" y="22"/>
                </a:cubicBezTo>
                <a:cubicBezTo>
                  <a:pt x="8" y="33"/>
                  <a:pt x="0" y="46"/>
                  <a:pt x="2" y="62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7"/>
                  <a:pt x="4" y="71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23" y="143"/>
                  <a:pt x="57" y="201"/>
                  <a:pt x="103" y="253"/>
                </a:cubicBezTo>
                <a:cubicBezTo>
                  <a:pt x="104" y="253"/>
                  <a:pt x="104" y="254"/>
                  <a:pt x="104" y="254"/>
                </a:cubicBezTo>
                <a:cubicBezTo>
                  <a:pt x="107" y="257"/>
                  <a:pt x="110" y="260"/>
                  <a:pt x="113" y="263"/>
                </a:cubicBezTo>
                <a:cubicBezTo>
                  <a:pt x="125" y="274"/>
                  <a:pt x="141" y="275"/>
                  <a:pt x="160" y="265"/>
                </a:cubicBezTo>
                <a:close/>
                <a:moveTo>
                  <a:pt x="195" y="5"/>
                </a:moveTo>
                <a:cubicBezTo>
                  <a:pt x="191" y="0"/>
                  <a:pt x="184" y="0"/>
                  <a:pt x="179" y="4"/>
                </a:cubicBezTo>
                <a:cubicBezTo>
                  <a:pt x="174" y="9"/>
                  <a:pt x="174" y="16"/>
                  <a:pt x="178" y="21"/>
                </a:cubicBezTo>
                <a:cubicBezTo>
                  <a:pt x="194" y="38"/>
                  <a:pt x="201" y="63"/>
                  <a:pt x="201" y="87"/>
                </a:cubicBezTo>
                <a:cubicBezTo>
                  <a:pt x="201" y="113"/>
                  <a:pt x="192" y="138"/>
                  <a:pt x="177" y="154"/>
                </a:cubicBezTo>
                <a:cubicBezTo>
                  <a:pt x="173" y="159"/>
                  <a:pt x="173" y="166"/>
                  <a:pt x="177" y="170"/>
                </a:cubicBezTo>
                <a:cubicBezTo>
                  <a:pt x="182" y="175"/>
                  <a:pt x="189" y="175"/>
                  <a:pt x="194" y="170"/>
                </a:cubicBezTo>
                <a:cubicBezTo>
                  <a:pt x="213" y="150"/>
                  <a:pt x="224" y="119"/>
                  <a:pt x="224" y="87"/>
                </a:cubicBezTo>
                <a:cubicBezTo>
                  <a:pt x="224" y="57"/>
                  <a:pt x="215" y="27"/>
                  <a:pt x="195" y="5"/>
                </a:cubicBezTo>
                <a:close/>
                <a:moveTo>
                  <a:pt x="166" y="51"/>
                </a:moveTo>
                <a:cubicBezTo>
                  <a:pt x="173" y="64"/>
                  <a:pt x="176" y="77"/>
                  <a:pt x="176" y="90"/>
                </a:cubicBezTo>
                <a:cubicBezTo>
                  <a:pt x="175" y="104"/>
                  <a:pt x="171" y="117"/>
                  <a:pt x="164" y="129"/>
                </a:cubicBezTo>
                <a:cubicBezTo>
                  <a:pt x="160" y="135"/>
                  <a:pt x="153" y="136"/>
                  <a:pt x="148" y="133"/>
                </a:cubicBezTo>
                <a:cubicBezTo>
                  <a:pt x="142" y="129"/>
                  <a:pt x="140" y="122"/>
                  <a:pt x="144" y="117"/>
                </a:cubicBezTo>
                <a:cubicBezTo>
                  <a:pt x="149" y="108"/>
                  <a:pt x="152" y="99"/>
                  <a:pt x="153" y="90"/>
                </a:cubicBezTo>
                <a:cubicBezTo>
                  <a:pt x="153" y="81"/>
                  <a:pt x="151" y="71"/>
                  <a:pt x="146" y="61"/>
                </a:cubicBezTo>
                <a:cubicBezTo>
                  <a:pt x="143" y="55"/>
                  <a:pt x="145" y="48"/>
                  <a:pt x="151" y="46"/>
                </a:cubicBezTo>
                <a:cubicBezTo>
                  <a:pt x="157" y="43"/>
                  <a:pt x="164" y="45"/>
                  <a:pt x="166" y="51"/>
                </a:cubicBezTo>
                <a:close/>
                <a:moveTo>
                  <a:pt x="181" y="253"/>
                </a:moveTo>
                <a:cubicBezTo>
                  <a:pt x="172" y="242"/>
                  <a:pt x="163" y="231"/>
                  <a:pt x="156" y="219"/>
                </a:cubicBezTo>
                <a:cubicBezTo>
                  <a:pt x="148" y="208"/>
                  <a:pt x="142" y="197"/>
                  <a:pt x="135" y="185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54" y="180"/>
                  <a:pt x="185" y="215"/>
                  <a:pt x="193" y="247"/>
                </a:cubicBezTo>
                <a:cubicBezTo>
                  <a:pt x="181" y="253"/>
                  <a:pt x="181" y="253"/>
                  <a:pt x="181" y="253"/>
                </a:cubicBezTo>
                <a:close/>
                <a:moveTo>
                  <a:pt x="80" y="85"/>
                </a:moveTo>
                <a:cubicBezTo>
                  <a:pt x="74" y="74"/>
                  <a:pt x="68" y="63"/>
                  <a:pt x="63" y="51"/>
                </a:cubicBezTo>
                <a:cubicBezTo>
                  <a:pt x="57" y="38"/>
                  <a:pt x="52" y="24"/>
                  <a:pt x="47" y="11"/>
                </a:cubicBezTo>
                <a:cubicBezTo>
                  <a:pt x="58" y="5"/>
                  <a:pt x="58" y="5"/>
                  <a:pt x="58" y="5"/>
                </a:cubicBezTo>
                <a:cubicBezTo>
                  <a:pt x="73" y="16"/>
                  <a:pt x="93" y="68"/>
                  <a:pt x="91" y="79"/>
                </a:cubicBezTo>
                <a:lnTo>
                  <a:pt x="80" y="8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7" name="Freeform 75"/>
          <p:cNvSpPr>
            <a:spLocks noEditPoints="1"/>
          </p:cNvSpPr>
          <p:nvPr/>
        </p:nvSpPr>
        <p:spPr bwMode="auto">
          <a:xfrm>
            <a:off x="9398001" y="4913313"/>
            <a:ext cx="981075" cy="919163"/>
          </a:xfrm>
          <a:custGeom>
            <a:avLst/>
            <a:gdLst>
              <a:gd name="T0" fmla="*/ 65 w 302"/>
              <a:gd name="T1" fmla="*/ 57 h 283"/>
              <a:gd name="T2" fmla="*/ 52 w 302"/>
              <a:gd name="T3" fmla="*/ 65 h 283"/>
              <a:gd name="T4" fmla="*/ 48 w 302"/>
              <a:gd name="T5" fmla="*/ 69 h 283"/>
              <a:gd name="T6" fmla="*/ 61 w 302"/>
              <a:gd name="T7" fmla="*/ 73 h 283"/>
              <a:gd name="T8" fmla="*/ 60 w 302"/>
              <a:gd name="T9" fmla="*/ 83 h 283"/>
              <a:gd name="T10" fmla="*/ 17 w 302"/>
              <a:gd name="T11" fmla="*/ 249 h 283"/>
              <a:gd name="T12" fmla="*/ 131 w 302"/>
              <a:gd name="T13" fmla="*/ 180 h 283"/>
              <a:gd name="T14" fmla="*/ 148 w 302"/>
              <a:gd name="T15" fmla="*/ 263 h 283"/>
              <a:gd name="T16" fmla="*/ 20 w 302"/>
              <a:gd name="T17" fmla="*/ 283 h 283"/>
              <a:gd name="T18" fmla="*/ 0 w 302"/>
              <a:gd name="T19" fmla="*/ 76 h 283"/>
              <a:gd name="T20" fmla="*/ 186 w 302"/>
              <a:gd name="T21" fmla="*/ 0 h 283"/>
              <a:gd name="T22" fmla="*/ 71 w 302"/>
              <a:gd name="T23" fmla="*/ 82 h 283"/>
              <a:gd name="T24" fmla="*/ 99 w 302"/>
              <a:gd name="T25" fmla="*/ 137 h 283"/>
              <a:gd name="T26" fmla="*/ 86 w 302"/>
              <a:gd name="T27" fmla="*/ 174 h 283"/>
              <a:gd name="T28" fmla="*/ 97 w 302"/>
              <a:gd name="T29" fmla="*/ 184 h 283"/>
              <a:gd name="T30" fmla="*/ 166 w 302"/>
              <a:gd name="T31" fmla="*/ 163 h 283"/>
              <a:gd name="T32" fmla="*/ 267 w 302"/>
              <a:gd name="T33" fmla="*/ 141 h 283"/>
              <a:gd name="T34" fmla="*/ 267 w 302"/>
              <a:gd name="T35" fmla="*/ 23 h 283"/>
              <a:gd name="T36" fmla="*/ 259 w 302"/>
              <a:gd name="T37" fmla="*/ 36 h 283"/>
              <a:gd name="T38" fmla="*/ 114 w 302"/>
              <a:gd name="T39" fmla="*/ 36 h 283"/>
              <a:gd name="T40" fmla="*/ 93 w 302"/>
              <a:gd name="T41" fmla="*/ 106 h 283"/>
              <a:gd name="T42" fmla="*/ 116 w 302"/>
              <a:gd name="T43" fmla="*/ 136 h 283"/>
              <a:gd name="T44" fmla="*/ 144 w 302"/>
              <a:gd name="T45" fmla="*/ 145 h 283"/>
              <a:gd name="T46" fmla="*/ 150 w 302"/>
              <a:gd name="T47" fmla="*/ 145 h 283"/>
              <a:gd name="T48" fmla="*/ 186 w 302"/>
              <a:gd name="T49" fmla="*/ 149 h 283"/>
              <a:gd name="T50" fmla="*/ 287 w 302"/>
              <a:gd name="T51" fmla="*/ 82 h 283"/>
              <a:gd name="T52" fmla="*/ 119 w 302"/>
              <a:gd name="T53" fmla="*/ 259 h 283"/>
              <a:gd name="T54" fmla="*/ 95 w 302"/>
              <a:gd name="T55" fmla="*/ 271 h 283"/>
              <a:gd name="T56" fmla="*/ 125 w 302"/>
              <a:gd name="T57" fmla="*/ 265 h 283"/>
              <a:gd name="T58" fmla="*/ 119 w 302"/>
              <a:gd name="T59" fmla="*/ 259 h 283"/>
              <a:gd name="T60" fmla="*/ 25 w 302"/>
              <a:gd name="T61" fmla="*/ 265 h 283"/>
              <a:gd name="T62" fmla="*/ 31 w 302"/>
              <a:gd name="T63" fmla="*/ 271 h 283"/>
              <a:gd name="T64" fmla="*/ 55 w 302"/>
              <a:gd name="T65" fmla="*/ 259 h 283"/>
              <a:gd name="T66" fmla="*/ 67 w 302"/>
              <a:gd name="T67" fmla="*/ 254 h 283"/>
              <a:gd name="T68" fmla="*/ 62 w 302"/>
              <a:gd name="T69" fmla="*/ 273 h 283"/>
              <a:gd name="T70" fmla="*/ 82 w 302"/>
              <a:gd name="T71" fmla="*/ 278 h 283"/>
              <a:gd name="T72" fmla="*/ 88 w 302"/>
              <a:gd name="T73" fmla="*/ 259 h 283"/>
              <a:gd name="T74" fmla="*/ 67 w 302"/>
              <a:gd name="T75" fmla="*/ 254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2" h="283">
                <a:moveTo>
                  <a:pt x="20" y="57"/>
                </a:moveTo>
                <a:cubicBezTo>
                  <a:pt x="65" y="57"/>
                  <a:pt x="65" y="57"/>
                  <a:pt x="65" y="57"/>
                </a:cubicBezTo>
                <a:cubicBezTo>
                  <a:pt x="64" y="60"/>
                  <a:pt x="63" y="62"/>
                  <a:pt x="6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0" y="65"/>
                  <a:pt x="48" y="67"/>
                  <a:pt x="48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71"/>
                  <a:pt x="50" y="73"/>
                  <a:pt x="52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6"/>
                  <a:pt x="60" y="79"/>
                  <a:pt x="60" y="82"/>
                </a:cubicBezTo>
                <a:cubicBezTo>
                  <a:pt x="60" y="83"/>
                  <a:pt x="60" y="83"/>
                  <a:pt x="60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131" y="249"/>
                  <a:pt x="131" y="249"/>
                  <a:pt x="131" y="249"/>
                </a:cubicBezTo>
                <a:cubicBezTo>
                  <a:pt x="131" y="180"/>
                  <a:pt x="131" y="180"/>
                  <a:pt x="131" y="180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263"/>
                  <a:pt x="148" y="263"/>
                  <a:pt x="148" y="263"/>
                </a:cubicBezTo>
                <a:cubicBezTo>
                  <a:pt x="148" y="274"/>
                  <a:pt x="139" y="283"/>
                  <a:pt x="128" y="283"/>
                </a:cubicBezTo>
                <a:cubicBezTo>
                  <a:pt x="20" y="283"/>
                  <a:pt x="20" y="283"/>
                  <a:pt x="20" y="283"/>
                </a:cubicBezTo>
                <a:cubicBezTo>
                  <a:pt x="9" y="283"/>
                  <a:pt x="0" y="274"/>
                  <a:pt x="0" y="26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6"/>
                  <a:pt x="9" y="57"/>
                  <a:pt x="20" y="57"/>
                </a:cubicBezTo>
                <a:close/>
                <a:moveTo>
                  <a:pt x="186" y="0"/>
                </a:moveTo>
                <a:cubicBezTo>
                  <a:pt x="155" y="0"/>
                  <a:pt x="126" y="9"/>
                  <a:pt x="106" y="23"/>
                </a:cubicBezTo>
                <a:cubicBezTo>
                  <a:pt x="84" y="38"/>
                  <a:pt x="71" y="59"/>
                  <a:pt x="71" y="82"/>
                </a:cubicBezTo>
                <a:cubicBezTo>
                  <a:pt x="71" y="93"/>
                  <a:pt x="74" y="104"/>
                  <a:pt x="79" y="114"/>
                </a:cubicBezTo>
                <a:cubicBezTo>
                  <a:pt x="84" y="122"/>
                  <a:pt x="91" y="130"/>
                  <a:pt x="99" y="13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86" y="176"/>
                  <a:pt x="86" y="178"/>
                  <a:pt x="87" y="180"/>
                </a:cubicBezTo>
                <a:cubicBezTo>
                  <a:pt x="88" y="184"/>
                  <a:pt x="93" y="186"/>
                  <a:pt x="97" y="184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4" y="162"/>
                  <a:pt x="160" y="163"/>
                  <a:pt x="166" y="163"/>
                </a:cubicBezTo>
                <a:cubicBezTo>
                  <a:pt x="173" y="164"/>
                  <a:pt x="180" y="165"/>
                  <a:pt x="186" y="165"/>
                </a:cubicBezTo>
                <a:cubicBezTo>
                  <a:pt x="218" y="165"/>
                  <a:pt x="246" y="156"/>
                  <a:pt x="267" y="141"/>
                </a:cubicBezTo>
                <a:cubicBezTo>
                  <a:pt x="289" y="126"/>
                  <a:pt x="302" y="106"/>
                  <a:pt x="302" y="82"/>
                </a:cubicBezTo>
                <a:cubicBezTo>
                  <a:pt x="302" y="59"/>
                  <a:pt x="289" y="38"/>
                  <a:pt x="267" y="23"/>
                </a:cubicBezTo>
                <a:cubicBezTo>
                  <a:pt x="246" y="9"/>
                  <a:pt x="218" y="0"/>
                  <a:pt x="186" y="0"/>
                </a:cubicBezTo>
                <a:close/>
                <a:moveTo>
                  <a:pt x="259" y="36"/>
                </a:moveTo>
                <a:cubicBezTo>
                  <a:pt x="240" y="23"/>
                  <a:pt x="215" y="15"/>
                  <a:pt x="186" y="15"/>
                </a:cubicBezTo>
                <a:cubicBezTo>
                  <a:pt x="158" y="15"/>
                  <a:pt x="133" y="23"/>
                  <a:pt x="114" y="36"/>
                </a:cubicBezTo>
                <a:cubicBezTo>
                  <a:pt x="97" y="48"/>
                  <a:pt x="86" y="64"/>
                  <a:pt x="86" y="82"/>
                </a:cubicBezTo>
                <a:cubicBezTo>
                  <a:pt x="86" y="91"/>
                  <a:pt x="88" y="99"/>
                  <a:pt x="93" y="106"/>
                </a:cubicBezTo>
                <a:cubicBezTo>
                  <a:pt x="97" y="114"/>
                  <a:pt x="104" y="121"/>
                  <a:pt x="112" y="127"/>
                </a:cubicBezTo>
                <a:cubicBezTo>
                  <a:pt x="115" y="129"/>
                  <a:pt x="117" y="133"/>
                  <a:pt x="116" y="136"/>
                </a:cubicBezTo>
                <a:cubicBezTo>
                  <a:pt x="107" y="162"/>
                  <a:pt x="107" y="162"/>
                  <a:pt x="107" y="162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6" y="144"/>
                  <a:pt x="148" y="144"/>
                  <a:pt x="150" y="145"/>
                </a:cubicBezTo>
                <a:cubicBezTo>
                  <a:pt x="155" y="146"/>
                  <a:pt x="161" y="147"/>
                  <a:pt x="168" y="148"/>
                </a:cubicBezTo>
                <a:cubicBezTo>
                  <a:pt x="174" y="149"/>
                  <a:pt x="180" y="149"/>
                  <a:pt x="186" y="149"/>
                </a:cubicBezTo>
                <a:cubicBezTo>
                  <a:pt x="215" y="149"/>
                  <a:pt x="240" y="141"/>
                  <a:pt x="259" y="129"/>
                </a:cubicBezTo>
                <a:cubicBezTo>
                  <a:pt x="276" y="117"/>
                  <a:pt x="287" y="100"/>
                  <a:pt x="287" y="82"/>
                </a:cubicBezTo>
                <a:cubicBezTo>
                  <a:pt x="287" y="64"/>
                  <a:pt x="276" y="48"/>
                  <a:pt x="259" y="36"/>
                </a:cubicBezTo>
                <a:close/>
                <a:moveTo>
                  <a:pt x="119" y="259"/>
                </a:moveTo>
                <a:cubicBezTo>
                  <a:pt x="95" y="259"/>
                  <a:pt x="95" y="259"/>
                  <a:pt x="95" y="259"/>
                </a:cubicBezTo>
                <a:cubicBezTo>
                  <a:pt x="95" y="271"/>
                  <a:pt x="95" y="271"/>
                  <a:pt x="95" y="271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2" y="271"/>
                  <a:pt x="125" y="268"/>
                  <a:pt x="125" y="265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25" y="262"/>
                  <a:pt x="122" y="259"/>
                  <a:pt x="119" y="259"/>
                </a:cubicBezTo>
                <a:close/>
                <a:moveTo>
                  <a:pt x="31" y="259"/>
                </a:moveTo>
                <a:cubicBezTo>
                  <a:pt x="28" y="259"/>
                  <a:pt x="25" y="262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8"/>
                  <a:pt x="28" y="271"/>
                  <a:pt x="31" y="271"/>
                </a:cubicBezTo>
                <a:cubicBezTo>
                  <a:pt x="55" y="271"/>
                  <a:pt x="55" y="271"/>
                  <a:pt x="55" y="271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31" y="259"/>
                  <a:pt x="31" y="259"/>
                  <a:pt x="31" y="259"/>
                </a:cubicBezTo>
                <a:close/>
                <a:moveTo>
                  <a:pt x="67" y="254"/>
                </a:moveTo>
                <a:cubicBezTo>
                  <a:pt x="64" y="254"/>
                  <a:pt x="62" y="256"/>
                  <a:pt x="62" y="259"/>
                </a:cubicBezTo>
                <a:cubicBezTo>
                  <a:pt x="62" y="273"/>
                  <a:pt x="62" y="273"/>
                  <a:pt x="62" y="273"/>
                </a:cubicBezTo>
                <a:cubicBezTo>
                  <a:pt x="62" y="276"/>
                  <a:pt x="64" y="278"/>
                  <a:pt x="67" y="278"/>
                </a:cubicBezTo>
                <a:cubicBezTo>
                  <a:pt x="82" y="278"/>
                  <a:pt x="82" y="278"/>
                  <a:pt x="82" y="278"/>
                </a:cubicBezTo>
                <a:cubicBezTo>
                  <a:pt x="85" y="278"/>
                  <a:pt x="88" y="276"/>
                  <a:pt x="88" y="273"/>
                </a:cubicBezTo>
                <a:cubicBezTo>
                  <a:pt x="88" y="259"/>
                  <a:pt x="88" y="259"/>
                  <a:pt x="88" y="259"/>
                </a:cubicBezTo>
                <a:cubicBezTo>
                  <a:pt x="88" y="256"/>
                  <a:pt x="85" y="254"/>
                  <a:pt x="82" y="254"/>
                </a:cubicBezTo>
                <a:lnTo>
                  <a:pt x="67" y="254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8" name="Freeform 76"/>
          <p:cNvSpPr>
            <a:spLocks noEditPoints="1"/>
          </p:cNvSpPr>
          <p:nvPr/>
        </p:nvSpPr>
        <p:spPr bwMode="auto">
          <a:xfrm>
            <a:off x="6604001" y="1103313"/>
            <a:ext cx="915988" cy="590550"/>
          </a:xfrm>
          <a:custGeom>
            <a:avLst/>
            <a:gdLst>
              <a:gd name="T0" fmla="*/ 33 w 282"/>
              <a:gd name="T1" fmla="*/ 0 h 182"/>
              <a:gd name="T2" fmla="*/ 248 w 282"/>
              <a:gd name="T3" fmla="*/ 0 h 182"/>
              <a:gd name="T4" fmla="*/ 272 w 282"/>
              <a:gd name="T5" fmla="*/ 11 h 182"/>
              <a:gd name="T6" fmla="*/ 282 w 282"/>
              <a:gd name="T7" fmla="*/ 36 h 182"/>
              <a:gd name="T8" fmla="*/ 282 w 282"/>
              <a:gd name="T9" fmla="*/ 146 h 182"/>
              <a:gd name="T10" fmla="*/ 272 w 282"/>
              <a:gd name="T11" fmla="*/ 172 h 182"/>
              <a:gd name="T12" fmla="*/ 248 w 282"/>
              <a:gd name="T13" fmla="*/ 182 h 182"/>
              <a:gd name="T14" fmla="*/ 33 w 282"/>
              <a:gd name="T15" fmla="*/ 182 h 182"/>
              <a:gd name="T16" fmla="*/ 10 w 282"/>
              <a:gd name="T17" fmla="*/ 172 h 182"/>
              <a:gd name="T18" fmla="*/ 0 w 282"/>
              <a:gd name="T19" fmla="*/ 146 h 182"/>
              <a:gd name="T20" fmla="*/ 0 w 282"/>
              <a:gd name="T21" fmla="*/ 36 h 182"/>
              <a:gd name="T22" fmla="*/ 10 w 282"/>
              <a:gd name="T23" fmla="*/ 11 h 182"/>
              <a:gd name="T24" fmla="*/ 33 w 282"/>
              <a:gd name="T25" fmla="*/ 0 h 182"/>
              <a:gd name="T26" fmla="*/ 248 w 282"/>
              <a:gd name="T27" fmla="*/ 17 h 182"/>
              <a:gd name="T28" fmla="*/ 33 w 282"/>
              <a:gd name="T29" fmla="*/ 17 h 182"/>
              <a:gd name="T30" fmla="*/ 23 w 282"/>
              <a:gd name="T31" fmla="*/ 22 h 182"/>
              <a:gd name="T32" fmla="*/ 18 w 282"/>
              <a:gd name="T33" fmla="*/ 36 h 182"/>
              <a:gd name="T34" fmla="*/ 18 w 282"/>
              <a:gd name="T35" fmla="*/ 146 h 182"/>
              <a:gd name="T36" fmla="*/ 23 w 282"/>
              <a:gd name="T37" fmla="*/ 160 h 182"/>
              <a:gd name="T38" fmla="*/ 33 w 282"/>
              <a:gd name="T39" fmla="*/ 165 h 182"/>
              <a:gd name="T40" fmla="*/ 248 w 282"/>
              <a:gd name="T41" fmla="*/ 165 h 182"/>
              <a:gd name="T42" fmla="*/ 259 w 282"/>
              <a:gd name="T43" fmla="*/ 160 h 182"/>
              <a:gd name="T44" fmla="*/ 264 w 282"/>
              <a:gd name="T45" fmla="*/ 146 h 182"/>
              <a:gd name="T46" fmla="*/ 264 w 282"/>
              <a:gd name="T47" fmla="*/ 36 h 182"/>
              <a:gd name="T48" fmla="*/ 259 w 282"/>
              <a:gd name="T49" fmla="*/ 22 h 182"/>
              <a:gd name="T50" fmla="*/ 248 w 282"/>
              <a:gd name="T51" fmla="*/ 1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2" h="182">
                <a:moveTo>
                  <a:pt x="33" y="0"/>
                </a:moveTo>
                <a:cubicBezTo>
                  <a:pt x="248" y="0"/>
                  <a:pt x="248" y="0"/>
                  <a:pt x="248" y="0"/>
                </a:cubicBezTo>
                <a:cubicBezTo>
                  <a:pt x="258" y="0"/>
                  <a:pt x="266" y="4"/>
                  <a:pt x="272" y="11"/>
                </a:cubicBezTo>
                <a:cubicBezTo>
                  <a:pt x="278" y="17"/>
                  <a:pt x="282" y="26"/>
                  <a:pt x="282" y="36"/>
                </a:cubicBezTo>
                <a:cubicBezTo>
                  <a:pt x="282" y="146"/>
                  <a:pt x="282" y="146"/>
                  <a:pt x="282" y="146"/>
                </a:cubicBezTo>
                <a:cubicBezTo>
                  <a:pt x="282" y="156"/>
                  <a:pt x="278" y="165"/>
                  <a:pt x="272" y="172"/>
                </a:cubicBezTo>
                <a:cubicBezTo>
                  <a:pt x="266" y="178"/>
                  <a:pt x="258" y="182"/>
                  <a:pt x="248" y="182"/>
                </a:cubicBezTo>
                <a:cubicBezTo>
                  <a:pt x="33" y="182"/>
                  <a:pt x="33" y="182"/>
                  <a:pt x="33" y="182"/>
                </a:cubicBezTo>
                <a:cubicBezTo>
                  <a:pt x="24" y="182"/>
                  <a:pt x="16" y="178"/>
                  <a:pt x="10" y="172"/>
                </a:cubicBezTo>
                <a:cubicBezTo>
                  <a:pt x="4" y="165"/>
                  <a:pt x="0" y="156"/>
                  <a:pt x="0" y="14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0" y="11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48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29" y="17"/>
                  <a:pt x="26" y="19"/>
                  <a:pt x="23" y="22"/>
                </a:cubicBezTo>
                <a:cubicBezTo>
                  <a:pt x="20" y="26"/>
                  <a:pt x="18" y="30"/>
                  <a:pt x="18" y="36"/>
                </a:cubicBezTo>
                <a:cubicBezTo>
                  <a:pt x="18" y="146"/>
                  <a:pt x="18" y="146"/>
                  <a:pt x="18" y="146"/>
                </a:cubicBezTo>
                <a:cubicBezTo>
                  <a:pt x="18" y="152"/>
                  <a:pt x="20" y="156"/>
                  <a:pt x="23" y="160"/>
                </a:cubicBezTo>
                <a:cubicBezTo>
                  <a:pt x="26" y="163"/>
                  <a:pt x="29" y="165"/>
                  <a:pt x="33" y="165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5"/>
                  <a:pt x="256" y="163"/>
                  <a:pt x="259" y="160"/>
                </a:cubicBezTo>
                <a:cubicBezTo>
                  <a:pt x="262" y="156"/>
                  <a:pt x="264" y="152"/>
                  <a:pt x="264" y="146"/>
                </a:cubicBezTo>
                <a:cubicBezTo>
                  <a:pt x="264" y="36"/>
                  <a:pt x="264" y="36"/>
                  <a:pt x="264" y="36"/>
                </a:cubicBezTo>
                <a:cubicBezTo>
                  <a:pt x="264" y="30"/>
                  <a:pt x="262" y="26"/>
                  <a:pt x="259" y="22"/>
                </a:cubicBezTo>
                <a:cubicBezTo>
                  <a:pt x="256" y="19"/>
                  <a:pt x="252" y="17"/>
                  <a:pt x="248" y="1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9" name="Freeform 77"/>
          <p:cNvSpPr>
            <a:spLocks/>
          </p:cNvSpPr>
          <p:nvPr/>
        </p:nvSpPr>
        <p:spPr bwMode="auto">
          <a:xfrm>
            <a:off x="6740526" y="803276"/>
            <a:ext cx="330200" cy="300038"/>
          </a:xfrm>
          <a:custGeom>
            <a:avLst/>
            <a:gdLst>
              <a:gd name="T0" fmla="*/ 15 w 102"/>
              <a:gd name="T1" fmla="*/ 38 h 92"/>
              <a:gd name="T2" fmla="*/ 36 w 102"/>
              <a:gd name="T3" fmla="*/ 70 h 92"/>
              <a:gd name="T4" fmla="*/ 36 w 102"/>
              <a:gd name="T5" fmla="*/ 70 h 92"/>
              <a:gd name="T6" fmla="*/ 39 w 102"/>
              <a:gd name="T7" fmla="*/ 74 h 92"/>
              <a:gd name="T8" fmla="*/ 40 w 102"/>
              <a:gd name="T9" fmla="*/ 74 h 92"/>
              <a:gd name="T10" fmla="*/ 41 w 102"/>
              <a:gd name="T11" fmla="*/ 74 h 92"/>
              <a:gd name="T12" fmla="*/ 45 w 102"/>
              <a:gd name="T13" fmla="*/ 69 h 92"/>
              <a:gd name="T14" fmla="*/ 45 w 102"/>
              <a:gd name="T15" fmla="*/ 69 h 92"/>
              <a:gd name="T16" fmla="*/ 86 w 102"/>
              <a:gd name="T17" fmla="*/ 0 h 92"/>
              <a:gd name="T18" fmla="*/ 102 w 102"/>
              <a:gd name="T19" fmla="*/ 10 h 92"/>
              <a:gd name="T20" fmla="*/ 60 w 102"/>
              <a:gd name="T21" fmla="*/ 78 h 92"/>
              <a:gd name="T22" fmla="*/ 60 w 102"/>
              <a:gd name="T23" fmla="*/ 78 h 92"/>
              <a:gd name="T24" fmla="*/ 50 w 102"/>
              <a:gd name="T25" fmla="*/ 89 h 92"/>
              <a:gd name="T26" fmla="*/ 41 w 102"/>
              <a:gd name="T27" fmla="*/ 92 h 92"/>
              <a:gd name="T28" fmla="*/ 31 w 102"/>
              <a:gd name="T29" fmla="*/ 89 h 92"/>
              <a:gd name="T30" fmla="*/ 21 w 102"/>
              <a:gd name="T31" fmla="*/ 80 h 92"/>
              <a:gd name="T32" fmla="*/ 0 w 102"/>
              <a:gd name="T33" fmla="*/ 48 h 92"/>
              <a:gd name="T34" fmla="*/ 15 w 102"/>
              <a:gd name="T35" fmla="*/ 3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2" h="92">
                <a:moveTo>
                  <a:pt x="15" y="38"/>
                </a:move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7" y="72"/>
                  <a:pt x="38" y="73"/>
                  <a:pt x="39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40" y="74"/>
                  <a:pt x="41" y="74"/>
                </a:cubicBezTo>
                <a:cubicBezTo>
                  <a:pt x="42" y="73"/>
                  <a:pt x="43" y="71"/>
                  <a:pt x="45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86" y="0"/>
                  <a:pt x="86" y="0"/>
                  <a:pt x="86" y="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83"/>
                  <a:pt x="54" y="86"/>
                  <a:pt x="50" y="89"/>
                </a:cubicBezTo>
                <a:cubicBezTo>
                  <a:pt x="47" y="90"/>
                  <a:pt x="44" y="92"/>
                  <a:pt x="41" y="92"/>
                </a:cubicBezTo>
                <a:cubicBezTo>
                  <a:pt x="37" y="92"/>
                  <a:pt x="34" y="91"/>
                  <a:pt x="31" y="89"/>
                </a:cubicBezTo>
                <a:cubicBezTo>
                  <a:pt x="27" y="87"/>
                  <a:pt x="24" y="84"/>
                  <a:pt x="21" y="80"/>
                </a:cubicBezTo>
                <a:cubicBezTo>
                  <a:pt x="0" y="48"/>
                  <a:pt x="0" y="48"/>
                  <a:pt x="0" y="48"/>
                </a:cubicBezTo>
                <a:lnTo>
                  <a:pt x="15" y="3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0" name="Freeform 78"/>
          <p:cNvSpPr>
            <a:spLocks noEditPoints="1"/>
          </p:cNvSpPr>
          <p:nvPr/>
        </p:nvSpPr>
        <p:spPr bwMode="auto">
          <a:xfrm>
            <a:off x="9326563" y="2289176"/>
            <a:ext cx="1068388" cy="866775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1" name="Freeform 79"/>
          <p:cNvSpPr>
            <a:spLocks noEditPoints="1"/>
          </p:cNvSpPr>
          <p:nvPr/>
        </p:nvSpPr>
        <p:spPr bwMode="auto">
          <a:xfrm>
            <a:off x="9420226" y="3627438"/>
            <a:ext cx="838200" cy="860425"/>
          </a:xfrm>
          <a:custGeom>
            <a:avLst/>
            <a:gdLst>
              <a:gd name="T0" fmla="*/ 213 w 258"/>
              <a:gd name="T1" fmla="*/ 23 h 265"/>
              <a:gd name="T2" fmla="*/ 258 w 258"/>
              <a:gd name="T3" fmla="*/ 132 h 265"/>
              <a:gd name="T4" fmla="*/ 213 w 258"/>
              <a:gd name="T5" fmla="*/ 241 h 265"/>
              <a:gd name="T6" fmla="*/ 190 w 258"/>
              <a:gd name="T7" fmla="*/ 260 h 265"/>
              <a:gd name="T8" fmla="*/ 177 w 258"/>
              <a:gd name="T9" fmla="*/ 258 h 265"/>
              <a:gd name="T10" fmla="*/ 165 w 258"/>
              <a:gd name="T11" fmla="*/ 246 h 265"/>
              <a:gd name="T12" fmla="*/ 166 w 258"/>
              <a:gd name="T13" fmla="*/ 239 h 265"/>
              <a:gd name="T14" fmla="*/ 191 w 258"/>
              <a:gd name="T15" fmla="*/ 220 h 265"/>
              <a:gd name="T16" fmla="*/ 227 w 258"/>
              <a:gd name="T17" fmla="*/ 132 h 265"/>
              <a:gd name="T18" fmla="*/ 191 w 258"/>
              <a:gd name="T19" fmla="*/ 44 h 265"/>
              <a:gd name="T20" fmla="*/ 168 w 258"/>
              <a:gd name="T21" fmla="*/ 26 h 265"/>
              <a:gd name="T22" fmla="*/ 167 w 258"/>
              <a:gd name="T23" fmla="*/ 16 h 265"/>
              <a:gd name="T24" fmla="*/ 178 w 258"/>
              <a:gd name="T25" fmla="*/ 5 h 265"/>
              <a:gd name="T26" fmla="*/ 190 w 258"/>
              <a:gd name="T27" fmla="*/ 4 h 265"/>
              <a:gd name="T28" fmla="*/ 213 w 258"/>
              <a:gd name="T29" fmla="*/ 23 h 265"/>
              <a:gd name="T30" fmla="*/ 61 w 258"/>
              <a:gd name="T31" fmla="*/ 101 h 265"/>
              <a:gd name="T32" fmla="*/ 110 w 258"/>
              <a:gd name="T33" fmla="*/ 75 h 265"/>
              <a:gd name="T34" fmla="*/ 110 w 258"/>
              <a:gd name="T35" fmla="*/ 191 h 265"/>
              <a:gd name="T36" fmla="*/ 63 w 258"/>
              <a:gd name="T37" fmla="*/ 169 h 265"/>
              <a:gd name="T38" fmla="*/ 13 w 258"/>
              <a:gd name="T39" fmla="*/ 169 h 265"/>
              <a:gd name="T40" fmla="*/ 0 w 258"/>
              <a:gd name="T41" fmla="*/ 157 h 265"/>
              <a:gd name="T42" fmla="*/ 0 w 258"/>
              <a:gd name="T43" fmla="*/ 113 h 265"/>
              <a:gd name="T44" fmla="*/ 13 w 258"/>
              <a:gd name="T45" fmla="*/ 101 h 265"/>
              <a:gd name="T46" fmla="*/ 61 w 258"/>
              <a:gd name="T47" fmla="*/ 101 h 265"/>
              <a:gd name="T48" fmla="*/ 176 w 258"/>
              <a:gd name="T49" fmla="*/ 59 h 265"/>
              <a:gd name="T50" fmla="*/ 152 w 258"/>
              <a:gd name="T51" fmla="*/ 41 h 265"/>
              <a:gd name="T52" fmla="*/ 140 w 258"/>
              <a:gd name="T53" fmla="*/ 43 h 265"/>
              <a:gd name="T54" fmla="*/ 127 w 258"/>
              <a:gd name="T55" fmla="*/ 56 h 265"/>
              <a:gd name="T56" fmla="*/ 132 w 258"/>
              <a:gd name="T57" fmla="*/ 65 h 265"/>
              <a:gd name="T58" fmla="*/ 155 w 258"/>
              <a:gd name="T59" fmla="*/ 81 h 265"/>
              <a:gd name="T60" fmla="*/ 155 w 258"/>
              <a:gd name="T61" fmla="*/ 183 h 265"/>
              <a:gd name="T62" fmla="*/ 136 w 258"/>
              <a:gd name="T63" fmla="*/ 197 h 265"/>
              <a:gd name="T64" fmla="*/ 127 w 258"/>
              <a:gd name="T65" fmla="*/ 208 h 265"/>
              <a:gd name="T66" fmla="*/ 141 w 258"/>
              <a:gd name="T67" fmla="*/ 222 h 265"/>
              <a:gd name="T68" fmla="*/ 157 w 258"/>
              <a:gd name="T69" fmla="*/ 220 h 265"/>
              <a:gd name="T70" fmla="*/ 176 w 258"/>
              <a:gd name="T71" fmla="*/ 205 h 265"/>
              <a:gd name="T72" fmla="*/ 206 w 258"/>
              <a:gd name="T73" fmla="*/ 132 h 265"/>
              <a:gd name="T74" fmla="*/ 176 w 258"/>
              <a:gd name="T75" fmla="*/ 5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8" h="265">
                <a:moveTo>
                  <a:pt x="213" y="23"/>
                </a:moveTo>
                <a:cubicBezTo>
                  <a:pt x="243" y="53"/>
                  <a:pt x="258" y="92"/>
                  <a:pt x="258" y="132"/>
                </a:cubicBezTo>
                <a:cubicBezTo>
                  <a:pt x="258" y="171"/>
                  <a:pt x="243" y="211"/>
                  <a:pt x="213" y="241"/>
                </a:cubicBezTo>
                <a:cubicBezTo>
                  <a:pt x="205" y="248"/>
                  <a:pt x="198" y="254"/>
                  <a:pt x="190" y="260"/>
                </a:cubicBezTo>
                <a:cubicBezTo>
                  <a:pt x="182" y="265"/>
                  <a:pt x="182" y="263"/>
                  <a:pt x="177" y="258"/>
                </a:cubicBezTo>
                <a:cubicBezTo>
                  <a:pt x="165" y="246"/>
                  <a:pt x="165" y="246"/>
                  <a:pt x="165" y="246"/>
                </a:cubicBezTo>
                <a:cubicBezTo>
                  <a:pt x="162" y="243"/>
                  <a:pt x="160" y="242"/>
                  <a:pt x="166" y="239"/>
                </a:cubicBezTo>
                <a:cubicBezTo>
                  <a:pt x="175" y="234"/>
                  <a:pt x="183" y="227"/>
                  <a:pt x="191" y="220"/>
                </a:cubicBezTo>
                <a:cubicBezTo>
                  <a:pt x="215" y="195"/>
                  <a:pt x="227" y="164"/>
                  <a:pt x="227" y="132"/>
                </a:cubicBezTo>
                <a:cubicBezTo>
                  <a:pt x="227" y="100"/>
                  <a:pt x="215" y="68"/>
                  <a:pt x="191" y="44"/>
                </a:cubicBezTo>
                <a:cubicBezTo>
                  <a:pt x="184" y="37"/>
                  <a:pt x="177" y="31"/>
                  <a:pt x="168" y="26"/>
                </a:cubicBezTo>
                <a:cubicBezTo>
                  <a:pt x="162" y="22"/>
                  <a:pt x="161" y="21"/>
                  <a:pt x="167" y="16"/>
                </a:cubicBezTo>
                <a:cubicBezTo>
                  <a:pt x="178" y="5"/>
                  <a:pt x="178" y="5"/>
                  <a:pt x="178" y="5"/>
                </a:cubicBezTo>
                <a:cubicBezTo>
                  <a:pt x="182" y="1"/>
                  <a:pt x="183" y="0"/>
                  <a:pt x="190" y="4"/>
                </a:cubicBezTo>
                <a:cubicBezTo>
                  <a:pt x="198" y="10"/>
                  <a:pt x="206" y="16"/>
                  <a:pt x="213" y="23"/>
                </a:cubicBezTo>
                <a:close/>
                <a:moveTo>
                  <a:pt x="61" y="101"/>
                </a:moveTo>
                <a:cubicBezTo>
                  <a:pt x="110" y="75"/>
                  <a:pt x="110" y="75"/>
                  <a:pt x="110" y="75"/>
                </a:cubicBezTo>
                <a:cubicBezTo>
                  <a:pt x="110" y="191"/>
                  <a:pt x="110" y="191"/>
                  <a:pt x="110" y="191"/>
                </a:cubicBezTo>
                <a:cubicBezTo>
                  <a:pt x="63" y="169"/>
                  <a:pt x="63" y="169"/>
                  <a:pt x="63" y="169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6" y="169"/>
                  <a:pt x="0" y="164"/>
                  <a:pt x="0" y="157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7"/>
                  <a:pt x="6" y="101"/>
                  <a:pt x="13" y="101"/>
                </a:cubicBezTo>
                <a:cubicBezTo>
                  <a:pt x="61" y="101"/>
                  <a:pt x="61" y="101"/>
                  <a:pt x="61" y="101"/>
                </a:cubicBezTo>
                <a:close/>
                <a:moveTo>
                  <a:pt x="176" y="59"/>
                </a:moveTo>
                <a:cubicBezTo>
                  <a:pt x="169" y="52"/>
                  <a:pt x="161" y="46"/>
                  <a:pt x="152" y="41"/>
                </a:cubicBezTo>
                <a:cubicBezTo>
                  <a:pt x="145" y="37"/>
                  <a:pt x="143" y="40"/>
                  <a:pt x="140" y="43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3" y="60"/>
                  <a:pt x="122" y="61"/>
                  <a:pt x="132" y="65"/>
                </a:cubicBezTo>
                <a:cubicBezTo>
                  <a:pt x="140" y="69"/>
                  <a:pt x="148" y="74"/>
                  <a:pt x="155" y="81"/>
                </a:cubicBezTo>
                <a:cubicBezTo>
                  <a:pt x="183" y="109"/>
                  <a:pt x="183" y="155"/>
                  <a:pt x="155" y="183"/>
                </a:cubicBezTo>
                <a:cubicBezTo>
                  <a:pt x="149" y="189"/>
                  <a:pt x="143" y="194"/>
                  <a:pt x="136" y="197"/>
                </a:cubicBezTo>
                <a:cubicBezTo>
                  <a:pt x="126" y="202"/>
                  <a:pt x="122" y="203"/>
                  <a:pt x="127" y="208"/>
                </a:cubicBezTo>
                <a:cubicBezTo>
                  <a:pt x="141" y="222"/>
                  <a:pt x="141" y="222"/>
                  <a:pt x="141" y="222"/>
                </a:cubicBezTo>
                <a:cubicBezTo>
                  <a:pt x="146" y="227"/>
                  <a:pt x="150" y="224"/>
                  <a:pt x="157" y="220"/>
                </a:cubicBezTo>
                <a:cubicBezTo>
                  <a:pt x="164" y="216"/>
                  <a:pt x="170" y="211"/>
                  <a:pt x="176" y="205"/>
                </a:cubicBezTo>
                <a:cubicBezTo>
                  <a:pt x="196" y="185"/>
                  <a:pt x="206" y="158"/>
                  <a:pt x="206" y="132"/>
                </a:cubicBezTo>
                <a:cubicBezTo>
                  <a:pt x="206" y="106"/>
                  <a:pt x="196" y="79"/>
                  <a:pt x="176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2" name="Freeform 80"/>
          <p:cNvSpPr>
            <a:spLocks/>
          </p:cNvSpPr>
          <p:nvPr/>
        </p:nvSpPr>
        <p:spPr bwMode="auto">
          <a:xfrm>
            <a:off x="6856413" y="1716088"/>
            <a:ext cx="442913" cy="79375"/>
          </a:xfrm>
          <a:custGeom>
            <a:avLst/>
            <a:gdLst>
              <a:gd name="T0" fmla="*/ 17 w 136"/>
              <a:gd name="T1" fmla="*/ 0 h 24"/>
              <a:gd name="T2" fmla="*/ 118 w 136"/>
              <a:gd name="T3" fmla="*/ 0 h 24"/>
              <a:gd name="T4" fmla="*/ 136 w 136"/>
              <a:gd name="T5" fmla="*/ 17 h 24"/>
              <a:gd name="T6" fmla="*/ 136 w 136"/>
              <a:gd name="T7" fmla="*/ 24 h 24"/>
              <a:gd name="T8" fmla="*/ 0 w 136"/>
              <a:gd name="T9" fmla="*/ 24 h 24"/>
              <a:gd name="T10" fmla="*/ 0 w 136"/>
              <a:gd name="T11" fmla="*/ 17 h 24"/>
              <a:gd name="T12" fmla="*/ 17 w 136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24">
                <a:moveTo>
                  <a:pt x="17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8" y="0"/>
                  <a:pt x="136" y="7"/>
                  <a:pt x="136" y="17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7" y="0"/>
                  <a:pt x="17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3" name="Freeform 81"/>
          <p:cNvSpPr>
            <a:spLocks noEditPoints="1"/>
          </p:cNvSpPr>
          <p:nvPr/>
        </p:nvSpPr>
        <p:spPr bwMode="auto">
          <a:xfrm>
            <a:off x="6756401" y="1228726"/>
            <a:ext cx="273050" cy="350838"/>
          </a:xfrm>
          <a:custGeom>
            <a:avLst/>
            <a:gdLst>
              <a:gd name="T0" fmla="*/ 42 w 84"/>
              <a:gd name="T1" fmla="*/ 0 h 108"/>
              <a:gd name="T2" fmla="*/ 63 w 84"/>
              <a:gd name="T3" fmla="*/ 9 h 108"/>
              <a:gd name="T4" fmla="*/ 71 w 84"/>
              <a:gd name="T5" fmla="*/ 29 h 108"/>
              <a:gd name="T6" fmla="*/ 63 w 84"/>
              <a:gd name="T7" fmla="*/ 50 h 108"/>
              <a:gd name="T8" fmla="*/ 42 w 84"/>
              <a:gd name="T9" fmla="*/ 58 h 108"/>
              <a:gd name="T10" fmla="*/ 22 w 84"/>
              <a:gd name="T11" fmla="*/ 50 h 108"/>
              <a:gd name="T12" fmla="*/ 13 w 84"/>
              <a:gd name="T13" fmla="*/ 29 h 108"/>
              <a:gd name="T14" fmla="*/ 22 w 84"/>
              <a:gd name="T15" fmla="*/ 9 h 108"/>
              <a:gd name="T16" fmla="*/ 42 w 84"/>
              <a:gd name="T17" fmla="*/ 0 h 108"/>
              <a:gd name="T18" fmla="*/ 41 w 84"/>
              <a:gd name="T19" fmla="*/ 72 h 108"/>
              <a:gd name="T20" fmla="*/ 35 w 84"/>
              <a:gd name="T21" fmla="*/ 102 h 108"/>
              <a:gd name="T22" fmla="*/ 42 w 84"/>
              <a:gd name="T23" fmla="*/ 108 h 108"/>
              <a:gd name="T24" fmla="*/ 49 w 84"/>
              <a:gd name="T25" fmla="*/ 102 h 108"/>
              <a:gd name="T26" fmla="*/ 43 w 84"/>
              <a:gd name="T27" fmla="*/ 72 h 108"/>
              <a:gd name="T28" fmla="*/ 45 w 84"/>
              <a:gd name="T29" fmla="*/ 70 h 108"/>
              <a:gd name="T30" fmla="*/ 42 w 84"/>
              <a:gd name="T31" fmla="*/ 68 h 108"/>
              <a:gd name="T32" fmla="*/ 38 w 84"/>
              <a:gd name="T33" fmla="*/ 70 h 108"/>
              <a:gd name="T34" fmla="*/ 41 w 84"/>
              <a:gd name="T35" fmla="*/ 72 h 108"/>
              <a:gd name="T36" fmla="*/ 54 w 84"/>
              <a:gd name="T37" fmla="*/ 61 h 108"/>
              <a:gd name="T38" fmla="*/ 84 w 84"/>
              <a:gd name="T39" fmla="*/ 102 h 108"/>
              <a:gd name="T40" fmla="*/ 54 w 84"/>
              <a:gd name="T41" fmla="*/ 102 h 108"/>
              <a:gd name="T42" fmla="*/ 47 w 84"/>
              <a:gd name="T43" fmla="*/ 69 h 108"/>
              <a:gd name="T44" fmla="*/ 54 w 84"/>
              <a:gd name="T45" fmla="*/ 61 h 108"/>
              <a:gd name="T46" fmla="*/ 30 w 84"/>
              <a:gd name="T47" fmla="*/ 102 h 108"/>
              <a:gd name="T48" fmla="*/ 0 w 84"/>
              <a:gd name="T49" fmla="*/ 102 h 108"/>
              <a:gd name="T50" fmla="*/ 29 w 84"/>
              <a:gd name="T51" fmla="*/ 61 h 108"/>
              <a:gd name="T52" fmla="*/ 37 w 84"/>
              <a:gd name="T53" fmla="*/ 69 h 108"/>
              <a:gd name="T54" fmla="*/ 30 w 84"/>
              <a:gd name="T55" fmla="*/ 102 h 108"/>
              <a:gd name="T56" fmla="*/ 46 w 84"/>
              <a:gd name="T57" fmla="*/ 18 h 108"/>
              <a:gd name="T58" fmla="*/ 44 w 84"/>
              <a:gd name="T59" fmla="*/ 19 h 108"/>
              <a:gd name="T60" fmla="*/ 17 w 84"/>
              <a:gd name="T61" fmla="*/ 25 h 108"/>
              <a:gd name="T62" fmla="*/ 17 w 84"/>
              <a:gd name="T63" fmla="*/ 29 h 108"/>
              <a:gd name="T64" fmla="*/ 24 w 84"/>
              <a:gd name="T65" fmla="*/ 47 h 108"/>
              <a:gd name="T66" fmla="*/ 42 w 84"/>
              <a:gd name="T67" fmla="*/ 54 h 108"/>
              <a:gd name="T68" fmla="*/ 60 w 84"/>
              <a:gd name="T69" fmla="*/ 47 h 108"/>
              <a:gd name="T70" fmla="*/ 68 w 84"/>
              <a:gd name="T71" fmla="*/ 29 h 108"/>
              <a:gd name="T72" fmla="*/ 67 w 84"/>
              <a:gd name="T73" fmla="*/ 24 h 108"/>
              <a:gd name="T74" fmla="*/ 60 w 84"/>
              <a:gd name="T75" fmla="*/ 23 h 108"/>
              <a:gd name="T76" fmla="*/ 46 w 84"/>
              <a:gd name="T77" fmla="*/ 1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" h="108">
                <a:moveTo>
                  <a:pt x="42" y="0"/>
                </a:moveTo>
                <a:cubicBezTo>
                  <a:pt x="50" y="0"/>
                  <a:pt x="58" y="3"/>
                  <a:pt x="63" y="9"/>
                </a:cubicBezTo>
                <a:cubicBezTo>
                  <a:pt x="68" y="14"/>
                  <a:pt x="71" y="21"/>
                  <a:pt x="71" y="29"/>
                </a:cubicBezTo>
                <a:cubicBezTo>
                  <a:pt x="71" y="37"/>
                  <a:pt x="68" y="45"/>
                  <a:pt x="63" y="50"/>
                </a:cubicBezTo>
                <a:cubicBezTo>
                  <a:pt x="58" y="55"/>
                  <a:pt x="50" y="58"/>
                  <a:pt x="42" y="58"/>
                </a:cubicBezTo>
                <a:cubicBezTo>
                  <a:pt x="34" y="58"/>
                  <a:pt x="27" y="55"/>
                  <a:pt x="22" y="50"/>
                </a:cubicBezTo>
                <a:cubicBezTo>
                  <a:pt x="16" y="45"/>
                  <a:pt x="13" y="37"/>
                  <a:pt x="13" y="29"/>
                </a:cubicBezTo>
                <a:cubicBezTo>
                  <a:pt x="13" y="21"/>
                  <a:pt x="16" y="14"/>
                  <a:pt x="22" y="9"/>
                </a:cubicBezTo>
                <a:cubicBezTo>
                  <a:pt x="27" y="3"/>
                  <a:pt x="34" y="0"/>
                  <a:pt x="42" y="0"/>
                </a:cubicBezTo>
                <a:close/>
                <a:moveTo>
                  <a:pt x="41" y="72"/>
                </a:moveTo>
                <a:cubicBezTo>
                  <a:pt x="35" y="102"/>
                  <a:pt x="35" y="102"/>
                  <a:pt x="35" y="102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3" y="72"/>
                  <a:pt x="43" y="72"/>
                  <a:pt x="43" y="72"/>
                </a:cubicBezTo>
                <a:cubicBezTo>
                  <a:pt x="45" y="70"/>
                  <a:pt x="45" y="70"/>
                  <a:pt x="45" y="70"/>
                </a:cubicBezTo>
                <a:cubicBezTo>
                  <a:pt x="42" y="68"/>
                  <a:pt x="42" y="68"/>
                  <a:pt x="42" y="68"/>
                </a:cubicBezTo>
                <a:cubicBezTo>
                  <a:pt x="38" y="70"/>
                  <a:pt x="38" y="70"/>
                  <a:pt x="38" y="70"/>
                </a:cubicBezTo>
                <a:cubicBezTo>
                  <a:pt x="41" y="72"/>
                  <a:pt x="41" y="72"/>
                  <a:pt x="41" y="72"/>
                </a:cubicBezTo>
                <a:close/>
                <a:moveTo>
                  <a:pt x="54" y="61"/>
                </a:moveTo>
                <a:cubicBezTo>
                  <a:pt x="71" y="66"/>
                  <a:pt x="83" y="83"/>
                  <a:pt x="8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47" y="69"/>
                  <a:pt x="47" y="69"/>
                  <a:pt x="47" y="69"/>
                </a:cubicBezTo>
                <a:cubicBezTo>
                  <a:pt x="54" y="61"/>
                  <a:pt x="54" y="61"/>
                  <a:pt x="54" y="61"/>
                </a:cubicBezTo>
                <a:close/>
                <a:moveTo>
                  <a:pt x="30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3" y="66"/>
                  <a:pt x="29" y="61"/>
                </a:cubicBezTo>
                <a:cubicBezTo>
                  <a:pt x="37" y="69"/>
                  <a:pt x="37" y="69"/>
                  <a:pt x="37" y="69"/>
                </a:cubicBezTo>
                <a:cubicBezTo>
                  <a:pt x="30" y="102"/>
                  <a:pt x="30" y="102"/>
                  <a:pt x="30" y="102"/>
                </a:cubicBezTo>
                <a:close/>
                <a:moveTo>
                  <a:pt x="46" y="18"/>
                </a:moveTo>
                <a:cubicBezTo>
                  <a:pt x="45" y="19"/>
                  <a:pt x="45" y="19"/>
                  <a:pt x="44" y="19"/>
                </a:cubicBezTo>
                <a:cubicBezTo>
                  <a:pt x="35" y="24"/>
                  <a:pt x="23" y="25"/>
                  <a:pt x="17" y="25"/>
                </a:cubicBezTo>
                <a:cubicBezTo>
                  <a:pt x="17" y="26"/>
                  <a:pt x="17" y="28"/>
                  <a:pt x="17" y="29"/>
                </a:cubicBezTo>
                <a:cubicBezTo>
                  <a:pt x="17" y="36"/>
                  <a:pt x="20" y="42"/>
                  <a:pt x="24" y="47"/>
                </a:cubicBezTo>
                <a:cubicBezTo>
                  <a:pt x="29" y="52"/>
                  <a:pt x="35" y="54"/>
                  <a:pt x="42" y="54"/>
                </a:cubicBezTo>
                <a:cubicBezTo>
                  <a:pt x="49" y="54"/>
                  <a:pt x="56" y="52"/>
                  <a:pt x="60" y="47"/>
                </a:cubicBezTo>
                <a:cubicBezTo>
                  <a:pt x="65" y="42"/>
                  <a:pt x="68" y="36"/>
                  <a:pt x="68" y="29"/>
                </a:cubicBezTo>
                <a:cubicBezTo>
                  <a:pt x="68" y="27"/>
                  <a:pt x="68" y="26"/>
                  <a:pt x="67" y="24"/>
                </a:cubicBezTo>
                <a:cubicBezTo>
                  <a:pt x="65" y="24"/>
                  <a:pt x="63" y="24"/>
                  <a:pt x="60" y="23"/>
                </a:cubicBezTo>
                <a:cubicBezTo>
                  <a:pt x="55" y="23"/>
                  <a:pt x="50" y="21"/>
                  <a:pt x="46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4" name="Freeform 82"/>
          <p:cNvSpPr>
            <a:spLocks noEditPoints="1"/>
          </p:cNvSpPr>
          <p:nvPr/>
        </p:nvSpPr>
        <p:spPr bwMode="auto">
          <a:xfrm>
            <a:off x="7061201" y="1287463"/>
            <a:ext cx="341313" cy="142875"/>
          </a:xfrm>
          <a:custGeom>
            <a:avLst/>
            <a:gdLst>
              <a:gd name="T0" fmla="*/ 23 w 105"/>
              <a:gd name="T1" fmla="*/ 44 h 44"/>
              <a:gd name="T2" fmla="*/ 14 w 105"/>
              <a:gd name="T3" fmla="*/ 44 h 44"/>
              <a:gd name="T4" fmla="*/ 7 w 105"/>
              <a:gd name="T5" fmla="*/ 21 h 44"/>
              <a:gd name="T6" fmla="*/ 7 w 105"/>
              <a:gd name="T7" fmla="*/ 44 h 44"/>
              <a:gd name="T8" fmla="*/ 0 w 105"/>
              <a:gd name="T9" fmla="*/ 44 h 44"/>
              <a:gd name="T10" fmla="*/ 0 w 105"/>
              <a:gd name="T11" fmla="*/ 1 h 44"/>
              <a:gd name="T12" fmla="*/ 10 w 105"/>
              <a:gd name="T13" fmla="*/ 1 h 44"/>
              <a:gd name="T14" fmla="*/ 16 w 105"/>
              <a:gd name="T15" fmla="*/ 20 h 44"/>
              <a:gd name="T16" fmla="*/ 16 w 105"/>
              <a:gd name="T17" fmla="*/ 1 h 44"/>
              <a:gd name="T18" fmla="*/ 23 w 105"/>
              <a:gd name="T19" fmla="*/ 1 h 44"/>
              <a:gd name="T20" fmla="*/ 23 w 105"/>
              <a:gd name="T21" fmla="*/ 44 h 44"/>
              <a:gd name="T22" fmla="*/ 44 w 105"/>
              <a:gd name="T23" fmla="*/ 44 h 44"/>
              <a:gd name="T24" fmla="*/ 26 w 105"/>
              <a:gd name="T25" fmla="*/ 44 h 44"/>
              <a:gd name="T26" fmla="*/ 26 w 105"/>
              <a:gd name="T27" fmla="*/ 1 h 44"/>
              <a:gd name="T28" fmla="*/ 44 w 105"/>
              <a:gd name="T29" fmla="*/ 1 h 44"/>
              <a:gd name="T30" fmla="*/ 44 w 105"/>
              <a:gd name="T31" fmla="*/ 6 h 44"/>
              <a:gd name="T32" fmla="*/ 35 w 105"/>
              <a:gd name="T33" fmla="*/ 6 h 44"/>
              <a:gd name="T34" fmla="*/ 35 w 105"/>
              <a:gd name="T35" fmla="*/ 18 h 44"/>
              <a:gd name="T36" fmla="*/ 43 w 105"/>
              <a:gd name="T37" fmla="*/ 18 h 44"/>
              <a:gd name="T38" fmla="*/ 43 w 105"/>
              <a:gd name="T39" fmla="*/ 23 h 44"/>
              <a:gd name="T40" fmla="*/ 35 w 105"/>
              <a:gd name="T41" fmla="*/ 23 h 44"/>
              <a:gd name="T42" fmla="*/ 35 w 105"/>
              <a:gd name="T43" fmla="*/ 38 h 44"/>
              <a:gd name="T44" fmla="*/ 44 w 105"/>
              <a:gd name="T45" fmla="*/ 38 h 44"/>
              <a:gd name="T46" fmla="*/ 44 w 105"/>
              <a:gd name="T47" fmla="*/ 44 h 44"/>
              <a:gd name="T48" fmla="*/ 83 w 105"/>
              <a:gd name="T49" fmla="*/ 1 h 44"/>
              <a:gd name="T50" fmla="*/ 77 w 105"/>
              <a:gd name="T51" fmla="*/ 44 h 44"/>
              <a:gd name="T52" fmla="*/ 66 w 105"/>
              <a:gd name="T53" fmla="*/ 44 h 44"/>
              <a:gd name="T54" fmla="*/ 63 w 105"/>
              <a:gd name="T55" fmla="*/ 20 h 44"/>
              <a:gd name="T56" fmla="*/ 60 w 105"/>
              <a:gd name="T57" fmla="*/ 44 h 44"/>
              <a:gd name="T58" fmla="*/ 50 w 105"/>
              <a:gd name="T59" fmla="*/ 44 h 44"/>
              <a:gd name="T60" fmla="*/ 45 w 105"/>
              <a:gd name="T61" fmla="*/ 1 h 44"/>
              <a:gd name="T62" fmla="*/ 53 w 105"/>
              <a:gd name="T63" fmla="*/ 1 h 44"/>
              <a:gd name="T64" fmla="*/ 56 w 105"/>
              <a:gd name="T65" fmla="*/ 21 h 44"/>
              <a:gd name="T66" fmla="*/ 59 w 105"/>
              <a:gd name="T67" fmla="*/ 1 h 44"/>
              <a:gd name="T68" fmla="*/ 69 w 105"/>
              <a:gd name="T69" fmla="*/ 1 h 44"/>
              <a:gd name="T70" fmla="*/ 72 w 105"/>
              <a:gd name="T71" fmla="*/ 21 h 44"/>
              <a:gd name="T72" fmla="*/ 75 w 105"/>
              <a:gd name="T73" fmla="*/ 1 h 44"/>
              <a:gd name="T74" fmla="*/ 83 w 105"/>
              <a:gd name="T75" fmla="*/ 1 h 44"/>
              <a:gd name="T76" fmla="*/ 84 w 105"/>
              <a:gd name="T77" fmla="*/ 26 h 44"/>
              <a:gd name="T78" fmla="*/ 93 w 105"/>
              <a:gd name="T79" fmla="*/ 26 h 44"/>
              <a:gd name="T80" fmla="*/ 93 w 105"/>
              <a:gd name="T81" fmla="*/ 36 h 44"/>
              <a:gd name="T82" fmla="*/ 94 w 105"/>
              <a:gd name="T83" fmla="*/ 38 h 44"/>
              <a:gd name="T84" fmla="*/ 96 w 105"/>
              <a:gd name="T85" fmla="*/ 36 h 44"/>
              <a:gd name="T86" fmla="*/ 96 w 105"/>
              <a:gd name="T87" fmla="*/ 31 h 44"/>
              <a:gd name="T88" fmla="*/ 93 w 105"/>
              <a:gd name="T89" fmla="*/ 26 h 44"/>
              <a:gd name="T90" fmla="*/ 85 w 105"/>
              <a:gd name="T91" fmla="*/ 18 h 44"/>
              <a:gd name="T92" fmla="*/ 84 w 105"/>
              <a:gd name="T93" fmla="*/ 14 h 44"/>
              <a:gd name="T94" fmla="*/ 84 w 105"/>
              <a:gd name="T95" fmla="*/ 9 h 44"/>
              <a:gd name="T96" fmla="*/ 95 w 105"/>
              <a:gd name="T97" fmla="*/ 0 h 44"/>
              <a:gd name="T98" fmla="*/ 105 w 105"/>
              <a:gd name="T99" fmla="*/ 8 h 44"/>
              <a:gd name="T100" fmla="*/ 105 w 105"/>
              <a:gd name="T101" fmla="*/ 15 h 44"/>
              <a:gd name="T102" fmla="*/ 96 w 105"/>
              <a:gd name="T103" fmla="*/ 15 h 44"/>
              <a:gd name="T104" fmla="*/ 96 w 105"/>
              <a:gd name="T105" fmla="*/ 7 h 44"/>
              <a:gd name="T106" fmla="*/ 95 w 105"/>
              <a:gd name="T107" fmla="*/ 6 h 44"/>
              <a:gd name="T108" fmla="*/ 93 w 105"/>
              <a:gd name="T109" fmla="*/ 9 h 44"/>
              <a:gd name="T110" fmla="*/ 93 w 105"/>
              <a:gd name="T111" fmla="*/ 11 h 44"/>
              <a:gd name="T112" fmla="*/ 96 w 105"/>
              <a:gd name="T113" fmla="*/ 17 h 44"/>
              <a:gd name="T114" fmla="*/ 104 w 105"/>
              <a:gd name="T115" fmla="*/ 25 h 44"/>
              <a:gd name="T116" fmla="*/ 105 w 105"/>
              <a:gd name="T117" fmla="*/ 30 h 44"/>
              <a:gd name="T118" fmla="*/ 105 w 105"/>
              <a:gd name="T119" fmla="*/ 35 h 44"/>
              <a:gd name="T120" fmla="*/ 95 w 105"/>
              <a:gd name="T121" fmla="*/ 44 h 44"/>
              <a:gd name="T122" fmla="*/ 84 w 105"/>
              <a:gd name="T123" fmla="*/ 36 h 44"/>
              <a:gd name="T124" fmla="*/ 84 w 105"/>
              <a:gd name="T125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44">
                <a:moveTo>
                  <a:pt x="23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44"/>
                  <a:pt x="7" y="44"/>
                  <a:pt x="7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"/>
                  <a:pt x="0" y="1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44"/>
                  <a:pt x="23" y="44"/>
                  <a:pt x="23" y="44"/>
                </a:cubicBezTo>
                <a:close/>
                <a:moveTo>
                  <a:pt x="44" y="44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1"/>
                  <a:pt x="26" y="1"/>
                  <a:pt x="26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6"/>
                  <a:pt x="44" y="6"/>
                  <a:pt x="4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8"/>
                  <a:pt x="35" y="18"/>
                  <a:pt x="35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3"/>
                  <a:pt x="43" y="23"/>
                  <a:pt x="43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8"/>
                  <a:pt x="35" y="38"/>
                  <a:pt x="35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44"/>
                  <a:pt x="44" y="44"/>
                  <a:pt x="44" y="44"/>
                </a:cubicBezTo>
                <a:close/>
                <a:moveTo>
                  <a:pt x="83" y="1"/>
                </a:moveTo>
                <a:cubicBezTo>
                  <a:pt x="77" y="44"/>
                  <a:pt x="77" y="44"/>
                  <a:pt x="77" y="44"/>
                </a:cubicBezTo>
                <a:cubicBezTo>
                  <a:pt x="66" y="44"/>
                  <a:pt x="66" y="44"/>
                  <a:pt x="66" y="44"/>
                </a:cubicBezTo>
                <a:cubicBezTo>
                  <a:pt x="63" y="20"/>
                  <a:pt x="63" y="20"/>
                  <a:pt x="63" y="20"/>
                </a:cubicBezTo>
                <a:cubicBezTo>
                  <a:pt x="60" y="44"/>
                  <a:pt x="60" y="44"/>
                  <a:pt x="6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1"/>
                  <a:pt x="59" y="1"/>
                  <a:pt x="5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2" y="21"/>
                  <a:pt x="72" y="21"/>
                  <a:pt x="72" y="21"/>
                </a:cubicBezTo>
                <a:cubicBezTo>
                  <a:pt x="75" y="1"/>
                  <a:pt x="75" y="1"/>
                  <a:pt x="75" y="1"/>
                </a:cubicBezTo>
                <a:cubicBezTo>
                  <a:pt x="83" y="1"/>
                  <a:pt x="83" y="1"/>
                  <a:pt x="83" y="1"/>
                </a:cubicBezTo>
                <a:close/>
                <a:moveTo>
                  <a:pt x="84" y="26"/>
                </a:moveTo>
                <a:cubicBezTo>
                  <a:pt x="93" y="26"/>
                  <a:pt x="93" y="26"/>
                  <a:pt x="93" y="2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7"/>
                  <a:pt x="93" y="38"/>
                  <a:pt x="94" y="38"/>
                </a:cubicBezTo>
                <a:cubicBezTo>
                  <a:pt x="95" y="38"/>
                  <a:pt x="96" y="37"/>
                  <a:pt x="96" y="36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5" y="28"/>
                  <a:pt x="93" y="26"/>
                </a:cubicBezTo>
                <a:cubicBezTo>
                  <a:pt x="89" y="22"/>
                  <a:pt x="86" y="19"/>
                  <a:pt x="85" y="18"/>
                </a:cubicBezTo>
                <a:cubicBezTo>
                  <a:pt x="84" y="17"/>
                  <a:pt x="84" y="15"/>
                  <a:pt x="84" y="14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3"/>
                  <a:pt x="88" y="0"/>
                  <a:pt x="95" y="0"/>
                </a:cubicBezTo>
                <a:cubicBezTo>
                  <a:pt x="101" y="0"/>
                  <a:pt x="105" y="3"/>
                  <a:pt x="105" y="8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96" y="7"/>
                  <a:pt x="96" y="7"/>
                </a:cubicBezTo>
                <a:cubicBezTo>
                  <a:pt x="96" y="7"/>
                  <a:pt x="96" y="6"/>
                  <a:pt x="95" y="6"/>
                </a:cubicBezTo>
                <a:cubicBezTo>
                  <a:pt x="94" y="6"/>
                  <a:pt x="93" y="7"/>
                  <a:pt x="93" y="9"/>
                </a:cubicBezTo>
                <a:cubicBezTo>
                  <a:pt x="93" y="11"/>
                  <a:pt x="93" y="11"/>
                  <a:pt x="93" y="11"/>
                </a:cubicBezTo>
                <a:cubicBezTo>
                  <a:pt x="93" y="13"/>
                  <a:pt x="94" y="15"/>
                  <a:pt x="96" y="17"/>
                </a:cubicBezTo>
                <a:cubicBezTo>
                  <a:pt x="100" y="21"/>
                  <a:pt x="103" y="23"/>
                  <a:pt x="104" y="25"/>
                </a:cubicBezTo>
                <a:cubicBezTo>
                  <a:pt x="105" y="26"/>
                  <a:pt x="105" y="28"/>
                  <a:pt x="105" y="30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5" y="41"/>
                  <a:pt x="102" y="44"/>
                  <a:pt x="95" y="44"/>
                </a:cubicBezTo>
                <a:cubicBezTo>
                  <a:pt x="88" y="44"/>
                  <a:pt x="84" y="41"/>
                  <a:pt x="84" y="36"/>
                </a:cubicBezTo>
                <a:lnTo>
                  <a:pt x="84" y="2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5" name="Freeform 83"/>
          <p:cNvSpPr>
            <a:spLocks noEditPoints="1"/>
          </p:cNvSpPr>
          <p:nvPr/>
        </p:nvSpPr>
        <p:spPr bwMode="auto">
          <a:xfrm>
            <a:off x="7939088" y="1014413"/>
            <a:ext cx="1058863" cy="769938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6" name="Freeform 84"/>
          <p:cNvSpPr>
            <a:spLocks noEditPoints="1"/>
          </p:cNvSpPr>
          <p:nvPr/>
        </p:nvSpPr>
        <p:spPr bwMode="auto">
          <a:xfrm>
            <a:off x="9482138" y="985838"/>
            <a:ext cx="788988" cy="741363"/>
          </a:xfrm>
          <a:custGeom>
            <a:avLst/>
            <a:gdLst>
              <a:gd name="T0" fmla="*/ 189 w 243"/>
              <a:gd name="T1" fmla="*/ 0 h 228"/>
              <a:gd name="T2" fmla="*/ 196 w 243"/>
              <a:gd name="T3" fmla="*/ 190 h 228"/>
              <a:gd name="T4" fmla="*/ 201 w 243"/>
              <a:gd name="T5" fmla="*/ 207 h 228"/>
              <a:gd name="T6" fmla="*/ 224 w 243"/>
              <a:gd name="T7" fmla="*/ 208 h 228"/>
              <a:gd name="T8" fmla="*/ 228 w 243"/>
              <a:gd name="T9" fmla="*/ 184 h 228"/>
              <a:gd name="T10" fmla="*/ 235 w 243"/>
              <a:gd name="T11" fmla="*/ 11 h 228"/>
              <a:gd name="T12" fmla="*/ 243 w 243"/>
              <a:gd name="T13" fmla="*/ 184 h 228"/>
              <a:gd name="T14" fmla="*/ 236 w 243"/>
              <a:gd name="T15" fmla="*/ 215 h 228"/>
              <a:gd name="T16" fmla="*/ 216 w 243"/>
              <a:gd name="T17" fmla="*/ 228 h 228"/>
              <a:gd name="T18" fmla="*/ 35 w 243"/>
              <a:gd name="T19" fmla="*/ 228 h 228"/>
              <a:gd name="T20" fmla="*/ 10 w 243"/>
              <a:gd name="T21" fmla="*/ 219 h 228"/>
              <a:gd name="T22" fmla="*/ 0 w 243"/>
              <a:gd name="T23" fmla="*/ 191 h 228"/>
              <a:gd name="T24" fmla="*/ 8 w 243"/>
              <a:gd name="T25" fmla="*/ 0 h 228"/>
              <a:gd name="T26" fmla="*/ 34 w 243"/>
              <a:gd name="T27" fmla="*/ 188 h 228"/>
              <a:gd name="T28" fmla="*/ 72 w 243"/>
              <a:gd name="T29" fmla="*/ 179 h 228"/>
              <a:gd name="T30" fmla="*/ 34 w 243"/>
              <a:gd name="T31" fmla="*/ 157 h 228"/>
              <a:gd name="T32" fmla="*/ 161 w 243"/>
              <a:gd name="T33" fmla="*/ 166 h 228"/>
              <a:gd name="T34" fmla="*/ 34 w 243"/>
              <a:gd name="T35" fmla="*/ 157 h 228"/>
              <a:gd name="T36" fmla="*/ 34 w 243"/>
              <a:gd name="T37" fmla="*/ 142 h 228"/>
              <a:gd name="T38" fmla="*/ 161 w 243"/>
              <a:gd name="T39" fmla="*/ 132 h 228"/>
              <a:gd name="T40" fmla="*/ 34 w 243"/>
              <a:gd name="T41" fmla="*/ 109 h 228"/>
              <a:gd name="T42" fmla="*/ 161 w 243"/>
              <a:gd name="T43" fmla="*/ 119 h 228"/>
              <a:gd name="T44" fmla="*/ 34 w 243"/>
              <a:gd name="T45" fmla="*/ 109 h 228"/>
              <a:gd name="T46" fmla="*/ 64 w 243"/>
              <a:gd name="T47" fmla="*/ 38 h 228"/>
              <a:gd name="T48" fmla="*/ 54 w 243"/>
              <a:gd name="T49" fmla="*/ 62 h 228"/>
              <a:gd name="T50" fmla="*/ 34 w 243"/>
              <a:gd name="T51" fmla="*/ 38 h 228"/>
              <a:gd name="T52" fmla="*/ 44 w 243"/>
              <a:gd name="T53" fmla="*/ 90 h 228"/>
              <a:gd name="T54" fmla="*/ 52 w 243"/>
              <a:gd name="T55" fmla="*/ 90 h 228"/>
              <a:gd name="T56" fmla="*/ 89 w 243"/>
              <a:gd name="T57" fmla="*/ 90 h 228"/>
              <a:gd name="T58" fmla="*/ 78 w 243"/>
              <a:gd name="T59" fmla="*/ 84 h 228"/>
              <a:gd name="T60" fmla="*/ 87 w 243"/>
              <a:gd name="T61" fmla="*/ 65 h 228"/>
              <a:gd name="T62" fmla="*/ 78 w 243"/>
              <a:gd name="T63" fmla="*/ 59 h 228"/>
              <a:gd name="T64" fmla="*/ 89 w 243"/>
              <a:gd name="T65" fmla="*/ 45 h 228"/>
              <a:gd name="T66" fmla="*/ 66 w 243"/>
              <a:gd name="T67" fmla="*/ 38 h 228"/>
              <a:gd name="T68" fmla="*/ 89 w 243"/>
              <a:gd name="T69" fmla="*/ 90 h 228"/>
              <a:gd name="T70" fmla="*/ 127 w 243"/>
              <a:gd name="T71" fmla="*/ 38 h 228"/>
              <a:gd name="T72" fmla="*/ 120 w 243"/>
              <a:gd name="T73" fmla="*/ 38 h 228"/>
              <a:gd name="T74" fmla="*/ 103 w 243"/>
              <a:gd name="T75" fmla="*/ 62 h 228"/>
              <a:gd name="T76" fmla="*/ 90 w 243"/>
              <a:gd name="T77" fmla="*/ 38 h 228"/>
              <a:gd name="T78" fmla="*/ 108 w 243"/>
              <a:gd name="T79" fmla="*/ 90 h 228"/>
              <a:gd name="T80" fmla="*/ 116 w 243"/>
              <a:gd name="T81" fmla="*/ 90 h 228"/>
              <a:gd name="T82" fmla="*/ 136 w 243"/>
              <a:gd name="T83" fmla="*/ 38 h 228"/>
              <a:gd name="T84" fmla="*/ 138 w 243"/>
              <a:gd name="T85" fmla="*/ 81 h 228"/>
              <a:gd name="T86" fmla="*/ 164 w 243"/>
              <a:gd name="T87" fmla="*/ 81 h 228"/>
              <a:gd name="T88" fmla="*/ 162 w 243"/>
              <a:gd name="T89" fmla="*/ 68 h 228"/>
              <a:gd name="T90" fmla="*/ 149 w 243"/>
              <a:gd name="T91" fmla="*/ 51 h 228"/>
              <a:gd name="T92" fmla="*/ 150 w 243"/>
              <a:gd name="T93" fmla="*/ 45 h 228"/>
              <a:gd name="T94" fmla="*/ 152 w 243"/>
              <a:gd name="T95" fmla="*/ 56 h 228"/>
              <a:gd name="T96" fmla="*/ 163 w 243"/>
              <a:gd name="T97" fmla="*/ 47 h 228"/>
              <a:gd name="T98" fmla="*/ 138 w 243"/>
              <a:gd name="T99" fmla="*/ 48 h 228"/>
              <a:gd name="T100" fmla="*/ 139 w 243"/>
              <a:gd name="T101" fmla="*/ 59 h 228"/>
              <a:gd name="T102" fmla="*/ 152 w 243"/>
              <a:gd name="T103" fmla="*/ 75 h 228"/>
              <a:gd name="T104" fmla="*/ 150 w 243"/>
              <a:gd name="T105" fmla="*/ 83 h 228"/>
              <a:gd name="T106" fmla="*/ 148 w 243"/>
              <a:gd name="T107" fmla="*/ 70 h 228"/>
              <a:gd name="T108" fmla="*/ 206 w 243"/>
              <a:gd name="T109" fmla="*/ 12 h 228"/>
              <a:gd name="T110" fmla="*/ 213 w 243"/>
              <a:gd name="T111" fmla="*/ 200 h 228"/>
              <a:gd name="T112" fmla="*/ 220 w 243"/>
              <a:gd name="T113" fmla="*/ 12 h 228"/>
              <a:gd name="T114" fmla="*/ 206 w 243"/>
              <a:gd name="T115" fmla="*/ 12 h 228"/>
              <a:gd name="T116" fmla="*/ 15 w 243"/>
              <a:gd name="T117" fmla="*/ 15 h 228"/>
              <a:gd name="T118" fmla="*/ 15 w 243"/>
              <a:gd name="T119" fmla="*/ 191 h 228"/>
              <a:gd name="T120" fmla="*/ 35 w 243"/>
              <a:gd name="T121" fmla="*/ 213 h 228"/>
              <a:gd name="T122" fmla="*/ 188 w 243"/>
              <a:gd name="T123" fmla="*/ 213 h 228"/>
              <a:gd name="T124" fmla="*/ 182 w 243"/>
              <a:gd name="T12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7" name="Freeform 85"/>
          <p:cNvSpPr>
            <a:spLocks noEditPoints="1"/>
          </p:cNvSpPr>
          <p:nvPr/>
        </p:nvSpPr>
        <p:spPr bwMode="auto">
          <a:xfrm>
            <a:off x="10901363" y="920751"/>
            <a:ext cx="728663" cy="857250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8" name="Freeform 86"/>
          <p:cNvSpPr>
            <a:spLocks noEditPoints="1"/>
          </p:cNvSpPr>
          <p:nvPr/>
        </p:nvSpPr>
        <p:spPr bwMode="auto">
          <a:xfrm>
            <a:off x="10925176" y="5354638"/>
            <a:ext cx="603250" cy="331788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9" name="Freeform 87"/>
          <p:cNvSpPr>
            <a:spLocks noEditPoints="1"/>
          </p:cNvSpPr>
          <p:nvPr/>
        </p:nvSpPr>
        <p:spPr bwMode="auto">
          <a:xfrm>
            <a:off x="10772776" y="5027613"/>
            <a:ext cx="892175" cy="773113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0" name="Freeform 88"/>
          <p:cNvSpPr>
            <a:spLocks noEditPoints="1"/>
          </p:cNvSpPr>
          <p:nvPr/>
        </p:nvSpPr>
        <p:spPr bwMode="auto">
          <a:xfrm>
            <a:off x="10879138" y="2249488"/>
            <a:ext cx="763588" cy="906463"/>
          </a:xfrm>
          <a:custGeom>
            <a:avLst/>
            <a:gdLst>
              <a:gd name="T0" fmla="*/ 203 w 235"/>
              <a:gd name="T1" fmla="*/ 0 h 279"/>
              <a:gd name="T2" fmla="*/ 235 w 235"/>
              <a:gd name="T3" fmla="*/ 211 h 279"/>
              <a:gd name="T4" fmla="*/ 205 w 235"/>
              <a:gd name="T5" fmla="*/ 247 h 279"/>
              <a:gd name="T6" fmla="*/ 32 w 235"/>
              <a:gd name="T7" fmla="*/ 279 h 279"/>
              <a:gd name="T8" fmla="*/ 0 w 235"/>
              <a:gd name="T9" fmla="*/ 68 h 279"/>
              <a:gd name="T10" fmla="*/ 31 w 235"/>
              <a:gd name="T11" fmla="*/ 32 h 279"/>
              <a:gd name="T12" fmla="*/ 205 w 235"/>
              <a:gd name="T13" fmla="*/ 196 h 279"/>
              <a:gd name="T14" fmla="*/ 214 w 235"/>
              <a:gd name="T15" fmla="*/ 27 h 279"/>
              <a:gd name="T16" fmla="*/ 52 w 235"/>
              <a:gd name="T17" fmla="*/ 36 h 279"/>
              <a:gd name="T18" fmla="*/ 205 w 235"/>
              <a:gd name="T19" fmla="*/ 68 h 279"/>
              <a:gd name="T20" fmla="*/ 103 w 235"/>
              <a:gd name="T21" fmla="*/ 78 h 279"/>
              <a:gd name="T22" fmla="*/ 65 w 235"/>
              <a:gd name="T23" fmla="*/ 117 h 279"/>
              <a:gd name="T24" fmla="*/ 103 w 235"/>
              <a:gd name="T25" fmla="*/ 156 h 279"/>
              <a:gd name="T26" fmla="*/ 142 w 235"/>
              <a:gd name="T27" fmla="*/ 117 h 279"/>
              <a:gd name="T28" fmla="*/ 103 w 235"/>
              <a:gd name="T29" fmla="*/ 78 h 279"/>
              <a:gd name="T30" fmla="*/ 93 w 235"/>
              <a:gd name="T31" fmla="*/ 214 h 279"/>
              <a:gd name="T32" fmla="*/ 112 w 235"/>
              <a:gd name="T33" fmla="*/ 214 h 279"/>
              <a:gd name="T34" fmla="*/ 107 w 235"/>
              <a:gd name="T35" fmla="*/ 171 h 279"/>
              <a:gd name="T36" fmla="*/ 98 w 235"/>
              <a:gd name="T37" fmla="*/ 171 h 279"/>
              <a:gd name="T38" fmla="*/ 119 w 235"/>
              <a:gd name="T39" fmla="*/ 159 h 279"/>
              <a:gd name="T40" fmla="*/ 118 w 235"/>
              <a:gd name="T41" fmla="*/ 214 h 279"/>
              <a:gd name="T42" fmla="*/ 119 w 235"/>
              <a:gd name="T43" fmla="*/ 159 h 279"/>
              <a:gd name="T44" fmla="*/ 96 w 235"/>
              <a:gd name="T45" fmla="*/ 170 h 279"/>
              <a:gd name="T46" fmla="*/ 47 w 235"/>
              <a:gd name="T47" fmla="*/ 214 h 279"/>
              <a:gd name="T48" fmla="*/ 108 w 235"/>
              <a:gd name="T49" fmla="*/ 103 h 279"/>
              <a:gd name="T50" fmla="*/ 70 w 235"/>
              <a:gd name="T51" fmla="*/ 111 h 279"/>
              <a:gd name="T52" fmla="*/ 79 w 235"/>
              <a:gd name="T53" fmla="*/ 141 h 279"/>
              <a:gd name="T54" fmla="*/ 127 w 235"/>
              <a:gd name="T55" fmla="*/ 141 h 279"/>
              <a:gd name="T56" fmla="*/ 136 w 235"/>
              <a:gd name="T57" fmla="*/ 110 h 279"/>
              <a:gd name="T58" fmla="*/ 108 w 235"/>
              <a:gd name="T59" fmla="*/ 103 h 279"/>
              <a:gd name="T60" fmla="*/ 22 w 235"/>
              <a:gd name="T61" fmla="*/ 232 h 279"/>
              <a:gd name="T62" fmla="*/ 184 w 235"/>
              <a:gd name="T63" fmla="*/ 63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5" h="279">
                <a:moveTo>
                  <a:pt x="63" y="0"/>
                </a:moveTo>
                <a:cubicBezTo>
                  <a:pt x="203" y="0"/>
                  <a:pt x="203" y="0"/>
                  <a:pt x="203" y="0"/>
                </a:cubicBezTo>
                <a:cubicBezTo>
                  <a:pt x="221" y="0"/>
                  <a:pt x="235" y="14"/>
                  <a:pt x="235" y="32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28"/>
                  <a:pt x="222" y="242"/>
                  <a:pt x="205" y="243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205" y="265"/>
                  <a:pt x="190" y="279"/>
                  <a:pt x="173" y="279"/>
                </a:cubicBezTo>
                <a:cubicBezTo>
                  <a:pt x="32" y="279"/>
                  <a:pt x="32" y="279"/>
                  <a:pt x="32" y="279"/>
                </a:cubicBezTo>
                <a:cubicBezTo>
                  <a:pt x="15" y="279"/>
                  <a:pt x="0" y="265"/>
                  <a:pt x="0" y="247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51"/>
                  <a:pt x="14" y="37"/>
                  <a:pt x="31" y="36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14"/>
                  <a:pt x="45" y="0"/>
                  <a:pt x="63" y="0"/>
                </a:cubicBezTo>
                <a:close/>
                <a:moveTo>
                  <a:pt x="205" y="196"/>
                </a:moveTo>
                <a:cubicBezTo>
                  <a:pt x="214" y="196"/>
                  <a:pt x="214" y="196"/>
                  <a:pt x="214" y="196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36"/>
                  <a:pt x="52" y="36"/>
                  <a:pt x="52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90" y="36"/>
                  <a:pt x="205" y="50"/>
                  <a:pt x="205" y="68"/>
                </a:cubicBezTo>
                <a:cubicBezTo>
                  <a:pt x="205" y="196"/>
                  <a:pt x="205" y="196"/>
                  <a:pt x="205" y="196"/>
                </a:cubicBezTo>
                <a:close/>
                <a:moveTo>
                  <a:pt x="103" y="78"/>
                </a:moveTo>
                <a:cubicBezTo>
                  <a:pt x="93" y="78"/>
                  <a:pt x="83" y="83"/>
                  <a:pt x="76" y="90"/>
                </a:cubicBezTo>
                <a:cubicBezTo>
                  <a:pt x="69" y="97"/>
                  <a:pt x="65" y="106"/>
                  <a:pt x="65" y="117"/>
                </a:cubicBezTo>
                <a:cubicBezTo>
                  <a:pt x="65" y="128"/>
                  <a:pt x="69" y="138"/>
                  <a:pt x="76" y="145"/>
                </a:cubicBezTo>
                <a:cubicBezTo>
                  <a:pt x="83" y="152"/>
                  <a:pt x="93" y="156"/>
                  <a:pt x="103" y="156"/>
                </a:cubicBezTo>
                <a:cubicBezTo>
                  <a:pt x="114" y="156"/>
                  <a:pt x="124" y="152"/>
                  <a:pt x="131" y="145"/>
                </a:cubicBezTo>
                <a:cubicBezTo>
                  <a:pt x="138" y="138"/>
                  <a:pt x="142" y="128"/>
                  <a:pt x="142" y="117"/>
                </a:cubicBezTo>
                <a:cubicBezTo>
                  <a:pt x="142" y="106"/>
                  <a:pt x="138" y="97"/>
                  <a:pt x="131" y="90"/>
                </a:cubicBezTo>
                <a:cubicBezTo>
                  <a:pt x="124" y="83"/>
                  <a:pt x="114" y="78"/>
                  <a:pt x="103" y="78"/>
                </a:cubicBezTo>
                <a:close/>
                <a:moveTo>
                  <a:pt x="102" y="173"/>
                </a:moveTo>
                <a:cubicBezTo>
                  <a:pt x="93" y="214"/>
                  <a:pt x="93" y="214"/>
                  <a:pt x="93" y="214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12" y="214"/>
                  <a:pt x="112" y="214"/>
                  <a:pt x="112" y="214"/>
                </a:cubicBezTo>
                <a:cubicBezTo>
                  <a:pt x="104" y="173"/>
                  <a:pt x="104" y="173"/>
                  <a:pt x="104" y="173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02" y="173"/>
                  <a:pt x="102" y="173"/>
                  <a:pt x="102" y="173"/>
                </a:cubicBezTo>
                <a:close/>
                <a:moveTo>
                  <a:pt x="119" y="159"/>
                </a:moveTo>
                <a:cubicBezTo>
                  <a:pt x="109" y="170"/>
                  <a:pt x="109" y="170"/>
                  <a:pt x="109" y="170"/>
                </a:cubicBezTo>
                <a:cubicBezTo>
                  <a:pt x="118" y="214"/>
                  <a:pt x="118" y="214"/>
                  <a:pt x="118" y="214"/>
                </a:cubicBezTo>
                <a:cubicBezTo>
                  <a:pt x="158" y="214"/>
                  <a:pt x="158" y="214"/>
                  <a:pt x="158" y="214"/>
                </a:cubicBezTo>
                <a:cubicBezTo>
                  <a:pt x="157" y="188"/>
                  <a:pt x="141" y="166"/>
                  <a:pt x="119" y="159"/>
                </a:cubicBezTo>
                <a:close/>
                <a:moveTo>
                  <a:pt x="87" y="214"/>
                </a:moveTo>
                <a:cubicBezTo>
                  <a:pt x="96" y="170"/>
                  <a:pt x="96" y="170"/>
                  <a:pt x="96" y="170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64" y="166"/>
                  <a:pt x="48" y="188"/>
                  <a:pt x="47" y="214"/>
                </a:cubicBezTo>
                <a:cubicBezTo>
                  <a:pt x="87" y="214"/>
                  <a:pt x="87" y="214"/>
                  <a:pt x="87" y="214"/>
                </a:cubicBezTo>
                <a:close/>
                <a:moveTo>
                  <a:pt x="108" y="103"/>
                </a:moveTo>
                <a:cubicBezTo>
                  <a:pt x="107" y="103"/>
                  <a:pt x="107" y="103"/>
                  <a:pt x="106" y="104"/>
                </a:cubicBezTo>
                <a:cubicBezTo>
                  <a:pt x="93" y="110"/>
                  <a:pt x="77" y="111"/>
                  <a:pt x="70" y="111"/>
                </a:cubicBezTo>
                <a:cubicBezTo>
                  <a:pt x="70" y="113"/>
                  <a:pt x="69" y="115"/>
                  <a:pt x="69" y="117"/>
                </a:cubicBezTo>
                <a:cubicBezTo>
                  <a:pt x="69" y="126"/>
                  <a:pt x="73" y="135"/>
                  <a:pt x="79" y="141"/>
                </a:cubicBezTo>
                <a:cubicBezTo>
                  <a:pt x="85" y="147"/>
                  <a:pt x="94" y="151"/>
                  <a:pt x="103" y="151"/>
                </a:cubicBezTo>
                <a:cubicBezTo>
                  <a:pt x="113" y="151"/>
                  <a:pt x="121" y="147"/>
                  <a:pt x="127" y="141"/>
                </a:cubicBezTo>
                <a:cubicBezTo>
                  <a:pt x="133" y="135"/>
                  <a:pt x="137" y="126"/>
                  <a:pt x="137" y="117"/>
                </a:cubicBezTo>
                <a:cubicBezTo>
                  <a:pt x="137" y="115"/>
                  <a:pt x="137" y="112"/>
                  <a:pt x="136" y="110"/>
                </a:cubicBezTo>
                <a:cubicBezTo>
                  <a:pt x="133" y="110"/>
                  <a:pt x="130" y="110"/>
                  <a:pt x="127" y="109"/>
                </a:cubicBezTo>
                <a:cubicBezTo>
                  <a:pt x="121" y="108"/>
                  <a:pt x="114" y="106"/>
                  <a:pt x="108" y="103"/>
                </a:cubicBezTo>
                <a:close/>
                <a:moveTo>
                  <a:pt x="22" y="63"/>
                </a:moveTo>
                <a:cubicBezTo>
                  <a:pt x="22" y="232"/>
                  <a:pt x="22" y="232"/>
                  <a:pt x="22" y="232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84" y="63"/>
                  <a:pt x="184" y="63"/>
                  <a:pt x="184" y="63"/>
                </a:cubicBezTo>
                <a:lnTo>
                  <a:pt x="22" y="63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1" name="Freeform 89"/>
          <p:cNvSpPr>
            <a:spLocks noEditPoints="1"/>
          </p:cNvSpPr>
          <p:nvPr/>
        </p:nvSpPr>
        <p:spPr bwMode="auto">
          <a:xfrm>
            <a:off x="10879138" y="3529013"/>
            <a:ext cx="728663" cy="93345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1064822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988610"/>
            <a:ext cx="12188872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252" y="3713874"/>
            <a:ext cx="3269565" cy="6772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61489" y="2337082"/>
            <a:ext cx="5523089" cy="1295421"/>
            <a:chOff x="112488" y="2739205"/>
            <a:chExt cx="3077351" cy="721782"/>
          </a:xfrm>
        </p:grpSpPr>
        <p:sp>
          <p:nvSpPr>
            <p:cNvPr id="61" name="文本框 53"/>
            <p:cNvSpPr txBox="1"/>
            <p:nvPr/>
          </p:nvSpPr>
          <p:spPr>
            <a:xfrm>
              <a:off x="112488" y="3001474"/>
              <a:ext cx="3077351" cy="4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年度工作概述</a:t>
              </a:r>
              <a:endParaRPr lang="en-US" altLang="zh-CN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文本框 52"/>
            <p:cNvSpPr txBox="1"/>
            <p:nvPr/>
          </p:nvSpPr>
          <p:spPr>
            <a:xfrm>
              <a:off x="1491951" y="2739205"/>
              <a:ext cx="515548" cy="360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               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2440211" y="-1556251"/>
            <a:ext cx="3077351" cy="765189"/>
            <a:chOff x="112489" y="2729999"/>
            <a:chExt cx="3077351" cy="765189"/>
          </a:xfrm>
        </p:grpSpPr>
        <p:sp>
          <p:nvSpPr>
            <p:cNvPr id="28" name="文本框 53"/>
            <p:cNvSpPr txBox="1"/>
            <p:nvPr/>
          </p:nvSpPr>
          <p:spPr>
            <a:xfrm>
              <a:off x="112489" y="2941190"/>
              <a:ext cx="30773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年度工作概述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文本框 52"/>
            <p:cNvSpPr txBox="1"/>
            <p:nvPr/>
          </p:nvSpPr>
          <p:spPr>
            <a:xfrm>
              <a:off x="1400065" y="2729999"/>
              <a:ext cx="515548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               </a:t>
              </a:r>
              <a:endPara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98036912"/>
      </p:ext>
    </p:ext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>
            <a:off x="2488363" y="4705800"/>
            <a:ext cx="9119393" cy="112510"/>
          </a:xfrm>
          <a:custGeom>
            <a:avLst/>
            <a:gdLst>
              <a:gd name="T0" fmla="*/ 0 w 5998"/>
              <a:gd name="T1" fmla="*/ 0 h 74"/>
              <a:gd name="T2" fmla="*/ 5998 w 5998"/>
              <a:gd name="T3" fmla="*/ 0 h 74"/>
              <a:gd name="T4" fmla="*/ 5998 w 5998"/>
              <a:gd name="T5" fmla="*/ 74 h 74"/>
              <a:gd name="T6" fmla="*/ 0 w 5998"/>
              <a:gd name="T7" fmla="*/ 74 h 74"/>
              <a:gd name="T8" fmla="*/ 0 w 5998"/>
              <a:gd name="T9" fmla="*/ 0 h 74"/>
              <a:gd name="T10" fmla="*/ 0 w 5998"/>
              <a:gd name="T1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2243887" y="4513510"/>
            <a:ext cx="488950" cy="492125"/>
            <a:chOff x="805322" y="4502377"/>
            <a:chExt cx="488950" cy="492125"/>
          </a:xfrm>
        </p:grpSpPr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805322" y="4502377"/>
              <a:ext cx="488950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911685" y="46008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951372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828212" y="4513510"/>
            <a:ext cx="488950" cy="492125"/>
            <a:chOff x="2389647" y="4502377"/>
            <a:chExt cx="488950" cy="492125"/>
          </a:xfrm>
        </p:grpSpPr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2389647" y="4502377"/>
              <a:ext cx="488950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2488072" y="4600802"/>
              <a:ext cx="293688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>
              <a:off x="2537285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414125" y="4513510"/>
            <a:ext cx="488950" cy="492125"/>
            <a:chOff x="3975560" y="4502377"/>
            <a:chExt cx="488950" cy="492125"/>
          </a:xfrm>
        </p:grpSpPr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3975560" y="4502377"/>
              <a:ext cx="488950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>
              <a:off x="4073985" y="4600802"/>
              <a:ext cx="282575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4121610" y="4650015"/>
              <a:ext cx="187325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988925" y="4513510"/>
            <a:ext cx="490538" cy="492125"/>
            <a:chOff x="5550360" y="4502377"/>
            <a:chExt cx="490538" cy="492125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5550360" y="4502377"/>
              <a:ext cx="490538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16"/>
            <p:cNvSpPr>
              <a:spLocks noChangeArrowheads="1"/>
            </p:cNvSpPr>
            <p:nvPr/>
          </p:nvSpPr>
          <p:spPr bwMode="auto">
            <a:xfrm>
              <a:off x="5658310" y="46008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5697997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574837" y="4513510"/>
            <a:ext cx="488950" cy="492125"/>
            <a:chOff x="7136272" y="4502377"/>
            <a:chExt cx="488950" cy="492125"/>
          </a:xfrm>
        </p:grpSpPr>
        <p:sp>
          <p:nvSpPr>
            <p:cNvPr id="83" name="Oval 18"/>
            <p:cNvSpPr>
              <a:spLocks noChangeArrowheads="1"/>
            </p:cNvSpPr>
            <p:nvPr/>
          </p:nvSpPr>
          <p:spPr bwMode="auto">
            <a:xfrm>
              <a:off x="7136272" y="4502377"/>
              <a:ext cx="488950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9"/>
            <p:cNvSpPr>
              <a:spLocks noChangeArrowheads="1"/>
            </p:cNvSpPr>
            <p:nvPr/>
          </p:nvSpPr>
          <p:spPr bwMode="auto">
            <a:xfrm>
              <a:off x="7234697" y="46008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7283910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0151225" y="4513510"/>
            <a:ext cx="488950" cy="492125"/>
            <a:chOff x="8712660" y="4502377"/>
            <a:chExt cx="488950" cy="492125"/>
          </a:xfrm>
        </p:grpSpPr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8712660" y="4502377"/>
              <a:ext cx="488950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22"/>
            <p:cNvSpPr>
              <a:spLocks noChangeArrowheads="1"/>
            </p:cNvSpPr>
            <p:nvPr/>
          </p:nvSpPr>
          <p:spPr bwMode="auto">
            <a:xfrm>
              <a:off x="8819022" y="46008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8858710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1354550" y="4513510"/>
            <a:ext cx="490538" cy="492125"/>
            <a:chOff x="10296985" y="4502377"/>
            <a:chExt cx="490538" cy="492125"/>
          </a:xfrm>
        </p:grpSpPr>
        <p:sp>
          <p:nvSpPr>
            <p:cNvPr id="91" name="Oval 24"/>
            <p:cNvSpPr>
              <a:spLocks noChangeArrowheads="1"/>
            </p:cNvSpPr>
            <p:nvPr/>
          </p:nvSpPr>
          <p:spPr bwMode="auto">
            <a:xfrm>
              <a:off x="10296985" y="4502377"/>
              <a:ext cx="490538" cy="4921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Oval 25"/>
            <p:cNvSpPr>
              <a:spLocks noChangeArrowheads="1"/>
            </p:cNvSpPr>
            <p:nvPr/>
          </p:nvSpPr>
          <p:spPr bwMode="auto">
            <a:xfrm>
              <a:off x="10395410" y="4600802"/>
              <a:ext cx="284163" cy="285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26"/>
            <p:cNvSpPr>
              <a:spLocks noChangeArrowheads="1"/>
            </p:cNvSpPr>
            <p:nvPr/>
          </p:nvSpPr>
          <p:spPr bwMode="auto">
            <a:xfrm>
              <a:off x="10444622" y="4650015"/>
              <a:ext cx="195263" cy="196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025687" y="2968873"/>
            <a:ext cx="2709863" cy="1790700"/>
            <a:chOff x="7587122" y="2957740"/>
            <a:chExt cx="2709863" cy="1790700"/>
          </a:xfrm>
          <a:solidFill>
            <a:srgbClr val="C00000"/>
          </a:solidFill>
        </p:grpSpPr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8926972" y="3419702"/>
              <a:ext cx="58738" cy="1328738"/>
            </a:xfrm>
            <a:custGeom>
              <a:avLst/>
              <a:gdLst>
                <a:gd name="T0" fmla="*/ 37 w 37"/>
                <a:gd name="T1" fmla="*/ 837 h 837"/>
                <a:gd name="T2" fmla="*/ 0 w 37"/>
                <a:gd name="T3" fmla="*/ 837 h 837"/>
                <a:gd name="T4" fmla="*/ 0 w 37"/>
                <a:gd name="T5" fmla="*/ 0 h 837"/>
                <a:gd name="T6" fmla="*/ 37 w 37"/>
                <a:gd name="T7" fmla="*/ 0 h 837"/>
                <a:gd name="T8" fmla="*/ 37 w 37"/>
                <a:gd name="T9" fmla="*/ 837 h 837"/>
                <a:gd name="T10" fmla="*/ 37 w 37"/>
                <a:gd name="T11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37">
                  <a:moveTo>
                    <a:pt x="37" y="837"/>
                  </a:moveTo>
                  <a:lnTo>
                    <a:pt x="0" y="83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837"/>
                  </a:lnTo>
                  <a:lnTo>
                    <a:pt x="37" y="8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7587122" y="2957740"/>
              <a:ext cx="2709863" cy="1033463"/>
            </a:xfrm>
            <a:custGeom>
              <a:avLst/>
              <a:gdLst>
                <a:gd name="T0" fmla="*/ 0 w 1707"/>
                <a:gd name="T1" fmla="*/ 651 h 651"/>
                <a:gd name="T2" fmla="*/ 1707 w 1707"/>
                <a:gd name="T3" fmla="*/ 651 h 651"/>
                <a:gd name="T4" fmla="*/ 1707 w 1707"/>
                <a:gd name="T5" fmla="*/ 0 h 651"/>
                <a:gd name="T6" fmla="*/ 0 w 1707"/>
                <a:gd name="T7" fmla="*/ 0 h 651"/>
                <a:gd name="T8" fmla="*/ 0 w 1707"/>
                <a:gd name="T9" fmla="*/ 651 h 651"/>
                <a:gd name="T10" fmla="*/ 0 w 1707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1">
                  <a:moveTo>
                    <a:pt x="0" y="651"/>
                  </a:moveTo>
                  <a:lnTo>
                    <a:pt x="1707" y="651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605000" y="1513135"/>
            <a:ext cx="2709863" cy="3246438"/>
            <a:chOff x="7166435" y="1502002"/>
            <a:chExt cx="2709863" cy="3246438"/>
          </a:xfrm>
          <a:solidFill>
            <a:srgbClr val="C00000"/>
          </a:solidFill>
        </p:grpSpPr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7166435" y="1502002"/>
              <a:ext cx="2709863" cy="1042988"/>
            </a:xfrm>
            <a:custGeom>
              <a:avLst/>
              <a:gdLst>
                <a:gd name="T0" fmla="*/ 0 w 1707"/>
                <a:gd name="T1" fmla="*/ 657 h 657"/>
                <a:gd name="T2" fmla="*/ 1707 w 1707"/>
                <a:gd name="T3" fmla="*/ 657 h 657"/>
                <a:gd name="T4" fmla="*/ 1707 w 1707"/>
                <a:gd name="T5" fmla="*/ 0 h 657"/>
                <a:gd name="T6" fmla="*/ 0 w 1707"/>
                <a:gd name="T7" fmla="*/ 0 h 657"/>
                <a:gd name="T8" fmla="*/ 0 w 1707"/>
                <a:gd name="T9" fmla="*/ 657 h 657"/>
                <a:gd name="T10" fmla="*/ 0 w 1707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7">
                  <a:moveTo>
                    <a:pt x="0" y="657"/>
                  </a:moveTo>
                  <a:lnTo>
                    <a:pt x="1707" y="657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4"/>
            <p:cNvSpPr>
              <a:spLocks/>
            </p:cNvSpPr>
            <p:nvPr/>
          </p:nvSpPr>
          <p:spPr bwMode="auto">
            <a:xfrm>
              <a:off x="7352172" y="2240190"/>
              <a:ext cx="58738" cy="2508250"/>
            </a:xfrm>
            <a:custGeom>
              <a:avLst/>
              <a:gdLst>
                <a:gd name="T0" fmla="*/ 37 w 37"/>
                <a:gd name="T1" fmla="*/ 1580 h 1580"/>
                <a:gd name="T2" fmla="*/ 0 w 37"/>
                <a:gd name="T3" fmla="*/ 1580 h 1580"/>
                <a:gd name="T4" fmla="*/ 0 w 37"/>
                <a:gd name="T5" fmla="*/ 0 h 1580"/>
                <a:gd name="T6" fmla="*/ 37 w 37"/>
                <a:gd name="T7" fmla="*/ 0 h 1580"/>
                <a:gd name="T8" fmla="*/ 37 w 37"/>
                <a:gd name="T9" fmla="*/ 1580 h 1580"/>
                <a:gd name="T10" fmla="*/ 37 w 37"/>
                <a:gd name="T11" fmla="*/ 1580 h 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580">
                  <a:moveTo>
                    <a:pt x="37" y="1580"/>
                  </a:moveTo>
                  <a:lnTo>
                    <a:pt x="0" y="158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580"/>
                  </a:lnTo>
                  <a:lnTo>
                    <a:pt x="37" y="15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884025" y="2968873"/>
            <a:ext cx="2700338" cy="1790700"/>
            <a:chOff x="4445460" y="2957740"/>
            <a:chExt cx="2700338" cy="1790700"/>
          </a:xfrm>
          <a:solidFill>
            <a:srgbClr val="C00000"/>
          </a:solidFill>
        </p:grpSpPr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4445460" y="2957740"/>
              <a:ext cx="2700338" cy="1033463"/>
            </a:xfrm>
            <a:custGeom>
              <a:avLst/>
              <a:gdLst>
                <a:gd name="T0" fmla="*/ 0 w 1701"/>
                <a:gd name="T1" fmla="*/ 651 h 651"/>
                <a:gd name="T2" fmla="*/ 1701 w 1701"/>
                <a:gd name="T3" fmla="*/ 651 h 651"/>
                <a:gd name="T4" fmla="*/ 1701 w 1701"/>
                <a:gd name="T5" fmla="*/ 0 h 651"/>
                <a:gd name="T6" fmla="*/ 0 w 1701"/>
                <a:gd name="T7" fmla="*/ 0 h 651"/>
                <a:gd name="T8" fmla="*/ 0 w 1701"/>
                <a:gd name="T9" fmla="*/ 651 h 651"/>
                <a:gd name="T10" fmla="*/ 0 w 1701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1" h="651">
                  <a:moveTo>
                    <a:pt x="0" y="651"/>
                  </a:moveTo>
                  <a:lnTo>
                    <a:pt x="1701" y="651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5766260" y="3419702"/>
              <a:ext cx="58738" cy="1328738"/>
            </a:xfrm>
            <a:custGeom>
              <a:avLst/>
              <a:gdLst>
                <a:gd name="T0" fmla="*/ 37 w 37"/>
                <a:gd name="T1" fmla="*/ 837 h 837"/>
                <a:gd name="T2" fmla="*/ 0 w 37"/>
                <a:gd name="T3" fmla="*/ 837 h 837"/>
                <a:gd name="T4" fmla="*/ 0 w 37"/>
                <a:gd name="T5" fmla="*/ 0 h 837"/>
                <a:gd name="T6" fmla="*/ 37 w 37"/>
                <a:gd name="T7" fmla="*/ 0 h 837"/>
                <a:gd name="T8" fmla="*/ 37 w 37"/>
                <a:gd name="T9" fmla="*/ 837 h 837"/>
                <a:gd name="T10" fmla="*/ 37 w 37"/>
                <a:gd name="T11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37">
                  <a:moveTo>
                    <a:pt x="37" y="837"/>
                  </a:moveTo>
                  <a:lnTo>
                    <a:pt x="0" y="83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837"/>
                  </a:lnTo>
                  <a:lnTo>
                    <a:pt x="37" y="8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433175" y="1513135"/>
            <a:ext cx="2711450" cy="3246438"/>
            <a:chOff x="3994610" y="1502002"/>
            <a:chExt cx="2711450" cy="3246438"/>
          </a:xfrm>
          <a:solidFill>
            <a:srgbClr val="C00000"/>
          </a:solidFill>
        </p:grpSpPr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3994610" y="1502002"/>
              <a:ext cx="2711450" cy="1042988"/>
            </a:xfrm>
            <a:custGeom>
              <a:avLst/>
              <a:gdLst>
                <a:gd name="T0" fmla="*/ 0 w 1708"/>
                <a:gd name="T1" fmla="*/ 657 h 657"/>
                <a:gd name="T2" fmla="*/ 1708 w 1708"/>
                <a:gd name="T3" fmla="*/ 657 h 657"/>
                <a:gd name="T4" fmla="*/ 1708 w 1708"/>
                <a:gd name="T5" fmla="*/ 0 h 657"/>
                <a:gd name="T6" fmla="*/ 0 w 1708"/>
                <a:gd name="T7" fmla="*/ 0 h 657"/>
                <a:gd name="T8" fmla="*/ 0 w 1708"/>
                <a:gd name="T9" fmla="*/ 657 h 657"/>
                <a:gd name="T10" fmla="*/ 0 w 1708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8" h="657">
                  <a:moveTo>
                    <a:pt x="0" y="657"/>
                  </a:moveTo>
                  <a:lnTo>
                    <a:pt x="1708" y="657"/>
                  </a:lnTo>
                  <a:lnTo>
                    <a:pt x="1708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4180347" y="2062390"/>
              <a:ext cx="69850" cy="2686050"/>
            </a:xfrm>
            <a:custGeom>
              <a:avLst/>
              <a:gdLst>
                <a:gd name="T0" fmla="*/ 44 w 44"/>
                <a:gd name="T1" fmla="*/ 1692 h 1692"/>
                <a:gd name="T2" fmla="*/ 0 w 44"/>
                <a:gd name="T3" fmla="*/ 1692 h 1692"/>
                <a:gd name="T4" fmla="*/ 0 w 44"/>
                <a:gd name="T5" fmla="*/ 0 h 1692"/>
                <a:gd name="T6" fmla="*/ 44 w 44"/>
                <a:gd name="T7" fmla="*/ 0 h 1692"/>
                <a:gd name="T8" fmla="*/ 44 w 44"/>
                <a:gd name="T9" fmla="*/ 1692 h 1692"/>
                <a:gd name="T10" fmla="*/ 44 w 44"/>
                <a:gd name="T11" fmla="*/ 1692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692">
                  <a:moveTo>
                    <a:pt x="44" y="1692"/>
                  </a:moveTo>
                  <a:lnTo>
                    <a:pt x="0" y="169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692"/>
                  </a:lnTo>
                  <a:lnTo>
                    <a:pt x="44" y="169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712200" y="2968873"/>
            <a:ext cx="2701925" cy="1790700"/>
            <a:chOff x="1273635" y="2957740"/>
            <a:chExt cx="2701925" cy="1790700"/>
          </a:xfrm>
          <a:solidFill>
            <a:srgbClr val="C00000"/>
          </a:solidFill>
        </p:grpSpPr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1273635" y="2957740"/>
              <a:ext cx="2701925" cy="1033463"/>
            </a:xfrm>
            <a:custGeom>
              <a:avLst/>
              <a:gdLst>
                <a:gd name="T0" fmla="*/ 0 w 1702"/>
                <a:gd name="T1" fmla="*/ 651 h 651"/>
                <a:gd name="T2" fmla="*/ 1702 w 1702"/>
                <a:gd name="T3" fmla="*/ 651 h 651"/>
                <a:gd name="T4" fmla="*/ 1702 w 1702"/>
                <a:gd name="T5" fmla="*/ 0 h 651"/>
                <a:gd name="T6" fmla="*/ 0 w 1702"/>
                <a:gd name="T7" fmla="*/ 0 h 651"/>
                <a:gd name="T8" fmla="*/ 0 w 1702"/>
                <a:gd name="T9" fmla="*/ 651 h 651"/>
                <a:gd name="T10" fmla="*/ 0 w 1702"/>
                <a:gd name="T1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2" h="651">
                  <a:moveTo>
                    <a:pt x="0" y="651"/>
                  </a:moveTo>
                  <a:lnTo>
                    <a:pt x="1702" y="651"/>
                  </a:lnTo>
                  <a:lnTo>
                    <a:pt x="1702" y="0"/>
                  </a:lnTo>
                  <a:lnTo>
                    <a:pt x="0" y="0"/>
                  </a:lnTo>
                  <a:lnTo>
                    <a:pt x="0" y="651"/>
                  </a:lnTo>
                  <a:lnTo>
                    <a:pt x="0" y="6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2605547" y="3065690"/>
              <a:ext cx="58738" cy="1682750"/>
            </a:xfrm>
            <a:custGeom>
              <a:avLst/>
              <a:gdLst>
                <a:gd name="T0" fmla="*/ 37 w 37"/>
                <a:gd name="T1" fmla="*/ 1060 h 1060"/>
                <a:gd name="T2" fmla="*/ 0 w 37"/>
                <a:gd name="T3" fmla="*/ 1060 h 1060"/>
                <a:gd name="T4" fmla="*/ 0 w 37"/>
                <a:gd name="T5" fmla="*/ 0 h 1060"/>
                <a:gd name="T6" fmla="*/ 37 w 37"/>
                <a:gd name="T7" fmla="*/ 0 h 1060"/>
                <a:gd name="T8" fmla="*/ 37 w 37"/>
                <a:gd name="T9" fmla="*/ 1060 h 1060"/>
                <a:gd name="T10" fmla="*/ 37 w 37"/>
                <a:gd name="T11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060">
                  <a:moveTo>
                    <a:pt x="37" y="1060"/>
                  </a:moveTo>
                  <a:lnTo>
                    <a:pt x="0" y="106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060"/>
                  </a:lnTo>
                  <a:lnTo>
                    <a:pt x="37" y="10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11152133" y="50548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十一月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114195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五月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3700504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六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286813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七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6873122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八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8459431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九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0045740" y="506668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十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月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582401" y="1719872"/>
            <a:ext cx="23669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751505" y="1719872"/>
            <a:ext cx="2366962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此处填写具体条目内容，此处填写具体条目内容，此处填写具体条目内容。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2879226" y="3177982"/>
            <a:ext cx="2366962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此处填写具体条目内容，此处填写具体条目内容，此处填写具体条目内容。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6071690" y="3177982"/>
            <a:ext cx="23669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9240794" y="3177982"/>
            <a:ext cx="23669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此处填写具体条目内容，此处填写具体条目内容，此处填写具体条目内容。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2243887" y="1513135"/>
            <a:ext cx="2709863" cy="3246438"/>
            <a:chOff x="805322" y="1502002"/>
            <a:chExt cx="2709863" cy="3246438"/>
          </a:xfrm>
          <a:solidFill>
            <a:srgbClr val="C00000"/>
          </a:solidFill>
        </p:grpSpPr>
        <p:sp>
          <p:nvSpPr>
            <p:cNvPr id="122" name="Freeform 31"/>
            <p:cNvSpPr>
              <a:spLocks/>
            </p:cNvSpPr>
            <p:nvPr/>
          </p:nvSpPr>
          <p:spPr bwMode="auto">
            <a:xfrm>
              <a:off x="805322" y="1502002"/>
              <a:ext cx="2709863" cy="1042988"/>
            </a:xfrm>
            <a:custGeom>
              <a:avLst/>
              <a:gdLst>
                <a:gd name="T0" fmla="*/ 0 w 1707"/>
                <a:gd name="T1" fmla="*/ 657 h 657"/>
                <a:gd name="T2" fmla="*/ 1707 w 1707"/>
                <a:gd name="T3" fmla="*/ 657 h 657"/>
                <a:gd name="T4" fmla="*/ 1707 w 1707"/>
                <a:gd name="T5" fmla="*/ 0 h 657"/>
                <a:gd name="T6" fmla="*/ 0 w 1707"/>
                <a:gd name="T7" fmla="*/ 0 h 657"/>
                <a:gd name="T8" fmla="*/ 0 w 1707"/>
                <a:gd name="T9" fmla="*/ 657 h 657"/>
                <a:gd name="T10" fmla="*/ 0 w 1707"/>
                <a:gd name="T1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7" h="657">
                  <a:moveTo>
                    <a:pt x="0" y="657"/>
                  </a:moveTo>
                  <a:lnTo>
                    <a:pt x="1707" y="657"/>
                  </a:lnTo>
                  <a:lnTo>
                    <a:pt x="1707" y="0"/>
                  </a:lnTo>
                  <a:lnTo>
                    <a:pt x="0" y="0"/>
                  </a:lnTo>
                  <a:lnTo>
                    <a:pt x="0" y="657"/>
                  </a:lnTo>
                  <a:lnTo>
                    <a:pt x="0" y="65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8"/>
            <p:cNvSpPr>
              <a:spLocks/>
            </p:cNvSpPr>
            <p:nvPr/>
          </p:nvSpPr>
          <p:spPr bwMode="auto">
            <a:xfrm>
              <a:off x="1019635" y="1708377"/>
              <a:ext cx="58738" cy="3040063"/>
            </a:xfrm>
            <a:custGeom>
              <a:avLst/>
              <a:gdLst>
                <a:gd name="T0" fmla="*/ 37 w 37"/>
                <a:gd name="T1" fmla="*/ 1915 h 1915"/>
                <a:gd name="T2" fmla="*/ 0 w 37"/>
                <a:gd name="T3" fmla="*/ 1915 h 1915"/>
                <a:gd name="T4" fmla="*/ 0 w 37"/>
                <a:gd name="T5" fmla="*/ 0 h 1915"/>
                <a:gd name="T6" fmla="*/ 37 w 37"/>
                <a:gd name="T7" fmla="*/ 0 h 1915"/>
                <a:gd name="T8" fmla="*/ 37 w 37"/>
                <a:gd name="T9" fmla="*/ 1915 h 1915"/>
                <a:gd name="T10" fmla="*/ 37 w 37"/>
                <a:gd name="T11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915">
                  <a:moveTo>
                    <a:pt x="37" y="1915"/>
                  </a:moveTo>
                  <a:lnTo>
                    <a:pt x="0" y="1915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915"/>
                  </a:lnTo>
                  <a:lnTo>
                    <a:pt x="37" y="19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2389937" y="1719872"/>
            <a:ext cx="236696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807878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75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25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1" grpId="0" animBg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4" grpId="0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4880670" y="3590795"/>
            <a:ext cx="500063" cy="2193925"/>
            <a:chOff x="3646488" y="3589337"/>
            <a:chExt cx="500063" cy="2193925"/>
          </a:xfrm>
          <a:solidFill>
            <a:srgbClr val="C00000"/>
          </a:solidFill>
        </p:grpSpPr>
        <p:sp>
          <p:nvSpPr>
            <p:cNvPr id="194" name="Rectangle 8"/>
            <p:cNvSpPr>
              <a:spLocks noChangeArrowheads="1"/>
            </p:cNvSpPr>
            <p:nvPr/>
          </p:nvSpPr>
          <p:spPr bwMode="auto">
            <a:xfrm>
              <a:off x="3646488" y="3589337"/>
              <a:ext cx="500063" cy="2193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9"/>
            <p:cNvSpPr>
              <a:spLocks noChangeArrowheads="1"/>
            </p:cNvSpPr>
            <p:nvPr/>
          </p:nvSpPr>
          <p:spPr bwMode="auto">
            <a:xfrm>
              <a:off x="3897313" y="3589337"/>
              <a:ext cx="249238" cy="2193925"/>
            </a:xfrm>
            <a:prstGeom prst="rect">
              <a:avLst/>
            </a:pr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309420" y="3041520"/>
            <a:ext cx="501650" cy="2743200"/>
            <a:chOff x="4370388" y="3040062"/>
            <a:chExt cx="501650" cy="2743200"/>
          </a:xfrm>
          <a:solidFill>
            <a:srgbClr val="C00000"/>
          </a:solidFill>
        </p:grpSpPr>
        <p:sp>
          <p:nvSpPr>
            <p:cNvPr id="197" name="Rectangle 10"/>
            <p:cNvSpPr>
              <a:spLocks noChangeArrowheads="1"/>
            </p:cNvSpPr>
            <p:nvPr/>
          </p:nvSpPr>
          <p:spPr bwMode="auto">
            <a:xfrm>
              <a:off x="4370388" y="3040062"/>
              <a:ext cx="501650" cy="2743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11"/>
            <p:cNvSpPr>
              <a:spLocks noChangeArrowheads="1"/>
            </p:cNvSpPr>
            <p:nvPr/>
          </p:nvSpPr>
          <p:spPr bwMode="auto">
            <a:xfrm>
              <a:off x="4621213" y="3040062"/>
              <a:ext cx="250825" cy="2743200"/>
            </a:xfrm>
            <a:prstGeom prst="rect">
              <a:avLst/>
            </a:pr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450582" y="5784720"/>
            <a:ext cx="1360488" cy="1074738"/>
            <a:chOff x="3511550" y="5783262"/>
            <a:chExt cx="1360488" cy="1074738"/>
          </a:xfrm>
          <a:solidFill>
            <a:srgbClr val="C00000"/>
          </a:solidFill>
        </p:grpSpPr>
        <p:sp>
          <p:nvSpPr>
            <p:cNvPr id="200" name="Freeform 12"/>
            <p:cNvSpPr>
              <a:spLocks/>
            </p:cNvSpPr>
            <p:nvPr/>
          </p:nvSpPr>
          <p:spPr bwMode="auto">
            <a:xfrm>
              <a:off x="3511550" y="5783262"/>
              <a:ext cx="1360488" cy="1074738"/>
            </a:xfrm>
            <a:custGeom>
              <a:avLst/>
              <a:gdLst>
                <a:gd name="T0" fmla="*/ 857 w 857"/>
                <a:gd name="T1" fmla="*/ 0 h 677"/>
                <a:gd name="T2" fmla="*/ 541 w 857"/>
                <a:gd name="T3" fmla="*/ 0 h 677"/>
                <a:gd name="T4" fmla="*/ 0 w 857"/>
                <a:gd name="T5" fmla="*/ 677 h 677"/>
                <a:gd name="T6" fmla="*/ 563 w 857"/>
                <a:gd name="T7" fmla="*/ 677 h 677"/>
                <a:gd name="T8" fmla="*/ 857 w 857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677">
                  <a:moveTo>
                    <a:pt x="857" y="0"/>
                  </a:moveTo>
                  <a:lnTo>
                    <a:pt x="541" y="0"/>
                  </a:lnTo>
                  <a:lnTo>
                    <a:pt x="0" y="677"/>
                  </a:lnTo>
                  <a:lnTo>
                    <a:pt x="563" y="677"/>
                  </a:lnTo>
                  <a:lnTo>
                    <a:pt x="8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3"/>
            <p:cNvSpPr>
              <a:spLocks/>
            </p:cNvSpPr>
            <p:nvPr/>
          </p:nvSpPr>
          <p:spPr bwMode="auto">
            <a:xfrm>
              <a:off x="3951288" y="5783262"/>
              <a:ext cx="920750" cy="1074738"/>
            </a:xfrm>
            <a:custGeom>
              <a:avLst/>
              <a:gdLst>
                <a:gd name="T0" fmla="*/ 580 w 580"/>
                <a:gd name="T1" fmla="*/ 0 h 677"/>
                <a:gd name="T2" fmla="*/ 422 w 580"/>
                <a:gd name="T3" fmla="*/ 0 h 677"/>
                <a:gd name="T4" fmla="*/ 0 w 580"/>
                <a:gd name="T5" fmla="*/ 677 h 677"/>
                <a:gd name="T6" fmla="*/ 286 w 580"/>
                <a:gd name="T7" fmla="*/ 677 h 677"/>
                <a:gd name="T8" fmla="*/ 580 w 580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77">
                  <a:moveTo>
                    <a:pt x="580" y="0"/>
                  </a:moveTo>
                  <a:lnTo>
                    <a:pt x="422" y="0"/>
                  </a:lnTo>
                  <a:lnTo>
                    <a:pt x="0" y="677"/>
                  </a:lnTo>
                  <a:lnTo>
                    <a:pt x="286" y="677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7701657" y="3590795"/>
            <a:ext cx="501650" cy="2193925"/>
            <a:chOff x="5095875" y="3589337"/>
            <a:chExt cx="501650" cy="2193925"/>
          </a:xfrm>
          <a:solidFill>
            <a:srgbClr val="C00000"/>
          </a:solidFill>
        </p:grpSpPr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5095875" y="3589337"/>
              <a:ext cx="501650" cy="2193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5346700" y="3589337"/>
              <a:ext cx="250825" cy="2193925"/>
            </a:xfrm>
            <a:prstGeom prst="rect">
              <a:avLst/>
            </a:pr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7534970" y="5784720"/>
            <a:ext cx="835025" cy="1074738"/>
            <a:chOff x="4929188" y="5783262"/>
            <a:chExt cx="835025" cy="1074738"/>
          </a:xfrm>
          <a:solidFill>
            <a:srgbClr val="C00000"/>
          </a:solidFill>
        </p:grpSpPr>
        <p:sp>
          <p:nvSpPr>
            <p:cNvPr id="206" name="Freeform 16"/>
            <p:cNvSpPr>
              <a:spLocks/>
            </p:cNvSpPr>
            <p:nvPr/>
          </p:nvSpPr>
          <p:spPr bwMode="auto">
            <a:xfrm>
              <a:off x="4929188" y="5783262"/>
              <a:ext cx="835025" cy="1074738"/>
            </a:xfrm>
            <a:custGeom>
              <a:avLst/>
              <a:gdLst>
                <a:gd name="T0" fmla="*/ 105 w 526"/>
                <a:gd name="T1" fmla="*/ 0 h 677"/>
                <a:gd name="T2" fmla="*/ 421 w 526"/>
                <a:gd name="T3" fmla="*/ 0 h 677"/>
                <a:gd name="T4" fmla="*/ 526 w 526"/>
                <a:gd name="T5" fmla="*/ 677 h 677"/>
                <a:gd name="T6" fmla="*/ 0 w 526"/>
                <a:gd name="T7" fmla="*/ 677 h 677"/>
                <a:gd name="T8" fmla="*/ 105 w 5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677">
                  <a:moveTo>
                    <a:pt x="105" y="0"/>
                  </a:moveTo>
                  <a:lnTo>
                    <a:pt x="421" y="0"/>
                  </a:lnTo>
                  <a:lnTo>
                    <a:pt x="526" y="677"/>
                  </a:lnTo>
                  <a:lnTo>
                    <a:pt x="0" y="677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5346700" y="5783262"/>
              <a:ext cx="417513" cy="1074738"/>
            </a:xfrm>
            <a:custGeom>
              <a:avLst/>
              <a:gdLst>
                <a:gd name="T0" fmla="*/ 158 w 263"/>
                <a:gd name="T1" fmla="*/ 0 h 677"/>
                <a:gd name="T2" fmla="*/ 0 w 263"/>
                <a:gd name="T3" fmla="*/ 0 h 677"/>
                <a:gd name="T4" fmla="*/ 0 w 263"/>
                <a:gd name="T5" fmla="*/ 677 h 677"/>
                <a:gd name="T6" fmla="*/ 263 w 263"/>
                <a:gd name="T7" fmla="*/ 677 h 677"/>
                <a:gd name="T8" fmla="*/ 158 w 263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677">
                  <a:moveTo>
                    <a:pt x="158" y="0"/>
                  </a:moveTo>
                  <a:lnTo>
                    <a:pt x="0" y="0"/>
                  </a:lnTo>
                  <a:lnTo>
                    <a:pt x="0" y="677"/>
                  </a:lnTo>
                  <a:lnTo>
                    <a:pt x="263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8979595" y="1947732"/>
            <a:ext cx="501650" cy="3836988"/>
            <a:chOff x="5821363" y="2490787"/>
            <a:chExt cx="501650" cy="3292475"/>
          </a:xfrm>
          <a:solidFill>
            <a:srgbClr val="C00000"/>
          </a:solidFill>
        </p:grpSpPr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>
              <a:off x="5821363" y="2490787"/>
              <a:ext cx="501650" cy="3292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19"/>
            <p:cNvSpPr>
              <a:spLocks noChangeArrowheads="1"/>
            </p:cNvSpPr>
            <p:nvPr/>
          </p:nvSpPr>
          <p:spPr bwMode="auto">
            <a:xfrm>
              <a:off x="6072188" y="2490787"/>
              <a:ext cx="250825" cy="3292475"/>
            </a:xfrm>
            <a:prstGeom prst="rect">
              <a:avLst/>
            </a:pr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3294757" y="5784720"/>
            <a:ext cx="2085975" cy="1074738"/>
            <a:chOff x="2060575" y="5783262"/>
            <a:chExt cx="2085975" cy="1074738"/>
          </a:xfrm>
          <a:solidFill>
            <a:srgbClr val="C00000"/>
          </a:solidFill>
        </p:grpSpPr>
        <p:sp>
          <p:nvSpPr>
            <p:cNvPr id="212" name="Freeform 22"/>
            <p:cNvSpPr>
              <a:spLocks/>
            </p:cNvSpPr>
            <p:nvPr/>
          </p:nvSpPr>
          <p:spPr bwMode="auto">
            <a:xfrm>
              <a:off x="2060575" y="5783262"/>
              <a:ext cx="2085975" cy="1074738"/>
            </a:xfrm>
            <a:custGeom>
              <a:avLst/>
              <a:gdLst>
                <a:gd name="T0" fmla="*/ 1314 w 1314"/>
                <a:gd name="T1" fmla="*/ 0 h 677"/>
                <a:gd name="T2" fmla="*/ 999 w 1314"/>
                <a:gd name="T3" fmla="*/ 0 h 677"/>
                <a:gd name="T4" fmla="*/ 0 w 1314"/>
                <a:gd name="T5" fmla="*/ 677 h 677"/>
                <a:gd name="T6" fmla="*/ 597 w 1314"/>
                <a:gd name="T7" fmla="*/ 677 h 677"/>
                <a:gd name="T8" fmla="*/ 1314 w 1314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4" h="677">
                  <a:moveTo>
                    <a:pt x="1314" y="0"/>
                  </a:moveTo>
                  <a:lnTo>
                    <a:pt x="999" y="0"/>
                  </a:lnTo>
                  <a:lnTo>
                    <a:pt x="0" y="677"/>
                  </a:lnTo>
                  <a:lnTo>
                    <a:pt x="597" y="677"/>
                  </a:lnTo>
                  <a:lnTo>
                    <a:pt x="1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2517775" y="5783262"/>
              <a:ext cx="1628775" cy="1074738"/>
            </a:xfrm>
            <a:custGeom>
              <a:avLst/>
              <a:gdLst>
                <a:gd name="T0" fmla="*/ 1026 w 1026"/>
                <a:gd name="T1" fmla="*/ 0 h 677"/>
                <a:gd name="T2" fmla="*/ 869 w 1026"/>
                <a:gd name="T3" fmla="*/ 0 h 677"/>
                <a:gd name="T4" fmla="*/ 0 w 1026"/>
                <a:gd name="T5" fmla="*/ 677 h 677"/>
                <a:gd name="T6" fmla="*/ 310 w 1026"/>
                <a:gd name="T7" fmla="*/ 677 h 677"/>
                <a:gd name="T8" fmla="*/ 1026 w 1026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6" h="677">
                  <a:moveTo>
                    <a:pt x="1026" y="0"/>
                  </a:moveTo>
                  <a:lnTo>
                    <a:pt x="869" y="0"/>
                  </a:lnTo>
                  <a:lnTo>
                    <a:pt x="0" y="677"/>
                  </a:lnTo>
                  <a:lnTo>
                    <a:pt x="310" y="677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8979595" y="5784720"/>
            <a:ext cx="1360488" cy="1074738"/>
            <a:chOff x="5821363" y="5783262"/>
            <a:chExt cx="1360488" cy="1074738"/>
          </a:xfrm>
          <a:solidFill>
            <a:srgbClr val="C00000"/>
          </a:solidFill>
        </p:grpSpPr>
        <p:sp>
          <p:nvSpPr>
            <p:cNvPr id="215" name="Freeform 24"/>
            <p:cNvSpPr>
              <a:spLocks/>
            </p:cNvSpPr>
            <p:nvPr/>
          </p:nvSpPr>
          <p:spPr bwMode="auto">
            <a:xfrm>
              <a:off x="5821363" y="5783262"/>
              <a:ext cx="1360488" cy="1074738"/>
            </a:xfrm>
            <a:custGeom>
              <a:avLst/>
              <a:gdLst>
                <a:gd name="T0" fmla="*/ 0 w 857"/>
                <a:gd name="T1" fmla="*/ 0 h 677"/>
                <a:gd name="T2" fmla="*/ 316 w 857"/>
                <a:gd name="T3" fmla="*/ 0 h 677"/>
                <a:gd name="T4" fmla="*/ 857 w 857"/>
                <a:gd name="T5" fmla="*/ 677 h 677"/>
                <a:gd name="T6" fmla="*/ 294 w 857"/>
                <a:gd name="T7" fmla="*/ 677 h 677"/>
                <a:gd name="T8" fmla="*/ 0 w 857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677">
                  <a:moveTo>
                    <a:pt x="0" y="0"/>
                  </a:moveTo>
                  <a:lnTo>
                    <a:pt x="316" y="0"/>
                  </a:lnTo>
                  <a:lnTo>
                    <a:pt x="857" y="677"/>
                  </a:lnTo>
                  <a:lnTo>
                    <a:pt x="294" y="67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5"/>
            <p:cNvSpPr>
              <a:spLocks/>
            </p:cNvSpPr>
            <p:nvPr/>
          </p:nvSpPr>
          <p:spPr bwMode="auto">
            <a:xfrm>
              <a:off x="6072188" y="5783262"/>
              <a:ext cx="1109663" cy="1074738"/>
            </a:xfrm>
            <a:custGeom>
              <a:avLst/>
              <a:gdLst>
                <a:gd name="T0" fmla="*/ 158 w 699"/>
                <a:gd name="T1" fmla="*/ 0 h 677"/>
                <a:gd name="T2" fmla="*/ 0 w 699"/>
                <a:gd name="T3" fmla="*/ 0 h 677"/>
                <a:gd name="T4" fmla="*/ 415 w 699"/>
                <a:gd name="T5" fmla="*/ 677 h 677"/>
                <a:gd name="T6" fmla="*/ 699 w 699"/>
                <a:gd name="T7" fmla="*/ 677 h 677"/>
                <a:gd name="T8" fmla="*/ 158 w 699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677">
                  <a:moveTo>
                    <a:pt x="158" y="0"/>
                  </a:moveTo>
                  <a:lnTo>
                    <a:pt x="0" y="0"/>
                  </a:lnTo>
                  <a:lnTo>
                    <a:pt x="415" y="677"/>
                  </a:lnTo>
                  <a:lnTo>
                    <a:pt x="699" y="677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217" name="直接连接符 216"/>
          <p:cNvCxnSpPr/>
          <p:nvPr/>
        </p:nvCxnSpPr>
        <p:spPr>
          <a:xfrm>
            <a:off x="5117006" y="2359282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文本框 217"/>
          <p:cNvSpPr txBox="1"/>
          <p:nvPr/>
        </p:nvSpPr>
        <p:spPr>
          <a:xfrm>
            <a:off x="2457180" y="2396642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9" name="直接连接符 218"/>
          <p:cNvCxnSpPr/>
          <p:nvPr/>
        </p:nvCxnSpPr>
        <p:spPr>
          <a:xfrm>
            <a:off x="9174451" y="858684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文本框 219"/>
          <p:cNvSpPr txBox="1"/>
          <p:nvPr/>
        </p:nvSpPr>
        <p:spPr>
          <a:xfrm>
            <a:off x="9230420" y="829369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1" name="直接连接符 220"/>
          <p:cNvCxnSpPr/>
          <p:nvPr/>
        </p:nvCxnSpPr>
        <p:spPr>
          <a:xfrm>
            <a:off x="7938578" y="2460961"/>
            <a:ext cx="0" cy="7767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文本框 221"/>
          <p:cNvSpPr txBox="1"/>
          <p:nvPr/>
        </p:nvSpPr>
        <p:spPr>
          <a:xfrm>
            <a:off x="6987662" y="1491952"/>
            <a:ext cx="20867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3" name="直接连接符 222"/>
          <p:cNvCxnSpPr/>
          <p:nvPr/>
        </p:nvCxnSpPr>
        <p:spPr>
          <a:xfrm>
            <a:off x="6567391" y="1151257"/>
            <a:ext cx="0" cy="146675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文本框 223"/>
          <p:cNvSpPr txBox="1"/>
          <p:nvPr/>
        </p:nvSpPr>
        <p:spPr>
          <a:xfrm>
            <a:off x="3906374" y="1152443"/>
            <a:ext cx="2622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7691713" y="5051302"/>
            <a:ext cx="513050" cy="1286560"/>
            <a:chOff x="4067176" y="3663950"/>
            <a:chExt cx="1138238" cy="2854325"/>
          </a:xfrm>
        </p:grpSpPr>
        <p:sp>
          <p:nvSpPr>
            <p:cNvPr id="226" name="AutoShape 178"/>
            <p:cNvSpPr>
              <a:spLocks noChangeAspect="1" noChangeArrowheads="1" noTextEdit="1"/>
            </p:cNvSpPr>
            <p:nvPr/>
          </p:nvSpPr>
          <p:spPr bwMode="auto">
            <a:xfrm>
              <a:off x="4071938" y="3663950"/>
              <a:ext cx="1114425" cy="285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80"/>
            <p:cNvSpPr>
              <a:spLocks/>
            </p:cNvSpPr>
            <p:nvPr/>
          </p:nvSpPr>
          <p:spPr bwMode="auto">
            <a:xfrm>
              <a:off x="4067176" y="6327775"/>
              <a:ext cx="254000" cy="190500"/>
            </a:xfrm>
            <a:custGeom>
              <a:avLst/>
              <a:gdLst>
                <a:gd name="T0" fmla="*/ 191 w 195"/>
                <a:gd name="T1" fmla="*/ 59 h 146"/>
                <a:gd name="T2" fmla="*/ 176 w 195"/>
                <a:gd name="T3" fmla="*/ 79 h 146"/>
                <a:gd name="T4" fmla="*/ 147 w 195"/>
                <a:gd name="T5" fmla="*/ 87 h 146"/>
                <a:gd name="T6" fmla="*/ 126 w 195"/>
                <a:gd name="T7" fmla="*/ 130 h 146"/>
                <a:gd name="T8" fmla="*/ 53 w 195"/>
                <a:gd name="T9" fmla="*/ 146 h 146"/>
                <a:gd name="T10" fmla="*/ 5 w 195"/>
                <a:gd name="T11" fmla="*/ 130 h 146"/>
                <a:gd name="T12" fmla="*/ 16 w 195"/>
                <a:gd name="T13" fmla="*/ 77 h 146"/>
                <a:gd name="T14" fmla="*/ 63 w 195"/>
                <a:gd name="T15" fmla="*/ 18 h 146"/>
                <a:gd name="T16" fmla="*/ 73 w 195"/>
                <a:gd name="T17" fmla="*/ 0 h 146"/>
                <a:gd name="T18" fmla="*/ 151 w 195"/>
                <a:gd name="T19" fmla="*/ 19 h 146"/>
                <a:gd name="T20" fmla="*/ 195 w 195"/>
                <a:gd name="T21" fmla="*/ 39 h 146"/>
                <a:gd name="T22" fmla="*/ 191 w 195"/>
                <a:gd name="T23" fmla="*/ 5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46">
                  <a:moveTo>
                    <a:pt x="191" y="59"/>
                  </a:moveTo>
                  <a:cubicBezTo>
                    <a:pt x="192" y="66"/>
                    <a:pt x="186" y="73"/>
                    <a:pt x="176" y="79"/>
                  </a:cubicBezTo>
                  <a:cubicBezTo>
                    <a:pt x="166" y="84"/>
                    <a:pt x="151" y="81"/>
                    <a:pt x="147" y="87"/>
                  </a:cubicBezTo>
                  <a:cubicBezTo>
                    <a:pt x="144" y="93"/>
                    <a:pt x="130" y="125"/>
                    <a:pt x="126" y="130"/>
                  </a:cubicBezTo>
                  <a:cubicBezTo>
                    <a:pt x="121" y="134"/>
                    <a:pt x="63" y="146"/>
                    <a:pt x="53" y="146"/>
                  </a:cubicBezTo>
                  <a:cubicBezTo>
                    <a:pt x="43" y="146"/>
                    <a:pt x="9" y="146"/>
                    <a:pt x="5" y="130"/>
                  </a:cubicBezTo>
                  <a:cubicBezTo>
                    <a:pt x="0" y="114"/>
                    <a:pt x="3" y="93"/>
                    <a:pt x="16" y="77"/>
                  </a:cubicBezTo>
                  <a:cubicBezTo>
                    <a:pt x="30" y="61"/>
                    <a:pt x="61" y="25"/>
                    <a:pt x="63" y="18"/>
                  </a:cubicBezTo>
                  <a:cubicBezTo>
                    <a:pt x="65" y="12"/>
                    <a:pt x="73" y="0"/>
                    <a:pt x="73" y="0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1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81"/>
            <p:cNvSpPr>
              <a:spLocks/>
            </p:cNvSpPr>
            <p:nvPr/>
          </p:nvSpPr>
          <p:spPr bwMode="auto">
            <a:xfrm>
              <a:off x="4886326" y="6288088"/>
              <a:ext cx="319088" cy="201613"/>
            </a:xfrm>
            <a:custGeom>
              <a:avLst/>
              <a:gdLst>
                <a:gd name="T0" fmla="*/ 129 w 245"/>
                <a:gd name="T1" fmla="*/ 0 h 155"/>
                <a:gd name="T2" fmla="*/ 154 w 245"/>
                <a:gd name="T3" fmla="*/ 36 h 155"/>
                <a:gd name="T4" fmla="*/ 207 w 245"/>
                <a:gd name="T5" fmla="*/ 80 h 155"/>
                <a:gd name="T6" fmla="*/ 224 w 245"/>
                <a:gd name="T7" fmla="*/ 134 h 155"/>
                <a:gd name="T8" fmla="*/ 161 w 245"/>
                <a:gd name="T9" fmla="*/ 151 h 155"/>
                <a:gd name="T10" fmla="*/ 98 w 245"/>
                <a:gd name="T11" fmla="*/ 128 h 155"/>
                <a:gd name="T12" fmla="*/ 73 w 245"/>
                <a:gd name="T13" fmla="*/ 96 h 155"/>
                <a:gd name="T14" fmla="*/ 52 w 245"/>
                <a:gd name="T15" fmla="*/ 96 h 155"/>
                <a:gd name="T16" fmla="*/ 6 w 245"/>
                <a:gd name="T17" fmla="*/ 76 h 155"/>
                <a:gd name="T18" fmla="*/ 0 w 245"/>
                <a:gd name="T19" fmla="*/ 48 h 155"/>
                <a:gd name="T20" fmla="*/ 73 w 245"/>
                <a:gd name="T21" fmla="*/ 30 h 155"/>
                <a:gd name="T22" fmla="*/ 129 w 245"/>
                <a:gd name="T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55">
                  <a:moveTo>
                    <a:pt x="129" y="0"/>
                  </a:moveTo>
                  <a:cubicBezTo>
                    <a:pt x="129" y="0"/>
                    <a:pt x="148" y="30"/>
                    <a:pt x="154" y="36"/>
                  </a:cubicBezTo>
                  <a:cubicBezTo>
                    <a:pt x="161" y="42"/>
                    <a:pt x="203" y="77"/>
                    <a:pt x="207" y="80"/>
                  </a:cubicBezTo>
                  <a:cubicBezTo>
                    <a:pt x="210" y="83"/>
                    <a:pt x="245" y="111"/>
                    <a:pt x="224" y="134"/>
                  </a:cubicBezTo>
                  <a:cubicBezTo>
                    <a:pt x="206" y="155"/>
                    <a:pt x="170" y="154"/>
                    <a:pt x="161" y="151"/>
                  </a:cubicBezTo>
                  <a:cubicBezTo>
                    <a:pt x="152" y="147"/>
                    <a:pt x="101" y="133"/>
                    <a:pt x="98" y="128"/>
                  </a:cubicBezTo>
                  <a:cubicBezTo>
                    <a:pt x="96" y="123"/>
                    <a:pt x="81" y="98"/>
                    <a:pt x="73" y="96"/>
                  </a:cubicBezTo>
                  <a:cubicBezTo>
                    <a:pt x="66" y="94"/>
                    <a:pt x="52" y="96"/>
                    <a:pt x="52" y="96"/>
                  </a:cubicBezTo>
                  <a:cubicBezTo>
                    <a:pt x="52" y="96"/>
                    <a:pt x="10" y="80"/>
                    <a:pt x="6" y="76"/>
                  </a:cubicBezTo>
                  <a:cubicBezTo>
                    <a:pt x="1" y="72"/>
                    <a:pt x="0" y="48"/>
                    <a:pt x="0" y="48"/>
                  </a:cubicBezTo>
                  <a:cubicBezTo>
                    <a:pt x="73" y="30"/>
                    <a:pt x="73" y="30"/>
                    <a:pt x="73" y="30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82"/>
            <p:cNvSpPr>
              <a:spLocks/>
            </p:cNvSpPr>
            <p:nvPr/>
          </p:nvSpPr>
          <p:spPr bwMode="auto">
            <a:xfrm>
              <a:off x="4149726" y="4845050"/>
              <a:ext cx="908050" cy="1568450"/>
            </a:xfrm>
            <a:custGeom>
              <a:avLst/>
              <a:gdLst>
                <a:gd name="T0" fmla="*/ 162 w 697"/>
                <a:gd name="T1" fmla="*/ 10 h 1208"/>
                <a:gd name="T2" fmla="*/ 293 w 697"/>
                <a:gd name="T3" fmla="*/ 38 h 1208"/>
                <a:gd name="T4" fmla="*/ 382 w 697"/>
                <a:gd name="T5" fmla="*/ 46 h 1208"/>
                <a:gd name="T6" fmla="*/ 499 w 697"/>
                <a:gd name="T7" fmla="*/ 18 h 1208"/>
                <a:gd name="T8" fmla="*/ 541 w 697"/>
                <a:gd name="T9" fmla="*/ 5 h 1208"/>
                <a:gd name="T10" fmla="*/ 548 w 697"/>
                <a:gd name="T11" fmla="*/ 27 h 1208"/>
                <a:gd name="T12" fmla="*/ 549 w 697"/>
                <a:gd name="T13" fmla="*/ 51 h 1208"/>
                <a:gd name="T14" fmla="*/ 567 w 697"/>
                <a:gd name="T15" fmla="*/ 122 h 1208"/>
                <a:gd name="T16" fmla="*/ 602 w 697"/>
                <a:gd name="T17" fmla="*/ 323 h 1208"/>
                <a:gd name="T18" fmla="*/ 636 w 697"/>
                <a:gd name="T19" fmla="*/ 608 h 1208"/>
                <a:gd name="T20" fmla="*/ 675 w 697"/>
                <a:gd name="T21" fmla="*/ 1033 h 1208"/>
                <a:gd name="T22" fmla="*/ 697 w 697"/>
                <a:gd name="T23" fmla="*/ 1115 h 1208"/>
                <a:gd name="T24" fmla="*/ 599 w 697"/>
                <a:gd name="T25" fmla="*/ 1173 h 1208"/>
                <a:gd name="T26" fmla="*/ 510 w 697"/>
                <a:gd name="T27" fmla="*/ 1170 h 1208"/>
                <a:gd name="T28" fmla="*/ 464 w 697"/>
                <a:gd name="T29" fmla="*/ 744 h 1208"/>
                <a:gd name="T30" fmla="*/ 371 w 697"/>
                <a:gd name="T31" fmla="*/ 306 h 1208"/>
                <a:gd name="T32" fmla="*/ 359 w 697"/>
                <a:gd name="T33" fmla="*/ 296 h 1208"/>
                <a:gd name="T34" fmla="*/ 278 w 697"/>
                <a:gd name="T35" fmla="*/ 614 h 1208"/>
                <a:gd name="T36" fmla="*/ 232 w 697"/>
                <a:gd name="T37" fmla="*/ 883 h 1208"/>
                <a:gd name="T38" fmla="*/ 186 w 697"/>
                <a:gd name="T39" fmla="*/ 1185 h 1208"/>
                <a:gd name="T40" fmla="*/ 139 w 697"/>
                <a:gd name="T41" fmla="*/ 1202 h 1208"/>
                <a:gd name="T42" fmla="*/ 65 w 697"/>
                <a:gd name="T43" fmla="*/ 1163 h 1208"/>
                <a:gd name="T44" fmla="*/ 0 w 697"/>
                <a:gd name="T45" fmla="*/ 1152 h 1208"/>
                <a:gd name="T46" fmla="*/ 21 w 697"/>
                <a:gd name="T47" fmla="*/ 1065 h 1208"/>
                <a:gd name="T48" fmla="*/ 38 w 697"/>
                <a:gd name="T49" fmla="*/ 904 h 1208"/>
                <a:gd name="T50" fmla="*/ 73 w 697"/>
                <a:gd name="T51" fmla="*/ 746 h 1208"/>
                <a:gd name="T52" fmla="*/ 109 w 697"/>
                <a:gd name="T53" fmla="*/ 475 h 1208"/>
                <a:gd name="T54" fmla="*/ 157 w 697"/>
                <a:gd name="T55" fmla="*/ 46 h 1208"/>
                <a:gd name="T56" fmla="*/ 162 w 697"/>
                <a:gd name="T57" fmla="*/ 1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7" h="1208">
                  <a:moveTo>
                    <a:pt x="162" y="10"/>
                  </a:moveTo>
                  <a:cubicBezTo>
                    <a:pt x="162" y="10"/>
                    <a:pt x="272" y="32"/>
                    <a:pt x="293" y="38"/>
                  </a:cubicBezTo>
                  <a:cubicBezTo>
                    <a:pt x="314" y="44"/>
                    <a:pt x="375" y="48"/>
                    <a:pt x="382" y="46"/>
                  </a:cubicBezTo>
                  <a:cubicBezTo>
                    <a:pt x="389" y="44"/>
                    <a:pt x="488" y="21"/>
                    <a:pt x="499" y="18"/>
                  </a:cubicBezTo>
                  <a:cubicBezTo>
                    <a:pt x="510" y="15"/>
                    <a:pt x="541" y="5"/>
                    <a:pt x="541" y="5"/>
                  </a:cubicBezTo>
                  <a:cubicBezTo>
                    <a:pt x="541" y="5"/>
                    <a:pt x="545" y="15"/>
                    <a:pt x="548" y="27"/>
                  </a:cubicBezTo>
                  <a:cubicBezTo>
                    <a:pt x="550" y="39"/>
                    <a:pt x="547" y="47"/>
                    <a:pt x="549" y="51"/>
                  </a:cubicBezTo>
                  <a:cubicBezTo>
                    <a:pt x="552" y="56"/>
                    <a:pt x="565" y="110"/>
                    <a:pt x="567" y="122"/>
                  </a:cubicBezTo>
                  <a:cubicBezTo>
                    <a:pt x="569" y="134"/>
                    <a:pt x="591" y="259"/>
                    <a:pt x="602" y="323"/>
                  </a:cubicBezTo>
                  <a:cubicBezTo>
                    <a:pt x="617" y="414"/>
                    <a:pt x="636" y="596"/>
                    <a:pt x="636" y="608"/>
                  </a:cubicBezTo>
                  <a:cubicBezTo>
                    <a:pt x="638" y="630"/>
                    <a:pt x="668" y="994"/>
                    <a:pt x="675" y="1033"/>
                  </a:cubicBezTo>
                  <a:cubicBezTo>
                    <a:pt x="683" y="1072"/>
                    <a:pt x="697" y="1108"/>
                    <a:pt x="697" y="1115"/>
                  </a:cubicBezTo>
                  <a:cubicBezTo>
                    <a:pt x="697" y="1122"/>
                    <a:pt x="617" y="1170"/>
                    <a:pt x="599" y="1173"/>
                  </a:cubicBezTo>
                  <a:cubicBezTo>
                    <a:pt x="581" y="1176"/>
                    <a:pt x="510" y="1170"/>
                    <a:pt x="510" y="1170"/>
                  </a:cubicBezTo>
                  <a:cubicBezTo>
                    <a:pt x="510" y="1170"/>
                    <a:pt x="469" y="768"/>
                    <a:pt x="464" y="744"/>
                  </a:cubicBezTo>
                  <a:cubicBezTo>
                    <a:pt x="458" y="720"/>
                    <a:pt x="377" y="321"/>
                    <a:pt x="371" y="306"/>
                  </a:cubicBezTo>
                  <a:cubicBezTo>
                    <a:pt x="366" y="290"/>
                    <a:pt x="371" y="274"/>
                    <a:pt x="359" y="296"/>
                  </a:cubicBezTo>
                  <a:cubicBezTo>
                    <a:pt x="347" y="319"/>
                    <a:pt x="287" y="572"/>
                    <a:pt x="278" y="614"/>
                  </a:cubicBezTo>
                  <a:cubicBezTo>
                    <a:pt x="270" y="657"/>
                    <a:pt x="235" y="850"/>
                    <a:pt x="232" y="883"/>
                  </a:cubicBezTo>
                  <a:cubicBezTo>
                    <a:pt x="229" y="916"/>
                    <a:pt x="187" y="1163"/>
                    <a:pt x="186" y="1185"/>
                  </a:cubicBezTo>
                  <a:cubicBezTo>
                    <a:pt x="184" y="1208"/>
                    <a:pt x="149" y="1206"/>
                    <a:pt x="139" y="1202"/>
                  </a:cubicBezTo>
                  <a:cubicBezTo>
                    <a:pt x="129" y="1199"/>
                    <a:pt x="96" y="1177"/>
                    <a:pt x="65" y="1163"/>
                  </a:cubicBezTo>
                  <a:cubicBezTo>
                    <a:pt x="34" y="1150"/>
                    <a:pt x="0" y="1152"/>
                    <a:pt x="0" y="1152"/>
                  </a:cubicBezTo>
                  <a:cubicBezTo>
                    <a:pt x="0" y="1152"/>
                    <a:pt x="16" y="1079"/>
                    <a:pt x="21" y="1065"/>
                  </a:cubicBezTo>
                  <a:cubicBezTo>
                    <a:pt x="26" y="1051"/>
                    <a:pt x="33" y="931"/>
                    <a:pt x="38" y="904"/>
                  </a:cubicBezTo>
                  <a:cubicBezTo>
                    <a:pt x="44" y="871"/>
                    <a:pt x="68" y="779"/>
                    <a:pt x="73" y="746"/>
                  </a:cubicBezTo>
                  <a:cubicBezTo>
                    <a:pt x="78" y="712"/>
                    <a:pt x="110" y="489"/>
                    <a:pt x="109" y="475"/>
                  </a:cubicBezTo>
                  <a:cubicBezTo>
                    <a:pt x="108" y="461"/>
                    <a:pt x="144" y="91"/>
                    <a:pt x="157" y="46"/>
                  </a:cubicBezTo>
                  <a:cubicBezTo>
                    <a:pt x="169" y="0"/>
                    <a:pt x="162" y="10"/>
                    <a:pt x="162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83"/>
            <p:cNvSpPr>
              <a:spLocks/>
            </p:cNvSpPr>
            <p:nvPr/>
          </p:nvSpPr>
          <p:spPr bwMode="auto">
            <a:xfrm>
              <a:off x="4495801" y="3663950"/>
              <a:ext cx="268288" cy="193675"/>
            </a:xfrm>
            <a:custGeom>
              <a:avLst/>
              <a:gdLst>
                <a:gd name="T0" fmla="*/ 3 w 206"/>
                <a:gd name="T1" fmla="*/ 149 h 149"/>
                <a:gd name="T2" fmla="*/ 0 w 206"/>
                <a:gd name="T3" fmla="*/ 122 h 149"/>
                <a:gd name="T4" fmla="*/ 6 w 206"/>
                <a:gd name="T5" fmla="*/ 59 h 149"/>
                <a:gd name="T6" fmla="*/ 49 w 206"/>
                <a:gd name="T7" fmla="*/ 10 h 149"/>
                <a:gd name="T8" fmla="*/ 104 w 206"/>
                <a:gd name="T9" fmla="*/ 1 h 149"/>
                <a:gd name="T10" fmla="*/ 186 w 206"/>
                <a:gd name="T11" fmla="*/ 38 h 149"/>
                <a:gd name="T12" fmla="*/ 206 w 206"/>
                <a:gd name="T13" fmla="*/ 131 h 149"/>
                <a:gd name="T14" fmla="*/ 206 w 206"/>
                <a:gd name="T15" fmla="*/ 149 h 149"/>
                <a:gd name="T16" fmla="*/ 3 w 206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49">
                  <a:moveTo>
                    <a:pt x="3" y="149"/>
                  </a:moveTo>
                  <a:cubicBezTo>
                    <a:pt x="3" y="149"/>
                    <a:pt x="0" y="146"/>
                    <a:pt x="0" y="122"/>
                  </a:cubicBezTo>
                  <a:cubicBezTo>
                    <a:pt x="0" y="98"/>
                    <a:pt x="0" y="80"/>
                    <a:pt x="6" y="59"/>
                  </a:cubicBezTo>
                  <a:cubicBezTo>
                    <a:pt x="13" y="35"/>
                    <a:pt x="30" y="16"/>
                    <a:pt x="49" y="10"/>
                  </a:cubicBezTo>
                  <a:cubicBezTo>
                    <a:pt x="66" y="5"/>
                    <a:pt x="80" y="2"/>
                    <a:pt x="104" y="1"/>
                  </a:cubicBezTo>
                  <a:cubicBezTo>
                    <a:pt x="122" y="0"/>
                    <a:pt x="173" y="9"/>
                    <a:pt x="186" y="38"/>
                  </a:cubicBezTo>
                  <a:cubicBezTo>
                    <a:pt x="200" y="67"/>
                    <a:pt x="206" y="123"/>
                    <a:pt x="206" y="131"/>
                  </a:cubicBezTo>
                  <a:cubicBezTo>
                    <a:pt x="206" y="140"/>
                    <a:pt x="206" y="149"/>
                    <a:pt x="206" y="149"/>
                  </a:cubicBezTo>
                  <a:lnTo>
                    <a:pt x="3" y="149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84"/>
            <p:cNvSpPr>
              <a:spLocks/>
            </p:cNvSpPr>
            <p:nvPr/>
          </p:nvSpPr>
          <p:spPr bwMode="auto">
            <a:xfrm>
              <a:off x="4473576" y="3687763"/>
              <a:ext cx="295275" cy="412750"/>
            </a:xfrm>
            <a:custGeom>
              <a:avLst/>
              <a:gdLst>
                <a:gd name="T0" fmla="*/ 192 w 227"/>
                <a:gd name="T1" fmla="*/ 273 h 318"/>
                <a:gd name="T2" fmla="*/ 192 w 227"/>
                <a:gd name="T3" fmla="*/ 242 h 318"/>
                <a:gd name="T4" fmla="*/ 200 w 227"/>
                <a:gd name="T5" fmla="*/ 225 h 318"/>
                <a:gd name="T6" fmla="*/ 217 w 227"/>
                <a:gd name="T7" fmla="*/ 198 h 318"/>
                <a:gd name="T8" fmla="*/ 223 w 227"/>
                <a:gd name="T9" fmla="*/ 190 h 318"/>
                <a:gd name="T10" fmla="*/ 226 w 227"/>
                <a:gd name="T11" fmla="*/ 157 h 318"/>
                <a:gd name="T12" fmla="*/ 223 w 227"/>
                <a:gd name="T13" fmla="*/ 127 h 318"/>
                <a:gd name="T14" fmla="*/ 218 w 227"/>
                <a:gd name="T15" fmla="*/ 127 h 318"/>
                <a:gd name="T16" fmla="*/ 211 w 227"/>
                <a:gd name="T17" fmla="*/ 74 h 318"/>
                <a:gd name="T18" fmla="*/ 171 w 227"/>
                <a:gd name="T19" fmla="*/ 12 h 318"/>
                <a:gd name="T20" fmla="*/ 92 w 227"/>
                <a:gd name="T21" fmla="*/ 6 h 318"/>
                <a:gd name="T22" fmla="*/ 44 w 227"/>
                <a:gd name="T23" fmla="*/ 41 h 318"/>
                <a:gd name="T24" fmla="*/ 31 w 227"/>
                <a:gd name="T25" fmla="*/ 80 h 318"/>
                <a:gd name="T26" fmla="*/ 29 w 227"/>
                <a:gd name="T27" fmla="*/ 121 h 318"/>
                <a:gd name="T28" fmla="*/ 14 w 227"/>
                <a:gd name="T29" fmla="*/ 119 h 318"/>
                <a:gd name="T30" fmla="*/ 2 w 227"/>
                <a:gd name="T31" fmla="*/ 127 h 318"/>
                <a:gd name="T32" fmla="*/ 8 w 227"/>
                <a:gd name="T33" fmla="*/ 169 h 318"/>
                <a:gd name="T34" fmla="*/ 23 w 227"/>
                <a:gd name="T35" fmla="*/ 186 h 318"/>
                <a:gd name="T36" fmla="*/ 31 w 227"/>
                <a:gd name="T37" fmla="*/ 188 h 318"/>
                <a:gd name="T38" fmla="*/ 38 w 227"/>
                <a:gd name="T39" fmla="*/ 261 h 318"/>
                <a:gd name="T40" fmla="*/ 67 w 227"/>
                <a:gd name="T41" fmla="*/ 282 h 318"/>
                <a:gd name="T42" fmla="*/ 113 w 227"/>
                <a:gd name="T43" fmla="*/ 314 h 318"/>
                <a:gd name="T44" fmla="*/ 144 w 227"/>
                <a:gd name="T45" fmla="*/ 311 h 318"/>
                <a:gd name="T46" fmla="*/ 192 w 227"/>
                <a:gd name="T47" fmla="*/ 282 h 318"/>
                <a:gd name="T48" fmla="*/ 192 w 227"/>
                <a:gd name="T49" fmla="*/ 27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318">
                  <a:moveTo>
                    <a:pt x="192" y="273"/>
                  </a:moveTo>
                  <a:cubicBezTo>
                    <a:pt x="192" y="242"/>
                    <a:pt x="192" y="242"/>
                    <a:pt x="192" y="242"/>
                  </a:cubicBezTo>
                  <a:cubicBezTo>
                    <a:pt x="192" y="242"/>
                    <a:pt x="195" y="238"/>
                    <a:pt x="200" y="225"/>
                  </a:cubicBezTo>
                  <a:cubicBezTo>
                    <a:pt x="208" y="206"/>
                    <a:pt x="215" y="198"/>
                    <a:pt x="217" y="198"/>
                  </a:cubicBezTo>
                  <a:cubicBezTo>
                    <a:pt x="219" y="199"/>
                    <a:pt x="222" y="196"/>
                    <a:pt x="223" y="190"/>
                  </a:cubicBezTo>
                  <a:cubicBezTo>
                    <a:pt x="225" y="183"/>
                    <a:pt x="226" y="167"/>
                    <a:pt x="226" y="157"/>
                  </a:cubicBezTo>
                  <a:cubicBezTo>
                    <a:pt x="226" y="147"/>
                    <a:pt x="227" y="127"/>
                    <a:pt x="223" y="127"/>
                  </a:cubicBezTo>
                  <a:cubicBezTo>
                    <a:pt x="218" y="126"/>
                    <a:pt x="219" y="131"/>
                    <a:pt x="218" y="127"/>
                  </a:cubicBezTo>
                  <a:cubicBezTo>
                    <a:pt x="217" y="122"/>
                    <a:pt x="216" y="95"/>
                    <a:pt x="211" y="74"/>
                  </a:cubicBezTo>
                  <a:cubicBezTo>
                    <a:pt x="199" y="27"/>
                    <a:pt x="187" y="23"/>
                    <a:pt x="171" y="12"/>
                  </a:cubicBezTo>
                  <a:cubicBezTo>
                    <a:pt x="152" y="0"/>
                    <a:pt x="115" y="3"/>
                    <a:pt x="92" y="6"/>
                  </a:cubicBezTo>
                  <a:cubicBezTo>
                    <a:pt x="70" y="8"/>
                    <a:pt x="43" y="32"/>
                    <a:pt x="44" y="41"/>
                  </a:cubicBezTo>
                  <a:cubicBezTo>
                    <a:pt x="44" y="50"/>
                    <a:pt x="36" y="76"/>
                    <a:pt x="31" y="80"/>
                  </a:cubicBezTo>
                  <a:cubicBezTo>
                    <a:pt x="26" y="84"/>
                    <a:pt x="30" y="114"/>
                    <a:pt x="29" y="121"/>
                  </a:cubicBezTo>
                  <a:cubicBezTo>
                    <a:pt x="28" y="127"/>
                    <a:pt x="18" y="125"/>
                    <a:pt x="14" y="119"/>
                  </a:cubicBezTo>
                  <a:cubicBezTo>
                    <a:pt x="10" y="114"/>
                    <a:pt x="4" y="119"/>
                    <a:pt x="2" y="127"/>
                  </a:cubicBezTo>
                  <a:cubicBezTo>
                    <a:pt x="0" y="135"/>
                    <a:pt x="6" y="159"/>
                    <a:pt x="8" y="169"/>
                  </a:cubicBezTo>
                  <a:cubicBezTo>
                    <a:pt x="11" y="179"/>
                    <a:pt x="20" y="189"/>
                    <a:pt x="23" y="186"/>
                  </a:cubicBezTo>
                  <a:cubicBezTo>
                    <a:pt x="26" y="182"/>
                    <a:pt x="30" y="184"/>
                    <a:pt x="31" y="188"/>
                  </a:cubicBezTo>
                  <a:cubicBezTo>
                    <a:pt x="32" y="192"/>
                    <a:pt x="38" y="251"/>
                    <a:pt x="38" y="261"/>
                  </a:cubicBezTo>
                  <a:cubicBezTo>
                    <a:pt x="38" y="261"/>
                    <a:pt x="49" y="272"/>
                    <a:pt x="67" y="282"/>
                  </a:cubicBezTo>
                  <a:cubicBezTo>
                    <a:pt x="84" y="292"/>
                    <a:pt x="104" y="311"/>
                    <a:pt x="113" y="314"/>
                  </a:cubicBezTo>
                  <a:cubicBezTo>
                    <a:pt x="121" y="316"/>
                    <a:pt x="136" y="318"/>
                    <a:pt x="144" y="311"/>
                  </a:cubicBezTo>
                  <a:cubicBezTo>
                    <a:pt x="152" y="304"/>
                    <a:pt x="190" y="285"/>
                    <a:pt x="192" y="282"/>
                  </a:cubicBezTo>
                  <a:cubicBezTo>
                    <a:pt x="194" y="279"/>
                    <a:pt x="192" y="273"/>
                    <a:pt x="192" y="273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85"/>
            <p:cNvSpPr>
              <a:spLocks/>
            </p:cNvSpPr>
            <p:nvPr/>
          </p:nvSpPr>
          <p:spPr bwMode="auto">
            <a:xfrm>
              <a:off x="4160838" y="4024313"/>
              <a:ext cx="781050" cy="908050"/>
            </a:xfrm>
            <a:custGeom>
              <a:avLst/>
              <a:gdLst>
                <a:gd name="T0" fmla="*/ 276 w 599"/>
                <a:gd name="T1" fmla="*/ 0 h 700"/>
                <a:gd name="T2" fmla="*/ 266 w 599"/>
                <a:gd name="T3" fmla="*/ 46 h 700"/>
                <a:gd name="T4" fmla="*/ 250 w 599"/>
                <a:gd name="T5" fmla="*/ 58 h 700"/>
                <a:gd name="T6" fmla="*/ 179 w 599"/>
                <a:gd name="T7" fmla="*/ 77 h 700"/>
                <a:gd name="T8" fmla="*/ 80 w 599"/>
                <a:gd name="T9" fmla="*/ 103 h 700"/>
                <a:gd name="T10" fmla="*/ 37 w 599"/>
                <a:gd name="T11" fmla="*/ 235 h 700"/>
                <a:gd name="T12" fmla="*/ 2 w 599"/>
                <a:gd name="T13" fmla="*/ 358 h 700"/>
                <a:gd name="T14" fmla="*/ 9 w 599"/>
                <a:gd name="T15" fmla="*/ 457 h 700"/>
                <a:gd name="T16" fmla="*/ 36 w 599"/>
                <a:gd name="T17" fmla="*/ 519 h 700"/>
                <a:gd name="T18" fmla="*/ 120 w 599"/>
                <a:gd name="T19" fmla="*/ 542 h 700"/>
                <a:gd name="T20" fmla="*/ 148 w 599"/>
                <a:gd name="T21" fmla="*/ 588 h 700"/>
                <a:gd name="T22" fmla="*/ 153 w 599"/>
                <a:gd name="T23" fmla="*/ 634 h 700"/>
                <a:gd name="T24" fmla="*/ 150 w 599"/>
                <a:gd name="T25" fmla="*/ 667 h 700"/>
                <a:gd name="T26" fmla="*/ 365 w 599"/>
                <a:gd name="T27" fmla="*/ 700 h 700"/>
                <a:gd name="T28" fmla="*/ 505 w 599"/>
                <a:gd name="T29" fmla="*/ 677 h 700"/>
                <a:gd name="T30" fmla="*/ 531 w 599"/>
                <a:gd name="T31" fmla="*/ 658 h 700"/>
                <a:gd name="T32" fmla="*/ 536 w 599"/>
                <a:gd name="T33" fmla="*/ 641 h 700"/>
                <a:gd name="T34" fmla="*/ 537 w 599"/>
                <a:gd name="T35" fmla="*/ 620 h 700"/>
                <a:gd name="T36" fmla="*/ 558 w 599"/>
                <a:gd name="T37" fmla="*/ 547 h 700"/>
                <a:gd name="T38" fmla="*/ 571 w 599"/>
                <a:gd name="T39" fmla="*/ 133 h 700"/>
                <a:gd name="T40" fmla="*/ 574 w 599"/>
                <a:gd name="T41" fmla="*/ 106 h 700"/>
                <a:gd name="T42" fmla="*/ 446 w 599"/>
                <a:gd name="T43" fmla="*/ 66 h 700"/>
                <a:gd name="T44" fmla="*/ 435 w 599"/>
                <a:gd name="T45" fmla="*/ 12 h 700"/>
                <a:gd name="T46" fmla="*/ 387 w 599"/>
                <a:gd name="T47" fmla="*/ 43 h 700"/>
                <a:gd name="T48" fmla="*/ 365 w 599"/>
                <a:gd name="T49" fmla="*/ 52 h 700"/>
                <a:gd name="T50" fmla="*/ 318 w 599"/>
                <a:gd name="T51" fmla="*/ 23 h 700"/>
                <a:gd name="T52" fmla="*/ 276 w 599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9" h="700">
                  <a:moveTo>
                    <a:pt x="276" y="0"/>
                  </a:moveTo>
                  <a:cubicBezTo>
                    <a:pt x="274" y="7"/>
                    <a:pt x="270" y="39"/>
                    <a:pt x="266" y="46"/>
                  </a:cubicBezTo>
                  <a:cubicBezTo>
                    <a:pt x="262" y="53"/>
                    <a:pt x="259" y="55"/>
                    <a:pt x="250" y="58"/>
                  </a:cubicBezTo>
                  <a:cubicBezTo>
                    <a:pt x="242" y="61"/>
                    <a:pt x="188" y="74"/>
                    <a:pt x="179" y="77"/>
                  </a:cubicBezTo>
                  <a:cubicBezTo>
                    <a:pt x="170" y="80"/>
                    <a:pt x="94" y="82"/>
                    <a:pt x="80" y="103"/>
                  </a:cubicBezTo>
                  <a:cubicBezTo>
                    <a:pt x="66" y="123"/>
                    <a:pt x="41" y="216"/>
                    <a:pt x="37" y="235"/>
                  </a:cubicBezTo>
                  <a:cubicBezTo>
                    <a:pt x="33" y="253"/>
                    <a:pt x="4" y="345"/>
                    <a:pt x="2" y="358"/>
                  </a:cubicBezTo>
                  <a:cubicBezTo>
                    <a:pt x="0" y="370"/>
                    <a:pt x="5" y="425"/>
                    <a:pt x="9" y="457"/>
                  </a:cubicBezTo>
                  <a:cubicBezTo>
                    <a:pt x="13" y="489"/>
                    <a:pt x="18" y="513"/>
                    <a:pt x="36" y="519"/>
                  </a:cubicBezTo>
                  <a:cubicBezTo>
                    <a:pt x="53" y="525"/>
                    <a:pt x="116" y="542"/>
                    <a:pt x="120" y="542"/>
                  </a:cubicBezTo>
                  <a:cubicBezTo>
                    <a:pt x="137" y="543"/>
                    <a:pt x="141" y="558"/>
                    <a:pt x="148" y="588"/>
                  </a:cubicBezTo>
                  <a:cubicBezTo>
                    <a:pt x="153" y="613"/>
                    <a:pt x="158" y="642"/>
                    <a:pt x="153" y="634"/>
                  </a:cubicBezTo>
                  <a:cubicBezTo>
                    <a:pt x="150" y="628"/>
                    <a:pt x="150" y="667"/>
                    <a:pt x="150" y="667"/>
                  </a:cubicBezTo>
                  <a:cubicBezTo>
                    <a:pt x="365" y="700"/>
                    <a:pt x="365" y="700"/>
                    <a:pt x="365" y="700"/>
                  </a:cubicBezTo>
                  <a:cubicBezTo>
                    <a:pt x="505" y="677"/>
                    <a:pt x="505" y="677"/>
                    <a:pt x="505" y="677"/>
                  </a:cubicBezTo>
                  <a:cubicBezTo>
                    <a:pt x="531" y="658"/>
                    <a:pt x="531" y="658"/>
                    <a:pt x="531" y="658"/>
                  </a:cubicBezTo>
                  <a:cubicBezTo>
                    <a:pt x="536" y="641"/>
                    <a:pt x="536" y="641"/>
                    <a:pt x="536" y="641"/>
                  </a:cubicBezTo>
                  <a:cubicBezTo>
                    <a:pt x="536" y="641"/>
                    <a:pt x="531" y="637"/>
                    <a:pt x="537" y="620"/>
                  </a:cubicBezTo>
                  <a:cubicBezTo>
                    <a:pt x="544" y="602"/>
                    <a:pt x="556" y="553"/>
                    <a:pt x="558" y="547"/>
                  </a:cubicBezTo>
                  <a:cubicBezTo>
                    <a:pt x="560" y="540"/>
                    <a:pt x="571" y="133"/>
                    <a:pt x="571" y="133"/>
                  </a:cubicBezTo>
                  <a:cubicBezTo>
                    <a:pt x="571" y="133"/>
                    <a:pt x="599" y="112"/>
                    <a:pt x="574" y="106"/>
                  </a:cubicBezTo>
                  <a:cubicBezTo>
                    <a:pt x="548" y="100"/>
                    <a:pt x="446" y="66"/>
                    <a:pt x="446" y="66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5" y="12"/>
                    <a:pt x="395" y="37"/>
                    <a:pt x="387" y="43"/>
                  </a:cubicBezTo>
                  <a:cubicBezTo>
                    <a:pt x="378" y="49"/>
                    <a:pt x="372" y="51"/>
                    <a:pt x="365" y="52"/>
                  </a:cubicBezTo>
                  <a:cubicBezTo>
                    <a:pt x="358" y="53"/>
                    <a:pt x="331" y="29"/>
                    <a:pt x="318" y="23"/>
                  </a:cubicBezTo>
                  <a:cubicBezTo>
                    <a:pt x="304" y="17"/>
                    <a:pt x="276" y="0"/>
                    <a:pt x="276" y="0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86"/>
            <p:cNvSpPr>
              <a:spLocks/>
            </p:cNvSpPr>
            <p:nvPr/>
          </p:nvSpPr>
          <p:spPr bwMode="auto">
            <a:xfrm>
              <a:off x="4352926" y="4843463"/>
              <a:ext cx="512763" cy="100013"/>
            </a:xfrm>
            <a:custGeom>
              <a:avLst/>
              <a:gdLst>
                <a:gd name="T0" fmla="*/ 5 w 393"/>
                <a:gd name="T1" fmla="*/ 6 h 77"/>
                <a:gd name="T2" fmla="*/ 0 w 393"/>
                <a:gd name="T3" fmla="*/ 38 h 77"/>
                <a:gd name="T4" fmla="*/ 210 w 393"/>
                <a:gd name="T5" fmla="*/ 77 h 77"/>
                <a:gd name="T6" fmla="*/ 262 w 393"/>
                <a:gd name="T7" fmla="*/ 73 h 77"/>
                <a:gd name="T8" fmla="*/ 393 w 393"/>
                <a:gd name="T9" fmla="*/ 42 h 77"/>
                <a:gd name="T10" fmla="*/ 385 w 393"/>
                <a:gd name="T11" fmla="*/ 6 h 77"/>
                <a:gd name="T12" fmla="*/ 225 w 393"/>
                <a:gd name="T13" fmla="*/ 42 h 77"/>
                <a:gd name="T14" fmla="*/ 5 w 393"/>
                <a:gd name="T1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" h="77">
                  <a:moveTo>
                    <a:pt x="5" y="6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202" y="77"/>
                    <a:pt x="210" y="77"/>
                  </a:cubicBezTo>
                  <a:cubicBezTo>
                    <a:pt x="218" y="77"/>
                    <a:pt x="262" y="73"/>
                    <a:pt x="262" y="73"/>
                  </a:cubicBezTo>
                  <a:cubicBezTo>
                    <a:pt x="393" y="42"/>
                    <a:pt x="393" y="42"/>
                    <a:pt x="393" y="42"/>
                  </a:cubicBezTo>
                  <a:cubicBezTo>
                    <a:pt x="393" y="42"/>
                    <a:pt x="388" y="12"/>
                    <a:pt x="385" y="6"/>
                  </a:cubicBezTo>
                  <a:cubicBezTo>
                    <a:pt x="383" y="0"/>
                    <a:pt x="225" y="42"/>
                    <a:pt x="225" y="42"/>
                  </a:cubicBezTo>
                  <a:cubicBezTo>
                    <a:pt x="225" y="42"/>
                    <a:pt x="35" y="15"/>
                    <a:pt x="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87"/>
            <p:cNvSpPr>
              <a:spLocks/>
            </p:cNvSpPr>
            <p:nvPr/>
          </p:nvSpPr>
          <p:spPr bwMode="auto">
            <a:xfrm>
              <a:off x="4298951" y="4079875"/>
              <a:ext cx="839788" cy="587375"/>
            </a:xfrm>
            <a:custGeom>
              <a:avLst/>
              <a:gdLst>
                <a:gd name="T0" fmla="*/ 308 w 645"/>
                <a:gd name="T1" fmla="*/ 452 h 452"/>
                <a:gd name="T2" fmla="*/ 186 w 645"/>
                <a:gd name="T3" fmla="*/ 424 h 452"/>
                <a:gd name="T4" fmla="*/ 10 w 645"/>
                <a:gd name="T5" fmla="*/ 401 h 452"/>
                <a:gd name="T6" fmla="*/ 4 w 645"/>
                <a:gd name="T7" fmla="*/ 395 h 452"/>
                <a:gd name="T8" fmla="*/ 1 w 645"/>
                <a:gd name="T9" fmla="*/ 385 h 452"/>
                <a:gd name="T10" fmla="*/ 86 w 645"/>
                <a:gd name="T11" fmla="*/ 10 h 452"/>
                <a:gd name="T12" fmla="*/ 91 w 645"/>
                <a:gd name="T13" fmla="*/ 2 h 452"/>
                <a:gd name="T14" fmla="*/ 105 w 645"/>
                <a:gd name="T15" fmla="*/ 2 h 452"/>
                <a:gd name="T16" fmla="*/ 404 w 645"/>
                <a:gd name="T17" fmla="*/ 82 h 452"/>
                <a:gd name="T18" fmla="*/ 407 w 645"/>
                <a:gd name="T19" fmla="*/ 85 h 452"/>
                <a:gd name="T20" fmla="*/ 425 w 645"/>
                <a:gd name="T21" fmla="*/ 87 h 452"/>
                <a:gd name="T22" fmla="*/ 465 w 645"/>
                <a:gd name="T23" fmla="*/ 76 h 452"/>
                <a:gd name="T24" fmla="*/ 637 w 645"/>
                <a:gd name="T25" fmla="*/ 42 h 452"/>
                <a:gd name="T26" fmla="*/ 642 w 645"/>
                <a:gd name="T27" fmla="*/ 44 h 452"/>
                <a:gd name="T28" fmla="*/ 642 w 645"/>
                <a:gd name="T29" fmla="*/ 52 h 452"/>
                <a:gd name="T30" fmla="*/ 507 w 645"/>
                <a:gd name="T31" fmla="*/ 358 h 452"/>
                <a:gd name="T32" fmla="*/ 370 w 645"/>
                <a:gd name="T33" fmla="*/ 418 h 452"/>
                <a:gd name="T34" fmla="*/ 325 w 645"/>
                <a:gd name="T35" fmla="*/ 444 h 452"/>
                <a:gd name="T36" fmla="*/ 308 w 645"/>
                <a:gd name="T3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452">
                  <a:moveTo>
                    <a:pt x="308" y="452"/>
                  </a:moveTo>
                  <a:cubicBezTo>
                    <a:pt x="304" y="452"/>
                    <a:pt x="239" y="430"/>
                    <a:pt x="186" y="424"/>
                  </a:cubicBezTo>
                  <a:cubicBezTo>
                    <a:pt x="133" y="417"/>
                    <a:pt x="10" y="401"/>
                    <a:pt x="10" y="401"/>
                  </a:cubicBezTo>
                  <a:cubicBezTo>
                    <a:pt x="10" y="401"/>
                    <a:pt x="8" y="402"/>
                    <a:pt x="4" y="395"/>
                  </a:cubicBezTo>
                  <a:cubicBezTo>
                    <a:pt x="0" y="389"/>
                    <a:pt x="1" y="385"/>
                    <a:pt x="1" y="38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7" y="4"/>
                    <a:pt x="91" y="2"/>
                  </a:cubicBezTo>
                  <a:cubicBezTo>
                    <a:pt x="96" y="0"/>
                    <a:pt x="105" y="2"/>
                    <a:pt x="105" y="2"/>
                  </a:cubicBezTo>
                  <a:cubicBezTo>
                    <a:pt x="404" y="82"/>
                    <a:pt x="404" y="82"/>
                    <a:pt x="404" y="82"/>
                  </a:cubicBezTo>
                  <a:cubicBezTo>
                    <a:pt x="404" y="82"/>
                    <a:pt x="406" y="85"/>
                    <a:pt x="407" y="85"/>
                  </a:cubicBezTo>
                  <a:cubicBezTo>
                    <a:pt x="410" y="86"/>
                    <a:pt x="423" y="87"/>
                    <a:pt x="425" y="87"/>
                  </a:cubicBezTo>
                  <a:cubicBezTo>
                    <a:pt x="427" y="87"/>
                    <a:pt x="442" y="80"/>
                    <a:pt x="465" y="76"/>
                  </a:cubicBezTo>
                  <a:cubicBezTo>
                    <a:pt x="489" y="72"/>
                    <a:pt x="637" y="42"/>
                    <a:pt x="637" y="42"/>
                  </a:cubicBezTo>
                  <a:cubicBezTo>
                    <a:pt x="637" y="42"/>
                    <a:pt x="639" y="41"/>
                    <a:pt x="642" y="44"/>
                  </a:cubicBezTo>
                  <a:cubicBezTo>
                    <a:pt x="645" y="46"/>
                    <a:pt x="643" y="48"/>
                    <a:pt x="642" y="52"/>
                  </a:cubicBezTo>
                  <a:cubicBezTo>
                    <a:pt x="641" y="55"/>
                    <a:pt x="507" y="358"/>
                    <a:pt x="507" y="358"/>
                  </a:cubicBezTo>
                  <a:cubicBezTo>
                    <a:pt x="370" y="418"/>
                    <a:pt x="370" y="418"/>
                    <a:pt x="370" y="418"/>
                  </a:cubicBezTo>
                  <a:cubicBezTo>
                    <a:pt x="325" y="444"/>
                    <a:pt x="325" y="444"/>
                    <a:pt x="325" y="444"/>
                  </a:cubicBezTo>
                  <a:lnTo>
                    <a:pt x="308" y="45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88"/>
            <p:cNvSpPr>
              <a:spLocks/>
            </p:cNvSpPr>
            <p:nvPr/>
          </p:nvSpPr>
          <p:spPr bwMode="auto">
            <a:xfrm>
              <a:off x="4727576" y="4133850"/>
              <a:ext cx="411163" cy="520700"/>
            </a:xfrm>
            <a:custGeom>
              <a:avLst/>
              <a:gdLst>
                <a:gd name="T0" fmla="*/ 174 w 315"/>
                <a:gd name="T1" fmla="*/ 326 h 401"/>
                <a:gd name="T2" fmla="*/ 315 w 315"/>
                <a:gd name="T3" fmla="*/ 5 h 401"/>
                <a:gd name="T4" fmla="*/ 308 w 315"/>
                <a:gd name="T5" fmla="*/ 0 h 401"/>
                <a:gd name="T6" fmla="*/ 97 w 315"/>
                <a:gd name="T7" fmla="*/ 44 h 401"/>
                <a:gd name="T8" fmla="*/ 5 w 315"/>
                <a:gd name="T9" fmla="*/ 392 h 401"/>
                <a:gd name="T10" fmla="*/ 57 w 315"/>
                <a:gd name="T11" fmla="*/ 368 h 401"/>
                <a:gd name="T12" fmla="*/ 174 w 315"/>
                <a:gd name="T13" fmla="*/ 32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401">
                  <a:moveTo>
                    <a:pt x="174" y="326"/>
                  </a:moveTo>
                  <a:cubicBezTo>
                    <a:pt x="174" y="326"/>
                    <a:pt x="314" y="11"/>
                    <a:pt x="315" y="5"/>
                  </a:cubicBezTo>
                  <a:cubicBezTo>
                    <a:pt x="315" y="0"/>
                    <a:pt x="313" y="0"/>
                    <a:pt x="308" y="0"/>
                  </a:cubicBezTo>
                  <a:cubicBezTo>
                    <a:pt x="304" y="0"/>
                    <a:pt x="106" y="37"/>
                    <a:pt x="97" y="44"/>
                  </a:cubicBezTo>
                  <a:cubicBezTo>
                    <a:pt x="97" y="44"/>
                    <a:pt x="10" y="384"/>
                    <a:pt x="5" y="392"/>
                  </a:cubicBezTo>
                  <a:cubicBezTo>
                    <a:pt x="0" y="401"/>
                    <a:pt x="57" y="368"/>
                    <a:pt x="57" y="368"/>
                  </a:cubicBezTo>
                  <a:lnTo>
                    <a:pt x="174" y="3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89"/>
            <p:cNvSpPr>
              <a:spLocks/>
            </p:cNvSpPr>
            <p:nvPr/>
          </p:nvSpPr>
          <p:spPr bwMode="auto">
            <a:xfrm>
              <a:off x="4652963" y="4383088"/>
              <a:ext cx="280988" cy="266700"/>
            </a:xfrm>
            <a:custGeom>
              <a:avLst/>
              <a:gdLst>
                <a:gd name="T0" fmla="*/ 211 w 216"/>
                <a:gd name="T1" fmla="*/ 124 h 205"/>
                <a:gd name="T2" fmla="*/ 198 w 216"/>
                <a:gd name="T3" fmla="*/ 109 h 205"/>
                <a:gd name="T4" fmla="*/ 185 w 216"/>
                <a:gd name="T5" fmla="*/ 57 h 205"/>
                <a:gd name="T6" fmla="*/ 140 w 216"/>
                <a:gd name="T7" fmla="*/ 26 h 205"/>
                <a:gd name="T8" fmla="*/ 122 w 216"/>
                <a:gd name="T9" fmla="*/ 24 h 205"/>
                <a:gd name="T10" fmla="*/ 122 w 216"/>
                <a:gd name="T11" fmla="*/ 37 h 205"/>
                <a:gd name="T12" fmla="*/ 65 w 216"/>
                <a:gd name="T13" fmla="*/ 0 h 205"/>
                <a:gd name="T14" fmla="*/ 47 w 216"/>
                <a:gd name="T15" fmla="*/ 8 h 205"/>
                <a:gd name="T16" fmla="*/ 35 w 216"/>
                <a:gd name="T17" fmla="*/ 1 h 205"/>
                <a:gd name="T18" fmla="*/ 24 w 216"/>
                <a:gd name="T19" fmla="*/ 7 h 205"/>
                <a:gd name="T20" fmla="*/ 22 w 216"/>
                <a:gd name="T21" fmla="*/ 18 h 205"/>
                <a:gd name="T22" fmla="*/ 86 w 216"/>
                <a:gd name="T23" fmla="*/ 88 h 205"/>
                <a:gd name="T24" fmla="*/ 83 w 216"/>
                <a:gd name="T25" fmla="*/ 92 h 205"/>
                <a:gd name="T26" fmla="*/ 18 w 216"/>
                <a:gd name="T27" fmla="*/ 26 h 205"/>
                <a:gd name="T28" fmla="*/ 5 w 216"/>
                <a:gd name="T29" fmla="*/ 29 h 205"/>
                <a:gd name="T30" fmla="*/ 7 w 216"/>
                <a:gd name="T31" fmla="*/ 47 h 205"/>
                <a:gd name="T32" fmla="*/ 20 w 216"/>
                <a:gd name="T33" fmla="*/ 69 h 205"/>
                <a:gd name="T34" fmla="*/ 10 w 216"/>
                <a:gd name="T35" fmla="*/ 73 h 205"/>
                <a:gd name="T36" fmla="*/ 22 w 216"/>
                <a:gd name="T37" fmla="*/ 98 h 205"/>
                <a:gd name="T38" fmla="*/ 74 w 216"/>
                <a:gd name="T39" fmla="*/ 160 h 205"/>
                <a:gd name="T40" fmla="*/ 125 w 216"/>
                <a:gd name="T41" fmla="*/ 178 h 205"/>
                <a:gd name="T42" fmla="*/ 141 w 216"/>
                <a:gd name="T43" fmla="*/ 187 h 205"/>
                <a:gd name="T44" fmla="*/ 159 w 216"/>
                <a:gd name="T45" fmla="*/ 205 h 205"/>
                <a:gd name="T46" fmla="*/ 200 w 216"/>
                <a:gd name="T47" fmla="*/ 189 h 205"/>
                <a:gd name="T48" fmla="*/ 216 w 216"/>
                <a:gd name="T49" fmla="*/ 144 h 205"/>
                <a:gd name="T50" fmla="*/ 211 w 216"/>
                <a:gd name="T51" fmla="*/ 12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205">
                  <a:moveTo>
                    <a:pt x="211" y="124"/>
                  </a:moveTo>
                  <a:cubicBezTo>
                    <a:pt x="211" y="124"/>
                    <a:pt x="199" y="120"/>
                    <a:pt x="198" y="109"/>
                  </a:cubicBezTo>
                  <a:cubicBezTo>
                    <a:pt x="196" y="97"/>
                    <a:pt x="192" y="63"/>
                    <a:pt x="185" y="57"/>
                  </a:cubicBezTo>
                  <a:cubicBezTo>
                    <a:pt x="178" y="51"/>
                    <a:pt x="145" y="31"/>
                    <a:pt x="140" y="26"/>
                  </a:cubicBezTo>
                  <a:cubicBezTo>
                    <a:pt x="134" y="20"/>
                    <a:pt x="124" y="17"/>
                    <a:pt x="122" y="24"/>
                  </a:cubicBezTo>
                  <a:cubicBezTo>
                    <a:pt x="119" y="31"/>
                    <a:pt x="122" y="37"/>
                    <a:pt x="122" y="37"/>
                  </a:cubicBezTo>
                  <a:cubicBezTo>
                    <a:pt x="122" y="37"/>
                    <a:pt x="83" y="0"/>
                    <a:pt x="65" y="0"/>
                  </a:cubicBezTo>
                  <a:cubicBezTo>
                    <a:pt x="48" y="1"/>
                    <a:pt x="46" y="5"/>
                    <a:pt x="47" y="8"/>
                  </a:cubicBezTo>
                  <a:cubicBezTo>
                    <a:pt x="49" y="11"/>
                    <a:pt x="39" y="2"/>
                    <a:pt x="35" y="1"/>
                  </a:cubicBezTo>
                  <a:cubicBezTo>
                    <a:pt x="30" y="0"/>
                    <a:pt x="27" y="4"/>
                    <a:pt x="24" y="7"/>
                  </a:cubicBezTo>
                  <a:cubicBezTo>
                    <a:pt x="21" y="10"/>
                    <a:pt x="19" y="15"/>
                    <a:pt x="22" y="18"/>
                  </a:cubicBezTo>
                  <a:cubicBezTo>
                    <a:pt x="25" y="22"/>
                    <a:pt x="86" y="88"/>
                    <a:pt x="86" y="88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2"/>
                    <a:pt x="23" y="33"/>
                    <a:pt x="18" y="26"/>
                  </a:cubicBezTo>
                  <a:cubicBezTo>
                    <a:pt x="12" y="19"/>
                    <a:pt x="7" y="26"/>
                    <a:pt x="5" y="29"/>
                  </a:cubicBezTo>
                  <a:cubicBezTo>
                    <a:pt x="3" y="32"/>
                    <a:pt x="0" y="40"/>
                    <a:pt x="7" y="47"/>
                  </a:cubicBezTo>
                  <a:cubicBezTo>
                    <a:pt x="14" y="55"/>
                    <a:pt x="20" y="69"/>
                    <a:pt x="20" y="69"/>
                  </a:cubicBezTo>
                  <a:cubicBezTo>
                    <a:pt x="20" y="69"/>
                    <a:pt x="11" y="66"/>
                    <a:pt x="10" y="73"/>
                  </a:cubicBezTo>
                  <a:cubicBezTo>
                    <a:pt x="9" y="80"/>
                    <a:pt x="15" y="90"/>
                    <a:pt x="22" y="98"/>
                  </a:cubicBezTo>
                  <a:cubicBezTo>
                    <a:pt x="29" y="107"/>
                    <a:pt x="68" y="156"/>
                    <a:pt x="74" y="160"/>
                  </a:cubicBezTo>
                  <a:cubicBezTo>
                    <a:pt x="80" y="165"/>
                    <a:pt x="115" y="177"/>
                    <a:pt x="125" y="178"/>
                  </a:cubicBezTo>
                  <a:cubicBezTo>
                    <a:pt x="135" y="180"/>
                    <a:pt x="141" y="187"/>
                    <a:pt x="141" y="187"/>
                  </a:cubicBezTo>
                  <a:cubicBezTo>
                    <a:pt x="159" y="205"/>
                    <a:pt x="159" y="205"/>
                    <a:pt x="159" y="205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6" y="144"/>
                    <a:pt x="216" y="144"/>
                    <a:pt x="216" y="144"/>
                  </a:cubicBezTo>
                  <a:lnTo>
                    <a:pt x="211" y="12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90"/>
            <p:cNvSpPr>
              <a:spLocks/>
            </p:cNvSpPr>
            <p:nvPr/>
          </p:nvSpPr>
          <p:spPr bwMode="auto">
            <a:xfrm>
              <a:off x="4835526" y="4406900"/>
              <a:ext cx="271463" cy="330200"/>
            </a:xfrm>
            <a:custGeom>
              <a:avLst/>
              <a:gdLst>
                <a:gd name="T0" fmla="*/ 145 w 208"/>
                <a:gd name="T1" fmla="*/ 0 h 254"/>
                <a:gd name="T2" fmla="*/ 182 w 208"/>
                <a:gd name="T3" fmla="*/ 78 h 254"/>
                <a:gd name="T4" fmla="*/ 189 w 208"/>
                <a:gd name="T5" fmla="*/ 120 h 254"/>
                <a:gd name="T6" fmla="*/ 189 w 208"/>
                <a:gd name="T7" fmla="*/ 207 h 254"/>
                <a:gd name="T8" fmla="*/ 100 w 208"/>
                <a:gd name="T9" fmla="*/ 253 h 254"/>
                <a:gd name="T10" fmla="*/ 24 w 208"/>
                <a:gd name="T11" fmla="*/ 211 h 254"/>
                <a:gd name="T12" fmla="*/ 0 w 208"/>
                <a:gd name="T13" fmla="*/ 182 h 254"/>
                <a:gd name="T14" fmla="*/ 4 w 208"/>
                <a:gd name="T15" fmla="*/ 169 h 254"/>
                <a:gd name="T16" fmla="*/ 11 w 208"/>
                <a:gd name="T17" fmla="*/ 177 h 254"/>
                <a:gd name="T18" fmla="*/ 52 w 208"/>
                <a:gd name="T19" fmla="*/ 162 h 254"/>
                <a:gd name="T20" fmla="*/ 67 w 208"/>
                <a:gd name="T21" fmla="*/ 111 h 254"/>
                <a:gd name="T22" fmla="*/ 60 w 208"/>
                <a:gd name="T23" fmla="*/ 97 h 254"/>
                <a:gd name="T24" fmla="*/ 95 w 208"/>
                <a:gd name="T25" fmla="*/ 106 h 254"/>
                <a:gd name="T26" fmla="*/ 142 w 208"/>
                <a:gd name="T27" fmla="*/ 0 h 254"/>
                <a:gd name="T28" fmla="*/ 145 w 208"/>
                <a:gd name="T2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254">
                  <a:moveTo>
                    <a:pt x="145" y="0"/>
                  </a:moveTo>
                  <a:cubicBezTo>
                    <a:pt x="145" y="0"/>
                    <a:pt x="178" y="67"/>
                    <a:pt x="182" y="78"/>
                  </a:cubicBezTo>
                  <a:cubicBezTo>
                    <a:pt x="186" y="89"/>
                    <a:pt x="189" y="120"/>
                    <a:pt x="189" y="120"/>
                  </a:cubicBezTo>
                  <a:cubicBezTo>
                    <a:pt x="189" y="120"/>
                    <a:pt x="208" y="181"/>
                    <a:pt x="189" y="207"/>
                  </a:cubicBezTo>
                  <a:cubicBezTo>
                    <a:pt x="171" y="232"/>
                    <a:pt x="109" y="254"/>
                    <a:pt x="100" y="253"/>
                  </a:cubicBezTo>
                  <a:cubicBezTo>
                    <a:pt x="91" y="252"/>
                    <a:pt x="24" y="211"/>
                    <a:pt x="24" y="211"/>
                  </a:cubicBezTo>
                  <a:cubicBezTo>
                    <a:pt x="24" y="211"/>
                    <a:pt x="0" y="186"/>
                    <a:pt x="0" y="182"/>
                  </a:cubicBezTo>
                  <a:cubicBezTo>
                    <a:pt x="0" y="178"/>
                    <a:pt x="4" y="169"/>
                    <a:pt x="4" y="169"/>
                  </a:cubicBezTo>
                  <a:cubicBezTo>
                    <a:pt x="4" y="169"/>
                    <a:pt x="7" y="174"/>
                    <a:pt x="11" y="177"/>
                  </a:cubicBezTo>
                  <a:cubicBezTo>
                    <a:pt x="15" y="179"/>
                    <a:pt x="41" y="180"/>
                    <a:pt x="52" y="162"/>
                  </a:cubicBezTo>
                  <a:cubicBezTo>
                    <a:pt x="62" y="144"/>
                    <a:pt x="73" y="125"/>
                    <a:pt x="67" y="111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91"/>
            <p:cNvSpPr>
              <a:spLocks/>
            </p:cNvSpPr>
            <p:nvPr/>
          </p:nvSpPr>
          <p:spPr bwMode="auto">
            <a:xfrm>
              <a:off x="4581526" y="4087813"/>
              <a:ext cx="101600" cy="53975"/>
            </a:xfrm>
            <a:custGeom>
              <a:avLst/>
              <a:gdLst>
                <a:gd name="T0" fmla="*/ 29 w 78"/>
                <a:gd name="T1" fmla="*/ 0 h 42"/>
                <a:gd name="T2" fmla="*/ 0 w 78"/>
                <a:gd name="T3" fmla="*/ 22 h 42"/>
                <a:gd name="T4" fmla="*/ 67 w 78"/>
                <a:gd name="T5" fmla="*/ 42 h 42"/>
                <a:gd name="T6" fmla="*/ 78 w 78"/>
                <a:gd name="T7" fmla="*/ 32 h 42"/>
                <a:gd name="T8" fmla="*/ 57 w 78"/>
                <a:gd name="T9" fmla="*/ 1 h 42"/>
                <a:gd name="T10" fmla="*/ 44 w 78"/>
                <a:gd name="T11" fmla="*/ 5 h 42"/>
                <a:gd name="T12" fmla="*/ 29 w 7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2">
                  <a:moveTo>
                    <a:pt x="29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3" y="5"/>
                    <a:pt x="44" y="5"/>
                  </a:cubicBezTo>
                  <a:cubicBezTo>
                    <a:pt x="34" y="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92"/>
            <p:cNvSpPr>
              <a:spLocks/>
            </p:cNvSpPr>
            <p:nvPr/>
          </p:nvSpPr>
          <p:spPr bwMode="auto">
            <a:xfrm>
              <a:off x="4618038" y="4659313"/>
              <a:ext cx="179388" cy="298450"/>
            </a:xfrm>
            <a:custGeom>
              <a:avLst/>
              <a:gdLst>
                <a:gd name="T0" fmla="*/ 0 w 113"/>
                <a:gd name="T1" fmla="*/ 23 h 188"/>
                <a:gd name="T2" fmla="*/ 7 w 113"/>
                <a:gd name="T3" fmla="*/ 141 h 188"/>
                <a:gd name="T4" fmla="*/ 62 w 113"/>
                <a:gd name="T5" fmla="*/ 188 h 188"/>
                <a:gd name="T6" fmla="*/ 113 w 113"/>
                <a:gd name="T7" fmla="*/ 134 h 188"/>
                <a:gd name="T8" fmla="*/ 99 w 113"/>
                <a:gd name="T9" fmla="*/ 3 h 188"/>
                <a:gd name="T10" fmla="*/ 95 w 113"/>
                <a:gd name="T11" fmla="*/ 0 h 188"/>
                <a:gd name="T12" fmla="*/ 48 w 113"/>
                <a:gd name="T13" fmla="*/ 14 h 188"/>
                <a:gd name="T14" fmla="*/ 5 w 113"/>
                <a:gd name="T15" fmla="*/ 12 h 188"/>
                <a:gd name="T16" fmla="*/ 0 w 113"/>
                <a:gd name="T17" fmla="*/ 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88">
                  <a:moveTo>
                    <a:pt x="0" y="23"/>
                  </a:moveTo>
                  <a:lnTo>
                    <a:pt x="7" y="141"/>
                  </a:lnTo>
                  <a:lnTo>
                    <a:pt x="62" y="188"/>
                  </a:lnTo>
                  <a:lnTo>
                    <a:pt x="113" y="134"/>
                  </a:lnTo>
                  <a:lnTo>
                    <a:pt x="99" y="3"/>
                  </a:lnTo>
                  <a:lnTo>
                    <a:pt x="95" y="0"/>
                  </a:lnTo>
                  <a:lnTo>
                    <a:pt x="48" y="14"/>
                  </a:lnTo>
                  <a:lnTo>
                    <a:pt x="5" y="1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93"/>
            <p:cNvSpPr>
              <a:spLocks/>
            </p:cNvSpPr>
            <p:nvPr/>
          </p:nvSpPr>
          <p:spPr bwMode="auto">
            <a:xfrm>
              <a:off x="4568826" y="4619625"/>
              <a:ext cx="233363" cy="85725"/>
            </a:xfrm>
            <a:custGeom>
              <a:avLst/>
              <a:gdLst>
                <a:gd name="T0" fmla="*/ 7 w 179"/>
                <a:gd name="T1" fmla="*/ 59 h 66"/>
                <a:gd name="T2" fmla="*/ 8 w 179"/>
                <a:gd name="T3" fmla="*/ 15 h 66"/>
                <a:gd name="T4" fmla="*/ 46 w 179"/>
                <a:gd name="T5" fmla="*/ 19 h 66"/>
                <a:gd name="T6" fmla="*/ 101 w 179"/>
                <a:gd name="T7" fmla="*/ 36 h 66"/>
                <a:gd name="T8" fmla="*/ 127 w 179"/>
                <a:gd name="T9" fmla="*/ 22 h 66"/>
                <a:gd name="T10" fmla="*/ 138 w 179"/>
                <a:gd name="T11" fmla="*/ 9 h 66"/>
                <a:gd name="T12" fmla="*/ 161 w 179"/>
                <a:gd name="T13" fmla="*/ 1 h 66"/>
                <a:gd name="T14" fmla="*/ 173 w 179"/>
                <a:gd name="T15" fmla="*/ 7 h 66"/>
                <a:gd name="T16" fmla="*/ 163 w 179"/>
                <a:gd name="T17" fmla="*/ 29 h 66"/>
                <a:gd name="T18" fmla="*/ 135 w 179"/>
                <a:gd name="T19" fmla="*/ 38 h 66"/>
                <a:gd name="T20" fmla="*/ 115 w 179"/>
                <a:gd name="T21" fmla="*/ 51 h 66"/>
                <a:gd name="T22" fmla="*/ 74 w 179"/>
                <a:gd name="T23" fmla="*/ 65 h 66"/>
                <a:gd name="T24" fmla="*/ 50 w 179"/>
                <a:gd name="T25" fmla="*/ 54 h 66"/>
                <a:gd name="T26" fmla="*/ 33 w 179"/>
                <a:gd name="T27" fmla="*/ 60 h 66"/>
                <a:gd name="T28" fmla="*/ 7 w 179"/>
                <a:gd name="T29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66">
                  <a:moveTo>
                    <a:pt x="7" y="59"/>
                  </a:moveTo>
                  <a:cubicBezTo>
                    <a:pt x="7" y="59"/>
                    <a:pt x="0" y="21"/>
                    <a:pt x="8" y="15"/>
                  </a:cubicBezTo>
                  <a:cubicBezTo>
                    <a:pt x="15" y="9"/>
                    <a:pt x="35" y="17"/>
                    <a:pt x="46" y="19"/>
                  </a:cubicBezTo>
                  <a:cubicBezTo>
                    <a:pt x="56" y="21"/>
                    <a:pt x="101" y="36"/>
                    <a:pt x="101" y="36"/>
                  </a:cubicBezTo>
                  <a:cubicBezTo>
                    <a:pt x="101" y="36"/>
                    <a:pt x="126" y="23"/>
                    <a:pt x="127" y="22"/>
                  </a:cubicBezTo>
                  <a:cubicBezTo>
                    <a:pt x="127" y="21"/>
                    <a:pt x="133" y="11"/>
                    <a:pt x="138" y="9"/>
                  </a:cubicBezTo>
                  <a:cubicBezTo>
                    <a:pt x="143" y="6"/>
                    <a:pt x="156" y="0"/>
                    <a:pt x="161" y="1"/>
                  </a:cubicBezTo>
                  <a:cubicBezTo>
                    <a:pt x="165" y="2"/>
                    <a:pt x="172" y="4"/>
                    <a:pt x="173" y="7"/>
                  </a:cubicBezTo>
                  <a:cubicBezTo>
                    <a:pt x="174" y="11"/>
                    <a:pt x="179" y="20"/>
                    <a:pt x="163" y="29"/>
                  </a:cubicBezTo>
                  <a:cubicBezTo>
                    <a:pt x="147" y="38"/>
                    <a:pt x="140" y="37"/>
                    <a:pt x="135" y="38"/>
                  </a:cubicBezTo>
                  <a:cubicBezTo>
                    <a:pt x="130" y="39"/>
                    <a:pt x="120" y="47"/>
                    <a:pt x="115" y="51"/>
                  </a:cubicBezTo>
                  <a:cubicBezTo>
                    <a:pt x="111" y="56"/>
                    <a:pt x="93" y="66"/>
                    <a:pt x="74" y="65"/>
                  </a:cubicBezTo>
                  <a:cubicBezTo>
                    <a:pt x="55" y="63"/>
                    <a:pt x="54" y="54"/>
                    <a:pt x="50" y="54"/>
                  </a:cubicBezTo>
                  <a:cubicBezTo>
                    <a:pt x="45" y="53"/>
                    <a:pt x="39" y="59"/>
                    <a:pt x="33" y="60"/>
                  </a:cubicBezTo>
                  <a:cubicBezTo>
                    <a:pt x="27" y="61"/>
                    <a:pt x="7" y="59"/>
                    <a:pt x="7" y="59"/>
                  </a:cubicBezTo>
                  <a:close/>
                </a:path>
              </a:pathLst>
            </a:custGeom>
            <a:solidFill>
              <a:srgbClr val="FFCC99"/>
            </a:solidFill>
            <a:ln w="3175" cap="flat">
              <a:solidFill>
                <a:srgbClr val="FFCC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94"/>
            <p:cNvSpPr>
              <a:spLocks/>
            </p:cNvSpPr>
            <p:nvPr/>
          </p:nvSpPr>
          <p:spPr bwMode="auto">
            <a:xfrm>
              <a:off x="4627563" y="4897438"/>
              <a:ext cx="430213" cy="1454150"/>
            </a:xfrm>
            <a:custGeom>
              <a:avLst/>
              <a:gdLst>
                <a:gd name="T0" fmla="*/ 0 w 331"/>
                <a:gd name="T1" fmla="*/ 35 h 1119"/>
                <a:gd name="T2" fmla="*/ 120 w 331"/>
                <a:gd name="T3" fmla="*/ 83 h 1119"/>
                <a:gd name="T4" fmla="*/ 147 w 331"/>
                <a:gd name="T5" fmla="*/ 102 h 1119"/>
                <a:gd name="T6" fmla="*/ 180 w 331"/>
                <a:gd name="T7" fmla="*/ 228 h 1119"/>
                <a:gd name="T8" fmla="*/ 239 w 331"/>
                <a:gd name="T9" fmla="*/ 671 h 1119"/>
                <a:gd name="T10" fmla="*/ 273 w 331"/>
                <a:gd name="T11" fmla="*/ 1035 h 1119"/>
                <a:gd name="T12" fmla="*/ 266 w 331"/>
                <a:gd name="T13" fmla="*/ 1113 h 1119"/>
                <a:gd name="T14" fmla="*/ 331 w 331"/>
                <a:gd name="T15" fmla="*/ 1074 h 1119"/>
                <a:gd name="T16" fmla="*/ 308 w 331"/>
                <a:gd name="T17" fmla="*/ 1001 h 1119"/>
                <a:gd name="T18" fmla="*/ 261 w 331"/>
                <a:gd name="T19" fmla="*/ 473 h 1119"/>
                <a:gd name="T20" fmla="*/ 203 w 331"/>
                <a:gd name="T21" fmla="*/ 91 h 1119"/>
                <a:gd name="T22" fmla="*/ 183 w 331"/>
                <a:gd name="T23" fmla="*/ 0 h 1119"/>
                <a:gd name="T24" fmla="*/ 92 w 331"/>
                <a:gd name="T25" fmla="*/ 21 h 1119"/>
                <a:gd name="T26" fmla="*/ 69 w 331"/>
                <a:gd name="T27" fmla="*/ 46 h 1119"/>
                <a:gd name="T28" fmla="*/ 52 w 331"/>
                <a:gd name="T29" fmla="*/ 31 h 1119"/>
                <a:gd name="T30" fmla="*/ 0 w 331"/>
                <a:gd name="T31" fmla="*/ 3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1" h="1119">
                  <a:moveTo>
                    <a:pt x="0" y="35"/>
                  </a:moveTo>
                  <a:cubicBezTo>
                    <a:pt x="23" y="52"/>
                    <a:pt x="92" y="73"/>
                    <a:pt x="120" y="83"/>
                  </a:cubicBezTo>
                  <a:cubicBezTo>
                    <a:pt x="149" y="92"/>
                    <a:pt x="139" y="89"/>
                    <a:pt x="147" y="102"/>
                  </a:cubicBezTo>
                  <a:cubicBezTo>
                    <a:pt x="162" y="129"/>
                    <a:pt x="168" y="161"/>
                    <a:pt x="180" y="228"/>
                  </a:cubicBezTo>
                  <a:cubicBezTo>
                    <a:pt x="192" y="295"/>
                    <a:pt x="235" y="601"/>
                    <a:pt x="239" y="671"/>
                  </a:cubicBezTo>
                  <a:cubicBezTo>
                    <a:pt x="244" y="742"/>
                    <a:pt x="275" y="1009"/>
                    <a:pt x="273" y="1035"/>
                  </a:cubicBezTo>
                  <a:cubicBezTo>
                    <a:pt x="270" y="1061"/>
                    <a:pt x="249" y="1119"/>
                    <a:pt x="266" y="1113"/>
                  </a:cubicBezTo>
                  <a:cubicBezTo>
                    <a:pt x="282" y="1108"/>
                    <a:pt x="331" y="1074"/>
                    <a:pt x="331" y="1074"/>
                  </a:cubicBezTo>
                  <a:cubicBezTo>
                    <a:pt x="331" y="1074"/>
                    <a:pt x="309" y="1025"/>
                    <a:pt x="308" y="1001"/>
                  </a:cubicBezTo>
                  <a:cubicBezTo>
                    <a:pt x="307" y="978"/>
                    <a:pt x="265" y="507"/>
                    <a:pt x="261" y="473"/>
                  </a:cubicBezTo>
                  <a:cubicBezTo>
                    <a:pt x="257" y="440"/>
                    <a:pt x="212" y="134"/>
                    <a:pt x="203" y="91"/>
                  </a:cubicBezTo>
                  <a:cubicBezTo>
                    <a:pt x="193" y="47"/>
                    <a:pt x="183" y="0"/>
                    <a:pt x="183" y="0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95"/>
            <p:cNvSpPr>
              <a:spLocks/>
            </p:cNvSpPr>
            <p:nvPr/>
          </p:nvSpPr>
          <p:spPr bwMode="auto">
            <a:xfrm>
              <a:off x="4959351" y="4452938"/>
              <a:ext cx="69850" cy="107950"/>
            </a:xfrm>
            <a:custGeom>
              <a:avLst/>
              <a:gdLst>
                <a:gd name="T0" fmla="*/ 0 w 54"/>
                <a:gd name="T1" fmla="*/ 70 h 83"/>
                <a:gd name="T2" fmla="*/ 45 w 54"/>
                <a:gd name="T3" fmla="*/ 80 h 83"/>
                <a:gd name="T4" fmla="*/ 36 w 54"/>
                <a:gd name="T5" fmla="*/ 4 h 83"/>
                <a:gd name="T6" fmla="*/ 29 w 54"/>
                <a:gd name="T7" fmla="*/ 1 h 83"/>
                <a:gd name="T8" fmla="*/ 0 w 54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3">
                  <a:moveTo>
                    <a:pt x="0" y="70"/>
                  </a:moveTo>
                  <a:cubicBezTo>
                    <a:pt x="0" y="70"/>
                    <a:pt x="36" y="83"/>
                    <a:pt x="45" y="80"/>
                  </a:cubicBezTo>
                  <a:cubicBezTo>
                    <a:pt x="54" y="77"/>
                    <a:pt x="40" y="9"/>
                    <a:pt x="36" y="4"/>
                  </a:cubicBezTo>
                  <a:cubicBezTo>
                    <a:pt x="32" y="0"/>
                    <a:pt x="29" y="1"/>
                    <a:pt x="29" y="1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96"/>
            <p:cNvSpPr>
              <a:spLocks/>
            </p:cNvSpPr>
            <p:nvPr/>
          </p:nvSpPr>
          <p:spPr bwMode="auto">
            <a:xfrm>
              <a:off x="4521201" y="3937000"/>
              <a:ext cx="204788" cy="152400"/>
            </a:xfrm>
            <a:custGeom>
              <a:avLst/>
              <a:gdLst>
                <a:gd name="T0" fmla="*/ 0 w 157"/>
                <a:gd name="T1" fmla="*/ 0 h 118"/>
                <a:gd name="T2" fmla="*/ 95 w 157"/>
                <a:gd name="T3" fmla="*/ 72 h 118"/>
                <a:gd name="T4" fmla="*/ 153 w 157"/>
                <a:gd name="T5" fmla="*/ 52 h 118"/>
                <a:gd name="T6" fmla="*/ 154 w 157"/>
                <a:gd name="T7" fmla="*/ 79 h 118"/>
                <a:gd name="T8" fmla="*/ 100 w 157"/>
                <a:gd name="T9" fmla="*/ 116 h 118"/>
                <a:gd name="T10" fmla="*/ 41 w 157"/>
                <a:gd name="T11" fmla="*/ 80 h 118"/>
                <a:gd name="T12" fmla="*/ 0 w 15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18">
                  <a:moveTo>
                    <a:pt x="0" y="0"/>
                  </a:moveTo>
                  <a:cubicBezTo>
                    <a:pt x="4" y="10"/>
                    <a:pt x="46" y="73"/>
                    <a:pt x="95" y="72"/>
                  </a:cubicBezTo>
                  <a:cubicBezTo>
                    <a:pt x="130" y="72"/>
                    <a:pt x="151" y="55"/>
                    <a:pt x="153" y="52"/>
                  </a:cubicBezTo>
                  <a:cubicBezTo>
                    <a:pt x="156" y="50"/>
                    <a:pt x="157" y="74"/>
                    <a:pt x="154" y="79"/>
                  </a:cubicBezTo>
                  <a:cubicBezTo>
                    <a:pt x="152" y="84"/>
                    <a:pt x="107" y="113"/>
                    <a:pt x="100" y="116"/>
                  </a:cubicBezTo>
                  <a:cubicBezTo>
                    <a:pt x="93" y="118"/>
                    <a:pt x="56" y="100"/>
                    <a:pt x="41" y="80"/>
                  </a:cubicBezTo>
                  <a:cubicBezTo>
                    <a:pt x="26" y="5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97"/>
            <p:cNvSpPr>
              <a:spLocks/>
            </p:cNvSpPr>
            <p:nvPr/>
          </p:nvSpPr>
          <p:spPr bwMode="auto">
            <a:xfrm>
              <a:off x="4751388" y="4479925"/>
              <a:ext cx="174625" cy="165100"/>
            </a:xfrm>
            <a:custGeom>
              <a:avLst/>
              <a:gdLst>
                <a:gd name="T0" fmla="*/ 2 w 134"/>
                <a:gd name="T1" fmla="*/ 84 h 127"/>
                <a:gd name="T2" fmla="*/ 18 w 134"/>
                <a:gd name="T3" fmla="*/ 67 h 127"/>
                <a:gd name="T4" fmla="*/ 31 w 134"/>
                <a:gd name="T5" fmla="*/ 56 h 127"/>
                <a:gd name="T6" fmla="*/ 36 w 134"/>
                <a:gd name="T7" fmla="*/ 37 h 127"/>
                <a:gd name="T8" fmla="*/ 52 w 134"/>
                <a:gd name="T9" fmla="*/ 22 h 127"/>
                <a:gd name="T10" fmla="*/ 55 w 134"/>
                <a:gd name="T11" fmla="*/ 5 h 127"/>
                <a:gd name="T12" fmla="*/ 73 w 134"/>
                <a:gd name="T13" fmla="*/ 2 h 127"/>
                <a:gd name="T14" fmla="*/ 105 w 134"/>
                <a:gd name="T15" fmla="*/ 40 h 127"/>
                <a:gd name="T16" fmla="*/ 127 w 134"/>
                <a:gd name="T17" fmla="*/ 61 h 127"/>
                <a:gd name="T18" fmla="*/ 86 w 134"/>
                <a:gd name="T19" fmla="*/ 126 h 127"/>
                <a:gd name="T20" fmla="*/ 67 w 134"/>
                <a:gd name="T21" fmla="*/ 109 h 127"/>
                <a:gd name="T22" fmla="*/ 37 w 134"/>
                <a:gd name="T23" fmla="*/ 101 h 127"/>
                <a:gd name="T24" fmla="*/ 2 w 134"/>
                <a:gd name="T25" fmla="*/ 88 h 127"/>
                <a:gd name="T26" fmla="*/ 2 w 134"/>
                <a:gd name="T27" fmla="*/ 8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127">
                  <a:moveTo>
                    <a:pt x="2" y="84"/>
                  </a:moveTo>
                  <a:cubicBezTo>
                    <a:pt x="16" y="79"/>
                    <a:pt x="16" y="69"/>
                    <a:pt x="18" y="67"/>
                  </a:cubicBezTo>
                  <a:cubicBezTo>
                    <a:pt x="19" y="65"/>
                    <a:pt x="27" y="63"/>
                    <a:pt x="31" y="56"/>
                  </a:cubicBezTo>
                  <a:cubicBezTo>
                    <a:pt x="34" y="52"/>
                    <a:pt x="34" y="39"/>
                    <a:pt x="36" y="37"/>
                  </a:cubicBezTo>
                  <a:cubicBezTo>
                    <a:pt x="43" y="28"/>
                    <a:pt x="52" y="23"/>
                    <a:pt x="52" y="22"/>
                  </a:cubicBezTo>
                  <a:cubicBezTo>
                    <a:pt x="52" y="20"/>
                    <a:pt x="54" y="8"/>
                    <a:pt x="55" y="5"/>
                  </a:cubicBezTo>
                  <a:cubicBezTo>
                    <a:pt x="57" y="3"/>
                    <a:pt x="68" y="0"/>
                    <a:pt x="73" y="2"/>
                  </a:cubicBezTo>
                  <a:cubicBezTo>
                    <a:pt x="78" y="4"/>
                    <a:pt x="100" y="35"/>
                    <a:pt x="105" y="40"/>
                  </a:cubicBezTo>
                  <a:cubicBezTo>
                    <a:pt x="111" y="44"/>
                    <a:pt x="119" y="59"/>
                    <a:pt x="127" y="61"/>
                  </a:cubicBezTo>
                  <a:cubicBezTo>
                    <a:pt x="134" y="64"/>
                    <a:pt x="122" y="121"/>
                    <a:pt x="86" y="126"/>
                  </a:cubicBezTo>
                  <a:cubicBezTo>
                    <a:pt x="83" y="127"/>
                    <a:pt x="67" y="109"/>
                    <a:pt x="67" y="109"/>
                  </a:cubicBezTo>
                  <a:cubicBezTo>
                    <a:pt x="67" y="109"/>
                    <a:pt x="45" y="103"/>
                    <a:pt x="37" y="101"/>
                  </a:cubicBezTo>
                  <a:cubicBezTo>
                    <a:pt x="30" y="99"/>
                    <a:pt x="5" y="90"/>
                    <a:pt x="2" y="88"/>
                  </a:cubicBezTo>
                  <a:cubicBezTo>
                    <a:pt x="0" y="87"/>
                    <a:pt x="2" y="84"/>
                    <a:pt x="2" y="84"/>
                  </a:cubicBezTo>
                  <a:close/>
                </a:path>
              </a:pathLst>
            </a:custGeom>
            <a:solidFill>
              <a:srgbClr val="DF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98"/>
            <p:cNvSpPr>
              <a:spLocks/>
            </p:cNvSpPr>
            <p:nvPr/>
          </p:nvSpPr>
          <p:spPr bwMode="auto">
            <a:xfrm>
              <a:off x="4170363" y="4606925"/>
              <a:ext cx="474663" cy="425450"/>
            </a:xfrm>
            <a:custGeom>
              <a:avLst/>
              <a:gdLst>
                <a:gd name="T0" fmla="*/ 0 w 364"/>
                <a:gd name="T1" fmla="*/ 0 h 328"/>
                <a:gd name="T2" fmla="*/ 19 w 364"/>
                <a:gd name="T3" fmla="*/ 63 h 328"/>
                <a:gd name="T4" fmla="*/ 122 w 364"/>
                <a:gd name="T5" fmla="*/ 95 h 328"/>
                <a:gd name="T6" fmla="*/ 134 w 364"/>
                <a:gd name="T7" fmla="*/ 118 h 328"/>
                <a:gd name="T8" fmla="*/ 314 w 364"/>
                <a:gd name="T9" fmla="*/ 131 h 328"/>
                <a:gd name="T10" fmla="*/ 344 w 364"/>
                <a:gd name="T11" fmla="*/ 121 h 328"/>
                <a:gd name="T12" fmla="*/ 341 w 364"/>
                <a:gd name="T13" fmla="*/ 72 h 328"/>
                <a:gd name="T14" fmla="*/ 317 w 364"/>
                <a:gd name="T15" fmla="*/ 69 h 328"/>
                <a:gd name="T16" fmla="*/ 307 w 364"/>
                <a:gd name="T17" fmla="*/ 25 h 328"/>
                <a:gd name="T18" fmla="*/ 297 w 364"/>
                <a:gd name="T19" fmla="*/ 79 h 328"/>
                <a:gd name="T20" fmla="*/ 205 w 364"/>
                <a:gd name="T21" fmla="*/ 76 h 328"/>
                <a:gd name="T22" fmla="*/ 37 w 364"/>
                <a:gd name="T23" fmla="*/ 54 h 328"/>
                <a:gd name="T24" fmla="*/ 0 w 364"/>
                <a:gd name="T2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" h="328">
                  <a:moveTo>
                    <a:pt x="0" y="0"/>
                  </a:moveTo>
                  <a:cubicBezTo>
                    <a:pt x="1" y="8"/>
                    <a:pt x="8" y="54"/>
                    <a:pt x="19" y="63"/>
                  </a:cubicBezTo>
                  <a:cubicBezTo>
                    <a:pt x="38" y="78"/>
                    <a:pt x="111" y="92"/>
                    <a:pt x="122" y="95"/>
                  </a:cubicBezTo>
                  <a:cubicBezTo>
                    <a:pt x="124" y="95"/>
                    <a:pt x="131" y="110"/>
                    <a:pt x="134" y="118"/>
                  </a:cubicBezTo>
                  <a:cubicBezTo>
                    <a:pt x="137" y="126"/>
                    <a:pt x="312" y="131"/>
                    <a:pt x="314" y="131"/>
                  </a:cubicBezTo>
                  <a:cubicBezTo>
                    <a:pt x="317" y="131"/>
                    <a:pt x="364" y="328"/>
                    <a:pt x="344" y="121"/>
                  </a:cubicBezTo>
                  <a:cubicBezTo>
                    <a:pt x="343" y="111"/>
                    <a:pt x="344" y="72"/>
                    <a:pt x="341" y="72"/>
                  </a:cubicBezTo>
                  <a:cubicBezTo>
                    <a:pt x="339" y="72"/>
                    <a:pt x="331" y="75"/>
                    <a:pt x="317" y="69"/>
                  </a:cubicBezTo>
                  <a:cubicBezTo>
                    <a:pt x="303" y="64"/>
                    <a:pt x="306" y="37"/>
                    <a:pt x="307" y="25"/>
                  </a:cubicBezTo>
                  <a:cubicBezTo>
                    <a:pt x="295" y="5"/>
                    <a:pt x="297" y="79"/>
                    <a:pt x="297" y="79"/>
                  </a:cubicBezTo>
                  <a:cubicBezTo>
                    <a:pt x="269" y="79"/>
                    <a:pt x="218" y="77"/>
                    <a:pt x="205" y="76"/>
                  </a:cubicBezTo>
                  <a:cubicBezTo>
                    <a:pt x="187" y="75"/>
                    <a:pt x="54" y="64"/>
                    <a:pt x="37" y="54"/>
                  </a:cubicBezTo>
                  <a:cubicBezTo>
                    <a:pt x="19" y="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99"/>
            <p:cNvSpPr>
              <a:spLocks/>
            </p:cNvSpPr>
            <p:nvPr/>
          </p:nvSpPr>
          <p:spPr bwMode="auto">
            <a:xfrm>
              <a:off x="4864101" y="4581525"/>
              <a:ext cx="230188" cy="153988"/>
            </a:xfrm>
            <a:custGeom>
              <a:avLst/>
              <a:gdLst>
                <a:gd name="T0" fmla="*/ 48 w 176"/>
                <a:gd name="T1" fmla="*/ 25 h 118"/>
                <a:gd name="T2" fmla="*/ 11 w 176"/>
                <a:gd name="T3" fmla="*/ 65 h 118"/>
                <a:gd name="T4" fmla="*/ 21 w 176"/>
                <a:gd name="T5" fmla="*/ 87 h 118"/>
                <a:gd name="T6" fmla="*/ 78 w 176"/>
                <a:gd name="T7" fmla="*/ 118 h 118"/>
                <a:gd name="T8" fmla="*/ 160 w 176"/>
                <a:gd name="T9" fmla="*/ 80 h 118"/>
                <a:gd name="T10" fmla="*/ 175 w 176"/>
                <a:gd name="T11" fmla="*/ 47 h 118"/>
                <a:gd name="T12" fmla="*/ 171 w 176"/>
                <a:gd name="T13" fmla="*/ 3 h 118"/>
                <a:gd name="T14" fmla="*/ 146 w 176"/>
                <a:gd name="T15" fmla="*/ 61 h 118"/>
                <a:gd name="T16" fmla="*/ 80 w 176"/>
                <a:gd name="T17" fmla="*/ 50 h 118"/>
                <a:gd name="T18" fmla="*/ 48 w 176"/>
                <a:gd name="T19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18">
                  <a:moveTo>
                    <a:pt x="48" y="25"/>
                  </a:moveTo>
                  <a:cubicBezTo>
                    <a:pt x="41" y="18"/>
                    <a:pt x="58" y="39"/>
                    <a:pt x="11" y="65"/>
                  </a:cubicBezTo>
                  <a:cubicBezTo>
                    <a:pt x="0" y="71"/>
                    <a:pt x="8" y="80"/>
                    <a:pt x="21" y="87"/>
                  </a:cubicBezTo>
                  <a:cubicBezTo>
                    <a:pt x="34" y="95"/>
                    <a:pt x="78" y="118"/>
                    <a:pt x="78" y="118"/>
                  </a:cubicBezTo>
                  <a:cubicBezTo>
                    <a:pt x="78" y="118"/>
                    <a:pt x="136" y="106"/>
                    <a:pt x="160" y="80"/>
                  </a:cubicBezTo>
                  <a:cubicBezTo>
                    <a:pt x="172" y="67"/>
                    <a:pt x="175" y="56"/>
                    <a:pt x="175" y="47"/>
                  </a:cubicBezTo>
                  <a:cubicBezTo>
                    <a:pt x="176" y="39"/>
                    <a:pt x="172" y="0"/>
                    <a:pt x="171" y="3"/>
                  </a:cubicBezTo>
                  <a:cubicBezTo>
                    <a:pt x="171" y="7"/>
                    <a:pt x="171" y="50"/>
                    <a:pt x="146" y="61"/>
                  </a:cubicBezTo>
                  <a:cubicBezTo>
                    <a:pt x="121" y="71"/>
                    <a:pt x="99" y="59"/>
                    <a:pt x="80" y="50"/>
                  </a:cubicBezTo>
                  <a:cubicBezTo>
                    <a:pt x="61" y="41"/>
                    <a:pt x="49" y="26"/>
                    <a:pt x="48" y="25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00"/>
            <p:cNvSpPr>
              <a:spLocks/>
            </p:cNvSpPr>
            <p:nvPr/>
          </p:nvSpPr>
          <p:spPr bwMode="auto">
            <a:xfrm>
              <a:off x="4775201" y="4610100"/>
              <a:ext cx="115888" cy="250825"/>
            </a:xfrm>
            <a:custGeom>
              <a:avLst/>
              <a:gdLst>
                <a:gd name="T0" fmla="*/ 61 w 89"/>
                <a:gd name="T1" fmla="*/ 185 h 193"/>
                <a:gd name="T2" fmla="*/ 17 w 89"/>
                <a:gd name="T3" fmla="*/ 193 h 193"/>
                <a:gd name="T4" fmla="*/ 0 w 89"/>
                <a:gd name="T5" fmla="*/ 41 h 193"/>
                <a:gd name="T6" fmla="*/ 12 w 89"/>
                <a:gd name="T7" fmla="*/ 30 h 193"/>
                <a:gd name="T8" fmla="*/ 14 w 89"/>
                <a:gd name="T9" fmla="*/ 14 h 193"/>
                <a:gd name="T10" fmla="*/ 8 w 89"/>
                <a:gd name="T11" fmla="*/ 8 h 193"/>
                <a:gd name="T12" fmla="*/ 18 w 89"/>
                <a:gd name="T13" fmla="*/ 0 h 193"/>
                <a:gd name="T14" fmla="*/ 45 w 89"/>
                <a:gd name="T15" fmla="*/ 10 h 193"/>
                <a:gd name="T16" fmla="*/ 58 w 89"/>
                <a:gd name="T17" fmla="*/ 25 h 193"/>
                <a:gd name="T18" fmla="*/ 57 w 89"/>
                <a:gd name="T19" fmla="*/ 47 h 193"/>
                <a:gd name="T20" fmla="*/ 72 w 89"/>
                <a:gd name="T21" fmla="*/ 56 h 193"/>
                <a:gd name="T22" fmla="*/ 89 w 89"/>
                <a:gd name="T23" fmla="*/ 65 h 193"/>
                <a:gd name="T24" fmla="*/ 86 w 89"/>
                <a:gd name="T25" fmla="*/ 95 h 193"/>
                <a:gd name="T26" fmla="*/ 61 w 89"/>
                <a:gd name="T27" fmla="*/ 18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93">
                  <a:moveTo>
                    <a:pt x="61" y="185"/>
                  </a:moveTo>
                  <a:cubicBezTo>
                    <a:pt x="58" y="179"/>
                    <a:pt x="17" y="193"/>
                    <a:pt x="17" y="19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7" y="39"/>
                    <a:pt x="12" y="30"/>
                  </a:cubicBezTo>
                  <a:cubicBezTo>
                    <a:pt x="17" y="21"/>
                    <a:pt x="16" y="17"/>
                    <a:pt x="14" y="14"/>
                  </a:cubicBezTo>
                  <a:cubicBezTo>
                    <a:pt x="12" y="12"/>
                    <a:pt x="8" y="8"/>
                    <a:pt x="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39" y="4"/>
                    <a:pt x="45" y="10"/>
                  </a:cubicBezTo>
                  <a:cubicBezTo>
                    <a:pt x="50" y="15"/>
                    <a:pt x="60" y="22"/>
                    <a:pt x="58" y="25"/>
                  </a:cubicBezTo>
                  <a:cubicBezTo>
                    <a:pt x="55" y="28"/>
                    <a:pt x="50" y="43"/>
                    <a:pt x="57" y="47"/>
                  </a:cubicBezTo>
                  <a:cubicBezTo>
                    <a:pt x="63" y="52"/>
                    <a:pt x="72" y="56"/>
                    <a:pt x="72" y="5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89"/>
                    <a:pt x="86" y="95"/>
                  </a:cubicBezTo>
                  <a:cubicBezTo>
                    <a:pt x="84" y="100"/>
                    <a:pt x="61" y="185"/>
                    <a:pt x="61" y="185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01"/>
            <p:cNvSpPr>
              <a:spLocks/>
            </p:cNvSpPr>
            <p:nvPr/>
          </p:nvSpPr>
          <p:spPr bwMode="auto">
            <a:xfrm>
              <a:off x="4614863" y="4664075"/>
              <a:ext cx="182563" cy="231775"/>
            </a:xfrm>
            <a:custGeom>
              <a:avLst/>
              <a:gdLst>
                <a:gd name="T0" fmla="*/ 0 w 140"/>
                <a:gd name="T1" fmla="*/ 28 h 178"/>
                <a:gd name="T2" fmla="*/ 28 w 140"/>
                <a:gd name="T3" fmla="*/ 65 h 178"/>
                <a:gd name="T4" fmla="*/ 97 w 140"/>
                <a:gd name="T5" fmla="*/ 73 h 178"/>
                <a:gd name="T6" fmla="*/ 118 w 140"/>
                <a:gd name="T7" fmla="*/ 173 h 178"/>
                <a:gd name="T8" fmla="*/ 123 w 140"/>
                <a:gd name="T9" fmla="*/ 178 h 178"/>
                <a:gd name="T10" fmla="*/ 140 w 140"/>
                <a:gd name="T11" fmla="*/ 160 h 178"/>
                <a:gd name="T12" fmla="*/ 123 w 140"/>
                <a:gd name="T13" fmla="*/ 0 h 178"/>
                <a:gd name="T14" fmla="*/ 104 w 140"/>
                <a:gd name="T15" fmla="*/ 5 h 178"/>
                <a:gd name="T16" fmla="*/ 88 w 140"/>
                <a:gd name="T17" fmla="*/ 13 h 178"/>
                <a:gd name="T18" fmla="*/ 60 w 140"/>
                <a:gd name="T19" fmla="*/ 29 h 178"/>
                <a:gd name="T20" fmla="*/ 28 w 140"/>
                <a:gd name="T21" fmla="*/ 31 h 178"/>
                <a:gd name="T22" fmla="*/ 14 w 140"/>
                <a:gd name="T23" fmla="*/ 21 h 178"/>
                <a:gd name="T24" fmla="*/ 0 w 140"/>
                <a:gd name="T25" fmla="*/ 2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78">
                  <a:moveTo>
                    <a:pt x="0" y="28"/>
                  </a:moveTo>
                  <a:cubicBezTo>
                    <a:pt x="0" y="28"/>
                    <a:pt x="11" y="67"/>
                    <a:pt x="28" y="65"/>
                  </a:cubicBezTo>
                  <a:cubicBezTo>
                    <a:pt x="44" y="64"/>
                    <a:pt x="88" y="67"/>
                    <a:pt x="97" y="73"/>
                  </a:cubicBezTo>
                  <a:cubicBezTo>
                    <a:pt x="105" y="79"/>
                    <a:pt x="116" y="170"/>
                    <a:pt x="118" y="173"/>
                  </a:cubicBezTo>
                  <a:cubicBezTo>
                    <a:pt x="120" y="177"/>
                    <a:pt x="123" y="178"/>
                    <a:pt x="123" y="178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5"/>
                    <a:pt x="104" y="5"/>
                  </a:cubicBezTo>
                  <a:cubicBezTo>
                    <a:pt x="99" y="4"/>
                    <a:pt x="93" y="10"/>
                    <a:pt x="88" y="13"/>
                  </a:cubicBezTo>
                  <a:cubicBezTo>
                    <a:pt x="83" y="16"/>
                    <a:pt x="74" y="25"/>
                    <a:pt x="60" y="29"/>
                  </a:cubicBezTo>
                  <a:cubicBezTo>
                    <a:pt x="46" y="33"/>
                    <a:pt x="34" y="32"/>
                    <a:pt x="28" y="31"/>
                  </a:cubicBezTo>
                  <a:cubicBezTo>
                    <a:pt x="21" y="30"/>
                    <a:pt x="17" y="23"/>
                    <a:pt x="14" y="21"/>
                  </a:cubicBezTo>
                  <a:cubicBezTo>
                    <a:pt x="11" y="20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004D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02"/>
            <p:cNvSpPr>
              <a:spLocks/>
            </p:cNvSpPr>
            <p:nvPr/>
          </p:nvSpPr>
          <p:spPr bwMode="auto">
            <a:xfrm>
              <a:off x="4291013" y="4948238"/>
              <a:ext cx="647700" cy="1465263"/>
            </a:xfrm>
            <a:custGeom>
              <a:avLst/>
              <a:gdLst>
                <a:gd name="T0" fmla="*/ 0 w 497"/>
                <a:gd name="T1" fmla="*/ 1106 h 1128"/>
                <a:gd name="T2" fmla="*/ 37 w 497"/>
                <a:gd name="T3" fmla="*/ 1027 h 1128"/>
                <a:gd name="T4" fmla="*/ 72 w 497"/>
                <a:gd name="T5" fmla="*/ 940 h 1128"/>
                <a:gd name="T6" fmla="*/ 98 w 497"/>
                <a:gd name="T7" fmla="*/ 803 h 1128"/>
                <a:gd name="T8" fmla="*/ 103 w 497"/>
                <a:gd name="T9" fmla="*/ 759 h 1128"/>
                <a:gd name="T10" fmla="*/ 76 w 497"/>
                <a:gd name="T11" fmla="*/ 716 h 1128"/>
                <a:gd name="T12" fmla="*/ 103 w 497"/>
                <a:gd name="T13" fmla="*/ 685 h 1128"/>
                <a:gd name="T14" fmla="*/ 98 w 497"/>
                <a:gd name="T15" fmla="*/ 648 h 1128"/>
                <a:gd name="T16" fmla="*/ 94 w 497"/>
                <a:gd name="T17" fmla="*/ 613 h 1128"/>
                <a:gd name="T18" fmla="*/ 124 w 497"/>
                <a:gd name="T19" fmla="*/ 583 h 1128"/>
                <a:gd name="T20" fmla="*/ 148 w 497"/>
                <a:gd name="T21" fmla="*/ 493 h 1128"/>
                <a:gd name="T22" fmla="*/ 181 w 497"/>
                <a:gd name="T23" fmla="*/ 310 h 1128"/>
                <a:gd name="T24" fmla="*/ 199 w 497"/>
                <a:gd name="T25" fmla="*/ 269 h 1128"/>
                <a:gd name="T26" fmla="*/ 164 w 497"/>
                <a:gd name="T27" fmla="*/ 245 h 1128"/>
                <a:gd name="T28" fmla="*/ 203 w 497"/>
                <a:gd name="T29" fmla="*/ 218 h 1128"/>
                <a:gd name="T30" fmla="*/ 179 w 497"/>
                <a:gd name="T31" fmla="*/ 146 h 1128"/>
                <a:gd name="T32" fmla="*/ 223 w 497"/>
                <a:gd name="T33" fmla="*/ 181 h 1128"/>
                <a:gd name="T34" fmla="*/ 255 w 497"/>
                <a:gd name="T35" fmla="*/ 160 h 1128"/>
                <a:gd name="T36" fmla="*/ 262 w 497"/>
                <a:gd name="T37" fmla="*/ 0 h 1128"/>
                <a:gd name="T38" fmla="*/ 275 w 497"/>
                <a:gd name="T39" fmla="*/ 155 h 1128"/>
                <a:gd name="T40" fmla="*/ 260 w 497"/>
                <a:gd name="T41" fmla="*/ 162 h 1128"/>
                <a:gd name="T42" fmla="*/ 303 w 497"/>
                <a:gd name="T43" fmla="*/ 149 h 1128"/>
                <a:gd name="T44" fmla="*/ 281 w 497"/>
                <a:gd name="T45" fmla="*/ 188 h 1128"/>
                <a:gd name="T46" fmla="*/ 342 w 497"/>
                <a:gd name="T47" fmla="*/ 221 h 1128"/>
                <a:gd name="T48" fmla="*/ 286 w 497"/>
                <a:gd name="T49" fmla="*/ 216 h 1128"/>
                <a:gd name="T50" fmla="*/ 301 w 497"/>
                <a:gd name="T51" fmla="*/ 273 h 1128"/>
                <a:gd name="T52" fmla="*/ 303 w 497"/>
                <a:gd name="T53" fmla="*/ 319 h 1128"/>
                <a:gd name="T54" fmla="*/ 305 w 497"/>
                <a:gd name="T55" fmla="*/ 393 h 1128"/>
                <a:gd name="T56" fmla="*/ 345 w 497"/>
                <a:gd name="T57" fmla="*/ 515 h 1128"/>
                <a:gd name="T58" fmla="*/ 366 w 497"/>
                <a:gd name="T59" fmla="*/ 574 h 1128"/>
                <a:gd name="T60" fmla="*/ 430 w 497"/>
                <a:gd name="T61" fmla="*/ 598 h 1128"/>
                <a:gd name="T62" fmla="*/ 386 w 497"/>
                <a:gd name="T63" fmla="*/ 622 h 1128"/>
                <a:gd name="T64" fmla="*/ 449 w 497"/>
                <a:gd name="T65" fmla="*/ 657 h 1128"/>
                <a:gd name="T66" fmla="*/ 390 w 497"/>
                <a:gd name="T67" fmla="*/ 687 h 1128"/>
                <a:gd name="T68" fmla="*/ 384 w 497"/>
                <a:gd name="T69" fmla="*/ 757 h 1128"/>
                <a:gd name="T70" fmla="*/ 382 w 497"/>
                <a:gd name="T71" fmla="*/ 807 h 1128"/>
                <a:gd name="T72" fmla="*/ 497 w 497"/>
                <a:gd name="T73" fmla="*/ 1084 h 1128"/>
                <a:gd name="T74" fmla="*/ 403 w 497"/>
                <a:gd name="T75" fmla="*/ 1084 h 1128"/>
                <a:gd name="T76" fmla="*/ 403 w 497"/>
                <a:gd name="T77" fmla="*/ 1038 h 1128"/>
                <a:gd name="T78" fmla="*/ 397 w 497"/>
                <a:gd name="T79" fmla="*/ 988 h 1128"/>
                <a:gd name="T80" fmla="*/ 377 w 497"/>
                <a:gd name="T81" fmla="*/ 840 h 1128"/>
                <a:gd name="T82" fmla="*/ 312 w 497"/>
                <a:gd name="T83" fmla="*/ 471 h 1128"/>
                <a:gd name="T84" fmla="*/ 262 w 497"/>
                <a:gd name="T85" fmla="*/ 201 h 1128"/>
                <a:gd name="T86" fmla="*/ 196 w 497"/>
                <a:gd name="T87" fmla="*/ 395 h 1128"/>
                <a:gd name="T88" fmla="*/ 172 w 497"/>
                <a:gd name="T89" fmla="*/ 480 h 1128"/>
                <a:gd name="T90" fmla="*/ 159 w 497"/>
                <a:gd name="T91" fmla="*/ 594 h 1128"/>
                <a:gd name="T92" fmla="*/ 129 w 497"/>
                <a:gd name="T93" fmla="*/ 766 h 1128"/>
                <a:gd name="T94" fmla="*/ 104 w 497"/>
                <a:gd name="T95" fmla="*/ 934 h 1128"/>
                <a:gd name="T96" fmla="*/ 83 w 497"/>
                <a:gd name="T97" fmla="*/ 1051 h 1128"/>
                <a:gd name="T98" fmla="*/ 70 w 497"/>
                <a:gd name="T99" fmla="*/ 1117 h 1128"/>
                <a:gd name="T100" fmla="*/ 0 w 497"/>
                <a:gd name="T101" fmla="*/ 110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7" h="1128">
                  <a:moveTo>
                    <a:pt x="0" y="1106"/>
                  </a:moveTo>
                  <a:cubicBezTo>
                    <a:pt x="7" y="1069"/>
                    <a:pt x="15" y="1051"/>
                    <a:pt x="37" y="1027"/>
                  </a:cubicBezTo>
                  <a:cubicBezTo>
                    <a:pt x="63" y="1003"/>
                    <a:pt x="70" y="973"/>
                    <a:pt x="72" y="940"/>
                  </a:cubicBezTo>
                  <a:cubicBezTo>
                    <a:pt x="74" y="894"/>
                    <a:pt x="87" y="849"/>
                    <a:pt x="98" y="803"/>
                  </a:cubicBezTo>
                  <a:cubicBezTo>
                    <a:pt x="100" y="790"/>
                    <a:pt x="107" y="774"/>
                    <a:pt x="103" y="759"/>
                  </a:cubicBezTo>
                  <a:cubicBezTo>
                    <a:pt x="100" y="744"/>
                    <a:pt x="79" y="731"/>
                    <a:pt x="76" y="716"/>
                  </a:cubicBezTo>
                  <a:cubicBezTo>
                    <a:pt x="72" y="694"/>
                    <a:pt x="89" y="700"/>
                    <a:pt x="103" y="685"/>
                  </a:cubicBezTo>
                  <a:cubicBezTo>
                    <a:pt x="118" y="663"/>
                    <a:pt x="109" y="665"/>
                    <a:pt x="98" y="648"/>
                  </a:cubicBezTo>
                  <a:cubicBezTo>
                    <a:pt x="87" y="628"/>
                    <a:pt x="81" y="631"/>
                    <a:pt x="94" y="613"/>
                  </a:cubicBezTo>
                  <a:cubicBezTo>
                    <a:pt x="100" y="602"/>
                    <a:pt x="116" y="596"/>
                    <a:pt x="124" y="583"/>
                  </a:cubicBezTo>
                  <a:cubicBezTo>
                    <a:pt x="140" y="554"/>
                    <a:pt x="144" y="524"/>
                    <a:pt x="148" y="493"/>
                  </a:cubicBezTo>
                  <a:cubicBezTo>
                    <a:pt x="157" y="428"/>
                    <a:pt x="153" y="369"/>
                    <a:pt x="181" y="310"/>
                  </a:cubicBezTo>
                  <a:cubicBezTo>
                    <a:pt x="188" y="297"/>
                    <a:pt x="199" y="282"/>
                    <a:pt x="199" y="269"/>
                  </a:cubicBezTo>
                  <a:cubicBezTo>
                    <a:pt x="196" y="242"/>
                    <a:pt x="183" y="258"/>
                    <a:pt x="164" y="245"/>
                  </a:cubicBezTo>
                  <a:cubicBezTo>
                    <a:pt x="118" y="216"/>
                    <a:pt x="183" y="221"/>
                    <a:pt x="203" y="218"/>
                  </a:cubicBezTo>
                  <a:cubicBezTo>
                    <a:pt x="201" y="205"/>
                    <a:pt x="135" y="140"/>
                    <a:pt x="179" y="146"/>
                  </a:cubicBezTo>
                  <a:cubicBezTo>
                    <a:pt x="199" y="151"/>
                    <a:pt x="203" y="177"/>
                    <a:pt x="223" y="181"/>
                  </a:cubicBezTo>
                  <a:cubicBezTo>
                    <a:pt x="240" y="184"/>
                    <a:pt x="249" y="177"/>
                    <a:pt x="255" y="160"/>
                  </a:cubicBezTo>
                  <a:cubicBezTo>
                    <a:pt x="273" y="120"/>
                    <a:pt x="266" y="61"/>
                    <a:pt x="262" y="0"/>
                  </a:cubicBezTo>
                  <a:cubicBezTo>
                    <a:pt x="291" y="13"/>
                    <a:pt x="277" y="127"/>
                    <a:pt x="275" y="155"/>
                  </a:cubicBezTo>
                  <a:cubicBezTo>
                    <a:pt x="275" y="166"/>
                    <a:pt x="255" y="153"/>
                    <a:pt x="260" y="162"/>
                  </a:cubicBezTo>
                  <a:cubicBezTo>
                    <a:pt x="270" y="181"/>
                    <a:pt x="286" y="151"/>
                    <a:pt x="303" y="149"/>
                  </a:cubicBezTo>
                  <a:cubicBezTo>
                    <a:pt x="310" y="164"/>
                    <a:pt x="288" y="177"/>
                    <a:pt x="281" y="188"/>
                  </a:cubicBezTo>
                  <a:cubicBezTo>
                    <a:pt x="292" y="192"/>
                    <a:pt x="345" y="197"/>
                    <a:pt x="342" y="221"/>
                  </a:cubicBezTo>
                  <a:cubicBezTo>
                    <a:pt x="340" y="242"/>
                    <a:pt x="297" y="221"/>
                    <a:pt x="286" y="216"/>
                  </a:cubicBezTo>
                  <a:cubicBezTo>
                    <a:pt x="277" y="231"/>
                    <a:pt x="299" y="255"/>
                    <a:pt x="301" y="273"/>
                  </a:cubicBezTo>
                  <a:cubicBezTo>
                    <a:pt x="303" y="286"/>
                    <a:pt x="303" y="303"/>
                    <a:pt x="303" y="319"/>
                  </a:cubicBezTo>
                  <a:cubicBezTo>
                    <a:pt x="303" y="343"/>
                    <a:pt x="301" y="367"/>
                    <a:pt x="305" y="393"/>
                  </a:cubicBezTo>
                  <a:cubicBezTo>
                    <a:pt x="312" y="434"/>
                    <a:pt x="332" y="474"/>
                    <a:pt x="345" y="515"/>
                  </a:cubicBezTo>
                  <a:cubicBezTo>
                    <a:pt x="351" y="530"/>
                    <a:pt x="353" y="563"/>
                    <a:pt x="366" y="574"/>
                  </a:cubicBezTo>
                  <a:cubicBezTo>
                    <a:pt x="384" y="587"/>
                    <a:pt x="417" y="574"/>
                    <a:pt x="430" y="598"/>
                  </a:cubicBezTo>
                  <a:cubicBezTo>
                    <a:pt x="417" y="604"/>
                    <a:pt x="393" y="609"/>
                    <a:pt x="386" y="622"/>
                  </a:cubicBezTo>
                  <a:cubicBezTo>
                    <a:pt x="397" y="624"/>
                    <a:pt x="451" y="637"/>
                    <a:pt x="449" y="657"/>
                  </a:cubicBezTo>
                  <a:cubicBezTo>
                    <a:pt x="447" y="674"/>
                    <a:pt x="399" y="668"/>
                    <a:pt x="390" y="687"/>
                  </a:cubicBezTo>
                  <a:cubicBezTo>
                    <a:pt x="379" y="702"/>
                    <a:pt x="386" y="737"/>
                    <a:pt x="384" y="757"/>
                  </a:cubicBezTo>
                  <a:cubicBezTo>
                    <a:pt x="382" y="774"/>
                    <a:pt x="382" y="792"/>
                    <a:pt x="382" y="807"/>
                  </a:cubicBezTo>
                  <a:cubicBezTo>
                    <a:pt x="386" y="894"/>
                    <a:pt x="382" y="1064"/>
                    <a:pt x="497" y="1084"/>
                  </a:cubicBezTo>
                  <a:cubicBezTo>
                    <a:pt x="489" y="1091"/>
                    <a:pt x="412" y="1093"/>
                    <a:pt x="403" y="1084"/>
                  </a:cubicBezTo>
                  <a:cubicBezTo>
                    <a:pt x="393" y="1075"/>
                    <a:pt x="403" y="1051"/>
                    <a:pt x="403" y="1038"/>
                  </a:cubicBezTo>
                  <a:cubicBezTo>
                    <a:pt x="403" y="1021"/>
                    <a:pt x="399" y="1006"/>
                    <a:pt x="397" y="988"/>
                  </a:cubicBezTo>
                  <a:cubicBezTo>
                    <a:pt x="386" y="938"/>
                    <a:pt x="386" y="890"/>
                    <a:pt x="377" y="840"/>
                  </a:cubicBezTo>
                  <a:cubicBezTo>
                    <a:pt x="353" y="716"/>
                    <a:pt x="358" y="615"/>
                    <a:pt x="312" y="471"/>
                  </a:cubicBezTo>
                  <a:cubicBezTo>
                    <a:pt x="286" y="391"/>
                    <a:pt x="281" y="284"/>
                    <a:pt x="262" y="201"/>
                  </a:cubicBezTo>
                  <a:cubicBezTo>
                    <a:pt x="234" y="238"/>
                    <a:pt x="203" y="351"/>
                    <a:pt x="196" y="395"/>
                  </a:cubicBezTo>
                  <a:cubicBezTo>
                    <a:pt x="192" y="423"/>
                    <a:pt x="177" y="450"/>
                    <a:pt x="172" y="480"/>
                  </a:cubicBezTo>
                  <a:cubicBezTo>
                    <a:pt x="168" y="515"/>
                    <a:pt x="172" y="559"/>
                    <a:pt x="159" y="594"/>
                  </a:cubicBezTo>
                  <a:cubicBezTo>
                    <a:pt x="140" y="651"/>
                    <a:pt x="140" y="707"/>
                    <a:pt x="129" y="766"/>
                  </a:cubicBezTo>
                  <a:cubicBezTo>
                    <a:pt x="116" y="820"/>
                    <a:pt x="109" y="879"/>
                    <a:pt x="104" y="934"/>
                  </a:cubicBezTo>
                  <a:cubicBezTo>
                    <a:pt x="100" y="977"/>
                    <a:pt x="87" y="1008"/>
                    <a:pt x="83" y="1051"/>
                  </a:cubicBezTo>
                  <a:cubicBezTo>
                    <a:pt x="83" y="1067"/>
                    <a:pt x="81" y="1106"/>
                    <a:pt x="70" y="1117"/>
                  </a:cubicBezTo>
                  <a:cubicBezTo>
                    <a:pt x="55" y="1128"/>
                    <a:pt x="13" y="1121"/>
                    <a:pt x="0" y="1108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03"/>
            <p:cNvSpPr>
              <a:spLocks/>
            </p:cNvSpPr>
            <p:nvPr/>
          </p:nvSpPr>
          <p:spPr bwMode="auto">
            <a:xfrm>
              <a:off x="4322763" y="4897438"/>
              <a:ext cx="71438" cy="252413"/>
            </a:xfrm>
            <a:custGeom>
              <a:avLst/>
              <a:gdLst>
                <a:gd name="T0" fmla="*/ 34 w 54"/>
                <a:gd name="T1" fmla="*/ 2 h 194"/>
                <a:gd name="T2" fmla="*/ 51 w 54"/>
                <a:gd name="T3" fmla="*/ 109 h 194"/>
                <a:gd name="T4" fmla="*/ 1 w 54"/>
                <a:gd name="T5" fmla="*/ 194 h 194"/>
                <a:gd name="T6" fmla="*/ 12 w 54"/>
                <a:gd name="T7" fmla="*/ 94 h 194"/>
                <a:gd name="T8" fmla="*/ 27 w 54"/>
                <a:gd name="T9" fmla="*/ 0 h 194"/>
                <a:gd name="T10" fmla="*/ 34 w 54"/>
                <a:gd name="T11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94">
                  <a:moveTo>
                    <a:pt x="34" y="2"/>
                  </a:moveTo>
                  <a:cubicBezTo>
                    <a:pt x="41" y="35"/>
                    <a:pt x="54" y="76"/>
                    <a:pt x="51" y="109"/>
                  </a:cubicBezTo>
                  <a:cubicBezTo>
                    <a:pt x="49" y="140"/>
                    <a:pt x="17" y="166"/>
                    <a:pt x="1" y="194"/>
                  </a:cubicBezTo>
                  <a:cubicBezTo>
                    <a:pt x="0" y="162"/>
                    <a:pt x="8" y="129"/>
                    <a:pt x="12" y="94"/>
                  </a:cubicBezTo>
                  <a:cubicBezTo>
                    <a:pt x="17" y="66"/>
                    <a:pt x="12" y="26"/>
                    <a:pt x="27" y="0"/>
                  </a:cubicBezTo>
                  <a:cubicBezTo>
                    <a:pt x="30" y="2"/>
                    <a:pt x="32" y="4"/>
                    <a:pt x="34" y="7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04"/>
            <p:cNvSpPr>
              <a:spLocks/>
            </p:cNvSpPr>
            <p:nvPr/>
          </p:nvSpPr>
          <p:spPr bwMode="auto">
            <a:xfrm>
              <a:off x="4714876" y="4116388"/>
              <a:ext cx="42863" cy="42863"/>
            </a:xfrm>
            <a:custGeom>
              <a:avLst/>
              <a:gdLst>
                <a:gd name="T0" fmla="*/ 20 w 33"/>
                <a:gd name="T1" fmla="*/ 0 h 33"/>
                <a:gd name="T2" fmla="*/ 0 w 33"/>
                <a:gd name="T3" fmla="*/ 26 h 33"/>
                <a:gd name="T4" fmla="*/ 9 w 33"/>
                <a:gd name="T5" fmla="*/ 33 h 33"/>
                <a:gd name="T6" fmla="*/ 33 w 33"/>
                <a:gd name="T7" fmla="*/ 5 h 33"/>
                <a:gd name="T8" fmla="*/ 26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0" y="0"/>
                  </a:moveTo>
                  <a:cubicBezTo>
                    <a:pt x="15" y="9"/>
                    <a:pt x="7" y="18"/>
                    <a:pt x="0" y="26"/>
                  </a:cubicBezTo>
                  <a:cubicBezTo>
                    <a:pt x="2" y="31"/>
                    <a:pt x="4" y="31"/>
                    <a:pt x="9" y="33"/>
                  </a:cubicBezTo>
                  <a:cubicBezTo>
                    <a:pt x="15" y="24"/>
                    <a:pt x="24" y="13"/>
                    <a:pt x="33" y="5"/>
                  </a:cubicBezTo>
                  <a:cubicBezTo>
                    <a:pt x="31" y="0"/>
                    <a:pt x="28" y="3"/>
                    <a:pt x="26" y="0"/>
                  </a:cubicBezTo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05"/>
            <p:cNvSpPr>
              <a:spLocks/>
            </p:cNvSpPr>
            <p:nvPr/>
          </p:nvSpPr>
          <p:spPr bwMode="auto">
            <a:xfrm>
              <a:off x="4349751" y="4729163"/>
              <a:ext cx="249238" cy="160338"/>
            </a:xfrm>
            <a:custGeom>
              <a:avLst/>
              <a:gdLst>
                <a:gd name="T0" fmla="*/ 11 w 192"/>
                <a:gd name="T1" fmla="*/ 95 h 124"/>
                <a:gd name="T2" fmla="*/ 36 w 192"/>
                <a:gd name="T3" fmla="*/ 60 h 124"/>
                <a:gd name="T4" fmla="*/ 55 w 192"/>
                <a:gd name="T5" fmla="*/ 97 h 124"/>
                <a:gd name="T6" fmla="*/ 70 w 192"/>
                <a:gd name="T7" fmla="*/ 45 h 124"/>
                <a:gd name="T8" fmla="*/ 103 w 192"/>
                <a:gd name="T9" fmla="*/ 104 h 124"/>
                <a:gd name="T10" fmla="*/ 128 w 192"/>
                <a:gd name="T11" fmla="*/ 59 h 124"/>
                <a:gd name="T12" fmla="*/ 145 w 192"/>
                <a:gd name="T13" fmla="*/ 102 h 124"/>
                <a:gd name="T14" fmla="*/ 167 w 192"/>
                <a:gd name="T15" fmla="*/ 100 h 124"/>
                <a:gd name="T16" fmla="*/ 190 w 192"/>
                <a:gd name="T17" fmla="*/ 124 h 124"/>
                <a:gd name="T18" fmla="*/ 40 w 192"/>
                <a:gd name="T19" fmla="*/ 9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24">
                  <a:moveTo>
                    <a:pt x="11" y="95"/>
                  </a:moveTo>
                  <a:cubicBezTo>
                    <a:pt x="13" y="0"/>
                    <a:pt x="0" y="46"/>
                    <a:pt x="36" y="60"/>
                  </a:cubicBezTo>
                  <a:cubicBezTo>
                    <a:pt x="47" y="69"/>
                    <a:pt x="44" y="89"/>
                    <a:pt x="55" y="97"/>
                  </a:cubicBezTo>
                  <a:cubicBezTo>
                    <a:pt x="68" y="82"/>
                    <a:pt x="50" y="41"/>
                    <a:pt x="70" y="45"/>
                  </a:cubicBezTo>
                  <a:cubicBezTo>
                    <a:pt x="74" y="58"/>
                    <a:pt x="84" y="102"/>
                    <a:pt x="103" y="104"/>
                  </a:cubicBezTo>
                  <a:cubicBezTo>
                    <a:pt x="121" y="106"/>
                    <a:pt x="108" y="59"/>
                    <a:pt x="128" y="59"/>
                  </a:cubicBezTo>
                  <a:cubicBezTo>
                    <a:pt x="130" y="67"/>
                    <a:pt x="145" y="91"/>
                    <a:pt x="145" y="102"/>
                  </a:cubicBezTo>
                  <a:cubicBezTo>
                    <a:pt x="151" y="102"/>
                    <a:pt x="160" y="102"/>
                    <a:pt x="167" y="100"/>
                  </a:cubicBezTo>
                  <a:cubicBezTo>
                    <a:pt x="169" y="106"/>
                    <a:pt x="192" y="118"/>
                    <a:pt x="190" y="124"/>
                  </a:cubicBezTo>
                  <a:cubicBezTo>
                    <a:pt x="152" y="117"/>
                    <a:pt x="78" y="111"/>
                    <a:pt x="40" y="97"/>
                  </a:cubicBezTo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3" name="文本框 53"/>
          <p:cNvSpPr txBox="1"/>
          <p:nvPr/>
        </p:nvSpPr>
        <p:spPr>
          <a:xfrm>
            <a:off x="4880329" y="4195451"/>
            <a:ext cx="45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第一季度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4" name="文本框 53"/>
          <p:cNvSpPr txBox="1"/>
          <p:nvPr/>
        </p:nvSpPr>
        <p:spPr>
          <a:xfrm>
            <a:off x="4784298" y="3257754"/>
            <a:ext cx="7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5" name="文本框 53"/>
          <p:cNvSpPr txBox="1"/>
          <p:nvPr/>
        </p:nvSpPr>
        <p:spPr>
          <a:xfrm>
            <a:off x="6233302" y="2694570"/>
            <a:ext cx="7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6" name="文本框 53"/>
          <p:cNvSpPr txBox="1"/>
          <p:nvPr/>
        </p:nvSpPr>
        <p:spPr>
          <a:xfrm>
            <a:off x="7627233" y="3261307"/>
            <a:ext cx="7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48%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7" name="文本框 53"/>
          <p:cNvSpPr txBox="1"/>
          <p:nvPr/>
        </p:nvSpPr>
        <p:spPr>
          <a:xfrm>
            <a:off x="8894278" y="1651128"/>
            <a:ext cx="7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99%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8" name="文本框 53"/>
          <p:cNvSpPr txBox="1"/>
          <p:nvPr/>
        </p:nvSpPr>
        <p:spPr>
          <a:xfrm>
            <a:off x="6338008" y="4161982"/>
            <a:ext cx="45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第二季度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9" name="文本框 53"/>
          <p:cNvSpPr txBox="1"/>
          <p:nvPr/>
        </p:nvSpPr>
        <p:spPr>
          <a:xfrm>
            <a:off x="7730659" y="3758589"/>
            <a:ext cx="45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第三季度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0" name="文本框 53"/>
          <p:cNvSpPr txBox="1"/>
          <p:nvPr/>
        </p:nvSpPr>
        <p:spPr>
          <a:xfrm>
            <a:off x="9003859" y="3338958"/>
            <a:ext cx="45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第四季度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1" name="矩形 260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179903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5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18" grpId="0"/>
      <p:bldP spid="220" grpId="0"/>
      <p:bldP spid="222" grpId="0"/>
      <p:bldP spid="224" grpId="0"/>
      <p:bldP spid="254" grpId="0"/>
      <p:bldP spid="255" grpId="0"/>
      <p:bldP spid="256" grpId="0"/>
      <p:bldP spid="257" grpId="0"/>
      <p:bldP spid="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-52526" y="988610"/>
            <a:ext cx="2093895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组合 27"/>
          <p:cNvGrpSpPr>
            <a:grpSpLocks/>
          </p:cNvGrpSpPr>
          <p:nvPr/>
        </p:nvGrpSpPr>
        <p:grpSpPr bwMode="auto">
          <a:xfrm>
            <a:off x="2399027" y="1988941"/>
            <a:ext cx="2753463" cy="2751876"/>
            <a:chOff x="1222375" y="1492250"/>
            <a:chExt cx="2754313" cy="2752725"/>
          </a:xfrm>
        </p:grpSpPr>
        <p:grpSp>
          <p:nvGrpSpPr>
            <p:cNvPr id="34" name="组合 1"/>
            <p:cNvGrpSpPr>
              <a:grpSpLocks/>
            </p:cNvGrpSpPr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36" name="椭圆 35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CN" altLang="en-US" sz="1799"/>
              </a:p>
            </p:txBody>
          </p:sp>
          <p:sp>
            <p:nvSpPr>
              <p:cNvPr id="37" name="椭圆 36"/>
              <p:cNvSpPr>
                <a:spLocks noChangeAspect="1"/>
              </p:cNvSpPr>
              <p:nvPr/>
            </p:nvSpPr>
            <p:spPr bwMode="auto">
              <a:xfrm>
                <a:off x="1051881" y="2435878"/>
                <a:ext cx="2590858" cy="2590588"/>
              </a:xfrm>
              <a:prstGeom prst="ellipse">
                <a:avLst/>
              </a:prstGeom>
              <a:solidFill>
                <a:srgbClr val="FFFFFF">
                  <a:alpha val="25098"/>
                </a:srgbClr>
              </a:solidFill>
              <a:ln w="76200" algn="ctr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79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937183" y="2602067"/>
              <a:ext cx="1544150" cy="46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工作进度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1"/>
          <p:cNvGrpSpPr>
            <a:grpSpLocks/>
          </p:cNvGrpSpPr>
          <p:nvPr/>
        </p:nvGrpSpPr>
        <p:grpSpPr bwMode="auto">
          <a:xfrm>
            <a:off x="4725584" y="2004811"/>
            <a:ext cx="4370626" cy="424878"/>
            <a:chOff x="3549650" y="1508125"/>
            <a:chExt cx="4371975" cy="425009"/>
          </a:xfrm>
          <a:solidFill>
            <a:srgbClr val="C00000"/>
          </a:solidFill>
        </p:grpSpPr>
        <p:sp>
          <p:nvSpPr>
            <p:cNvPr id="39" name="矩形 6"/>
            <p:cNvSpPr>
              <a:spLocks/>
            </p:cNvSpPr>
            <p:nvPr/>
          </p:nvSpPr>
          <p:spPr bwMode="auto">
            <a:xfrm>
              <a:off x="3549650" y="1508125"/>
              <a:ext cx="4371975" cy="388938"/>
            </a:xfrm>
            <a:prstGeom prst="rect">
              <a:avLst/>
            </a:pr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999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46"/>
            <p:cNvSpPr txBox="1">
              <a:spLocks noChangeArrowheads="1"/>
            </p:cNvSpPr>
            <p:nvPr/>
          </p:nvSpPr>
          <p:spPr bwMode="auto">
            <a:xfrm>
              <a:off x="3743325" y="1563688"/>
              <a:ext cx="2117025" cy="3694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Box 146"/>
          <p:cNvSpPr txBox="1">
            <a:spLocks noChangeArrowheads="1"/>
          </p:cNvSpPr>
          <p:nvPr/>
        </p:nvSpPr>
        <p:spPr bwMode="auto">
          <a:xfrm>
            <a:off x="9141995" y="1784045"/>
            <a:ext cx="2792147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组合 32"/>
          <p:cNvGrpSpPr>
            <a:grpSpLocks/>
          </p:cNvGrpSpPr>
          <p:nvPr/>
        </p:nvGrpSpPr>
        <p:grpSpPr bwMode="auto">
          <a:xfrm>
            <a:off x="5368324" y="3171265"/>
            <a:ext cx="3727886" cy="424877"/>
            <a:chOff x="4192588" y="2674938"/>
            <a:chExt cx="3729037" cy="425008"/>
          </a:xfrm>
        </p:grpSpPr>
        <p:sp>
          <p:nvSpPr>
            <p:cNvPr id="43" name="矩形 42"/>
            <p:cNvSpPr>
              <a:spLocks/>
            </p:cNvSpPr>
            <p:nvPr/>
          </p:nvSpPr>
          <p:spPr bwMode="auto">
            <a:xfrm>
              <a:off x="4192588" y="2674938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19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146"/>
            <p:cNvSpPr txBox="1">
              <a:spLocks noChangeArrowheads="1"/>
            </p:cNvSpPr>
            <p:nvPr/>
          </p:nvSpPr>
          <p:spPr bwMode="auto">
            <a:xfrm>
              <a:off x="4448175" y="2730500"/>
              <a:ext cx="2027236" cy="36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33"/>
          <p:cNvGrpSpPr>
            <a:grpSpLocks/>
          </p:cNvGrpSpPr>
          <p:nvPr/>
        </p:nvGrpSpPr>
        <p:grpSpPr bwMode="auto">
          <a:xfrm>
            <a:off x="4725584" y="4345653"/>
            <a:ext cx="4370626" cy="424876"/>
            <a:chOff x="3549650" y="3849688"/>
            <a:chExt cx="4371975" cy="425007"/>
          </a:xfrm>
        </p:grpSpPr>
        <p:sp>
          <p:nvSpPr>
            <p:cNvPr id="46" name="矩形 45"/>
            <p:cNvSpPr>
              <a:spLocks/>
            </p:cNvSpPr>
            <p:nvPr/>
          </p:nvSpPr>
          <p:spPr bwMode="auto">
            <a:xfrm>
              <a:off x="3549650" y="3849688"/>
              <a:ext cx="4371975" cy="388937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sz="19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146"/>
            <p:cNvSpPr txBox="1">
              <a:spLocks noChangeArrowheads="1"/>
            </p:cNvSpPr>
            <p:nvPr/>
          </p:nvSpPr>
          <p:spPr bwMode="auto">
            <a:xfrm>
              <a:off x="3743325" y="3905249"/>
              <a:ext cx="2117025" cy="369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</a:pPr>
              <a:r>
                <a:rPr lang="zh-CN" altLang="en-US" dirty="0">
                  <a:solidFill>
                    <a:srgbClr val="FFFFFF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dirty="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28"/>
          <p:cNvGrpSpPr>
            <a:grpSpLocks/>
          </p:cNvGrpSpPr>
          <p:nvPr/>
        </p:nvGrpSpPr>
        <p:grpSpPr bwMode="auto">
          <a:xfrm>
            <a:off x="4049518" y="1828653"/>
            <a:ext cx="747482" cy="741133"/>
            <a:chOff x="2873375" y="1331913"/>
            <a:chExt cx="747713" cy="741362"/>
          </a:xfrm>
          <a:solidFill>
            <a:srgbClr val="C00000"/>
          </a:solidFill>
        </p:grpSpPr>
        <p:grpSp>
          <p:nvGrpSpPr>
            <p:cNvPr id="49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  <a:grpFill/>
          </p:grpSpPr>
          <p:sp>
            <p:nvSpPr>
              <p:cNvPr id="51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99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rgbClr val="28537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99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2873375" y="1503363"/>
              <a:ext cx="747713" cy="3968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base" hangingPunct="1">
                <a:buClrTx/>
                <a:buSzTx/>
              </a:pPr>
              <a:r>
                <a:rPr lang="en-US" altLang="zh-CN" sz="1999" dirty="0">
                  <a:solidFill>
                    <a:srgbClr val="FFFFFF"/>
                  </a:solidFill>
                </a:rPr>
                <a:t>1</a:t>
              </a:r>
              <a:endParaRPr lang="zh-CN" altLang="en-US" sz="19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组合 29"/>
          <p:cNvGrpSpPr>
            <a:grpSpLocks/>
          </p:cNvGrpSpPr>
          <p:nvPr/>
        </p:nvGrpSpPr>
        <p:grpSpPr bwMode="auto">
          <a:xfrm>
            <a:off x="4757324" y="2995105"/>
            <a:ext cx="747482" cy="739547"/>
            <a:chOff x="3581400" y="2498725"/>
            <a:chExt cx="747713" cy="739775"/>
          </a:xfrm>
        </p:grpSpPr>
        <p:grpSp>
          <p:nvGrpSpPr>
            <p:cNvPr id="54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</p:grpSpPr>
          <p:sp>
            <p:nvSpPr>
              <p:cNvPr id="56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99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椭圆 56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solidFill>
                <a:schemeClr val="bg1">
                  <a:lumMod val="50000"/>
                  <a:alpha val="80000"/>
                </a:schemeClr>
              </a:solidFill>
              <a:ln w="1270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999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3581400" y="2668588"/>
              <a:ext cx="747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base" hangingPunct="1">
                <a:buClrTx/>
                <a:buSzTx/>
              </a:pPr>
              <a:r>
                <a:rPr lang="en-US" altLang="zh-CN" sz="1999">
                  <a:solidFill>
                    <a:srgbClr val="FFFFFF"/>
                  </a:solidFill>
                </a:rPr>
                <a:t>2</a:t>
              </a:r>
              <a:endParaRPr lang="zh-CN" altLang="en-US" sz="1999">
                <a:solidFill>
                  <a:srgbClr val="FFFFFF"/>
                </a:solidFill>
              </a:endParaRPr>
            </a:p>
          </p:txBody>
        </p:sp>
      </p:grpSp>
      <p:grpSp>
        <p:nvGrpSpPr>
          <p:cNvPr id="58" name="组合 30"/>
          <p:cNvGrpSpPr>
            <a:grpSpLocks/>
          </p:cNvGrpSpPr>
          <p:nvPr/>
        </p:nvGrpSpPr>
        <p:grpSpPr bwMode="auto">
          <a:xfrm>
            <a:off x="4049518" y="4169493"/>
            <a:ext cx="747482" cy="739547"/>
            <a:chOff x="2873375" y="3673475"/>
            <a:chExt cx="747713" cy="739775"/>
          </a:xfrm>
        </p:grpSpPr>
        <p:grpSp>
          <p:nvGrpSpPr>
            <p:cNvPr id="59" name="组合 13"/>
            <p:cNvGrpSpPr>
              <a:grpSpLocks/>
            </p:cNvGrpSpPr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62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99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椭圆 62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1999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2873375" y="3843338"/>
              <a:ext cx="747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base" hangingPunct="1">
                <a:buClrTx/>
                <a:buSzTx/>
              </a:pPr>
              <a:r>
                <a:rPr lang="en-US" altLang="zh-CN" sz="1999">
                  <a:solidFill>
                    <a:srgbClr val="FFFFFF"/>
                  </a:solidFill>
                </a:rPr>
                <a:t>3</a:t>
              </a:r>
              <a:endParaRPr lang="zh-CN" altLang="en-US" sz="1999">
                <a:solidFill>
                  <a:srgbClr val="FFFFFF"/>
                </a:solidFill>
              </a:endParaRPr>
            </a:p>
          </p:txBody>
        </p:sp>
      </p:grpSp>
      <p:sp>
        <p:nvSpPr>
          <p:cNvPr id="64" name="TextBox 146"/>
          <p:cNvSpPr txBox="1">
            <a:spLocks noChangeArrowheads="1"/>
          </p:cNvSpPr>
          <p:nvPr/>
        </p:nvSpPr>
        <p:spPr bwMode="auto">
          <a:xfrm>
            <a:off x="9141995" y="2914306"/>
            <a:ext cx="2736759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146"/>
          <p:cNvSpPr txBox="1">
            <a:spLocks noChangeArrowheads="1"/>
          </p:cNvSpPr>
          <p:nvPr/>
        </p:nvSpPr>
        <p:spPr bwMode="auto">
          <a:xfrm>
            <a:off x="9218409" y="4077043"/>
            <a:ext cx="2715733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388351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/>
      <p:bldP spid="64" grpId="0"/>
      <p:bldP spid="65" grpId="0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621363" y="4426018"/>
            <a:ext cx="849037" cy="1449497"/>
            <a:chOff x="1584325" y="1298575"/>
            <a:chExt cx="835025" cy="1425576"/>
          </a:xfrm>
        </p:grpSpPr>
        <p:sp>
          <p:nvSpPr>
            <p:cNvPr id="78" name="Freeform 129"/>
            <p:cNvSpPr>
              <a:spLocks/>
            </p:cNvSpPr>
            <p:nvPr/>
          </p:nvSpPr>
          <p:spPr bwMode="auto">
            <a:xfrm>
              <a:off x="1809750" y="1895475"/>
              <a:ext cx="384175" cy="755650"/>
            </a:xfrm>
            <a:custGeom>
              <a:avLst/>
              <a:gdLst>
                <a:gd name="T0" fmla="*/ 51 w 102"/>
                <a:gd name="T1" fmla="*/ 51 h 200"/>
                <a:gd name="T2" fmla="*/ 49 w 102"/>
                <a:gd name="T3" fmla="*/ 51 h 200"/>
                <a:gd name="T4" fmla="*/ 49 w 102"/>
                <a:gd name="T5" fmla="*/ 17 h 200"/>
                <a:gd name="T6" fmla="*/ 51 w 102"/>
                <a:gd name="T7" fmla="*/ 17 h 200"/>
                <a:gd name="T8" fmla="*/ 50 w 102"/>
                <a:gd name="T9" fmla="*/ 14 h 200"/>
                <a:gd name="T10" fmla="*/ 32 w 102"/>
                <a:gd name="T11" fmla="*/ 0 h 200"/>
                <a:gd name="T12" fmla="*/ 14 w 102"/>
                <a:gd name="T13" fmla="*/ 14 h 200"/>
                <a:gd name="T14" fmla="*/ 13 w 102"/>
                <a:gd name="T15" fmla="*/ 17 h 200"/>
                <a:gd name="T16" fmla="*/ 15 w 102"/>
                <a:gd name="T17" fmla="*/ 17 h 200"/>
                <a:gd name="T18" fmla="*/ 15 w 102"/>
                <a:gd name="T19" fmla="*/ 58 h 200"/>
                <a:gd name="T20" fmla="*/ 3 w 102"/>
                <a:gd name="T21" fmla="*/ 66 h 200"/>
                <a:gd name="T22" fmla="*/ 0 w 102"/>
                <a:gd name="T23" fmla="*/ 69 h 200"/>
                <a:gd name="T24" fmla="*/ 15 w 102"/>
                <a:gd name="T25" fmla="*/ 69 h 200"/>
                <a:gd name="T26" fmla="*/ 15 w 102"/>
                <a:gd name="T27" fmla="*/ 69 h 200"/>
                <a:gd name="T28" fmla="*/ 5 w 102"/>
                <a:gd name="T29" fmla="*/ 69 h 200"/>
                <a:gd name="T30" fmla="*/ 5 w 102"/>
                <a:gd name="T31" fmla="*/ 200 h 200"/>
                <a:gd name="T32" fmla="*/ 96 w 102"/>
                <a:gd name="T33" fmla="*/ 200 h 200"/>
                <a:gd name="T34" fmla="*/ 96 w 102"/>
                <a:gd name="T35" fmla="*/ 69 h 200"/>
                <a:gd name="T36" fmla="*/ 102 w 102"/>
                <a:gd name="T37" fmla="*/ 69 h 200"/>
                <a:gd name="T38" fmla="*/ 51 w 102"/>
                <a:gd name="T39" fmla="*/ 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200">
                  <a:moveTo>
                    <a:pt x="51" y="51"/>
                  </a:moveTo>
                  <a:cubicBezTo>
                    <a:pt x="50" y="51"/>
                    <a:pt x="49" y="51"/>
                    <a:pt x="49" y="5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5"/>
                    <a:pt x="40" y="0"/>
                    <a:pt x="32" y="0"/>
                  </a:cubicBezTo>
                  <a:cubicBezTo>
                    <a:pt x="25" y="0"/>
                    <a:pt x="18" y="5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0"/>
                    <a:pt x="6" y="63"/>
                    <a:pt x="3" y="6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98" y="55"/>
                    <a:pt x="71" y="51"/>
                    <a:pt x="51" y="51"/>
                  </a:cubicBezTo>
                  <a:close/>
                </a:path>
              </a:pathLst>
            </a:custGeom>
            <a:solidFill>
              <a:srgbClr val="5C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30"/>
            <p:cNvSpPr>
              <a:spLocks/>
            </p:cNvSpPr>
            <p:nvPr/>
          </p:nvSpPr>
          <p:spPr bwMode="auto">
            <a:xfrm>
              <a:off x="2378075" y="194468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E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2046288" y="1298575"/>
              <a:ext cx="306388" cy="1157288"/>
            </a:xfrm>
            <a:custGeom>
              <a:avLst/>
              <a:gdLst>
                <a:gd name="T0" fmla="*/ 178 w 193"/>
                <a:gd name="T1" fmla="*/ 212 h 729"/>
                <a:gd name="T2" fmla="*/ 178 w 193"/>
                <a:gd name="T3" fmla="*/ 136 h 729"/>
                <a:gd name="T4" fmla="*/ 143 w 193"/>
                <a:gd name="T5" fmla="*/ 136 h 729"/>
                <a:gd name="T6" fmla="*/ 143 w 193"/>
                <a:gd name="T7" fmla="*/ 64 h 729"/>
                <a:gd name="T8" fmla="*/ 110 w 193"/>
                <a:gd name="T9" fmla="*/ 64 h 729"/>
                <a:gd name="T10" fmla="*/ 110 w 193"/>
                <a:gd name="T11" fmla="*/ 17 h 729"/>
                <a:gd name="T12" fmla="*/ 105 w 193"/>
                <a:gd name="T13" fmla="*/ 17 h 729"/>
                <a:gd name="T14" fmla="*/ 105 w 193"/>
                <a:gd name="T15" fmla="*/ 64 h 729"/>
                <a:gd name="T16" fmla="*/ 98 w 193"/>
                <a:gd name="T17" fmla="*/ 64 h 729"/>
                <a:gd name="T18" fmla="*/ 98 w 193"/>
                <a:gd name="T19" fmla="*/ 0 h 729"/>
                <a:gd name="T20" fmla="*/ 86 w 193"/>
                <a:gd name="T21" fmla="*/ 0 h 729"/>
                <a:gd name="T22" fmla="*/ 86 w 193"/>
                <a:gd name="T23" fmla="*/ 64 h 729"/>
                <a:gd name="T24" fmla="*/ 53 w 193"/>
                <a:gd name="T25" fmla="*/ 64 h 729"/>
                <a:gd name="T26" fmla="*/ 53 w 193"/>
                <a:gd name="T27" fmla="*/ 136 h 729"/>
                <a:gd name="T28" fmla="*/ 17 w 193"/>
                <a:gd name="T29" fmla="*/ 136 h 729"/>
                <a:gd name="T30" fmla="*/ 17 w 193"/>
                <a:gd name="T31" fmla="*/ 212 h 729"/>
                <a:gd name="T32" fmla="*/ 0 w 193"/>
                <a:gd name="T33" fmla="*/ 212 h 729"/>
                <a:gd name="T34" fmla="*/ 0 w 193"/>
                <a:gd name="T35" fmla="*/ 729 h 729"/>
                <a:gd name="T36" fmla="*/ 193 w 193"/>
                <a:gd name="T37" fmla="*/ 729 h 729"/>
                <a:gd name="T38" fmla="*/ 193 w 193"/>
                <a:gd name="T39" fmla="*/ 212 h 729"/>
                <a:gd name="T40" fmla="*/ 178 w 193"/>
                <a:gd name="T41" fmla="*/ 21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729">
                  <a:moveTo>
                    <a:pt x="178" y="212"/>
                  </a:moveTo>
                  <a:lnTo>
                    <a:pt x="178" y="136"/>
                  </a:lnTo>
                  <a:lnTo>
                    <a:pt x="143" y="136"/>
                  </a:lnTo>
                  <a:lnTo>
                    <a:pt x="143" y="64"/>
                  </a:lnTo>
                  <a:lnTo>
                    <a:pt x="110" y="64"/>
                  </a:lnTo>
                  <a:lnTo>
                    <a:pt x="110" y="17"/>
                  </a:lnTo>
                  <a:lnTo>
                    <a:pt x="105" y="17"/>
                  </a:lnTo>
                  <a:lnTo>
                    <a:pt x="105" y="64"/>
                  </a:lnTo>
                  <a:lnTo>
                    <a:pt x="98" y="64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3" y="64"/>
                  </a:lnTo>
                  <a:lnTo>
                    <a:pt x="53" y="136"/>
                  </a:lnTo>
                  <a:lnTo>
                    <a:pt x="17" y="136"/>
                  </a:lnTo>
                  <a:lnTo>
                    <a:pt x="17" y="212"/>
                  </a:lnTo>
                  <a:lnTo>
                    <a:pt x="0" y="212"/>
                  </a:lnTo>
                  <a:lnTo>
                    <a:pt x="0" y="729"/>
                  </a:lnTo>
                  <a:lnTo>
                    <a:pt x="193" y="729"/>
                  </a:lnTo>
                  <a:lnTo>
                    <a:pt x="193" y="212"/>
                  </a:lnTo>
                  <a:lnTo>
                    <a:pt x="178" y="212"/>
                  </a:lnTo>
                  <a:close/>
                </a:path>
              </a:pathLst>
            </a:custGeom>
            <a:solidFill>
              <a:srgbClr val="74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35"/>
            <p:cNvSpPr>
              <a:spLocks/>
            </p:cNvSpPr>
            <p:nvPr/>
          </p:nvSpPr>
          <p:spPr bwMode="auto">
            <a:xfrm>
              <a:off x="2419350" y="20129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36"/>
            <p:cNvSpPr>
              <a:spLocks/>
            </p:cNvSpPr>
            <p:nvPr/>
          </p:nvSpPr>
          <p:spPr bwMode="auto">
            <a:xfrm>
              <a:off x="2171700" y="1971675"/>
              <a:ext cx="247650" cy="747713"/>
            </a:xfrm>
            <a:custGeom>
              <a:avLst/>
              <a:gdLst>
                <a:gd name="T0" fmla="*/ 65 w 66"/>
                <a:gd name="T1" fmla="*/ 12 h 198"/>
                <a:gd name="T2" fmla="*/ 65 w 66"/>
                <a:gd name="T3" fmla="*/ 11 h 198"/>
                <a:gd name="T4" fmla="*/ 65 w 66"/>
                <a:gd name="T5" fmla="*/ 11 h 198"/>
                <a:gd name="T6" fmla="*/ 42 w 66"/>
                <a:gd name="T7" fmla="*/ 0 h 198"/>
                <a:gd name="T8" fmla="*/ 20 w 66"/>
                <a:gd name="T9" fmla="*/ 11 h 198"/>
                <a:gd name="T10" fmla="*/ 19 w 66"/>
                <a:gd name="T11" fmla="*/ 11 h 198"/>
                <a:gd name="T12" fmla="*/ 19 w 66"/>
                <a:gd name="T13" fmla="*/ 11 h 198"/>
                <a:gd name="T14" fmla="*/ 19 w 66"/>
                <a:gd name="T15" fmla="*/ 11 h 198"/>
                <a:gd name="T16" fmla="*/ 19 w 66"/>
                <a:gd name="T17" fmla="*/ 12 h 198"/>
                <a:gd name="T18" fmla="*/ 19 w 66"/>
                <a:gd name="T19" fmla="*/ 11 h 198"/>
                <a:gd name="T20" fmla="*/ 19 w 66"/>
                <a:gd name="T21" fmla="*/ 44 h 198"/>
                <a:gd name="T22" fmla="*/ 19 w 66"/>
                <a:gd name="T23" fmla="*/ 44 h 198"/>
                <a:gd name="T24" fmla="*/ 18 w 66"/>
                <a:gd name="T25" fmla="*/ 43 h 198"/>
                <a:gd name="T26" fmla="*/ 9 w 66"/>
                <a:gd name="T27" fmla="*/ 39 h 198"/>
                <a:gd name="T28" fmla="*/ 1 w 66"/>
                <a:gd name="T29" fmla="*/ 43 h 198"/>
                <a:gd name="T30" fmla="*/ 0 w 66"/>
                <a:gd name="T31" fmla="*/ 44 h 198"/>
                <a:gd name="T32" fmla="*/ 0 w 66"/>
                <a:gd name="T33" fmla="*/ 198 h 198"/>
                <a:gd name="T34" fmla="*/ 9 w 66"/>
                <a:gd name="T35" fmla="*/ 198 h 198"/>
                <a:gd name="T36" fmla="*/ 19 w 66"/>
                <a:gd name="T37" fmla="*/ 198 h 198"/>
                <a:gd name="T38" fmla="*/ 46 w 66"/>
                <a:gd name="T39" fmla="*/ 198 h 198"/>
                <a:gd name="T40" fmla="*/ 65 w 66"/>
                <a:gd name="T41" fmla="*/ 198 h 198"/>
                <a:gd name="T42" fmla="*/ 65 w 66"/>
                <a:gd name="T43" fmla="*/ 12 h 198"/>
                <a:gd name="T44" fmla="*/ 66 w 66"/>
                <a:gd name="T45" fmla="*/ 12 h 198"/>
                <a:gd name="T46" fmla="*/ 65 w 66"/>
                <a:gd name="T47" fmla="*/ 1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198">
                  <a:moveTo>
                    <a:pt x="65" y="12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9" y="5"/>
                    <a:pt x="51" y="0"/>
                    <a:pt x="42" y="0"/>
                  </a:cubicBezTo>
                  <a:cubicBezTo>
                    <a:pt x="33" y="0"/>
                    <a:pt x="25" y="5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6" y="40"/>
                    <a:pt x="13" y="39"/>
                    <a:pt x="9" y="39"/>
                  </a:cubicBezTo>
                  <a:cubicBezTo>
                    <a:pt x="6" y="39"/>
                    <a:pt x="3" y="40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9" y="198"/>
                    <a:pt x="9" y="198"/>
                    <a:pt x="9" y="198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5" y="12"/>
                    <a:pt x="65" y="12"/>
                  </a:cubicBezTo>
                  <a:close/>
                </a:path>
              </a:pathLst>
            </a:custGeom>
            <a:solidFill>
              <a:srgbClr val="5C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48"/>
            <p:cNvSpPr>
              <a:spLocks/>
            </p:cNvSpPr>
            <p:nvPr/>
          </p:nvSpPr>
          <p:spPr bwMode="auto">
            <a:xfrm>
              <a:off x="1719263" y="1597025"/>
              <a:ext cx="169863" cy="1122363"/>
            </a:xfrm>
            <a:custGeom>
              <a:avLst/>
              <a:gdLst>
                <a:gd name="T0" fmla="*/ 85 w 107"/>
                <a:gd name="T1" fmla="*/ 183 h 707"/>
                <a:gd name="T2" fmla="*/ 85 w 107"/>
                <a:gd name="T3" fmla="*/ 29 h 707"/>
                <a:gd name="T4" fmla="*/ 85 w 107"/>
                <a:gd name="T5" fmla="*/ 29 h 707"/>
                <a:gd name="T6" fmla="*/ 55 w 107"/>
                <a:gd name="T7" fmla="*/ 29 h 707"/>
                <a:gd name="T8" fmla="*/ 55 w 107"/>
                <a:gd name="T9" fmla="*/ 64 h 707"/>
                <a:gd name="T10" fmla="*/ 24 w 107"/>
                <a:gd name="T11" fmla="*/ 64 h 707"/>
                <a:gd name="T12" fmla="*/ 24 w 107"/>
                <a:gd name="T13" fmla="*/ 0 h 707"/>
                <a:gd name="T14" fmla="*/ 21 w 107"/>
                <a:gd name="T15" fmla="*/ 0 h 707"/>
                <a:gd name="T16" fmla="*/ 21 w 107"/>
                <a:gd name="T17" fmla="*/ 64 h 707"/>
                <a:gd name="T18" fmla="*/ 0 w 107"/>
                <a:gd name="T19" fmla="*/ 64 h 707"/>
                <a:gd name="T20" fmla="*/ 0 w 107"/>
                <a:gd name="T21" fmla="*/ 238 h 707"/>
                <a:gd name="T22" fmla="*/ 43 w 107"/>
                <a:gd name="T23" fmla="*/ 238 h 707"/>
                <a:gd name="T24" fmla="*/ 43 w 107"/>
                <a:gd name="T25" fmla="*/ 707 h 707"/>
                <a:gd name="T26" fmla="*/ 107 w 107"/>
                <a:gd name="T27" fmla="*/ 707 h 707"/>
                <a:gd name="T28" fmla="*/ 107 w 107"/>
                <a:gd name="T29" fmla="*/ 183 h 707"/>
                <a:gd name="T30" fmla="*/ 85 w 107"/>
                <a:gd name="T31" fmla="*/ 18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707">
                  <a:moveTo>
                    <a:pt x="85" y="183"/>
                  </a:moveTo>
                  <a:lnTo>
                    <a:pt x="85" y="29"/>
                  </a:lnTo>
                  <a:lnTo>
                    <a:pt x="85" y="29"/>
                  </a:lnTo>
                  <a:lnTo>
                    <a:pt x="55" y="29"/>
                  </a:lnTo>
                  <a:lnTo>
                    <a:pt x="55" y="64"/>
                  </a:lnTo>
                  <a:lnTo>
                    <a:pt x="24" y="6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64"/>
                  </a:lnTo>
                  <a:lnTo>
                    <a:pt x="0" y="64"/>
                  </a:lnTo>
                  <a:lnTo>
                    <a:pt x="0" y="238"/>
                  </a:lnTo>
                  <a:lnTo>
                    <a:pt x="43" y="238"/>
                  </a:lnTo>
                  <a:lnTo>
                    <a:pt x="43" y="707"/>
                  </a:lnTo>
                  <a:lnTo>
                    <a:pt x="107" y="707"/>
                  </a:lnTo>
                  <a:lnTo>
                    <a:pt x="107" y="183"/>
                  </a:lnTo>
                  <a:lnTo>
                    <a:pt x="85" y="183"/>
                  </a:lnTo>
                  <a:close/>
                </a:path>
              </a:pathLst>
            </a:custGeom>
            <a:solidFill>
              <a:srgbClr val="74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9"/>
            <p:cNvSpPr>
              <a:spLocks/>
            </p:cNvSpPr>
            <p:nvPr/>
          </p:nvSpPr>
          <p:spPr bwMode="auto">
            <a:xfrm>
              <a:off x="1806575" y="1608138"/>
              <a:ext cx="47625" cy="34925"/>
            </a:xfrm>
            <a:custGeom>
              <a:avLst/>
              <a:gdLst>
                <a:gd name="T0" fmla="*/ 0 w 30"/>
                <a:gd name="T1" fmla="*/ 22 h 22"/>
                <a:gd name="T2" fmla="*/ 30 w 30"/>
                <a:gd name="T3" fmla="*/ 22 h 22"/>
                <a:gd name="T4" fmla="*/ 16 w 30"/>
                <a:gd name="T5" fmla="*/ 0 h 22"/>
                <a:gd name="T6" fmla="*/ 0 w 30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0" y="22"/>
                  </a:moveTo>
                  <a:lnTo>
                    <a:pt x="30" y="22"/>
                  </a:lnTo>
                  <a:lnTo>
                    <a:pt x="1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74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50"/>
            <p:cNvSpPr>
              <a:spLocks/>
            </p:cNvSpPr>
            <p:nvPr/>
          </p:nvSpPr>
          <p:spPr bwMode="auto">
            <a:xfrm>
              <a:off x="1584325" y="1589088"/>
              <a:ext cx="203200" cy="1130300"/>
            </a:xfrm>
            <a:custGeom>
              <a:avLst/>
              <a:gdLst>
                <a:gd name="T0" fmla="*/ 97 w 128"/>
                <a:gd name="T1" fmla="*/ 119 h 712"/>
                <a:gd name="T2" fmla="*/ 97 w 128"/>
                <a:gd name="T3" fmla="*/ 29 h 712"/>
                <a:gd name="T4" fmla="*/ 92 w 128"/>
                <a:gd name="T5" fmla="*/ 29 h 712"/>
                <a:gd name="T6" fmla="*/ 92 w 128"/>
                <a:gd name="T7" fmla="*/ 119 h 712"/>
                <a:gd name="T8" fmla="*/ 85 w 128"/>
                <a:gd name="T9" fmla="*/ 119 h 712"/>
                <a:gd name="T10" fmla="*/ 85 w 128"/>
                <a:gd name="T11" fmla="*/ 0 h 712"/>
                <a:gd name="T12" fmla="*/ 64 w 128"/>
                <a:gd name="T13" fmla="*/ 0 h 712"/>
                <a:gd name="T14" fmla="*/ 64 w 128"/>
                <a:gd name="T15" fmla="*/ 119 h 712"/>
                <a:gd name="T16" fmla="*/ 64 w 128"/>
                <a:gd name="T17" fmla="*/ 119 h 712"/>
                <a:gd name="T18" fmla="*/ 33 w 128"/>
                <a:gd name="T19" fmla="*/ 74 h 712"/>
                <a:gd name="T20" fmla="*/ 0 w 128"/>
                <a:gd name="T21" fmla="*/ 119 h 712"/>
                <a:gd name="T22" fmla="*/ 0 w 128"/>
                <a:gd name="T23" fmla="*/ 712 h 712"/>
                <a:gd name="T24" fmla="*/ 128 w 128"/>
                <a:gd name="T25" fmla="*/ 712 h 712"/>
                <a:gd name="T26" fmla="*/ 128 w 128"/>
                <a:gd name="T27" fmla="*/ 119 h 712"/>
                <a:gd name="T28" fmla="*/ 97 w 128"/>
                <a:gd name="T29" fmla="*/ 119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712">
                  <a:moveTo>
                    <a:pt x="97" y="119"/>
                  </a:moveTo>
                  <a:lnTo>
                    <a:pt x="97" y="29"/>
                  </a:lnTo>
                  <a:lnTo>
                    <a:pt x="92" y="29"/>
                  </a:lnTo>
                  <a:lnTo>
                    <a:pt x="92" y="119"/>
                  </a:lnTo>
                  <a:lnTo>
                    <a:pt x="85" y="119"/>
                  </a:lnTo>
                  <a:lnTo>
                    <a:pt x="85" y="0"/>
                  </a:lnTo>
                  <a:lnTo>
                    <a:pt x="64" y="0"/>
                  </a:lnTo>
                  <a:lnTo>
                    <a:pt x="64" y="119"/>
                  </a:lnTo>
                  <a:lnTo>
                    <a:pt x="64" y="119"/>
                  </a:lnTo>
                  <a:lnTo>
                    <a:pt x="33" y="74"/>
                  </a:lnTo>
                  <a:lnTo>
                    <a:pt x="0" y="119"/>
                  </a:lnTo>
                  <a:lnTo>
                    <a:pt x="0" y="712"/>
                  </a:lnTo>
                  <a:lnTo>
                    <a:pt x="128" y="712"/>
                  </a:lnTo>
                  <a:lnTo>
                    <a:pt x="128" y="119"/>
                  </a:lnTo>
                  <a:lnTo>
                    <a:pt x="97" y="119"/>
                  </a:lnTo>
                  <a:close/>
                </a:path>
              </a:pathLst>
            </a:custGeom>
            <a:solidFill>
              <a:srgbClr val="5C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151"/>
            <p:cNvSpPr>
              <a:spLocks noChangeArrowheads="1"/>
            </p:cNvSpPr>
            <p:nvPr/>
          </p:nvSpPr>
          <p:spPr bwMode="auto">
            <a:xfrm>
              <a:off x="1831975" y="2089150"/>
              <a:ext cx="3016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152"/>
            <p:cNvSpPr>
              <a:spLocks noChangeArrowheads="1"/>
            </p:cNvSpPr>
            <p:nvPr/>
          </p:nvSpPr>
          <p:spPr bwMode="auto">
            <a:xfrm>
              <a:off x="1677988" y="2174875"/>
              <a:ext cx="30163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153"/>
            <p:cNvSpPr>
              <a:spLocks noChangeArrowheads="1"/>
            </p:cNvSpPr>
            <p:nvPr/>
          </p:nvSpPr>
          <p:spPr bwMode="auto">
            <a:xfrm>
              <a:off x="1708150" y="2278063"/>
              <a:ext cx="301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154"/>
            <p:cNvSpPr>
              <a:spLocks noChangeArrowheads="1"/>
            </p:cNvSpPr>
            <p:nvPr/>
          </p:nvSpPr>
          <p:spPr bwMode="auto">
            <a:xfrm>
              <a:off x="1651000" y="2455863"/>
              <a:ext cx="3492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Rectangle 155"/>
            <p:cNvSpPr>
              <a:spLocks noChangeArrowheads="1"/>
            </p:cNvSpPr>
            <p:nvPr/>
          </p:nvSpPr>
          <p:spPr bwMode="auto">
            <a:xfrm>
              <a:off x="1614488" y="2571750"/>
              <a:ext cx="33338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Rectangle 156"/>
            <p:cNvSpPr>
              <a:spLocks noChangeArrowheads="1"/>
            </p:cNvSpPr>
            <p:nvPr/>
          </p:nvSpPr>
          <p:spPr bwMode="auto">
            <a:xfrm>
              <a:off x="1812925" y="2251075"/>
              <a:ext cx="34925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157"/>
            <p:cNvSpPr>
              <a:spLocks noChangeArrowheads="1"/>
            </p:cNvSpPr>
            <p:nvPr/>
          </p:nvSpPr>
          <p:spPr bwMode="auto">
            <a:xfrm>
              <a:off x="1722438" y="2527300"/>
              <a:ext cx="3492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158"/>
            <p:cNvSpPr>
              <a:spLocks noChangeArrowheads="1"/>
            </p:cNvSpPr>
            <p:nvPr/>
          </p:nvSpPr>
          <p:spPr bwMode="auto">
            <a:xfrm>
              <a:off x="1708150" y="2644775"/>
              <a:ext cx="301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159"/>
            <p:cNvSpPr>
              <a:spLocks noChangeArrowheads="1"/>
            </p:cNvSpPr>
            <p:nvPr/>
          </p:nvSpPr>
          <p:spPr bwMode="auto">
            <a:xfrm>
              <a:off x="1670050" y="1895475"/>
              <a:ext cx="33338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160"/>
            <p:cNvSpPr>
              <a:spLocks noChangeArrowheads="1"/>
            </p:cNvSpPr>
            <p:nvPr/>
          </p:nvSpPr>
          <p:spPr bwMode="auto">
            <a:xfrm>
              <a:off x="1812925" y="1955800"/>
              <a:ext cx="3492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1858963" y="2413000"/>
              <a:ext cx="384175" cy="287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71"/>
            <p:cNvSpPr>
              <a:spLocks noEditPoints="1"/>
            </p:cNvSpPr>
            <p:nvPr/>
          </p:nvSpPr>
          <p:spPr bwMode="auto">
            <a:xfrm>
              <a:off x="1847850" y="2420938"/>
              <a:ext cx="398463" cy="303213"/>
            </a:xfrm>
            <a:custGeom>
              <a:avLst/>
              <a:gdLst>
                <a:gd name="T0" fmla="*/ 0 w 106"/>
                <a:gd name="T1" fmla="*/ 80 h 80"/>
                <a:gd name="T2" fmla="*/ 106 w 106"/>
                <a:gd name="T3" fmla="*/ 0 h 80"/>
                <a:gd name="T4" fmla="*/ 15 w 106"/>
                <a:gd name="T5" fmla="*/ 65 h 80"/>
                <a:gd name="T6" fmla="*/ 9 w 106"/>
                <a:gd name="T7" fmla="*/ 58 h 80"/>
                <a:gd name="T8" fmla="*/ 15 w 106"/>
                <a:gd name="T9" fmla="*/ 65 h 80"/>
                <a:gd name="T10" fmla="*/ 9 w 106"/>
                <a:gd name="T11" fmla="*/ 57 h 80"/>
                <a:gd name="T12" fmla="*/ 15 w 106"/>
                <a:gd name="T13" fmla="*/ 47 h 80"/>
                <a:gd name="T14" fmla="*/ 15 w 106"/>
                <a:gd name="T15" fmla="*/ 24 h 80"/>
                <a:gd name="T16" fmla="*/ 9 w 106"/>
                <a:gd name="T17" fmla="*/ 17 h 80"/>
                <a:gd name="T18" fmla="*/ 15 w 106"/>
                <a:gd name="T19" fmla="*/ 24 h 80"/>
                <a:gd name="T20" fmla="*/ 9 w 106"/>
                <a:gd name="T21" fmla="*/ 15 h 80"/>
                <a:gd name="T22" fmla="*/ 15 w 106"/>
                <a:gd name="T23" fmla="*/ 6 h 80"/>
                <a:gd name="T24" fmla="*/ 22 w 106"/>
                <a:gd name="T25" fmla="*/ 65 h 80"/>
                <a:gd name="T26" fmla="*/ 16 w 106"/>
                <a:gd name="T27" fmla="*/ 58 h 80"/>
                <a:gd name="T28" fmla="*/ 22 w 106"/>
                <a:gd name="T29" fmla="*/ 65 h 80"/>
                <a:gd name="T30" fmla="*/ 16 w 106"/>
                <a:gd name="T31" fmla="*/ 57 h 80"/>
                <a:gd name="T32" fmla="*/ 22 w 106"/>
                <a:gd name="T33" fmla="*/ 54 h 80"/>
                <a:gd name="T34" fmla="*/ 22 w 106"/>
                <a:gd name="T35" fmla="*/ 24 h 80"/>
                <a:gd name="T36" fmla="*/ 16 w 106"/>
                <a:gd name="T37" fmla="*/ 17 h 80"/>
                <a:gd name="T38" fmla="*/ 22 w 106"/>
                <a:gd name="T39" fmla="*/ 24 h 80"/>
                <a:gd name="T40" fmla="*/ 16 w 106"/>
                <a:gd name="T41" fmla="*/ 15 h 80"/>
                <a:gd name="T42" fmla="*/ 22 w 106"/>
                <a:gd name="T43" fmla="*/ 13 h 80"/>
                <a:gd name="T44" fmla="*/ 40 w 106"/>
                <a:gd name="T45" fmla="*/ 24 h 80"/>
                <a:gd name="T46" fmla="*/ 34 w 106"/>
                <a:gd name="T47" fmla="*/ 17 h 80"/>
                <a:gd name="T48" fmla="*/ 40 w 106"/>
                <a:gd name="T49" fmla="*/ 24 h 80"/>
                <a:gd name="T50" fmla="*/ 34 w 106"/>
                <a:gd name="T51" fmla="*/ 15 h 80"/>
                <a:gd name="T52" fmla="*/ 40 w 106"/>
                <a:gd name="T53" fmla="*/ 6 h 80"/>
                <a:gd name="T54" fmla="*/ 47 w 106"/>
                <a:gd name="T55" fmla="*/ 24 h 80"/>
                <a:gd name="T56" fmla="*/ 42 w 106"/>
                <a:gd name="T57" fmla="*/ 17 h 80"/>
                <a:gd name="T58" fmla="*/ 47 w 106"/>
                <a:gd name="T59" fmla="*/ 24 h 80"/>
                <a:gd name="T60" fmla="*/ 42 w 106"/>
                <a:gd name="T61" fmla="*/ 15 h 80"/>
                <a:gd name="T62" fmla="*/ 47 w 106"/>
                <a:gd name="T63" fmla="*/ 13 h 80"/>
                <a:gd name="T64" fmla="*/ 66 w 106"/>
                <a:gd name="T65" fmla="*/ 24 h 80"/>
                <a:gd name="T66" fmla="*/ 60 w 106"/>
                <a:gd name="T67" fmla="*/ 17 h 80"/>
                <a:gd name="T68" fmla="*/ 66 w 106"/>
                <a:gd name="T69" fmla="*/ 24 h 80"/>
                <a:gd name="T70" fmla="*/ 60 w 106"/>
                <a:gd name="T71" fmla="*/ 15 h 80"/>
                <a:gd name="T72" fmla="*/ 66 w 106"/>
                <a:gd name="T73" fmla="*/ 6 h 80"/>
                <a:gd name="T74" fmla="*/ 73 w 106"/>
                <a:gd name="T75" fmla="*/ 24 h 80"/>
                <a:gd name="T76" fmla="*/ 67 w 106"/>
                <a:gd name="T77" fmla="*/ 17 h 80"/>
                <a:gd name="T78" fmla="*/ 73 w 106"/>
                <a:gd name="T79" fmla="*/ 24 h 80"/>
                <a:gd name="T80" fmla="*/ 67 w 106"/>
                <a:gd name="T81" fmla="*/ 15 h 80"/>
                <a:gd name="T82" fmla="*/ 73 w 106"/>
                <a:gd name="T83" fmla="*/ 13 h 80"/>
                <a:gd name="T84" fmla="*/ 91 w 106"/>
                <a:gd name="T85" fmla="*/ 65 h 80"/>
                <a:gd name="T86" fmla="*/ 85 w 106"/>
                <a:gd name="T87" fmla="*/ 58 h 80"/>
                <a:gd name="T88" fmla="*/ 91 w 106"/>
                <a:gd name="T89" fmla="*/ 65 h 80"/>
                <a:gd name="T90" fmla="*/ 85 w 106"/>
                <a:gd name="T91" fmla="*/ 57 h 80"/>
                <a:gd name="T92" fmla="*/ 91 w 106"/>
                <a:gd name="T93" fmla="*/ 47 h 80"/>
                <a:gd name="T94" fmla="*/ 91 w 106"/>
                <a:gd name="T95" fmla="*/ 24 h 80"/>
                <a:gd name="T96" fmla="*/ 85 w 106"/>
                <a:gd name="T97" fmla="*/ 17 h 80"/>
                <a:gd name="T98" fmla="*/ 91 w 106"/>
                <a:gd name="T99" fmla="*/ 24 h 80"/>
                <a:gd name="T100" fmla="*/ 85 w 106"/>
                <a:gd name="T101" fmla="*/ 15 h 80"/>
                <a:gd name="T102" fmla="*/ 91 w 106"/>
                <a:gd name="T103" fmla="*/ 6 h 80"/>
                <a:gd name="T104" fmla="*/ 99 w 106"/>
                <a:gd name="T105" fmla="*/ 65 h 80"/>
                <a:gd name="T106" fmla="*/ 93 w 106"/>
                <a:gd name="T107" fmla="*/ 58 h 80"/>
                <a:gd name="T108" fmla="*/ 99 w 106"/>
                <a:gd name="T109" fmla="*/ 65 h 80"/>
                <a:gd name="T110" fmla="*/ 93 w 106"/>
                <a:gd name="T111" fmla="*/ 57 h 80"/>
                <a:gd name="T112" fmla="*/ 99 w 106"/>
                <a:gd name="T113" fmla="*/ 54 h 80"/>
                <a:gd name="T114" fmla="*/ 99 w 106"/>
                <a:gd name="T115" fmla="*/ 24 h 80"/>
                <a:gd name="T116" fmla="*/ 93 w 106"/>
                <a:gd name="T117" fmla="*/ 17 h 80"/>
                <a:gd name="T118" fmla="*/ 99 w 106"/>
                <a:gd name="T119" fmla="*/ 24 h 80"/>
                <a:gd name="T120" fmla="*/ 93 w 106"/>
                <a:gd name="T121" fmla="*/ 15 h 80"/>
                <a:gd name="T122" fmla="*/ 99 w 106"/>
                <a:gd name="T123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80">
                  <a:moveTo>
                    <a:pt x="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0"/>
                  </a:lnTo>
                  <a:close/>
                  <a:moveTo>
                    <a:pt x="15" y="65"/>
                  </a:moveTo>
                  <a:cubicBezTo>
                    <a:pt x="9" y="65"/>
                    <a:pt x="9" y="65"/>
                    <a:pt x="9" y="65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lnTo>
                    <a:pt x="15" y="65"/>
                  </a:lnTo>
                  <a:close/>
                  <a:moveTo>
                    <a:pt x="15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1"/>
                    <a:pt x="11" y="48"/>
                    <a:pt x="15" y="47"/>
                  </a:cubicBezTo>
                  <a:lnTo>
                    <a:pt x="15" y="57"/>
                  </a:lnTo>
                  <a:close/>
                  <a:moveTo>
                    <a:pt x="15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5" y="24"/>
                  </a:lnTo>
                  <a:close/>
                  <a:moveTo>
                    <a:pt x="15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9"/>
                    <a:pt x="11" y="6"/>
                    <a:pt x="15" y="6"/>
                  </a:cubicBezTo>
                  <a:lnTo>
                    <a:pt x="15" y="15"/>
                  </a:lnTo>
                  <a:close/>
                  <a:moveTo>
                    <a:pt x="22" y="65"/>
                  </a:moveTo>
                  <a:cubicBezTo>
                    <a:pt x="16" y="65"/>
                    <a:pt x="16" y="65"/>
                    <a:pt x="16" y="6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2" y="58"/>
                    <a:pt x="22" y="58"/>
                    <a:pt x="22" y="58"/>
                  </a:cubicBezTo>
                  <a:lnTo>
                    <a:pt x="22" y="65"/>
                  </a:lnTo>
                  <a:close/>
                  <a:moveTo>
                    <a:pt x="22" y="57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9" y="48"/>
                    <a:pt x="22" y="51"/>
                    <a:pt x="22" y="54"/>
                  </a:cubicBezTo>
                  <a:lnTo>
                    <a:pt x="22" y="57"/>
                  </a:lnTo>
                  <a:close/>
                  <a:moveTo>
                    <a:pt x="2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7"/>
                    <a:pt x="22" y="17"/>
                    <a:pt x="22" y="17"/>
                  </a:cubicBezTo>
                  <a:lnTo>
                    <a:pt x="22" y="24"/>
                  </a:lnTo>
                  <a:close/>
                  <a:moveTo>
                    <a:pt x="22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9" y="6"/>
                    <a:pt x="22" y="9"/>
                    <a:pt x="22" y="13"/>
                  </a:cubicBezTo>
                  <a:lnTo>
                    <a:pt x="22" y="15"/>
                  </a:lnTo>
                  <a:close/>
                  <a:moveTo>
                    <a:pt x="40" y="24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  <a:moveTo>
                    <a:pt x="40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9"/>
                    <a:pt x="37" y="6"/>
                    <a:pt x="40" y="6"/>
                  </a:cubicBezTo>
                  <a:lnTo>
                    <a:pt x="40" y="15"/>
                  </a:lnTo>
                  <a:close/>
                  <a:moveTo>
                    <a:pt x="47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7"/>
                    <a:pt x="47" y="17"/>
                    <a:pt x="47" y="17"/>
                  </a:cubicBezTo>
                  <a:lnTo>
                    <a:pt x="47" y="24"/>
                  </a:lnTo>
                  <a:close/>
                  <a:moveTo>
                    <a:pt x="47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5" y="6"/>
                    <a:pt x="47" y="9"/>
                    <a:pt x="47" y="13"/>
                  </a:cubicBezTo>
                  <a:lnTo>
                    <a:pt x="47" y="15"/>
                  </a:lnTo>
                  <a:close/>
                  <a:moveTo>
                    <a:pt x="66" y="24"/>
                  </a:moveTo>
                  <a:cubicBezTo>
                    <a:pt x="60" y="24"/>
                    <a:pt x="60" y="24"/>
                    <a:pt x="60" y="2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6" y="17"/>
                    <a:pt x="66" y="17"/>
                    <a:pt x="66" y="17"/>
                  </a:cubicBezTo>
                  <a:lnTo>
                    <a:pt x="66" y="24"/>
                  </a:lnTo>
                  <a:close/>
                  <a:moveTo>
                    <a:pt x="66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2" y="6"/>
                    <a:pt x="66" y="6"/>
                  </a:cubicBezTo>
                  <a:lnTo>
                    <a:pt x="66" y="15"/>
                  </a:lnTo>
                  <a:close/>
                  <a:moveTo>
                    <a:pt x="73" y="24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3" y="24"/>
                  </a:lnTo>
                  <a:close/>
                  <a:moveTo>
                    <a:pt x="73" y="15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70" y="6"/>
                    <a:pt x="73" y="9"/>
                    <a:pt x="73" y="13"/>
                  </a:cubicBezTo>
                  <a:lnTo>
                    <a:pt x="73" y="15"/>
                  </a:lnTo>
                  <a:close/>
                  <a:moveTo>
                    <a:pt x="91" y="65"/>
                  </a:moveTo>
                  <a:cubicBezTo>
                    <a:pt x="85" y="65"/>
                    <a:pt x="85" y="65"/>
                    <a:pt x="85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91" y="58"/>
                    <a:pt x="91" y="58"/>
                    <a:pt x="91" y="58"/>
                  </a:cubicBezTo>
                  <a:lnTo>
                    <a:pt x="91" y="65"/>
                  </a:lnTo>
                  <a:close/>
                  <a:moveTo>
                    <a:pt x="91" y="57"/>
                  </a:moveTo>
                  <a:cubicBezTo>
                    <a:pt x="85" y="57"/>
                    <a:pt x="85" y="57"/>
                    <a:pt x="85" y="57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1"/>
                    <a:pt x="88" y="48"/>
                    <a:pt x="91" y="47"/>
                  </a:cubicBezTo>
                  <a:lnTo>
                    <a:pt x="91" y="57"/>
                  </a:lnTo>
                  <a:close/>
                  <a:moveTo>
                    <a:pt x="91" y="24"/>
                  </a:moveTo>
                  <a:cubicBezTo>
                    <a:pt x="85" y="24"/>
                    <a:pt x="85" y="24"/>
                    <a:pt x="85" y="24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91" y="17"/>
                    <a:pt x="91" y="17"/>
                    <a:pt x="91" y="17"/>
                  </a:cubicBezTo>
                  <a:lnTo>
                    <a:pt x="91" y="24"/>
                  </a:lnTo>
                  <a:close/>
                  <a:moveTo>
                    <a:pt x="91" y="15"/>
                  </a:moveTo>
                  <a:cubicBezTo>
                    <a:pt x="85" y="15"/>
                    <a:pt x="85" y="15"/>
                    <a:pt x="85" y="15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9"/>
                    <a:pt x="88" y="6"/>
                    <a:pt x="91" y="6"/>
                  </a:cubicBezTo>
                  <a:lnTo>
                    <a:pt x="91" y="15"/>
                  </a:lnTo>
                  <a:close/>
                  <a:moveTo>
                    <a:pt x="99" y="65"/>
                  </a:moveTo>
                  <a:cubicBezTo>
                    <a:pt x="93" y="65"/>
                    <a:pt x="93" y="65"/>
                    <a:pt x="93" y="65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9" y="58"/>
                    <a:pt x="99" y="58"/>
                    <a:pt x="99" y="58"/>
                  </a:cubicBezTo>
                  <a:lnTo>
                    <a:pt x="99" y="65"/>
                  </a:lnTo>
                  <a:close/>
                  <a:moveTo>
                    <a:pt x="99" y="57"/>
                  </a:moveTo>
                  <a:cubicBezTo>
                    <a:pt x="93" y="57"/>
                    <a:pt x="93" y="57"/>
                    <a:pt x="93" y="5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6" y="48"/>
                    <a:pt x="99" y="51"/>
                    <a:pt x="99" y="54"/>
                  </a:cubicBezTo>
                  <a:lnTo>
                    <a:pt x="99" y="57"/>
                  </a:lnTo>
                  <a:close/>
                  <a:moveTo>
                    <a:pt x="99" y="24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9" y="17"/>
                    <a:pt x="99" y="17"/>
                    <a:pt x="99" y="17"/>
                  </a:cubicBezTo>
                  <a:lnTo>
                    <a:pt x="99" y="24"/>
                  </a:lnTo>
                  <a:close/>
                  <a:moveTo>
                    <a:pt x="99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6" y="6"/>
                    <a:pt x="99" y="9"/>
                    <a:pt x="99" y="13"/>
                  </a:cubicBezTo>
                  <a:lnTo>
                    <a:pt x="99" y="15"/>
                  </a:lnTo>
                  <a:close/>
                </a:path>
              </a:pathLst>
            </a:custGeom>
            <a:solidFill>
              <a:srgbClr val="C2B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1963738" y="2587625"/>
              <a:ext cx="166688" cy="136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73"/>
            <p:cNvSpPr>
              <a:spLocks/>
            </p:cNvSpPr>
            <p:nvPr/>
          </p:nvSpPr>
          <p:spPr bwMode="auto">
            <a:xfrm>
              <a:off x="1836738" y="2333625"/>
              <a:ext cx="425450" cy="95250"/>
            </a:xfrm>
            <a:custGeom>
              <a:avLst/>
              <a:gdLst>
                <a:gd name="T0" fmla="*/ 234 w 268"/>
                <a:gd name="T1" fmla="*/ 0 h 60"/>
                <a:gd name="T2" fmla="*/ 33 w 268"/>
                <a:gd name="T3" fmla="*/ 0 h 60"/>
                <a:gd name="T4" fmla="*/ 0 w 268"/>
                <a:gd name="T5" fmla="*/ 60 h 60"/>
                <a:gd name="T6" fmla="*/ 268 w 268"/>
                <a:gd name="T7" fmla="*/ 60 h 60"/>
                <a:gd name="T8" fmla="*/ 234 w 26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0">
                  <a:moveTo>
                    <a:pt x="234" y="0"/>
                  </a:moveTo>
                  <a:lnTo>
                    <a:pt x="33" y="0"/>
                  </a:lnTo>
                  <a:lnTo>
                    <a:pt x="0" y="60"/>
                  </a:lnTo>
                  <a:lnTo>
                    <a:pt x="268" y="6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174"/>
            <p:cNvSpPr>
              <a:spLocks noChangeArrowheads="1"/>
            </p:cNvSpPr>
            <p:nvPr/>
          </p:nvSpPr>
          <p:spPr bwMode="auto">
            <a:xfrm>
              <a:off x="1847850" y="2413000"/>
              <a:ext cx="398463" cy="12700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75"/>
            <p:cNvSpPr>
              <a:spLocks noChangeArrowheads="1"/>
            </p:cNvSpPr>
            <p:nvPr/>
          </p:nvSpPr>
          <p:spPr bwMode="auto">
            <a:xfrm>
              <a:off x="1847850" y="2538413"/>
              <a:ext cx="398463" cy="11113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76"/>
            <p:cNvSpPr>
              <a:spLocks noChangeArrowheads="1"/>
            </p:cNvSpPr>
            <p:nvPr/>
          </p:nvSpPr>
          <p:spPr bwMode="auto">
            <a:xfrm>
              <a:off x="1960563" y="2595563"/>
              <a:ext cx="7938" cy="128588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77"/>
            <p:cNvSpPr>
              <a:spLocks noChangeArrowheads="1"/>
            </p:cNvSpPr>
            <p:nvPr/>
          </p:nvSpPr>
          <p:spPr bwMode="auto">
            <a:xfrm>
              <a:off x="2125663" y="2595563"/>
              <a:ext cx="11113" cy="128588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78"/>
            <p:cNvSpPr>
              <a:spLocks/>
            </p:cNvSpPr>
            <p:nvPr/>
          </p:nvSpPr>
          <p:spPr bwMode="auto">
            <a:xfrm>
              <a:off x="1941513" y="2560638"/>
              <a:ext cx="211138" cy="49213"/>
            </a:xfrm>
            <a:custGeom>
              <a:avLst/>
              <a:gdLst>
                <a:gd name="T0" fmla="*/ 116 w 133"/>
                <a:gd name="T1" fmla="*/ 0 h 31"/>
                <a:gd name="T2" fmla="*/ 17 w 133"/>
                <a:gd name="T3" fmla="*/ 0 h 31"/>
                <a:gd name="T4" fmla="*/ 0 w 133"/>
                <a:gd name="T5" fmla="*/ 31 h 31"/>
                <a:gd name="T6" fmla="*/ 133 w 133"/>
                <a:gd name="T7" fmla="*/ 31 h 31"/>
                <a:gd name="T8" fmla="*/ 116 w 1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1">
                  <a:moveTo>
                    <a:pt x="116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133" y="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8564269" y="3820489"/>
            <a:ext cx="1227552" cy="2059273"/>
            <a:chOff x="3768725" y="1336675"/>
            <a:chExt cx="827088" cy="1387476"/>
          </a:xfrm>
        </p:grpSpPr>
        <p:sp>
          <p:nvSpPr>
            <p:cNvPr id="167" name="Freeform 131"/>
            <p:cNvSpPr>
              <a:spLocks/>
            </p:cNvSpPr>
            <p:nvPr/>
          </p:nvSpPr>
          <p:spPr bwMode="auto">
            <a:xfrm>
              <a:off x="3862388" y="1804988"/>
              <a:ext cx="244475" cy="744538"/>
            </a:xfrm>
            <a:custGeom>
              <a:avLst/>
              <a:gdLst>
                <a:gd name="T0" fmla="*/ 65 w 65"/>
                <a:gd name="T1" fmla="*/ 10 h 197"/>
                <a:gd name="T2" fmla="*/ 64 w 65"/>
                <a:gd name="T3" fmla="*/ 10 h 197"/>
                <a:gd name="T4" fmla="*/ 42 w 65"/>
                <a:gd name="T5" fmla="*/ 0 h 197"/>
                <a:gd name="T6" fmla="*/ 19 w 65"/>
                <a:gd name="T7" fmla="*/ 10 h 197"/>
                <a:gd name="T8" fmla="*/ 19 w 65"/>
                <a:gd name="T9" fmla="*/ 10 h 197"/>
                <a:gd name="T10" fmla="*/ 19 w 65"/>
                <a:gd name="T11" fmla="*/ 10 h 197"/>
                <a:gd name="T12" fmla="*/ 18 w 65"/>
                <a:gd name="T13" fmla="*/ 10 h 197"/>
                <a:gd name="T14" fmla="*/ 18 w 65"/>
                <a:gd name="T15" fmla="*/ 11 h 197"/>
                <a:gd name="T16" fmla="*/ 18 w 65"/>
                <a:gd name="T17" fmla="*/ 10 h 197"/>
                <a:gd name="T18" fmla="*/ 18 w 65"/>
                <a:gd name="T19" fmla="*/ 43 h 197"/>
                <a:gd name="T20" fmla="*/ 18 w 65"/>
                <a:gd name="T21" fmla="*/ 43 h 197"/>
                <a:gd name="T22" fmla="*/ 18 w 65"/>
                <a:gd name="T23" fmla="*/ 42 h 197"/>
                <a:gd name="T24" fmla="*/ 9 w 65"/>
                <a:gd name="T25" fmla="*/ 38 h 197"/>
                <a:gd name="T26" fmla="*/ 0 w 65"/>
                <a:gd name="T27" fmla="*/ 42 h 197"/>
                <a:gd name="T28" fmla="*/ 0 w 65"/>
                <a:gd name="T29" fmla="*/ 43 h 197"/>
                <a:gd name="T30" fmla="*/ 0 w 65"/>
                <a:gd name="T31" fmla="*/ 197 h 197"/>
                <a:gd name="T32" fmla="*/ 9 w 65"/>
                <a:gd name="T33" fmla="*/ 197 h 197"/>
                <a:gd name="T34" fmla="*/ 18 w 65"/>
                <a:gd name="T35" fmla="*/ 197 h 197"/>
                <a:gd name="T36" fmla="*/ 46 w 65"/>
                <a:gd name="T37" fmla="*/ 197 h 197"/>
                <a:gd name="T38" fmla="*/ 65 w 65"/>
                <a:gd name="T39" fmla="*/ 197 h 197"/>
                <a:gd name="T40" fmla="*/ 65 w 65"/>
                <a:gd name="T41" fmla="*/ 11 h 197"/>
                <a:gd name="T42" fmla="*/ 65 w 65"/>
                <a:gd name="T43" fmla="*/ 11 h 197"/>
                <a:gd name="T44" fmla="*/ 65 w 65"/>
                <a:gd name="T45" fmla="*/ 11 h 197"/>
                <a:gd name="T46" fmla="*/ 65 w 65"/>
                <a:gd name="T47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97">
                  <a:moveTo>
                    <a:pt x="65" y="10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59" y="4"/>
                    <a:pt x="51" y="0"/>
                    <a:pt x="42" y="0"/>
                  </a:cubicBezTo>
                  <a:cubicBezTo>
                    <a:pt x="33" y="0"/>
                    <a:pt x="25" y="4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40"/>
                    <a:pt x="13" y="38"/>
                    <a:pt x="9" y="38"/>
                  </a:cubicBezTo>
                  <a:cubicBezTo>
                    <a:pt x="5" y="38"/>
                    <a:pt x="2" y="40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10"/>
                  </a:lnTo>
                  <a:close/>
                </a:path>
              </a:pathLst>
            </a:custGeom>
            <a:solidFill>
              <a:srgbClr val="DEA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33"/>
            <p:cNvSpPr>
              <a:spLocks/>
            </p:cNvSpPr>
            <p:nvPr/>
          </p:nvSpPr>
          <p:spPr bwMode="auto">
            <a:xfrm>
              <a:off x="3989388" y="1336675"/>
              <a:ext cx="306388" cy="1130300"/>
            </a:xfrm>
            <a:custGeom>
              <a:avLst/>
              <a:gdLst>
                <a:gd name="T0" fmla="*/ 171 w 193"/>
                <a:gd name="T1" fmla="*/ 33 h 712"/>
                <a:gd name="T2" fmla="*/ 171 w 193"/>
                <a:gd name="T3" fmla="*/ 33 h 712"/>
                <a:gd name="T4" fmla="*/ 140 w 193"/>
                <a:gd name="T5" fmla="*/ 33 h 712"/>
                <a:gd name="T6" fmla="*/ 140 w 193"/>
                <a:gd name="T7" fmla="*/ 66 h 712"/>
                <a:gd name="T8" fmla="*/ 110 w 193"/>
                <a:gd name="T9" fmla="*/ 66 h 712"/>
                <a:gd name="T10" fmla="*/ 110 w 193"/>
                <a:gd name="T11" fmla="*/ 5 h 712"/>
                <a:gd name="T12" fmla="*/ 105 w 193"/>
                <a:gd name="T13" fmla="*/ 5 h 712"/>
                <a:gd name="T14" fmla="*/ 105 w 193"/>
                <a:gd name="T15" fmla="*/ 66 h 712"/>
                <a:gd name="T16" fmla="*/ 98 w 193"/>
                <a:gd name="T17" fmla="*/ 66 h 712"/>
                <a:gd name="T18" fmla="*/ 98 w 193"/>
                <a:gd name="T19" fmla="*/ 28 h 712"/>
                <a:gd name="T20" fmla="*/ 91 w 193"/>
                <a:gd name="T21" fmla="*/ 28 h 712"/>
                <a:gd name="T22" fmla="*/ 91 w 193"/>
                <a:gd name="T23" fmla="*/ 66 h 712"/>
                <a:gd name="T24" fmla="*/ 84 w 193"/>
                <a:gd name="T25" fmla="*/ 66 h 712"/>
                <a:gd name="T26" fmla="*/ 84 w 193"/>
                <a:gd name="T27" fmla="*/ 116 h 712"/>
                <a:gd name="T28" fmla="*/ 84 w 193"/>
                <a:gd name="T29" fmla="*/ 116 h 712"/>
                <a:gd name="T30" fmla="*/ 84 w 193"/>
                <a:gd name="T31" fmla="*/ 0 h 712"/>
                <a:gd name="T32" fmla="*/ 65 w 193"/>
                <a:gd name="T33" fmla="*/ 0 h 712"/>
                <a:gd name="T34" fmla="*/ 65 w 193"/>
                <a:gd name="T35" fmla="*/ 116 h 712"/>
                <a:gd name="T36" fmla="*/ 65 w 193"/>
                <a:gd name="T37" fmla="*/ 116 h 712"/>
                <a:gd name="T38" fmla="*/ 31 w 193"/>
                <a:gd name="T39" fmla="*/ 71 h 712"/>
                <a:gd name="T40" fmla="*/ 0 w 193"/>
                <a:gd name="T41" fmla="*/ 116 h 712"/>
                <a:gd name="T42" fmla="*/ 0 w 193"/>
                <a:gd name="T43" fmla="*/ 712 h 712"/>
                <a:gd name="T44" fmla="*/ 129 w 193"/>
                <a:gd name="T45" fmla="*/ 712 h 712"/>
                <a:gd name="T46" fmla="*/ 193 w 193"/>
                <a:gd name="T47" fmla="*/ 712 h 712"/>
                <a:gd name="T48" fmla="*/ 193 w 193"/>
                <a:gd name="T49" fmla="*/ 188 h 712"/>
                <a:gd name="T50" fmla="*/ 171 w 193"/>
                <a:gd name="T51" fmla="*/ 188 h 712"/>
                <a:gd name="T52" fmla="*/ 171 w 193"/>
                <a:gd name="T53" fmla="*/ 33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3" h="712">
                  <a:moveTo>
                    <a:pt x="171" y="33"/>
                  </a:moveTo>
                  <a:lnTo>
                    <a:pt x="171" y="33"/>
                  </a:lnTo>
                  <a:lnTo>
                    <a:pt x="140" y="33"/>
                  </a:lnTo>
                  <a:lnTo>
                    <a:pt x="140" y="66"/>
                  </a:lnTo>
                  <a:lnTo>
                    <a:pt x="110" y="66"/>
                  </a:lnTo>
                  <a:lnTo>
                    <a:pt x="110" y="5"/>
                  </a:lnTo>
                  <a:lnTo>
                    <a:pt x="105" y="5"/>
                  </a:lnTo>
                  <a:lnTo>
                    <a:pt x="105" y="66"/>
                  </a:lnTo>
                  <a:lnTo>
                    <a:pt x="98" y="66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91" y="66"/>
                  </a:lnTo>
                  <a:lnTo>
                    <a:pt x="84" y="6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31" y="71"/>
                  </a:lnTo>
                  <a:lnTo>
                    <a:pt x="0" y="116"/>
                  </a:lnTo>
                  <a:lnTo>
                    <a:pt x="0" y="712"/>
                  </a:lnTo>
                  <a:lnTo>
                    <a:pt x="129" y="712"/>
                  </a:lnTo>
                  <a:lnTo>
                    <a:pt x="193" y="712"/>
                  </a:lnTo>
                  <a:lnTo>
                    <a:pt x="193" y="188"/>
                  </a:lnTo>
                  <a:lnTo>
                    <a:pt x="171" y="188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rgbClr val="746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34"/>
            <p:cNvSpPr>
              <a:spLocks/>
            </p:cNvSpPr>
            <p:nvPr/>
          </p:nvSpPr>
          <p:spPr bwMode="auto">
            <a:xfrm>
              <a:off x="3768725" y="1755775"/>
              <a:ext cx="488950" cy="963613"/>
            </a:xfrm>
            <a:custGeom>
              <a:avLst/>
              <a:gdLst>
                <a:gd name="T0" fmla="*/ 130 w 130"/>
                <a:gd name="T1" fmla="*/ 88 h 255"/>
                <a:gd name="T2" fmla="*/ 65 w 130"/>
                <a:gd name="T3" fmla="*/ 65 h 255"/>
                <a:gd name="T4" fmla="*/ 62 w 130"/>
                <a:gd name="T5" fmla="*/ 65 h 255"/>
                <a:gd name="T6" fmla="*/ 62 w 130"/>
                <a:gd name="T7" fmla="*/ 22 h 255"/>
                <a:gd name="T8" fmla="*/ 66 w 130"/>
                <a:gd name="T9" fmla="*/ 22 h 255"/>
                <a:gd name="T10" fmla="*/ 64 w 130"/>
                <a:gd name="T11" fmla="*/ 19 h 255"/>
                <a:gd name="T12" fmla="*/ 41 w 130"/>
                <a:gd name="T13" fmla="*/ 0 h 255"/>
                <a:gd name="T14" fmla="*/ 18 w 130"/>
                <a:gd name="T15" fmla="*/ 19 h 255"/>
                <a:gd name="T16" fmla="*/ 16 w 130"/>
                <a:gd name="T17" fmla="*/ 22 h 255"/>
                <a:gd name="T18" fmla="*/ 20 w 130"/>
                <a:gd name="T19" fmla="*/ 22 h 255"/>
                <a:gd name="T20" fmla="*/ 20 w 130"/>
                <a:gd name="T21" fmla="*/ 74 h 255"/>
                <a:gd name="T22" fmla="*/ 4 w 130"/>
                <a:gd name="T23" fmla="*/ 84 h 255"/>
                <a:gd name="T24" fmla="*/ 0 w 130"/>
                <a:gd name="T25" fmla="*/ 88 h 255"/>
                <a:gd name="T26" fmla="*/ 20 w 130"/>
                <a:gd name="T27" fmla="*/ 88 h 255"/>
                <a:gd name="T28" fmla="*/ 20 w 130"/>
                <a:gd name="T29" fmla="*/ 88 h 255"/>
                <a:gd name="T30" fmla="*/ 7 w 130"/>
                <a:gd name="T31" fmla="*/ 88 h 255"/>
                <a:gd name="T32" fmla="*/ 7 w 130"/>
                <a:gd name="T33" fmla="*/ 255 h 255"/>
                <a:gd name="T34" fmla="*/ 123 w 130"/>
                <a:gd name="T35" fmla="*/ 255 h 255"/>
                <a:gd name="T36" fmla="*/ 123 w 130"/>
                <a:gd name="T37" fmla="*/ 88 h 255"/>
                <a:gd name="T38" fmla="*/ 130 w 130"/>
                <a:gd name="T39" fmla="*/ 8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55">
                  <a:moveTo>
                    <a:pt x="130" y="88"/>
                  </a:moveTo>
                  <a:cubicBezTo>
                    <a:pt x="125" y="71"/>
                    <a:pt x="90" y="65"/>
                    <a:pt x="65" y="65"/>
                  </a:cubicBezTo>
                  <a:cubicBezTo>
                    <a:pt x="64" y="65"/>
                    <a:pt x="63" y="65"/>
                    <a:pt x="62" y="65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8"/>
                    <a:pt x="50" y="0"/>
                    <a:pt x="41" y="0"/>
                  </a:cubicBezTo>
                  <a:cubicBezTo>
                    <a:pt x="31" y="0"/>
                    <a:pt x="23" y="8"/>
                    <a:pt x="18" y="19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4" y="77"/>
                    <a:pt x="8" y="80"/>
                    <a:pt x="4" y="8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123" y="255"/>
                    <a:pt x="123" y="255"/>
                    <a:pt x="123" y="255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30" y="88"/>
                  </a:lnTo>
                  <a:close/>
                </a:path>
              </a:pathLst>
            </a:custGeom>
            <a:solidFill>
              <a:srgbClr val="5C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37"/>
            <p:cNvSpPr>
              <a:spLocks/>
            </p:cNvSpPr>
            <p:nvPr/>
          </p:nvSpPr>
          <p:spPr bwMode="auto">
            <a:xfrm>
              <a:off x="4291013" y="1563688"/>
              <a:ext cx="304800" cy="1155700"/>
            </a:xfrm>
            <a:custGeom>
              <a:avLst/>
              <a:gdLst>
                <a:gd name="T0" fmla="*/ 176 w 192"/>
                <a:gd name="T1" fmla="*/ 212 h 728"/>
                <a:gd name="T2" fmla="*/ 176 w 192"/>
                <a:gd name="T3" fmla="*/ 138 h 728"/>
                <a:gd name="T4" fmla="*/ 140 w 192"/>
                <a:gd name="T5" fmla="*/ 138 h 728"/>
                <a:gd name="T6" fmla="*/ 140 w 192"/>
                <a:gd name="T7" fmla="*/ 66 h 728"/>
                <a:gd name="T8" fmla="*/ 107 w 192"/>
                <a:gd name="T9" fmla="*/ 66 h 728"/>
                <a:gd name="T10" fmla="*/ 107 w 192"/>
                <a:gd name="T11" fmla="*/ 19 h 728"/>
                <a:gd name="T12" fmla="*/ 105 w 192"/>
                <a:gd name="T13" fmla="*/ 19 h 728"/>
                <a:gd name="T14" fmla="*/ 105 w 192"/>
                <a:gd name="T15" fmla="*/ 66 h 728"/>
                <a:gd name="T16" fmla="*/ 98 w 192"/>
                <a:gd name="T17" fmla="*/ 66 h 728"/>
                <a:gd name="T18" fmla="*/ 98 w 192"/>
                <a:gd name="T19" fmla="*/ 0 h 728"/>
                <a:gd name="T20" fmla="*/ 86 w 192"/>
                <a:gd name="T21" fmla="*/ 0 h 728"/>
                <a:gd name="T22" fmla="*/ 86 w 192"/>
                <a:gd name="T23" fmla="*/ 66 h 728"/>
                <a:gd name="T24" fmla="*/ 52 w 192"/>
                <a:gd name="T25" fmla="*/ 66 h 728"/>
                <a:gd name="T26" fmla="*/ 52 w 192"/>
                <a:gd name="T27" fmla="*/ 138 h 728"/>
                <a:gd name="T28" fmla="*/ 17 w 192"/>
                <a:gd name="T29" fmla="*/ 138 h 728"/>
                <a:gd name="T30" fmla="*/ 17 w 192"/>
                <a:gd name="T31" fmla="*/ 212 h 728"/>
                <a:gd name="T32" fmla="*/ 0 w 192"/>
                <a:gd name="T33" fmla="*/ 212 h 728"/>
                <a:gd name="T34" fmla="*/ 0 w 192"/>
                <a:gd name="T35" fmla="*/ 728 h 728"/>
                <a:gd name="T36" fmla="*/ 192 w 192"/>
                <a:gd name="T37" fmla="*/ 728 h 728"/>
                <a:gd name="T38" fmla="*/ 192 w 192"/>
                <a:gd name="T39" fmla="*/ 212 h 728"/>
                <a:gd name="T40" fmla="*/ 176 w 192"/>
                <a:gd name="T41" fmla="*/ 21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728">
                  <a:moveTo>
                    <a:pt x="176" y="212"/>
                  </a:moveTo>
                  <a:lnTo>
                    <a:pt x="176" y="138"/>
                  </a:lnTo>
                  <a:lnTo>
                    <a:pt x="140" y="138"/>
                  </a:lnTo>
                  <a:lnTo>
                    <a:pt x="140" y="66"/>
                  </a:lnTo>
                  <a:lnTo>
                    <a:pt x="107" y="66"/>
                  </a:lnTo>
                  <a:lnTo>
                    <a:pt x="107" y="19"/>
                  </a:lnTo>
                  <a:lnTo>
                    <a:pt x="105" y="19"/>
                  </a:lnTo>
                  <a:lnTo>
                    <a:pt x="105" y="66"/>
                  </a:lnTo>
                  <a:lnTo>
                    <a:pt x="98" y="66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86" y="66"/>
                  </a:lnTo>
                  <a:lnTo>
                    <a:pt x="52" y="66"/>
                  </a:lnTo>
                  <a:lnTo>
                    <a:pt x="52" y="138"/>
                  </a:lnTo>
                  <a:lnTo>
                    <a:pt x="17" y="138"/>
                  </a:lnTo>
                  <a:lnTo>
                    <a:pt x="17" y="212"/>
                  </a:lnTo>
                  <a:lnTo>
                    <a:pt x="0" y="212"/>
                  </a:lnTo>
                  <a:lnTo>
                    <a:pt x="0" y="728"/>
                  </a:lnTo>
                  <a:lnTo>
                    <a:pt x="192" y="728"/>
                  </a:lnTo>
                  <a:lnTo>
                    <a:pt x="192" y="212"/>
                  </a:lnTo>
                  <a:lnTo>
                    <a:pt x="176" y="212"/>
                  </a:lnTo>
                  <a:close/>
                </a:path>
              </a:pathLst>
            </a:custGeom>
            <a:solidFill>
              <a:srgbClr val="5C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38"/>
            <p:cNvSpPr>
              <a:spLocks noChangeArrowheads="1"/>
            </p:cNvSpPr>
            <p:nvPr/>
          </p:nvSpPr>
          <p:spPr bwMode="auto">
            <a:xfrm>
              <a:off x="4449763" y="1974850"/>
              <a:ext cx="30163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139"/>
            <p:cNvSpPr>
              <a:spLocks noChangeArrowheads="1"/>
            </p:cNvSpPr>
            <p:nvPr/>
          </p:nvSpPr>
          <p:spPr bwMode="auto">
            <a:xfrm>
              <a:off x="4373563" y="2122488"/>
              <a:ext cx="3016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140"/>
            <p:cNvSpPr>
              <a:spLocks noChangeArrowheads="1"/>
            </p:cNvSpPr>
            <p:nvPr/>
          </p:nvSpPr>
          <p:spPr bwMode="auto">
            <a:xfrm>
              <a:off x="4403725" y="2224088"/>
              <a:ext cx="3492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141"/>
            <p:cNvSpPr>
              <a:spLocks noChangeArrowheads="1"/>
            </p:cNvSpPr>
            <p:nvPr/>
          </p:nvSpPr>
          <p:spPr bwMode="auto">
            <a:xfrm>
              <a:off x="4351338" y="2398713"/>
              <a:ext cx="30163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142"/>
            <p:cNvSpPr>
              <a:spLocks noChangeArrowheads="1"/>
            </p:cNvSpPr>
            <p:nvPr/>
          </p:nvSpPr>
          <p:spPr bwMode="auto">
            <a:xfrm>
              <a:off x="4310063" y="2516188"/>
              <a:ext cx="33338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143"/>
            <p:cNvSpPr>
              <a:spLocks noChangeArrowheads="1"/>
            </p:cNvSpPr>
            <p:nvPr/>
          </p:nvSpPr>
          <p:spPr bwMode="auto">
            <a:xfrm>
              <a:off x="4521200" y="2327275"/>
              <a:ext cx="3016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144"/>
            <p:cNvSpPr>
              <a:spLocks noChangeArrowheads="1"/>
            </p:cNvSpPr>
            <p:nvPr/>
          </p:nvSpPr>
          <p:spPr bwMode="auto">
            <a:xfrm>
              <a:off x="4446588" y="2473325"/>
              <a:ext cx="301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145"/>
            <p:cNvSpPr>
              <a:spLocks noChangeArrowheads="1"/>
            </p:cNvSpPr>
            <p:nvPr/>
          </p:nvSpPr>
          <p:spPr bwMode="auto">
            <a:xfrm>
              <a:off x="4476750" y="2576513"/>
              <a:ext cx="33338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146"/>
            <p:cNvSpPr>
              <a:spLocks noChangeArrowheads="1"/>
            </p:cNvSpPr>
            <p:nvPr/>
          </p:nvSpPr>
          <p:spPr bwMode="auto">
            <a:xfrm>
              <a:off x="4367213" y="1838325"/>
              <a:ext cx="33338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147"/>
            <p:cNvSpPr>
              <a:spLocks noChangeArrowheads="1"/>
            </p:cNvSpPr>
            <p:nvPr/>
          </p:nvSpPr>
          <p:spPr bwMode="auto">
            <a:xfrm>
              <a:off x="4460875" y="1709738"/>
              <a:ext cx="33338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161"/>
            <p:cNvSpPr>
              <a:spLocks noChangeArrowheads="1"/>
            </p:cNvSpPr>
            <p:nvPr/>
          </p:nvSpPr>
          <p:spPr bwMode="auto">
            <a:xfrm>
              <a:off x="4186238" y="2308225"/>
              <a:ext cx="379413" cy="392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62"/>
            <p:cNvSpPr>
              <a:spLocks noEditPoints="1"/>
            </p:cNvSpPr>
            <p:nvPr/>
          </p:nvSpPr>
          <p:spPr bwMode="auto">
            <a:xfrm>
              <a:off x="4175125" y="2300288"/>
              <a:ext cx="398463" cy="423863"/>
            </a:xfrm>
            <a:custGeom>
              <a:avLst/>
              <a:gdLst>
                <a:gd name="T0" fmla="*/ 106 w 106"/>
                <a:gd name="T1" fmla="*/ 0 h 112"/>
                <a:gd name="T2" fmla="*/ 91 w 106"/>
                <a:gd name="T3" fmla="*/ 18 h 112"/>
                <a:gd name="T4" fmla="*/ 91 w 106"/>
                <a:gd name="T5" fmla="*/ 19 h 112"/>
                <a:gd name="T6" fmla="*/ 85 w 106"/>
                <a:gd name="T7" fmla="*/ 47 h 112"/>
                <a:gd name="T8" fmla="*/ 85 w 106"/>
                <a:gd name="T9" fmla="*/ 47 h 112"/>
                <a:gd name="T10" fmla="*/ 85 w 106"/>
                <a:gd name="T11" fmla="*/ 58 h 112"/>
                <a:gd name="T12" fmla="*/ 91 w 106"/>
                <a:gd name="T13" fmla="*/ 89 h 112"/>
                <a:gd name="T14" fmla="*/ 65 w 106"/>
                <a:gd name="T15" fmla="*/ 9 h 112"/>
                <a:gd name="T16" fmla="*/ 59 w 106"/>
                <a:gd name="T17" fmla="*/ 19 h 112"/>
                <a:gd name="T18" fmla="*/ 59 w 106"/>
                <a:gd name="T19" fmla="*/ 19 h 112"/>
                <a:gd name="T20" fmla="*/ 59 w 106"/>
                <a:gd name="T21" fmla="*/ 49 h 112"/>
                <a:gd name="T22" fmla="*/ 40 w 106"/>
                <a:gd name="T23" fmla="*/ 18 h 112"/>
                <a:gd name="T24" fmla="*/ 40 w 106"/>
                <a:gd name="T25" fmla="*/ 19 h 112"/>
                <a:gd name="T26" fmla="*/ 34 w 106"/>
                <a:gd name="T27" fmla="*/ 47 h 112"/>
                <a:gd name="T28" fmla="*/ 34 w 106"/>
                <a:gd name="T29" fmla="*/ 47 h 112"/>
                <a:gd name="T30" fmla="*/ 8 w 106"/>
                <a:gd name="T31" fmla="*/ 18 h 112"/>
                <a:gd name="T32" fmla="*/ 14 w 106"/>
                <a:gd name="T33" fmla="*/ 26 h 112"/>
                <a:gd name="T34" fmla="*/ 14 w 106"/>
                <a:gd name="T35" fmla="*/ 40 h 112"/>
                <a:gd name="T36" fmla="*/ 8 w 106"/>
                <a:gd name="T37" fmla="*/ 51 h 112"/>
                <a:gd name="T38" fmla="*/ 8 w 106"/>
                <a:gd name="T39" fmla="*/ 51 h 112"/>
                <a:gd name="T40" fmla="*/ 8 w 106"/>
                <a:gd name="T41" fmla="*/ 89 h 112"/>
                <a:gd name="T42" fmla="*/ 14 w 106"/>
                <a:gd name="T43" fmla="*/ 91 h 112"/>
                <a:gd name="T44" fmla="*/ 16 w 106"/>
                <a:gd name="T45" fmla="*/ 98 h 112"/>
                <a:gd name="T46" fmla="*/ 21 w 106"/>
                <a:gd name="T47" fmla="*/ 89 h 112"/>
                <a:gd name="T48" fmla="*/ 21 w 106"/>
                <a:gd name="T49" fmla="*/ 89 h 112"/>
                <a:gd name="T50" fmla="*/ 21 w 106"/>
                <a:gd name="T51" fmla="*/ 51 h 112"/>
                <a:gd name="T52" fmla="*/ 16 w 106"/>
                <a:gd name="T53" fmla="*/ 40 h 112"/>
                <a:gd name="T54" fmla="*/ 16 w 106"/>
                <a:gd name="T55" fmla="*/ 26 h 112"/>
                <a:gd name="T56" fmla="*/ 21 w 106"/>
                <a:gd name="T57" fmla="*/ 18 h 112"/>
                <a:gd name="T58" fmla="*/ 21 w 106"/>
                <a:gd name="T59" fmla="*/ 18 h 112"/>
                <a:gd name="T60" fmla="*/ 40 w 106"/>
                <a:gd name="T61" fmla="*/ 58 h 112"/>
                <a:gd name="T62" fmla="*/ 41 w 106"/>
                <a:gd name="T63" fmla="*/ 51 h 112"/>
                <a:gd name="T64" fmla="*/ 41 w 106"/>
                <a:gd name="T65" fmla="*/ 49 h 112"/>
                <a:gd name="T66" fmla="*/ 47 w 106"/>
                <a:gd name="T67" fmla="*/ 26 h 112"/>
                <a:gd name="T68" fmla="*/ 47 w 106"/>
                <a:gd name="T69" fmla="*/ 26 h 112"/>
                <a:gd name="T70" fmla="*/ 47 w 106"/>
                <a:gd name="T71" fmla="*/ 15 h 112"/>
                <a:gd name="T72" fmla="*/ 65 w 106"/>
                <a:gd name="T73" fmla="*/ 51 h 112"/>
                <a:gd name="T74" fmla="*/ 67 w 106"/>
                <a:gd name="T75" fmla="*/ 58 h 112"/>
                <a:gd name="T76" fmla="*/ 73 w 106"/>
                <a:gd name="T77" fmla="*/ 49 h 112"/>
                <a:gd name="T78" fmla="*/ 73 w 106"/>
                <a:gd name="T79" fmla="*/ 49 h 112"/>
                <a:gd name="T80" fmla="*/ 73 w 106"/>
                <a:gd name="T81" fmla="*/ 19 h 112"/>
                <a:gd name="T82" fmla="*/ 67 w 106"/>
                <a:gd name="T83" fmla="*/ 9 h 112"/>
                <a:gd name="T84" fmla="*/ 85 w 106"/>
                <a:gd name="T85" fmla="*/ 91 h 112"/>
                <a:gd name="T86" fmla="*/ 98 w 106"/>
                <a:gd name="T87" fmla="*/ 98 h 112"/>
                <a:gd name="T88" fmla="*/ 98 w 106"/>
                <a:gd name="T89" fmla="*/ 98 h 112"/>
                <a:gd name="T90" fmla="*/ 98 w 106"/>
                <a:gd name="T91" fmla="*/ 87 h 112"/>
                <a:gd name="T92" fmla="*/ 92 w 106"/>
                <a:gd name="T93" fmla="*/ 51 h 112"/>
                <a:gd name="T94" fmla="*/ 92 w 106"/>
                <a:gd name="T95" fmla="*/ 49 h 112"/>
                <a:gd name="T96" fmla="*/ 98 w 106"/>
                <a:gd name="T97" fmla="*/ 26 h 112"/>
                <a:gd name="T98" fmla="*/ 98 w 106"/>
                <a:gd name="T99" fmla="*/ 26 h 112"/>
                <a:gd name="T100" fmla="*/ 98 w 106"/>
                <a:gd name="T101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12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0"/>
                  </a:lnTo>
                  <a:close/>
                  <a:moveTo>
                    <a:pt x="85" y="15"/>
                  </a:moveTo>
                  <a:cubicBezTo>
                    <a:pt x="85" y="12"/>
                    <a:pt x="88" y="9"/>
                    <a:pt x="91" y="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5" y="18"/>
                    <a:pt x="85" y="18"/>
                    <a:pt x="85" y="18"/>
                  </a:cubicBezTo>
                  <a:lnTo>
                    <a:pt x="85" y="15"/>
                  </a:lnTo>
                  <a:close/>
                  <a:moveTo>
                    <a:pt x="85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5" y="19"/>
                  </a:lnTo>
                  <a:close/>
                  <a:moveTo>
                    <a:pt x="85" y="47"/>
                  </a:moveTo>
                  <a:cubicBezTo>
                    <a:pt x="85" y="43"/>
                    <a:pt x="88" y="41"/>
                    <a:pt x="91" y="40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lnTo>
                    <a:pt x="85" y="47"/>
                  </a:lnTo>
                  <a:close/>
                  <a:moveTo>
                    <a:pt x="85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85" y="58"/>
                    <a:pt x="85" y="58"/>
                    <a:pt x="85" y="58"/>
                  </a:cubicBezTo>
                  <a:lnTo>
                    <a:pt x="85" y="51"/>
                  </a:lnTo>
                  <a:close/>
                  <a:moveTo>
                    <a:pt x="85" y="87"/>
                  </a:moveTo>
                  <a:cubicBezTo>
                    <a:pt x="85" y="84"/>
                    <a:pt x="88" y="81"/>
                    <a:pt x="91" y="8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85" y="89"/>
                    <a:pt x="85" y="89"/>
                    <a:pt x="85" y="89"/>
                  </a:cubicBezTo>
                  <a:lnTo>
                    <a:pt x="85" y="87"/>
                  </a:lnTo>
                  <a:close/>
                  <a:moveTo>
                    <a:pt x="59" y="15"/>
                  </a:moveTo>
                  <a:cubicBezTo>
                    <a:pt x="59" y="12"/>
                    <a:pt x="62" y="9"/>
                    <a:pt x="65" y="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9" y="15"/>
                  </a:lnTo>
                  <a:close/>
                  <a:moveTo>
                    <a:pt x="59" y="19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9" y="26"/>
                    <a:pt x="59" y="26"/>
                    <a:pt x="59" y="26"/>
                  </a:cubicBezTo>
                  <a:lnTo>
                    <a:pt x="59" y="19"/>
                  </a:lnTo>
                  <a:close/>
                  <a:moveTo>
                    <a:pt x="59" y="47"/>
                  </a:moveTo>
                  <a:cubicBezTo>
                    <a:pt x="59" y="43"/>
                    <a:pt x="62" y="41"/>
                    <a:pt x="65" y="40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47"/>
                  </a:lnTo>
                  <a:close/>
                  <a:moveTo>
                    <a:pt x="34" y="15"/>
                  </a:moveTo>
                  <a:cubicBezTo>
                    <a:pt x="34" y="12"/>
                    <a:pt x="36" y="9"/>
                    <a:pt x="40" y="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5"/>
                  </a:lnTo>
                  <a:close/>
                  <a:moveTo>
                    <a:pt x="34" y="19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4" y="26"/>
                    <a:pt x="34" y="26"/>
                    <a:pt x="34" y="26"/>
                  </a:cubicBezTo>
                  <a:lnTo>
                    <a:pt x="34" y="19"/>
                  </a:lnTo>
                  <a:close/>
                  <a:moveTo>
                    <a:pt x="34" y="47"/>
                  </a:moveTo>
                  <a:cubicBezTo>
                    <a:pt x="34" y="43"/>
                    <a:pt x="36" y="41"/>
                    <a:pt x="40" y="40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4" y="49"/>
                    <a:pt x="34" y="49"/>
                    <a:pt x="34" y="49"/>
                  </a:cubicBezTo>
                  <a:lnTo>
                    <a:pt x="34" y="47"/>
                  </a:lnTo>
                  <a:close/>
                  <a:moveTo>
                    <a:pt x="8" y="15"/>
                  </a:moveTo>
                  <a:cubicBezTo>
                    <a:pt x="8" y="12"/>
                    <a:pt x="11" y="9"/>
                    <a:pt x="14" y="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8" y="15"/>
                  </a:lnTo>
                  <a:close/>
                  <a:moveTo>
                    <a:pt x="8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19"/>
                  </a:lnTo>
                  <a:close/>
                  <a:moveTo>
                    <a:pt x="8" y="47"/>
                  </a:moveTo>
                  <a:cubicBezTo>
                    <a:pt x="8" y="43"/>
                    <a:pt x="11" y="41"/>
                    <a:pt x="14" y="4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8" y="49"/>
                    <a:pt x="8" y="49"/>
                    <a:pt x="8" y="49"/>
                  </a:cubicBezTo>
                  <a:lnTo>
                    <a:pt x="8" y="47"/>
                  </a:lnTo>
                  <a:close/>
                  <a:moveTo>
                    <a:pt x="8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8" y="58"/>
                    <a:pt x="8" y="58"/>
                    <a:pt x="8" y="58"/>
                  </a:cubicBezTo>
                  <a:lnTo>
                    <a:pt x="8" y="51"/>
                  </a:lnTo>
                  <a:close/>
                  <a:moveTo>
                    <a:pt x="8" y="87"/>
                  </a:moveTo>
                  <a:cubicBezTo>
                    <a:pt x="8" y="84"/>
                    <a:pt x="11" y="81"/>
                    <a:pt x="14" y="80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8" y="89"/>
                    <a:pt x="8" y="89"/>
                    <a:pt x="8" y="89"/>
                  </a:cubicBezTo>
                  <a:lnTo>
                    <a:pt x="8" y="87"/>
                  </a:lnTo>
                  <a:close/>
                  <a:moveTo>
                    <a:pt x="8" y="98"/>
                  </a:moveTo>
                  <a:cubicBezTo>
                    <a:pt x="8" y="91"/>
                    <a:pt x="8" y="91"/>
                    <a:pt x="8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8"/>
                    <a:pt x="14" y="98"/>
                    <a:pt x="14" y="98"/>
                  </a:cubicBezTo>
                  <a:lnTo>
                    <a:pt x="8" y="98"/>
                  </a:lnTo>
                  <a:close/>
                  <a:moveTo>
                    <a:pt x="21" y="98"/>
                  </a:moveTo>
                  <a:cubicBezTo>
                    <a:pt x="16" y="98"/>
                    <a:pt x="16" y="98"/>
                    <a:pt x="16" y="9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21" y="91"/>
                    <a:pt x="21" y="91"/>
                    <a:pt x="21" y="91"/>
                  </a:cubicBezTo>
                  <a:lnTo>
                    <a:pt x="21" y="98"/>
                  </a:lnTo>
                  <a:close/>
                  <a:moveTo>
                    <a:pt x="21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81"/>
                    <a:pt x="21" y="84"/>
                    <a:pt x="21" y="87"/>
                  </a:cubicBezTo>
                  <a:lnTo>
                    <a:pt x="21" y="89"/>
                  </a:lnTo>
                  <a:close/>
                  <a:moveTo>
                    <a:pt x="21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1" y="51"/>
                    <a:pt x="21" y="51"/>
                    <a:pt x="21" y="51"/>
                  </a:cubicBezTo>
                  <a:lnTo>
                    <a:pt x="21" y="58"/>
                  </a:lnTo>
                  <a:close/>
                  <a:moveTo>
                    <a:pt x="21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9" y="41"/>
                    <a:pt x="21" y="43"/>
                    <a:pt x="21" y="47"/>
                  </a:cubicBezTo>
                  <a:lnTo>
                    <a:pt x="21" y="49"/>
                  </a:lnTo>
                  <a:close/>
                  <a:moveTo>
                    <a:pt x="21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1" y="19"/>
                    <a:pt x="21" y="19"/>
                    <a:pt x="21" y="19"/>
                  </a:cubicBezTo>
                  <a:lnTo>
                    <a:pt x="21" y="26"/>
                  </a:lnTo>
                  <a:close/>
                  <a:moveTo>
                    <a:pt x="21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12"/>
                    <a:pt x="21" y="15"/>
                  </a:cubicBezTo>
                  <a:lnTo>
                    <a:pt x="21" y="18"/>
                  </a:lnTo>
                  <a:close/>
                  <a:moveTo>
                    <a:pt x="34" y="5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8"/>
                    <a:pt x="40" y="58"/>
                    <a:pt x="40" y="58"/>
                  </a:cubicBezTo>
                  <a:lnTo>
                    <a:pt x="34" y="58"/>
                  </a:lnTo>
                  <a:close/>
                  <a:moveTo>
                    <a:pt x="47" y="58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7" y="51"/>
                    <a:pt x="47" y="51"/>
                    <a:pt x="47" y="51"/>
                  </a:cubicBezTo>
                  <a:lnTo>
                    <a:pt x="47" y="58"/>
                  </a:lnTo>
                  <a:close/>
                  <a:moveTo>
                    <a:pt x="47" y="49"/>
                  </a:moveTo>
                  <a:cubicBezTo>
                    <a:pt x="41" y="49"/>
                    <a:pt x="41" y="49"/>
                    <a:pt x="41" y="4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41"/>
                    <a:pt x="47" y="43"/>
                    <a:pt x="47" y="47"/>
                  </a:cubicBezTo>
                  <a:lnTo>
                    <a:pt x="47" y="49"/>
                  </a:lnTo>
                  <a:close/>
                  <a:moveTo>
                    <a:pt x="47" y="26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7" y="19"/>
                    <a:pt x="47" y="19"/>
                    <a:pt x="47" y="19"/>
                  </a:cubicBezTo>
                  <a:lnTo>
                    <a:pt x="47" y="26"/>
                  </a:lnTo>
                  <a:close/>
                  <a:moveTo>
                    <a:pt x="47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4" y="9"/>
                    <a:pt x="47" y="12"/>
                    <a:pt x="47" y="15"/>
                  </a:cubicBezTo>
                  <a:lnTo>
                    <a:pt x="47" y="18"/>
                  </a:lnTo>
                  <a:close/>
                  <a:moveTo>
                    <a:pt x="59" y="58"/>
                  </a:moveTo>
                  <a:cubicBezTo>
                    <a:pt x="59" y="51"/>
                    <a:pt x="59" y="51"/>
                    <a:pt x="59" y="51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5" y="58"/>
                    <a:pt x="65" y="58"/>
                    <a:pt x="65" y="58"/>
                  </a:cubicBezTo>
                  <a:lnTo>
                    <a:pt x="59" y="58"/>
                  </a:lnTo>
                  <a:close/>
                  <a:moveTo>
                    <a:pt x="73" y="58"/>
                  </a:moveTo>
                  <a:cubicBezTo>
                    <a:pt x="67" y="58"/>
                    <a:pt x="67" y="58"/>
                    <a:pt x="67" y="58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3" y="51"/>
                    <a:pt x="73" y="51"/>
                    <a:pt x="73" y="51"/>
                  </a:cubicBezTo>
                  <a:lnTo>
                    <a:pt x="73" y="58"/>
                  </a:lnTo>
                  <a:close/>
                  <a:moveTo>
                    <a:pt x="73" y="49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0" y="41"/>
                    <a:pt x="73" y="43"/>
                    <a:pt x="73" y="47"/>
                  </a:cubicBezTo>
                  <a:lnTo>
                    <a:pt x="73" y="49"/>
                  </a:lnTo>
                  <a:close/>
                  <a:moveTo>
                    <a:pt x="73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26"/>
                  </a:lnTo>
                  <a:close/>
                  <a:moveTo>
                    <a:pt x="73" y="18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3" y="12"/>
                    <a:pt x="73" y="15"/>
                  </a:cubicBezTo>
                  <a:lnTo>
                    <a:pt x="73" y="18"/>
                  </a:lnTo>
                  <a:close/>
                  <a:moveTo>
                    <a:pt x="85" y="98"/>
                  </a:moveTo>
                  <a:cubicBezTo>
                    <a:pt x="85" y="91"/>
                    <a:pt x="85" y="91"/>
                    <a:pt x="85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8"/>
                    <a:pt x="91" y="98"/>
                    <a:pt x="91" y="98"/>
                  </a:cubicBezTo>
                  <a:lnTo>
                    <a:pt x="85" y="98"/>
                  </a:lnTo>
                  <a:close/>
                  <a:moveTo>
                    <a:pt x="98" y="98"/>
                  </a:moveTo>
                  <a:cubicBezTo>
                    <a:pt x="92" y="98"/>
                    <a:pt x="92" y="98"/>
                    <a:pt x="92" y="98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8" y="91"/>
                    <a:pt x="98" y="91"/>
                    <a:pt x="98" y="91"/>
                  </a:cubicBezTo>
                  <a:lnTo>
                    <a:pt x="98" y="98"/>
                  </a:lnTo>
                  <a:close/>
                  <a:moveTo>
                    <a:pt x="98" y="89"/>
                  </a:moveTo>
                  <a:cubicBezTo>
                    <a:pt x="92" y="89"/>
                    <a:pt x="92" y="89"/>
                    <a:pt x="92" y="8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6" y="81"/>
                    <a:pt x="98" y="84"/>
                    <a:pt x="98" y="87"/>
                  </a:cubicBezTo>
                  <a:lnTo>
                    <a:pt x="98" y="89"/>
                  </a:lnTo>
                  <a:close/>
                  <a:moveTo>
                    <a:pt x="98" y="58"/>
                  </a:moveTo>
                  <a:cubicBezTo>
                    <a:pt x="92" y="58"/>
                    <a:pt x="92" y="58"/>
                    <a:pt x="92" y="5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8" y="51"/>
                    <a:pt x="98" y="51"/>
                    <a:pt x="98" y="51"/>
                  </a:cubicBezTo>
                  <a:lnTo>
                    <a:pt x="98" y="58"/>
                  </a:lnTo>
                  <a:close/>
                  <a:moveTo>
                    <a:pt x="98" y="49"/>
                  </a:moveTo>
                  <a:cubicBezTo>
                    <a:pt x="92" y="49"/>
                    <a:pt x="92" y="49"/>
                    <a:pt x="92" y="49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6" y="41"/>
                    <a:pt x="98" y="43"/>
                    <a:pt x="98" y="47"/>
                  </a:cubicBezTo>
                  <a:lnTo>
                    <a:pt x="98" y="49"/>
                  </a:lnTo>
                  <a:close/>
                  <a:moveTo>
                    <a:pt x="98" y="26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8" y="19"/>
                    <a:pt x="98" y="19"/>
                    <a:pt x="98" y="19"/>
                  </a:cubicBezTo>
                  <a:lnTo>
                    <a:pt x="98" y="26"/>
                  </a:lnTo>
                  <a:close/>
                  <a:moveTo>
                    <a:pt x="98" y="18"/>
                  </a:moveTo>
                  <a:cubicBezTo>
                    <a:pt x="92" y="18"/>
                    <a:pt x="92" y="18"/>
                    <a:pt x="92" y="1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6" y="9"/>
                    <a:pt x="98" y="12"/>
                    <a:pt x="98" y="15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C2B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Rectangle 163"/>
            <p:cNvSpPr>
              <a:spLocks noChangeArrowheads="1"/>
            </p:cNvSpPr>
            <p:nvPr/>
          </p:nvSpPr>
          <p:spPr bwMode="auto">
            <a:xfrm>
              <a:off x="4314825" y="2565400"/>
              <a:ext cx="115888" cy="158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159250" y="2209800"/>
              <a:ext cx="425450" cy="93663"/>
            </a:xfrm>
            <a:custGeom>
              <a:avLst/>
              <a:gdLst>
                <a:gd name="T0" fmla="*/ 235 w 268"/>
                <a:gd name="T1" fmla="*/ 0 h 59"/>
                <a:gd name="T2" fmla="*/ 33 w 268"/>
                <a:gd name="T3" fmla="*/ 0 h 59"/>
                <a:gd name="T4" fmla="*/ 0 w 268"/>
                <a:gd name="T5" fmla="*/ 59 h 59"/>
                <a:gd name="T6" fmla="*/ 268 w 268"/>
                <a:gd name="T7" fmla="*/ 59 h 59"/>
                <a:gd name="T8" fmla="*/ 235 w 26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9">
                  <a:moveTo>
                    <a:pt x="235" y="0"/>
                  </a:moveTo>
                  <a:lnTo>
                    <a:pt x="33" y="0"/>
                  </a:lnTo>
                  <a:lnTo>
                    <a:pt x="0" y="59"/>
                  </a:lnTo>
                  <a:lnTo>
                    <a:pt x="268" y="5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165"/>
            <p:cNvSpPr>
              <a:spLocks noChangeArrowheads="1"/>
            </p:cNvSpPr>
            <p:nvPr/>
          </p:nvSpPr>
          <p:spPr bwMode="auto">
            <a:xfrm>
              <a:off x="4175125" y="2425700"/>
              <a:ext cx="398463" cy="6350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166"/>
            <p:cNvSpPr>
              <a:spLocks noChangeArrowheads="1"/>
            </p:cNvSpPr>
            <p:nvPr/>
          </p:nvSpPr>
          <p:spPr bwMode="auto">
            <a:xfrm>
              <a:off x="4175125" y="2541588"/>
              <a:ext cx="398463" cy="12700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167"/>
            <p:cNvSpPr>
              <a:spLocks noChangeArrowheads="1"/>
            </p:cNvSpPr>
            <p:nvPr/>
          </p:nvSpPr>
          <p:spPr bwMode="auto">
            <a:xfrm>
              <a:off x="4284663" y="2598738"/>
              <a:ext cx="11113" cy="125413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168"/>
            <p:cNvSpPr>
              <a:spLocks noChangeArrowheads="1"/>
            </p:cNvSpPr>
            <p:nvPr/>
          </p:nvSpPr>
          <p:spPr bwMode="auto">
            <a:xfrm>
              <a:off x="4452938" y="2598738"/>
              <a:ext cx="7938" cy="125413"/>
            </a:xfrm>
            <a:prstGeom prst="rect">
              <a:avLst/>
            </a:pr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8788" y="2565400"/>
              <a:ext cx="211138" cy="49213"/>
            </a:xfrm>
            <a:custGeom>
              <a:avLst/>
              <a:gdLst>
                <a:gd name="T0" fmla="*/ 116 w 133"/>
                <a:gd name="T1" fmla="*/ 0 h 31"/>
                <a:gd name="T2" fmla="*/ 17 w 133"/>
                <a:gd name="T3" fmla="*/ 0 h 31"/>
                <a:gd name="T4" fmla="*/ 0 w 133"/>
                <a:gd name="T5" fmla="*/ 31 h 31"/>
                <a:gd name="T6" fmla="*/ 133 w 133"/>
                <a:gd name="T7" fmla="*/ 31 h 31"/>
                <a:gd name="T8" fmla="*/ 116 w 1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1">
                  <a:moveTo>
                    <a:pt x="116" y="0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133" y="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A8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5390856" y="1729674"/>
            <a:ext cx="3500438" cy="36337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Rectangle 60"/>
          <p:cNvSpPr>
            <a:spLocks noChangeArrowheads="1"/>
          </p:cNvSpPr>
          <p:nvPr/>
        </p:nvSpPr>
        <p:spPr bwMode="auto">
          <a:xfrm>
            <a:off x="5390856" y="1729674"/>
            <a:ext cx="3500438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92" name="组合 191"/>
          <p:cNvGrpSpPr/>
          <p:nvPr/>
        </p:nvGrpSpPr>
        <p:grpSpPr>
          <a:xfrm>
            <a:off x="5676606" y="742249"/>
            <a:ext cx="601663" cy="1014413"/>
            <a:chOff x="4607172" y="1166934"/>
            <a:chExt cx="601663" cy="1014413"/>
          </a:xfrm>
        </p:grpSpPr>
        <p:sp>
          <p:nvSpPr>
            <p:cNvPr id="193" name="Rectangle 61"/>
            <p:cNvSpPr>
              <a:spLocks noChangeArrowheads="1"/>
            </p:cNvSpPr>
            <p:nvPr/>
          </p:nvSpPr>
          <p:spPr bwMode="auto">
            <a:xfrm>
              <a:off x="4607172" y="1166934"/>
              <a:ext cx="601663" cy="10144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62"/>
            <p:cNvSpPr>
              <a:spLocks noChangeArrowheads="1"/>
            </p:cNvSpPr>
            <p:nvPr/>
          </p:nvSpPr>
          <p:spPr bwMode="auto">
            <a:xfrm>
              <a:off x="4607172" y="1166934"/>
              <a:ext cx="601663" cy="101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63"/>
            <p:cNvSpPr>
              <a:spLocks noChangeArrowheads="1"/>
            </p:cNvSpPr>
            <p:nvPr/>
          </p:nvSpPr>
          <p:spPr bwMode="auto">
            <a:xfrm>
              <a:off x="4700835" y="1255834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64"/>
            <p:cNvSpPr>
              <a:spLocks noChangeArrowheads="1"/>
            </p:cNvSpPr>
            <p:nvPr/>
          </p:nvSpPr>
          <p:spPr bwMode="auto">
            <a:xfrm>
              <a:off x="4700835" y="1255834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65"/>
            <p:cNvSpPr>
              <a:spLocks noChangeArrowheads="1"/>
            </p:cNvSpPr>
            <p:nvPr/>
          </p:nvSpPr>
          <p:spPr bwMode="auto">
            <a:xfrm>
              <a:off x="4854822" y="1398709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66"/>
            <p:cNvSpPr>
              <a:spLocks noChangeArrowheads="1"/>
            </p:cNvSpPr>
            <p:nvPr/>
          </p:nvSpPr>
          <p:spPr bwMode="auto">
            <a:xfrm>
              <a:off x="4854822" y="1398709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67"/>
            <p:cNvSpPr>
              <a:spLocks noChangeArrowheads="1"/>
            </p:cNvSpPr>
            <p:nvPr/>
          </p:nvSpPr>
          <p:spPr bwMode="auto">
            <a:xfrm>
              <a:off x="5043735" y="1274884"/>
              <a:ext cx="107950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68"/>
            <p:cNvSpPr>
              <a:spLocks noChangeArrowheads="1"/>
            </p:cNvSpPr>
            <p:nvPr/>
          </p:nvSpPr>
          <p:spPr bwMode="auto">
            <a:xfrm>
              <a:off x="5043735" y="1274884"/>
              <a:ext cx="107950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69"/>
            <p:cNvSpPr>
              <a:spLocks noChangeArrowheads="1"/>
            </p:cNvSpPr>
            <p:nvPr/>
          </p:nvSpPr>
          <p:spPr bwMode="auto">
            <a:xfrm>
              <a:off x="4889747" y="1628896"/>
              <a:ext cx="112713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70"/>
            <p:cNvSpPr>
              <a:spLocks noChangeArrowheads="1"/>
            </p:cNvSpPr>
            <p:nvPr/>
          </p:nvSpPr>
          <p:spPr bwMode="auto">
            <a:xfrm>
              <a:off x="4889747" y="1628896"/>
              <a:ext cx="1127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71"/>
            <p:cNvSpPr>
              <a:spLocks noChangeArrowheads="1"/>
            </p:cNvSpPr>
            <p:nvPr/>
          </p:nvSpPr>
          <p:spPr bwMode="auto">
            <a:xfrm>
              <a:off x="4700835" y="1486021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72"/>
            <p:cNvSpPr>
              <a:spLocks noChangeArrowheads="1"/>
            </p:cNvSpPr>
            <p:nvPr/>
          </p:nvSpPr>
          <p:spPr bwMode="auto">
            <a:xfrm>
              <a:off x="4700835" y="1486021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73"/>
            <p:cNvSpPr>
              <a:spLocks/>
            </p:cNvSpPr>
            <p:nvPr/>
          </p:nvSpPr>
          <p:spPr bwMode="auto">
            <a:xfrm>
              <a:off x="4700835" y="1736846"/>
              <a:ext cx="109538" cy="109538"/>
            </a:xfrm>
            <a:custGeom>
              <a:avLst/>
              <a:gdLst>
                <a:gd name="T0" fmla="*/ 69 w 69"/>
                <a:gd name="T1" fmla="*/ 0 h 69"/>
                <a:gd name="T2" fmla="*/ 0 w 69"/>
                <a:gd name="T3" fmla="*/ 0 h 69"/>
                <a:gd name="T4" fmla="*/ 0 w 69"/>
                <a:gd name="T5" fmla="*/ 69 h 69"/>
                <a:gd name="T6" fmla="*/ 38 w 69"/>
                <a:gd name="T7" fmla="*/ 69 h 69"/>
                <a:gd name="T8" fmla="*/ 69 w 69"/>
                <a:gd name="T9" fmla="*/ 57 h 69"/>
                <a:gd name="T10" fmla="*/ 69 w 69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69" y="5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74"/>
            <p:cNvSpPr>
              <a:spLocks/>
            </p:cNvSpPr>
            <p:nvPr/>
          </p:nvSpPr>
          <p:spPr bwMode="auto">
            <a:xfrm>
              <a:off x="4700835" y="1736846"/>
              <a:ext cx="109538" cy="109538"/>
            </a:xfrm>
            <a:custGeom>
              <a:avLst/>
              <a:gdLst>
                <a:gd name="T0" fmla="*/ 69 w 69"/>
                <a:gd name="T1" fmla="*/ 0 h 69"/>
                <a:gd name="T2" fmla="*/ 0 w 69"/>
                <a:gd name="T3" fmla="*/ 0 h 69"/>
                <a:gd name="T4" fmla="*/ 0 w 69"/>
                <a:gd name="T5" fmla="*/ 69 h 69"/>
                <a:gd name="T6" fmla="*/ 38 w 69"/>
                <a:gd name="T7" fmla="*/ 69 h 69"/>
                <a:gd name="T8" fmla="*/ 69 w 69"/>
                <a:gd name="T9" fmla="*/ 57 h 69"/>
                <a:gd name="T10" fmla="*/ 69 w 69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38" y="69"/>
                  </a:lnTo>
                  <a:lnTo>
                    <a:pt x="69" y="57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75"/>
            <p:cNvSpPr>
              <a:spLocks/>
            </p:cNvSpPr>
            <p:nvPr/>
          </p:nvSpPr>
          <p:spPr bwMode="auto">
            <a:xfrm>
              <a:off x="5043735" y="1684459"/>
              <a:ext cx="107950" cy="49213"/>
            </a:xfrm>
            <a:custGeom>
              <a:avLst/>
              <a:gdLst>
                <a:gd name="T0" fmla="*/ 68 w 68"/>
                <a:gd name="T1" fmla="*/ 0 h 31"/>
                <a:gd name="T2" fmla="*/ 0 w 68"/>
                <a:gd name="T3" fmla="*/ 0 h 31"/>
                <a:gd name="T4" fmla="*/ 0 w 68"/>
                <a:gd name="T5" fmla="*/ 31 h 31"/>
                <a:gd name="T6" fmla="*/ 68 w 68"/>
                <a:gd name="T7" fmla="*/ 3 h 31"/>
                <a:gd name="T8" fmla="*/ 68 w 6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">
                  <a:moveTo>
                    <a:pt x="68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68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76"/>
            <p:cNvSpPr>
              <a:spLocks/>
            </p:cNvSpPr>
            <p:nvPr/>
          </p:nvSpPr>
          <p:spPr bwMode="auto">
            <a:xfrm>
              <a:off x="5043735" y="1684459"/>
              <a:ext cx="107950" cy="49213"/>
            </a:xfrm>
            <a:custGeom>
              <a:avLst/>
              <a:gdLst>
                <a:gd name="T0" fmla="*/ 68 w 68"/>
                <a:gd name="T1" fmla="*/ 0 h 31"/>
                <a:gd name="T2" fmla="*/ 0 w 68"/>
                <a:gd name="T3" fmla="*/ 0 h 31"/>
                <a:gd name="T4" fmla="*/ 0 w 68"/>
                <a:gd name="T5" fmla="*/ 31 h 31"/>
                <a:gd name="T6" fmla="*/ 68 w 68"/>
                <a:gd name="T7" fmla="*/ 3 h 31"/>
                <a:gd name="T8" fmla="*/ 68 w 6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">
                  <a:moveTo>
                    <a:pt x="68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68" y="3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91"/>
            <p:cNvSpPr>
              <a:spLocks/>
            </p:cNvSpPr>
            <p:nvPr/>
          </p:nvSpPr>
          <p:spPr bwMode="auto">
            <a:xfrm>
              <a:off x="4607172" y="1665409"/>
              <a:ext cx="601663" cy="381000"/>
            </a:xfrm>
            <a:custGeom>
              <a:avLst/>
              <a:gdLst>
                <a:gd name="T0" fmla="*/ 379 w 379"/>
                <a:gd name="T1" fmla="*/ 0 h 240"/>
                <a:gd name="T2" fmla="*/ 343 w 379"/>
                <a:gd name="T3" fmla="*/ 15 h 240"/>
                <a:gd name="T4" fmla="*/ 343 w 379"/>
                <a:gd name="T5" fmla="*/ 81 h 240"/>
                <a:gd name="T6" fmla="*/ 275 w 379"/>
                <a:gd name="T7" fmla="*/ 81 h 240"/>
                <a:gd name="T8" fmla="*/ 275 w 379"/>
                <a:gd name="T9" fmla="*/ 43 h 240"/>
                <a:gd name="T10" fmla="*/ 128 w 379"/>
                <a:gd name="T11" fmla="*/ 102 h 240"/>
                <a:gd name="T12" fmla="*/ 128 w 379"/>
                <a:gd name="T13" fmla="*/ 114 h 240"/>
                <a:gd name="T14" fmla="*/ 97 w 379"/>
                <a:gd name="T15" fmla="*/ 114 h 240"/>
                <a:gd name="T16" fmla="*/ 0 w 379"/>
                <a:gd name="T17" fmla="*/ 154 h 240"/>
                <a:gd name="T18" fmla="*/ 0 w 379"/>
                <a:gd name="T19" fmla="*/ 240 h 240"/>
                <a:gd name="T20" fmla="*/ 144 w 379"/>
                <a:gd name="T21" fmla="*/ 183 h 240"/>
                <a:gd name="T22" fmla="*/ 144 w 379"/>
                <a:gd name="T23" fmla="*/ 128 h 240"/>
                <a:gd name="T24" fmla="*/ 213 w 379"/>
                <a:gd name="T25" fmla="*/ 128 h 240"/>
                <a:gd name="T26" fmla="*/ 213 w 379"/>
                <a:gd name="T27" fmla="*/ 157 h 240"/>
                <a:gd name="T28" fmla="*/ 379 w 379"/>
                <a:gd name="T29" fmla="*/ 93 h 240"/>
                <a:gd name="T30" fmla="*/ 379 w 379"/>
                <a:gd name="T3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40">
                  <a:moveTo>
                    <a:pt x="379" y="0"/>
                  </a:moveTo>
                  <a:lnTo>
                    <a:pt x="343" y="15"/>
                  </a:lnTo>
                  <a:lnTo>
                    <a:pt x="343" y="81"/>
                  </a:lnTo>
                  <a:lnTo>
                    <a:pt x="275" y="81"/>
                  </a:lnTo>
                  <a:lnTo>
                    <a:pt x="275" y="43"/>
                  </a:lnTo>
                  <a:lnTo>
                    <a:pt x="128" y="102"/>
                  </a:lnTo>
                  <a:lnTo>
                    <a:pt x="128" y="114"/>
                  </a:lnTo>
                  <a:lnTo>
                    <a:pt x="97" y="114"/>
                  </a:lnTo>
                  <a:lnTo>
                    <a:pt x="0" y="154"/>
                  </a:lnTo>
                  <a:lnTo>
                    <a:pt x="0" y="240"/>
                  </a:lnTo>
                  <a:lnTo>
                    <a:pt x="144" y="183"/>
                  </a:lnTo>
                  <a:lnTo>
                    <a:pt x="144" y="128"/>
                  </a:lnTo>
                  <a:lnTo>
                    <a:pt x="213" y="128"/>
                  </a:lnTo>
                  <a:lnTo>
                    <a:pt x="213" y="157"/>
                  </a:lnTo>
                  <a:lnTo>
                    <a:pt x="379" y="9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BF6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92"/>
            <p:cNvSpPr>
              <a:spLocks/>
            </p:cNvSpPr>
            <p:nvPr/>
          </p:nvSpPr>
          <p:spPr bwMode="auto">
            <a:xfrm>
              <a:off x="4607172" y="1665409"/>
              <a:ext cx="601663" cy="381000"/>
            </a:xfrm>
            <a:custGeom>
              <a:avLst/>
              <a:gdLst>
                <a:gd name="T0" fmla="*/ 379 w 379"/>
                <a:gd name="T1" fmla="*/ 0 h 240"/>
                <a:gd name="T2" fmla="*/ 343 w 379"/>
                <a:gd name="T3" fmla="*/ 15 h 240"/>
                <a:gd name="T4" fmla="*/ 343 w 379"/>
                <a:gd name="T5" fmla="*/ 81 h 240"/>
                <a:gd name="T6" fmla="*/ 275 w 379"/>
                <a:gd name="T7" fmla="*/ 81 h 240"/>
                <a:gd name="T8" fmla="*/ 275 w 379"/>
                <a:gd name="T9" fmla="*/ 43 h 240"/>
                <a:gd name="T10" fmla="*/ 128 w 379"/>
                <a:gd name="T11" fmla="*/ 102 h 240"/>
                <a:gd name="T12" fmla="*/ 128 w 379"/>
                <a:gd name="T13" fmla="*/ 114 h 240"/>
                <a:gd name="T14" fmla="*/ 97 w 379"/>
                <a:gd name="T15" fmla="*/ 114 h 240"/>
                <a:gd name="T16" fmla="*/ 0 w 379"/>
                <a:gd name="T17" fmla="*/ 154 h 240"/>
                <a:gd name="T18" fmla="*/ 0 w 379"/>
                <a:gd name="T19" fmla="*/ 240 h 240"/>
                <a:gd name="T20" fmla="*/ 144 w 379"/>
                <a:gd name="T21" fmla="*/ 183 h 240"/>
                <a:gd name="T22" fmla="*/ 144 w 379"/>
                <a:gd name="T23" fmla="*/ 128 h 240"/>
                <a:gd name="T24" fmla="*/ 213 w 379"/>
                <a:gd name="T25" fmla="*/ 128 h 240"/>
                <a:gd name="T26" fmla="*/ 213 w 379"/>
                <a:gd name="T27" fmla="*/ 157 h 240"/>
                <a:gd name="T28" fmla="*/ 379 w 379"/>
                <a:gd name="T29" fmla="*/ 93 h 240"/>
                <a:gd name="T30" fmla="*/ 379 w 379"/>
                <a:gd name="T3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9" h="240">
                  <a:moveTo>
                    <a:pt x="379" y="0"/>
                  </a:moveTo>
                  <a:lnTo>
                    <a:pt x="343" y="15"/>
                  </a:lnTo>
                  <a:lnTo>
                    <a:pt x="343" y="81"/>
                  </a:lnTo>
                  <a:lnTo>
                    <a:pt x="275" y="81"/>
                  </a:lnTo>
                  <a:lnTo>
                    <a:pt x="275" y="43"/>
                  </a:lnTo>
                  <a:lnTo>
                    <a:pt x="128" y="102"/>
                  </a:lnTo>
                  <a:lnTo>
                    <a:pt x="128" y="114"/>
                  </a:lnTo>
                  <a:lnTo>
                    <a:pt x="97" y="114"/>
                  </a:lnTo>
                  <a:lnTo>
                    <a:pt x="0" y="154"/>
                  </a:lnTo>
                  <a:lnTo>
                    <a:pt x="0" y="240"/>
                  </a:lnTo>
                  <a:lnTo>
                    <a:pt x="144" y="183"/>
                  </a:lnTo>
                  <a:lnTo>
                    <a:pt x="144" y="128"/>
                  </a:lnTo>
                  <a:lnTo>
                    <a:pt x="213" y="128"/>
                  </a:lnTo>
                  <a:lnTo>
                    <a:pt x="213" y="157"/>
                  </a:lnTo>
                  <a:lnTo>
                    <a:pt x="379" y="93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93"/>
            <p:cNvSpPr>
              <a:spLocks/>
            </p:cNvSpPr>
            <p:nvPr/>
          </p:nvSpPr>
          <p:spPr bwMode="auto">
            <a:xfrm>
              <a:off x="4835772" y="1868609"/>
              <a:ext cx="109538" cy="87313"/>
            </a:xfrm>
            <a:custGeom>
              <a:avLst/>
              <a:gdLst>
                <a:gd name="T0" fmla="*/ 69 w 69"/>
                <a:gd name="T1" fmla="*/ 0 h 55"/>
                <a:gd name="T2" fmla="*/ 0 w 69"/>
                <a:gd name="T3" fmla="*/ 0 h 55"/>
                <a:gd name="T4" fmla="*/ 0 w 69"/>
                <a:gd name="T5" fmla="*/ 55 h 55"/>
                <a:gd name="T6" fmla="*/ 69 w 69"/>
                <a:gd name="T7" fmla="*/ 29 h 55"/>
                <a:gd name="T8" fmla="*/ 69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9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69" y="2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49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94"/>
            <p:cNvSpPr>
              <a:spLocks/>
            </p:cNvSpPr>
            <p:nvPr/>
          </p:nvSpPr>
          <p:spPr bwMode="auto">
            <a:xfrm>
              <a:off x="4835772" y="1868609"/>
              <a:ext cx="109538" cy="87313"/>
            </a:xfrm>
            <a:custGeom>
              <a:avLst/>
              <a:gdLst>
                <a:gd name="T0" fmla="*/ 69 w 69"/>
                <a:gd name="T1" fmla="*/ 0 h 55"/>
                <a:gd name="T2" fmla="*/ 0 w 69"/>
                <a:gd name="T3" fmla="*/ 0 h 55"/>
                <a:gd name="T4" fmla="*/ 0 w 69"/>
                <a:gd name="T5" fmla="*/ 55 h 55"/>
                <a:gd name="T6" fmla="*/ 69 w 69"/>
                <a:gd name="T7" fmla="*/ 29 h 55"/>
                <a:gd name="T8" fmla="*/ 69 w 6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5">
                  <a:moveTo>
                    <a:pt x="69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69" y="29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95"/>
            <p:cNvSpPr>
              <a:spLocks/>
            </p:cNvSpPr>
            <p:nvPr/>
          </p:nvSpPr>
          <p:spPr bwMode="auto">
            <a:xfrm>
              <a:off x="4761160" y="1827334"/>
              <a:ext cx="49213" cy="19050"/>
            </a:xfrm>
            <a:custGeom>
              <a:avLst/>
              <a:gdLst>
                <a:gd name="T0" fmla="*/ 31 w 31"/>
                <a:gd name="T1" fmla="*/ 0 h 12"/>
                <a:gd name="T2" fmla="*/ 0 w 31"/>
                <a:gd name="T3" fmla="*/ 12 h 12"/>
                <a:gd name="T4" fmla="*/ 31 w 31"/>
                <a:gd name="T5" fmla="*/ 12 h 12"/>
                <a:gd name="T6" fmla="*/ 31 w 3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0" y="12"/>
                  </a:lnTo>
                  <a:lnTo>
                    <a:pt x="3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99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96"/>
            <p:cNvSpPr>
              <a:spLocks/>
            </p:cNvSpPr>
            <p:nvPr/>
          </p:nvSpPr>
          <p:spPr bwMode="auto">
            <a:xfrm>
              <a:off x="4761160" y="1827334"/>
              <a:ext cx="49213" cy="19050"/>
            </a:xfrm>
            <a:custGeom>
              <a:avLst/>
              <a:gdLst>
                <a:gd name="T0" fmla="*/ 31 w 31"/>
                <a:gd name="T1" fmla="*/ 0 h 12"/>
                <a:gd name="T2" fmla="*/ 0 w 31"/>
                <a:gd name="T3" fmla="*/ 12 h 12"/>
                <a:gd name="T4" fmla="*/ 31 w 31"/>
                <a:gd name="T5" fmla="*/ 12 h 12"/>
                <a:gd name="T6" fmla="*/ 31 w 3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0" y="12"/>
                  </a:lnTo>
                  <a:lnTo>
                    <a:pt x="31" y="12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97"/>
            <p:cNvSpPr>
              <a:spLocks/>
            </p:cNvSpPr>
            <p:nvPr/>
          </p:nvSpPr>
          <p:spPr bwMode="auto">
            <a:xfrm>
              <a:off x="5043735" y="1689221"/>
              <a:ext cx="107950" cy="104775"/>
            </a:xfrm>
            <a:custGeom>
              <a:avLst/>
              <a:gdLst>
                <a:gd name="T0" fmla="*/ 68 w 68"/>
                <a:gd name="T1" fmla="*/ 0 h 66"/>
                <a:gd name="T2" fmla="*/ 0 w 68"/>
                <a:gd name="T3" fmla="*/ 28 h 66"/>
                <a:gd name="T4" fmla="*/ 0 w 68"/>
                <a:gd name="T5" fmla="*/ 66 h 66"/>
                <a:gd name="T6" fmla="*/ 68 w 68"/>
                <a:gd name="T7" fmla="*/ 66 h 66"/>
                <a:gd name="T8" fmla="*/ 68 w 6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0"/>
                  </a:moveTo>
                  <a:lnTo>
                    <a:pt x="0" y="28"/>
                  </a:lnTo>
                  <a:lnTo>
                    <a:pt x="0" y="66"/>
                  </a:lnTo>
                  <a:lnTo>
                    <a:pt x="68" y="6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49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98"/>
            <p:cNvSpPr>
              <a:spLocks/>
            </p:cNvSpPr>
            <p:nvPr/>
          </p:nvSpPr>
          <p:spPr bwMode="auto">
            <a:xfrm>
              <a:off x="5043735" y="1689221"/>
              <a:ext cx="107950" cy="104775"/>
            </a:xfrm>
            <a:custGeom>
              <a:avLst/>
              <a:gdLst>
                <a:gd name="T0" fmla="*/ 68 w 68"/>
                <a:gd name="T1" fmla="*/ 0 h 66"/>
                <a:gd name="T2" fmla="*/ 0 w 68"/>
                <a:gd name="T3" fmla="*/ 28 h 66"/>
                <a:gd name="T4" fmla="*/ 0 w 68"/>
                <a:gd name="T5" fmla="*/ 66 h 66"/>
                <a:gd name="T6" fmla="*/ 68 w 68"/>
                <a:gd name="T7" fmla="*/ 66 h 66"/>
                <a:gd name="T8" fmla="*/ 68 w 6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68" y="0"/>
                  </a:moveTo>
                  <a:lnTo>
                    <a:pt x="0" y="28"/>
                  </a:lnTo>
                  <a:lnTo>
                    <a:pt x="0" y="66"/>
                  </a:lnTo>
                  <a:lnTo>
                    <a:pt x="68" y="66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5390856" y="2669474"/>
            <a:ext cx="3500438" cy="819150"/>
            <a:chOff x="4321422" y="3094159"/>
            <a:chExt cx="3500438" cy="819150"/>
          </a:xfrm>
        </p:grpSpPr>
        <p:sp>
          <p:nvSpPr>
            <p:cNvPr id="218" name="Rectangle 81"/>
            <p:cNvSpPr>
              <a:spLocks noChangeArrowheads="1"/>
            </p:cNvSpPr>
            <p:nvPr/>
          </p:nvSpPr>
          <p:spPr bwMode="auto">
            <a:xfrm>
              <a:off x="4321422" y="3094159"/>
              <a:ext cx="3500438" cy="8191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2"/>
            <p:cNvSpPr>
              <a:spLocks noChangeArrowheads="1"/>
            </p:cNvSpPr>
            <p:nvPr/>
          </p:nvSpPr>
          <p:spPr bwMode="auto">
            <a:xfrm>
              <a:off x="4321422" y="3094159"/>
              <a:ext cx="3500438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85"/>
            <p:cNvSpPr>
              <a:spLocks/>
            </p:cNvSpPr>
            <p:nvPr/>
          </p:nvSpPr>
          <p:spPr bwMode="auto">
            <a:xfrm>
              <a:off x="4321422" y="3094159"/>
              <a:ext cx="3489325" cy="819150"/>
            </a:xfrm>
            <a:custGeom>
              <a:avLst/>
              <a:gdLst>
                <a:gd name="T0" fmla="*/ 0 w 928"/>
                <a:gd name="T1" fmla="*/ 0 h 218"/>
                <a:gd name="T2" fmla="*/ 0 w 928"/>
                <a:gd name="T3" fmla="*/ 0 h 218"/>
                <a:gd name="T4" fmla="*/ 0 w 928"/>
                <a:gd name="T5" fmla="*/ 218 h 218"/>
                <a:gd name="T6" fmla="*/ 928 w 928"/>
                <a:gd name="T7" fmla="*/ 218 h 218"/>
                <a:gd name="T8" fmla="*/ 526 w 928"/>
                <a:gd name="T9" fmla="*/ 192 h 218"/>
                <a:gd name="T10" fmla="*/ 526 w 928"/>
                <a:gd name="T11" fmla="*/ 195 h 218"/>
                <a:gd name="T12" fmla="*/ 386 w 928"/>
                <a:gd name="T13" fmla="*/ 195 h 218"/>
                <a:gd name="T14" fmla="*/ 386 w 928"/>
                <a:gd name="T15" fmla="*/ 177 h 218"/>
                <a:gd name="T16" fmla="*/ 0 w 928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8" h="2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928" y="218"/>
                    <a:pt x="928" y="218"/>
                    <a:pt x="928" y="218"/>
                  </a:cubicBezTo>
                  <a:cubicBezTo>
                    <a:pt x="910" y="218"/>
                    <a:pt x="772" y="217"/>
                    <a:pt x="526" y="192"/>
                  </a:cubicBezTo>
                  <a:cubicBezTo>
                    <a:pt x="526" y="195"/>
                    <a:pt x="526" y="195"/>
                    <a:pt x="526" y="195"/>
                  </a:cubicBezTo>
                  <a:cubicBezTo>
                    <a:pt x="386" y="195"/>
                    <a:pt x="386" y="195"/>
                    <a:pt x="386" y="195"/>
                  </a:cubicBezTo>
                  <a:cubicBezTo>
                    <a:pt x="386" y="177"/>
                    <a:pt x="386" y="177"/>
                    <a:pt x="386" y="177"/>
                  </a:cubicBezTo>
                  <a:cubicBezTo>
                    <a:pt x="74" y="135"/>
                    <a:pt x="0" y="0"/>
                    <a:pt x="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03"/>
            <p:cNvSpPr>
              <a:spLocks/>
            </p:cNvSpPr>
            <p:nvPr/>
          </p:nvSpPr>
          <p:spPr bwMode="auto">
            <a:xfrm>
              <a:off x="5772397" y="3281484"/>
              <a:ext cx="527050" cy="534988"/>
            </a:xfrm>
            <a:custGeom>
              <a:avLst/>
              <a:gdLst>
                <a:gd name="T0" fmla="*/ 70 w 140"/>
                <a:gd name="T1" fmla="*/ 0 h 142"/>
                <a:gd name="T2" fmla="*/ 8 w 140"/>
                <a:gd name="T3" fmla="*/ 52 h 142"/>
                <a:gd name="T4" fmla="*/ 8 w 140"/>
                <a:gd name="T5" fmla="*/ 125 h 142"/>
                <a:gd name="T6" fmla="*/ 0 w 140"/>
                <a:gd name="T7" fmla="*/ 125 h 142"/>
                <a:gd name="T8" fmla="*/ 0 w 140"/>
                <a:gd name="T9" fmla="*/ 127 h 142"/>
                <a:gd name="T10" fmla="*/ 17 w 140"/>
                <a:gd name="T11" fmla="*/ 129 h 142"/>
                <a:gd name="T12" fmla="*/ 140 w 140"/>
                <a:gd name="T13" fmla="*/ 142 h 142"/>
                <a:gd name="T14" fmla="*/ 140 w 140"/>
                <a:gd name="T15" fmla="*/ 125 h 142"/>
                <a:gd name="T16" fmla="*/ 132 w 140"/>
                <a:gd name="T17" fmla="*/ 125 h 142"/>
                <a:gd name="T18" fmla="*/ 132 w 140"/>
                <a:gd name="T19" fmla="*/ 52 h 142"/>
                <a:gd name="T20" fmla="*/ 70 w 140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42">
                  <a:moveTo>
                    <a:pt x="70" y="0"/>
                  </a:moveTo>
                  <a:cubicBezTo>
                    <a:pt x="36" y="0"/>
                    <a:pt x="8" y="23"/>
                    <a:pt x="8" y="5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7"/>
                    <a:pt x="11" y="128"/>
                    <a:pt x="17" y="129"/>
                  </a:cubicBezTo>
                  <a:cubicBezTo>
                    <a:pt x="61" y="134"/>
                    <a:pt x="102" y="138"/>
                    <a:pt x="140" y="142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23"/>
                    <a:pt x="104" y="0"/>
                    <a:pt x="70" y="0"/>
                  </a:cubicBezTo>
                </a:path>
              </a:pathLst>
            </a:custGeom>
            <a:solidFill>
              <a:srgbClr val="8EB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04"/>
            <p:cNvSpPr>
              <a:spLocks/>
            </p:cNvSpPr>
            <p:nvPr/>
          </p:nvSpPr>
          <p:spPr bwMode="auto">
            <a:xfrm>
              <a:off x="5772397" y="3759321"/>
              <a:ext cx="527050" cy="68263"/>
            </a:xfrm>
            <a:custGeom>
              <a:avLst/>
              <a:gdLst>
                <a:gd name="T0" fmla="*/ 0 w 140"/>
                <a:gd name="T1" fmla="*/ 0 h 18"/>
                <a:gd name="T2" fmla="*/ 0 w 140"/>
                <a:gd name="T3" fmla="*/ 18 h 18"/>
                <a:gd name="T4" fmla="*/ 140 w 140"/>
                <a:gd name="T5" fmla="*/ 18 h 18"/>
                <a:gd name="T6" fmla="*/ 140 w 140"/>
                <a:gd name="T7" fmla="*/ 15 h 18"/>
                <a:gd name="T8" fmla="*/ 17 w 140"/>
                <a:gd name="T9" fmla="*/ 2 h 18"/>
                <a:gd name="T10" fmla="*/ 0 w 14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02" y="11"/>
                    <a:pt x="61" y="7"/>
                    <a:pt x="17" y="2"/>
                  </a:cubicBezTo>
                  <a:cubicBezTo>
                    <a:pt x="11" y="1"/>
                    <a:pt x="6" y="0"/>
                    <a:pt x="0" y="0"/>
                  </a:cubicBezTo>
                </a:path>
              </a:pathLst>
            </a:custGeom>
            <a:solidFill>
              <a:srgbClr val="76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12"/>
            <p:cNvSpPr>
              <a:spLocks/>
            </p:cNvSpPr>
            <p:nvPr/>
          </p:nvSpPr>
          <p:spPr bwMode="auto">
            <a:xfrm>
              <a:off x="5835897" y="3248146"/>
              <a:ext cx="466725" cy="511175"/>
            </a:xfrm>
            <a:custGeom>
              <a:avLst/>
              <a:gdLst>
                <a:gd name="T0" fmla="*/ 62 w 124"/>
                <a:gd name="T1" fmla="*/ 0 h 136"/>
                <a:gd name="T2" fmla="*/ 0 w 124"/>
                <a:gd name="T3" fmla="*/ 51 h 136"/>
                <a:gd name="T4" fmla="*/ 0 w 124"/>
                <a:gd name="T5" fmla="*/ 136 h 136"/>
                <a:gd name="T6" fmla="*/ 124 w 124"/>
                <a:gd name="T7" fmla="*/ 136 h 136"/>
                <a:gd name="T8" fmla="*/ 124 w 124"/>
                <a:gd name="T9" fmla="*/ 51 h 136"/>
                <a:gd name="T10" fmla="*/ 62 w 124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6">
                  <a:moveTo>
                    <a:pt x="62" y="0"/>
                  </a:moveTo>
                  <a:cubicBezTo>
                    <a:pt x="28" y="0"/>
                    <a:pt x="0" y="23"/>
                    <a:pt x="0" y="5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23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16"/>
            <p:cNvSpPr>
              <a:spLocks noChangeArrowheads="1"/>
            </p:cNvSpPr>
            <p:nvPr/>
          </p:nvSpPr>
          <p:spPr bwMode="auto">
            <a:xfrm>
              <a:off x="5807322" y="3714871"/>
              <a:ext cx="525463" cy="777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5390856" y="3604511"/>
            <a:ext cx="3500438" cy="823913"/>
            <a:chOff x="4321422" y="4029196"/>
            <a:chExt cx="3500438" cy="823913"/>
          </a:xfrm>
        </p:grpSpPr>
        <p:sp>
          <p:nvSpPr>
            <p:cNvPr id="226" name="Rectangle 79"/>
            <p:cNvSpPr>
              <a:spLocks noChangeArrowheads="1"/>
            </p:cNvSpPr>
            <p:nvPr/>
          </p:nvSpPr>
          <p:spPr bwMode="auto">
            <a:xfrm>
              <a:off x="4321422" y="4029196"/>
              <a:ext cx="3500438" cy="8239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0"/>
            <p:cNvSpPr>
              <a:spLocks noChangeArrowheads="1"/>
            </p:cNvSpPr>
            <p:nvPr/>
          </p:nvSpPr>
          <p:spPr bwMode="auto">
            <a:xfrm>
              <a:off x="4321422" y="4029196"/>
              <a:ext cx="3500438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86"/>
            <p:cNvSpPr>
              <a:spLocks/>
            </p:cNvSpPr>
            <p:nvPr/>
          </p:nvSpPr>
          <p:spPr bwMode="auto">
            <a:xfrm>
              <a:off x="4321422" y="40291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16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87"/>
            <p:cNvSpPr>
              <a:spLocks/>
            </p:cNvSpPr>
            <p:nvPr/>
          </p:nvSpPr>
          <p:spPr bwMode="auto">
            <a:xfrm>
              <a:off x="4321422" y="4029196"/>
              <a:ext cx="3489325" cy="823913"/>
            </a:xfrm>
            <a:custGeom>
              <a:avLst/>
              <a:gdLst>
                <a:gd name="T0" fmla="*/ 0 w 928"/>
                <a:gd name="T1" fmla="*/ 0 h 219"/>
                <a:gd name="T2" fmla="*/ 0 w 928"/>
                <a:gd name="T3" fmla="*/ 0 h 219"/>
                <a:gd name="T4" fmla="*/ 0 w 928"/>
                <a:gd name="T5" fmla="*/ 219 h 219"/>
                <a:gd name="T6" fmla="*/ 928 w 928"/>
                <a:gd name="T7" fmla="*/ 219 h 219"/>
                <a:gd name="T8" fmla="*/ 526 w 928"/>
                <a:gd name="T9" fmla="*/ 193 h 219"/>
                <a:gd name="T10" fmla="*/ 526 w 928"/>
                <a:gd name="T11" fmla="*/ 197 h 219"/>
                <a:gd name="T12" fmla="*/ 386 w 928"/>
                <a:gd name="T13" fmla="*/ 197 h 219"/>
                <a:gd name="T14" fmla="*/ 386 w 928"/>
                <a:gd name="T15" fmla="*/ 177 h 219"/>
                <a:gd name="T16" fmla="*/ 0 w 928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8" h="2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928" y="219"/>
                    <a:pt x="928" y="219"/>
                    <a:pt x="928" y="219"/>
                  </a:cubicBezTo>
                  <a:cubicBezTo>
                    <a:pt x="910" y="219"/>
                    <a:pt x="772" y="217"/>
                    <a:pt x="526" y="193"/>
                  </a:cubicBezTo>
                  <a:cubicBezTo>
                    <a:pt x="526" y="197"/>
                    <a:pt x="526" y="197"/>
                    <a:pt x="526" y="197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86" y="177"/>
                    <a:pt x="386" y="177"/>
                    <a:pt x="386" y="177"/>
                  </a:cubicBezTo>
                  <a:cubicBezTo>
                    <a:pt x="76" y="136"/>
                    <a:pt x="1" y="2"/>
                    <a:pt x="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5772397" y="4218109"/>
              <a:ext cx="527050" cy="536575"/>
            </a:xfrm>
            <a:custGeom>
              <a:avLst/>
              <a:gdLst>
                <a:gd name="T0" fmla="*/ 70 w 140"/>
                <a:gd name="T1" fmla="*/ 0 h 143"/>
                <a:gd name="T2" fmla="*/ 8 w 140"/>
                <a:gd name="T3" fmla="*/ 52 h 143"/>
                <a:gd name="T4" fmla="*/ 8 w 140"/>
                <a:gd name="T5" fmla="*/ 127 h 143"/>
                <a:gd name="T6" fmla="*/ 0 w 140"/>
                <a:gd name="T7" fmla="*/ 127 h 143"/>
                <a:gd name="T8" fmla="*/ 0 w 140"/>
                <a:gd name="T9" fmla="*/ 127 h 143"/>
                <a:gd name="T10" fmla="*/ 17 w 140"/>
                <a:gd name="T11" fmla="*/ 129 h 143"/>
                <a:gd name="T12" fmla="*/ 140 w 140"/>
                <a:gd name="T13" fmla="*/ 143 h 143"/>
                <a:gd name="T14" fmla="*/ 140 w 140"/>
                <a:gd name="T15" fmla="*/ 127 h 143"/>
                <a:gd name="T16" fmla="*/ 132 w 140"/>
                <a:gd name="T17" fmla="*/ 127 h 143"/>
                <a:gd name="T18" fmla="*/ 132 w 140"/>
                <a:gd name="T19" fmla="*/ 52 h 143"/>
                <a:gd name="T20" fmla="*/ 70 w 140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43">
                  <a:moveTo>
                    <a:pt x="70" y="0"/>
                  </a:moveTo>
                  <a:cubicBezTo>
                    <a:pt x="36" y="0"/>
                    <a:pt x="8" y="23"/>
                    <a:pt x="8" y="52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8"/>
                    <a:pt x="11" y="128"/>
                    <a:pt x="17" y="129"/>
                  </a:cubicBezTo>
                  <a:cubicBezTo>
                    <a:pt x="61" y="134"/>
                    <a:pt x="102" y="139"/>
                    <a:pt x="140" y="143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23"/>
                    <a:pt x="104" y="0"/>
                    <a:pt x="70" y="0"/>
                  </a:cubicBezTo>
                </a:path>
              </a:pathLst>
            </a:custGeom>
            <a:solidFill>
              <a:srgbClr val="197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06"/>
            <p:cNvSpPr>
              <a:spLocks/>
            </p:cNvSpPr>
            <p:nvPr/>
          </p:nvSpPr>
          <p:spPr bwMode="auto">
            <a:xfrm>
              <a:off x="5772397" y="4694359"/>
              <a:ext cx="527050" cy="76200"/>
            </a:xfrm>
            <a:custGeom>
              <a:avLst/>
              <a:gdLst>
                <a:gd name="T0" fmla="*/ 0 w 140"/>
                <a:gd name="T1" fmla="*/ 0 h 20"/>
                <a:gd name="T2" fmla="*/ 0 w 140"/>
                <a:gd name="T3" fmla="*/ 20 h 20"/>
                <a:gd name="T4" fmla="*/ 140 w 140"/>
                <a:gd name="T5" fmla="*/ 20 h 20"/>
                <a:gd name="T6" fmla="*/ 140 w 140"/>
                <a:gd name="T7" fmla="*/ 16 h 20"/>
                <a:gd name="T8" fmla="*/ 17 w 140"/>
                <a:gd name="T9" fmla="*/ 2 h 20"/>
                <a:gd name="T10" fmla="*/ 0 w 14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02" y="12"/>
                    <a:pt x="61" y="7"/>
                    <a:pt x="17" y="2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157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13"/>
            <p:cNvSpPr>
              <a:spLocks/>
            </p:cNvSpPr>
            <p:nvPr/>
          </p:nvSpPr>
          <p:spPr bwMode="auto">
            <a:xfrm>
              <a:off x="5835897" y="4184771"/>
              <a:ext cx="466725" cy="514350"/>
            </a:xfrm>
            <a:custGeom>
              <a:avLst/>
              <a:gdLst>
                <a:gd name="T0" fmla="*/ 62 w 124"/>
                <a:gd name="T1" fmla="*/ 0 h 137"/>
                <a:gd name="T2" fmla="*/ 0 w 124"/>
                <a:gd name="T3" fmla="*/ 52 h 137"/>
                <a:gd name="T4" fmla="*/ 0 w 124"/>
                <a:gd name="T5" fmla="*/ 137 h 137"/>
                <a:gd name="T6" fmla="*/ 124 w 124"/>
                <a:gd name="T7" fmla="*/ 137 h 137"/>
                <a:gd name="T8" fmla="*/ 124 w 124"/>
                <a:gd name="T9" fmla="*/ 52 h 137"/>
                <a:gd name="T10" fmla="*/ 62 w 124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2" y="0"/>
                  </a:moveTo>
                  <a:cubicBezTo>
                    <a:pt x="28" y="0"/>
                    <a:pt x="0" y="23"/>
                    <a:pt x="0" y="5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23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117"/>
            <p:cNvSpPr>
              <a:spLocks noChangeArrowheads="1"/>
            </p:cNvSpPr>
            <p:nvPr/>
          </p:nvSpPr>
          <p:spPr bwMode="auto">
            <a:xfrm>
              <a:off x="5807322" y="4661021"/>
              <a:ext cx="525463" cy="76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5390856" y="5360286"/>
            <a:ext cx="3500438" cy="549275"/>
            <a:chOff x="4321422" y="5784971"/>
            <a:chExt cx="3500438" cy="549275"/>
          </a:xfrm>
        </p:grpSpPr>
        <p:sp>
          <p:nvSpPr>
            <p:cNvPr id="235" name="Rectangle 9"/>
            <p:cNvSpPr>
              <a:spLocks noChangeArrowheads="1"/>
            </p:cNvSpPr>
            <p:nvPr/>
          </p:nvSpPr>
          <p:spPr bwMode="auto">
            <a:xfrm>
              <a:off x="4321422" y="5788146"/>
              <a:ext cx="3500438" cy="5111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10"/>
            <p:cNvSpPr>
              <a:spLocks noChangeArrowheads="1"/>
            </p:cNvSpPr>
            <p:nvPr/>
          </p:nvSpPr>
          <p:spPr bwMode="auto">
            <a:xfrm>
              <a:off x="4321422" y="5788146"/>
              <a:ext cx="35004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1"/>
            <p:cNvSpPr>
              <a:spLocks noEditPoints="1"/>
            </p:cNvSpPr>
            <p:nvPr/>
          </p:nvSpPr>
          <p:spPr bwMode="auto">
            <a:xfrm>
              <a:off x="4321422" y="5784971"/>
              <a:ext cx="3489325" cy="549275"/>
            </a:xfrm>
            <a:custGeom>
              <a:avLst/>
              <a:gdLst>
                <a:gd name="T0" fmla="*/ 665 w 928"/>
                <a:gd name="T1" fmla="*/ 137 h 146"/>
                <a:gd name="T2" fmla="*/ 0 w 928"/>
                <a:gd name="T3" fmla="*/ 137 h 146"/>
                <a:gd name="T4" fmla="*/ 0 w 928"/>
                <a:gd name="T5" fmla="*/ 146 h 146"/>
                <a:gd name="T6" fmla="*/ 928 w 928"/>
                <a:gd name="T7" fmla="*/ 146 h 146"/>
                <a:gd name="T8" fmla="*/ 665 w 928"/>
                <a:gd name="T9" fmla="*/ 137 h 146"/>
                <a:gd name="T10" fmla="*/ 0 w 928"/>
                <a:gd name="T11" fmla="*/ 0 h 146"/>
                <a:gd name="T12" fmla="*/ 0 w 928"/>
                <a:gd name="T13" fmla="*/ 1 h 146"/>
                <a:gd name="T14" fmla="*/ 1 w 928"/>
                <a:gd name="T15" fmla="*/ 1 h 146"/>
                <a:gd name="T16" fmla="*/ 1 w 928"/>
                <a:gd name="T17" fmla="*/ 1 h 146"/>
                <a:gd name="T18" fmla="*/ 0 w 928"/>
                <a:gd name="T19" fmla="*/ 1 h 146"/>
                <a:gd name="T20" fmla="*/ 0 w 928"/>
                <a:gd name="T21" fmla="*/ 0 h 146"/>
                <a:gd name="T22" fmla="*/ 0 w 928"/>
                <a:gd name="T2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8" h="146">
                  <a:moveTo>
                    <a:pt x="665" y="137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928" y="146"/>
                    <a:pt x="928" y="146"/>
                    <a:pt x="928" y="146"/>
                  </a:cubicBezTo>
                  <a:cubicBezTo>
                    <a:pt x="914" y="146"/>
                    <a:pt x="824" y="145"/>
                    <a:pt x="665" y="137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2"/>
            <p:cNvSpPr>
              <a:spLocks noEditPoints="1"/>
            </p:cNvSpPr>
            <p:nvPr/>
          </p:nvSpPr>
          <p:spPr bwMode="auto">
            <a:xfrm>
              <a:off x="4321422" y="5788146"/>
              <a:ext cx="2500313" cy="511175"/>
            </a:xfrm>
            <a:custGeom>
              <a:avLst/>
              <a:gdLst>
                <a:gd name="T0" fmla="*/ 161 w 665"/>
                <a:gd name="T1" fmla="*/ 129 h 136"/>
                <a:gd name="T2" fmla="*/ 161 w 665"/>
                <a:gd name="T3" fmla="*/ 99 h 136"/>
                <a:gd name="T4" fmla="*/ 190 w 665"/>
                <a:gd name="T5" fmla="*/ 99 h 136"/>
                <a:gd name="T6" fmla="*/ 190 w 665"/>
                <a:gd name="T7" fmla="*/ 129 h 136"/>
                <a:gd name="T8" fmla="*/ 161 w 665"/>
                <a:gd name="T9" fmla="*/ 129 h 136"/>
                <a:gd name="T10" fmla="*/ 56 w 665"/>
                <a:gd name="T11" fmla="*/ 114 h 136"/>
                <a:gd name="T12" fmla="*/ 56 w 665"/>
                <a:gd name="T13" fmla="*/ 85 h 136"/>
                <a:gd name="T14" fmla="*/ 85 w 665"/>
                <a:gd name="T15" fmla="*/ 85 h 136"/>
                <a:gd name="T16" fmla="*/ 85 w 665"/>
                <a:gd name="T17" fmla="*/ 114 h 136"/>
                <a:gd name="T18" fmla="*/ 56 w 665"/>
                <a:gd name="T19" fmla="*/ 114 h 136"/>
                <a:gd name="T20" fmla="*/ 1 w 665"/>
                <a:gd name="T21" fmla="*/ 0 h 136"/>
                <a:gd name="T22" fmla="*/ 0 w 665"/>
                <a:gd name="T23" fmla="*/ 0 h 136"/>
                <a:gd name="T24" fmla="*/ 0 w 665"/>
                <a:gd name="T25" fmla="*/ 136 h 136"/>
                <a:gd name="T26" fmla="*/ 665 w 665"/>
                <a:gd name="T27" fmla="*/ 136 h 136"/>
                <a:gd name="T28" fmla="*/ 403 w 665"/>
                <a:gd name="T29" fmla="*/ 118 h 136"/>
                <a:gd name="T30" fmla="*/ 358 w 665"/>
                <a:gd name="T31" fmla="*/ 114 h 136"/>
                <a:gd name="T32" fmla="*/ 348 w 665"/>
                <a:gd name="T33" fmla="*/ 114 h 136"/>
                <a:gd name="T34" fmla="*/ 348 w 665"/>
                <a:gd name="T35" fmla="*/ 113 h 136"/>
                <a:gd name="T36" fmla="*/ 232 w 665"/>
                <a:gd name="T37" fmla="*/ 95 h 136"/>
                <a:gd name="T38" fmla="*/ 232 w 665"/>
                <a:gd name="T39" fmla="*/ 99 h 136"/>
                <a:gd name="T40" fmla="*/ 203 w 665"/>
                <a:gd name="T41" fmla="*/ 99 h 136"/>
                <a:gd name="T42" fmla="*/ 203 w 665"/>
                <a:gd name="T43" fmla="*/ 89 h 136"/>
                <a:gd name="T44" fmla="*/ 125 w 665"/>
                <a:gd name="T45" fmla="*/ 67 h 136"/>
                <a:gd name="T46" fmla="*/ 125 w 665"/>
                <a:gd name="T47" fmla="*/ 91 h 136"/>
                <a:gd name="T48" fmla="*/ 96 w 665"/>
                <a:gd name="T49" fmla="*/ 91 h 136"/>
                <a:gd name="T50" fmla="*/ 96 w 665"/>
                <a:gd name="T51" fmla="*/ 62 h 136"/>
                <a:gd name="T52" fmla="*/ 111 w 665"/>
                <a:gd name="T53" fmla="*/ 62 h 136"/>
                <a:gd name="T54" fmla="*/ 85 w 665"/>
                <a:gd name="T55" fmla="*/ 51 h 136"/>
                <a:gd name="T56" fmla="*/ 85 w 665"/>
                <a:gd name="T57" fmla="*/ 53 h 136"/>
                <a:gd name="T58" fmla="*/ 56 w 665"/>
                <a:gd name="T59" fmla="*/ 53 h 136"/>
                <a:gd name="T60" fmla="*/ 56 w 665"/>
                <a:gd name="T61" fmla="*/ 37 h 136"/>
                <a:gd name="T62" fmla="*/ 1 w 665"/>
                <a:gd name="T6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5" h="136">
                  <a:moveTo>
                    <a:pt x="161" y="129"/>
                  </a:moveTo>
                  <a:cubicBezTo>
                    <a:pt x="161" y="99"/>
                    <a:pt x="161" y="99"/>
                    <a:pt x="161" y="99"/>
                  </a:cubicBezTo>
                  <a:cubicBezTo>
                    <a:pt x="190" y="99"/>
                    <a:pt x="190" y="99"/>
                    <a:pt x="190" y="9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61" y="129"/>
                    <a:pt x="161" y="129"/>
                    <a:pt x="161" y="129"/>
                  </a:cubicBezTo>
                  <a:moveTo>
                    <a:pt x="56" y="11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56" y="114"/>
                    <a:pt x="56" y="114"/>
                    <a:pt x="56" y="114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65" y="136"/>
                    <a:pt x="665" y="136"/>
                    <a:pt x="665" y="136"/>
                  </a:cubicBezTo>
                  <a:cubicBezTo>
                    <a:pt x="592" y="132"/>
                    <a:pt x="505" y="126"/>
                    <a:pt x="403" y="118"/>
                  </a:cubicBezTo>
                  <a:cubicBezTo>
                    <a:pt x="388" y="117"/>
                    <a:pt x="372" y="116"/>
                    <a:pt x="35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05" y="108"/>
                    <a:pt x="266" y="102"/>
                    <a:pt x="232" y="95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89"/>
                    <a:pt x="203" y="89"/>
                    <a:pt x="203" y="89"/>
                  </a:cubicBezTo>
                  <a:cubicBezTo>
                    <a:pt x="173" y="82"/>
                    <a:pt x="147" y="74"/>
                    <a:pt x="125" y="67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1" y="58"/>
                    <a:pt x="93" y="55"/>
                    <a:pt x="85" y="51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22" y="20"/>
                    <a:pt x="6" y="5"/>
                    <a:pt x="1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3"/>
            <p:cNvSpPr>
              <a:spLocks/>
            </p:cNvSpPr>
            <p:nvPr/>
          </p:nvSpPr>
          <p:spPr bwMode="auto">
            <a:xfrm>
              <a:off x="4532560" y="5878634"/>
              <a:ext cx="107950" cy="101600"/>
            </a:xfrm>
            <a:custGeom>
              <a:avLst/>
              <a:gdLst>
                <a:gd name="T0" fmla="*/ 29 w 29"/>
                <a:gd name="T1" fmla="*/ 0 h 27"/>
                <a:gd name="T2" fmla="*/ 0 w 29"/>
                <a:gd name="T3" fmla="*/ 0 h 27"/>
                <a:gd name="T4" fmla="*/ 0 w 29"/>
                <a:gd name="T5" fmla="*/ 13 h 27"/>
                <a:gd name="T6" fmla="*/ 29 w 29"/>
                <a:gd name="T7" fmla="*/ 27 h 27"/>
                <a:gd name="T8" fmla="*/ 29 w 2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8"/>
                    <a:pt x="18" y="22"/>
                    <a:pt x="29" y="27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4"/>
            <p:cNvSpPr>
              <a:spLocks/>
            </p:cNvSpPr>
            <p:nvPr/>
          </p:nvSpPr>
          <p:spPr bwMode="auto">
            <a:xfrm>
              <a:off x="4532560" y="5927846"/>
              <a:ext cx="107950" cy="60325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16 h 16"/>
                <a:gd name="T4" fmla="*/ 29 w 29"/>
                <a:gd name="T5" fmla="*/ 16 h 16"/>
                <a:gd name="T6" fmla="*/ 29 w 29"/>
                <a:gd name="T7" fmla="*/ 14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8" y="9"/>
                    <a:pt x="8" y="5"/>
                    <a:pt x="0" y="0"/>
                  </a:cubicBezTo>
                </a:path>
              </a:pathLst>
            </a:custGeom>
            <a:solidFill>
              <a:srgbClr val="D9A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5"/>
            <p:cNvSpPr>
              <a:spLocks/>
            </p:cNvSpPr>
            <p:nvPr/>
          </p:nvSpPr>
          <p:spPr bwMode="auto">
            <a:xfrm>
              <a:off x="4738935" y="6021509"/>
              <a:ext cx="52388" cy="19050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0 h 5"/>
                <a:gd name="T4" fmla="*/ 14 w 14"/>
                <a:gd name="T5" fmla="*/ 5 h 5"/>
                <a:gd name="T6" fmla="*/ 14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9" y="3"/>
                    <a:pt x="14" y="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AB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6"/>
            <p:cNvSpPr>
              <a:spLocks/>
            </p:cNvSpPr>
            <p:nvPr/>
          </p:nvSpPr>
          <p:spPr bwMode="auto">
            <a:xfrm>
              <a:off x="4681785" y="6021509"/>
              <a:ext cx="109538" cy="10953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0 h 29"/>
                <a:gd name="T4" fmla="*/ 0 w 29"/>
                <a:gd name="T5" fmla="*/ 29 h 29"/>
                <a:gd name="T6" fmla="*/ 29 w 29"/>
                <a:gd name="T7" fmla="*/ 29 h 29"/>
                <a:gd name="T8" fmla="*/ 29 w 29"/>
                <a:gd name="T9" fmla="*/ 5 h 29"/>
                <a:gd name="T10" fmla="*/ 15 w 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3"/>
                    <a:pt x="20" y="1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17"/>
            <p:cNvSpPr>
              <a:spLocks noChangeArrowheads="1"/>
            </p:cNvSpPr>
            <p:nvPr/>
          </p:nvSpPr>
          <p:spPr bwMode="auto">
            <a:xfrm>
              <a:off x="4870697" y="5897684"/>
              <a:ext cx="107950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18"/>
            <p:cNvSpPr>
              <a:spLocks noChangeArrowheads="1"/>
            </p:cNvSpPr>
            <p:nvPr/>
          </p:nvSpPr>
          <p:spPr bwMode="auto">
            <a:xfrm>
              <a:off x="4870697" y="5897684"/>
              <a:ext cx="107950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Rectangle 19"/>
            <p:cNvSpPr>
              <a:spLocks noChangeArrowheads="1"/>
            </p:cNvSpPr>
            <p:nvPr/>
          </p:nvSpPr>
          <p:spPr bwMode="auto">
            <a:xfrm>
              <a:off x="6242297" y="5935784"/>
              <a:ext cx="112713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20"/>
            <p:cNvSpPr>
              <a:spLocks noChangeArrowheads="1"/>
            </p:cNvSpPr>
            <p:nvPr/>
          </p:nvSpPr>
          <p:spPr bwMode="auto">
            <a:xfrm>
              <a:off x="6242297" y="5935784"/>
              <a:ext cx="1127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21"/>
            <p:cNvSpPr>
              <a:spLocks noChangeArrowheads="1"/>
            </p:cNvSpPr>
            <p:nvPr/>
          </p:nvSpPr>
          <p:spPr bwMode="auto">
            <a:xfrm>
              <a:off x="5351710" y="6051671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22"/>
            <p:cNvSpPr>
              <a:spLocks noChangeArrowheads="1"/>
            </p:cNvSpPr>
            <p:nvPr/>
          </p:nvSpPr>
          <p:spPr bwMode="auto">
            <a:xfrm>
              <a:off x="5351710" y="6051671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23"/>
            <p:cNvSpPr>
              <a:spLocks noChangeArrowheads="1"/>
            </p:cNvSpPr>
            <p:nvPr/>
          </p:nvSpPr>
          <p:spPr bwMode="auto">
            <a:xfrm>
              <a:off x="4532560" y="6108821"/>
              <a:ext cx="107950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24"/>
            <p:cNvSpPr>
              <a:spLocks noChangeArrowheads="1"/>
            </p:cNvSpPr>
            <p:nvPr/>
          </p:nvSpPr>
          <p:spPr bwMode="auto">
            <a:xfrm>
              <a:off x="4532560" y="6108821"/>
              <a:ext cx="10795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25"/>
            <p:cNvSpPr>
              <a:spLocks noChangeArrowheads="1"/>
            </p:cNvSpPr>
            <p:nvPr/>
          </p:nvSpPr>
          <p:spPr bwMode="auto">
            <a:xfrm>
              <a:off x="7401172" y="5842121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26"/>
            <p:cNvSpPr>
              <a:spLocks noChangeArrowheads="1"/>
            </p:cNvSpPr>
            <p:nvPr/>
          </p:nvSpPr>
          <p:spPr bwMode="auto">
            <a:xfrm>
              <a:off x="7401172" y="5842121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27"/>
            <p:cNvSpPr>
              <a:spLocks noChangeArrowheads="1"/>
            </p:cNvSpPr>
            <p:nvPr/>
          </p:nvSpPr>
          <p:spPr bwMode="auto">
            <a:xfrm>
              <a:off x="5550147" y="5931021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28"/>
            <p:cNvSpPr>
              <a:spLocks noChangeArrowheads="1"/>
            </p:cNvSpPr>
            <p:nvPr/>
          </p:nvSpPr>
          <p:spPr bwMode="auto">
            <a:xfrm>
              <a:off x="5550147" y="5931021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29"/>
            <p:cNvSpPr>
              <a:spLocks noChangeArrowheads="1"/>
            </p:cNvSpPr>
            <p:nvPr/>
          </p:nvSpPr>
          <p:spPr bwMode="auto">
            <a:xfrm>
              <a:off x="4926260" y="6161209"/>
              <a:ext cx="109538" cy="112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30"/>
            <p:cNvSpPr>
              <a:spLocks noChangeArrowheads="1"/>
            </p:cNvSpPr>
            <p:nvPr/>
          </p:nvSpPr>
          <p:spPr bwMode="auto">
            <a:xfrm>
              <a:off x="4926260" y="6161209"/>
              <a:ext cx="10953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31"/>
            <p:cNvSpPr>
              <a:spLocks noChangeArrowheads="1"/>
            </p:cNvSpPr>
            <p:nvPr/>
          </p:nvSpPr>
          <p:spPr bwMode="auto">
            <a:xfrm>
              <a:off x="5783510" y="5965946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32"/>
            <p:cNvSpPr>
              <a:spLocks noChangeArrowheads="1"/>
            </p:cNvSpPr>
            <p:nvPr/>
          </p:nvSpPr>
          <p:spPr bwMode="auto">
            <a:xfrm>
              <a:off x="5783510" y="5965946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33"/>
            <p:cNvSpPr>
              <a:spLocks noChangeArrowheads="1"/>
            </p:cNvSpPr>
            <p:nvPr/>
          </p:nvSpPr>
          <p:spPr bwMode="auto">
            <a:xfrm>
              <a:off x="6035922" y="5842121"/>
              <a:ext cx="112713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34"/>
            <p:cNvSpPr>
              <a:spLocks noChangeArrowheads="1"/>
            </p:cNvSpPr>
            <p:nvPr/>
          </p:nvSpPr>
          <p:spPr bwMode="auto">
            <a:xfrm>
              <a:off x="6035922" y="5842121"/>
              <a:ext cx="11271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35"/>
            <p:cNvSpPr>
              <a:spLocks noChangeArrowheads="1"/>
            </p:cNvSpPr>
            <p:nvPr/>
          </p:nvSpPr>
          <p:spPr bwMode="auto">
            <a:xfrm>
              <a:off x="6235947" y="6131046"/>
              <a:ext cx="107950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36"/>
            <p:cNvSpPr>
              <a:spLocks noChangeArrowheads="1"/>
            </p:cNvSpPr>
            <p:nvPr/>
          </p:nvSpPr>
          <p:spPr bwMode="auto">
            <a:xfrm>
              <a:off x="6235947" y="6131046"/>
              <a:ext cx="10795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37"/>
            <p:cNvSpPr>
              <a:spLocks/>
            </p:cNvSpPr>
            <p:nvPr/>
          </p:nvSpPr>
          <p:spPr bwMode="auto">
            <a:xfrm>
              <a:off x="5085010" y="6051671"/>
              <a:ext cx="107950" cy="93663"/>
            </a:xfrm>
            <a:custGeom>
              <a:avLst/>
              <a:gdLst>
                <a:gd name="T0" fmla="*/ 29 w 29"/>
                <a:gd name="T1" fmla="*/ 0 h 25"/>
                <a:gd name="T2" fmla="*/ 0 w 29"/>
                <a:gd name="T3" fmla="*/ 0 h 25"/>
                <a:gd name="T4" fmla="*/ 0 w 29"/>
                <a:gd name="T5" fmla="*/ 19 h 25"/>
                <a:gd name="T6" fmla="*/ 29 w 29"/>
                <a:gd name="T7" fmla="*/ 25 h 25"/>
                <a:gd name="T8" fmla="*/ 29 w 2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5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1"/>
                    <a:pt x="19" y="23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38"/>
            <p:cNvSpPr>
              <a:spLocks/>
            </p:cNvSpPr>
            <p:nvPr/>
          </p:nvSpPr>
          <p:spPr bwMode="auto">
            <a:xfrm>
              <a:off x="5085010" y="6123109"/>
              <a:ext cx="107950" cy="38100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6 h 10"/>
                <a:gd name="T8" fmla="*/ 0 w 2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9" y="4"/>
                    <a:pt x="9" y="2"/>
                    <a:pt x="0" y="0"/>
                  </a:cubicBezTo>
                </a:path>
              </a:pathLst>
            </a:custGeom>
            <a:solidFill>
              <a:srgbClr val="D9A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39"/>
            <p:cNvSpPr>
              <a:spLocks noChangeArrowheads="1"/>
            </p:cNvSpPr>
            <p:nvPr/>
          </p:nvSpPr>
          <p:spPr bwMode="auto">
            <a:xfrm>
              <a:off x="6986835" y="5927846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40"/>
            <p:cNvSpPr>
              <a:spLocks noChangeArrowheads="1"/>
            </p:cNvSpPr>
            <p:nvPr/>
          </p:nvSpPr>
          <p:spPr bwMode="auto">
            <a:xfrm>
              <a:off x="6986835" y="5927846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41"/>
            <p:cNvSpPr>
              <a:spLocks noChangeArrowheads="1"/>
            </p:cNvSpPr>
            <p:nvPr/>
          </p:nvSpPr>
          <p:spPr bwMode="auto">
            <a:xfrm>
              <a:off x="7178922" y="5980234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42"/>
            <p:cNvSpPr>
              <a:spLocks noChangeArrowheads="1"/>
            </p:cNvSpPr>
            <p:nvPr/>
          </p:nvSpPr>
          <p:spPr bwMode="auto">
            <a:xfrm>
              <a:off x="7178922" y="5980234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43"/>
            <p:cNvSpPr>
              <a:spLocks noChangeArrowheads="1"/>
            </p:cNvSpPr>
            <p:nvPr/>
          </p:nvSpPr>
          <p:spPr bwMode="auto">
            <a:xfrm>
              <a:off x="6426447" y="6010396"/>
              <a:ext cx="109538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44"/>
            <p:cNvSpPr>
              <a:spLocks noChangeArrowheads="1"/>
            </p:cNvSpPr>
            <p:nvPr/>
          </p:nvSpPr>
          <p:spPr bwMode="auto">
            <a:xfrm>
              <a:off x="6426447" y="6010396"/>
              <a:ext cx="109538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45"/>
            <p:cNvSpPr>
              <a:spLocks noChangeArrowheads="1"/>
            </p:cNvSpPr>
            <p:nvPr/>
          </p:nvSpPr>
          <p:spPr bwMode="auto">
            <a:xfrm>
              <a:off x="6682035" y="5883396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46"/>
            <p:cNvSpPr>
              <a:spLocks noChangeArrowheads="1"/>
            </p:cNvSpPr>
            <p:nvPr/>
          </p:nvSpPr>
          <p:spPr bwMode="auto">
            <a:xfrm>
              <a:off x="6682035" y="5883396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47"/>
            <p:cNvSpPr>
              <a:spLocks noChangeArrowheads="1"/>
            </p:cNvSpPr>
            <p:nvPr/>
          </p:nvSpPr>
          <p:spPr bwMode="auto">
            <a:xfrm>
              <a:off x="6904285" y="6131046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48"/>
            <p:cNvSpPr>
              <a:spLocks noChangeArrowheads="1"/>
            </p:cNvSpPr>
            <p:nvPr/>
          </p:nvSpPr>
          <p:spPr bwMode="auto">
            <a:xfrm>
              <a:off x="6904285" y="6131046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49"/>
            <p:cNvSpPr>
              <a:spLocks noChangeArrowheads="1"/>
            </p:cNvSpPr>
            <p:nvPr/>
          </p:nvSpPr>
          <p:spPr bwMode="auto">
            <a:xfrm>
              <a:off x="7626597" y="6021509"/>
              <a:ext cx="112713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50"/>
            <p:cNvSpPr>
              <a:spLocks noChangeArrowheads="1"/>
            </p:cNvSpPr>
            <p:nvPr/>
          </p:nvSpPr>
          <p:spPr bwMode="auto">
            <a:xfrm>
              <a:off x="7626597" y="6021509"/>
              <a:ext cx="11271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51"/>
            <p:cNvSpPr>
              <a:spLocks noChangeArrowheads="1"/>
            </p:cNvSpPr>
            <p:nvPr/>
          </p:nvSpPr>
          <p:spPr bwMode="auto">
            <a:xfrm>
              <a:off x="6664572" y="6073896"/>
              <a:ext cx="107950" cy="1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52"/>
            <p:cNvSpPr>
              <a:spLocks noChangeArrowheads="1"/>
            </p:cNvSpPr>
            <p:nvPr/>
          </p:nvSpPr>
          <p:spPr bwMode="auto">
            <a:xfrm>
              <a:off x="6664572" y="6073896"/>
              <a:ext cx="107950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53"/>
            <p:cNvSpPr>
              <a:spLocks noChangeArrowheads="1"/>
            </p:cNvSpPr>
            <p:nvPr/>
          </p:nvSpPr>
          <p:spPr bwMode="auto">
            <a:xfrm>
              <a:off x="5881935" y="6108821"/>
              <a:ext cx="10953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54"/>
            <p:cNvSpPr>
              <a:spLocks noChangeArrowheads="1"/>
            </p:cNvSpPr>
            <p:nvPr/>
          </p:nvSpPr>
          <p:spPr bwMode="auto">
            <a:xfrm>
              <a:off x="5881935" y="6108821"/>
              <a:ext cx="10953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55"/>
            <p:cNvSpPr>
              <a:spLocks/>
            </p:cNvSpPr>
            <p:nvPr/>
          </p:nvSpPr>
          <p:spPr bwMode="auto">
            <a:xfrm>
              <a:off x="5629522" y="6108821"/>
              <a:ext cx="109538" cy="107950"/>
            </a:xfrm>
            <a:custGeom>
              <a:avLst/>
              <a:gdLst>
                <a:gd name="T0" fmla="*/ 29 w 29"/>
                <a:gd name="T1" fmla="*/ 0 h 29"/>
                <a:gd name="T2" fmla="*/ 0 w 29"/>
                <a:gd name="T3" fmla="*/ 0 h 29"/>
                <a:gd name="T4" fmla="*/ 0 w 29"/>
                <a:gd name="T5" fmla="*/ 28 h 29"/>
                <a:gd name="T6" fmla="*/ 10 w 29"/>
                <a:gd name="T7" fmla="*/ 29 h 29"/>
                <a:gd name="T8" fmla="*/ 29 w 29"/>
                <a:gd name="T9" fmla="*/ 29 h 29"/>
                <a:gd name="T10" fmla="*/ 29 w 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7" y="29"/>
                    <a:pt x="1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56"/>
            <p:cNvSpPr>
              <a:spLocks/>
            </p:cNvSpPr>
            <p:nvPr/>
          </p:nvSpPr>
          <p:spPr bwMode="auto">
            <a:xfrm>
              <a:off x="5629522" y="6213596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</a:path>
              </a:pathLst>
            </a:custGeom>
            <a:solidFill>
              <a:srgbClr val="D9A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57"/>
            <p:cNvSpPr>
              <a:spLocks noChangeArrowheads="1"/>
            </p:cNvSpPr>
            <p:nvPr/>
          </p:nvSpPr>
          <p:spPr bwMode="auto">
            <a:xfrm>
              <a:off x="7348785" y="6108821"/>
              <a:ext cx="107950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Rectangle 58"/>
            <p:cNvSpPr>
              <a:spLocks noChangeArrowheads="1"/>
            </p:cNvSpPr>
            <p:nvPr/>
          </p:nvSpPr>
          <p:spPr bwMode="auto">
            <a:xfrm>
              <a:off x="7348785" y="6108821"/>
              <a:ext cx="107950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5390856" y="4544311"/>
            <a:ext cx="3500438" cy="819150"/>
            <a:chOff x="4321422" y="4968996"/>
            <a:chExt cx="3500438" cy="819150"/>
          </a:xfrm>
        </p:grpSpPr>
        <p:sp>
          <p:nvSpPr>
            <p:cNvPr id="286" name="Rectangle 77"/>
            <p:cNvSpPr>
              <a:spLocks noChangeArrowheads="1"/>
            </p:cNvSpPr>
            <p:nvPr/>
          </p:nvSpPr>
          <p:spPr bwMode="auto">
            <a:xfrm>
              <a:off x="4321422" y="4968996"/>
              <a:ext cx="3500438" cy="8191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78"/>
            <p:cNvSpPr>
              <a:spLocks noChangeArrowheads="1"/>
            </p:cNvSpPr>
            <p:nvPr/>
          </p:nvSpPr>
          <p:spPr bwMode="auto">
            <a:xfrm>
              <a:off x="4321422" y="4968996"/>
              <a:ext cx="3500438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88"/>
            <p:cNvSpPr>
              <a:spLocks/>
            </p:cNvSpPr>
            <p:nvPr/>
          </p:nvSpPr>
          <p:spPr bwMode="auto">
            <a:xfrm>
              <a:off x="4321422" y="4968996"/>
              <a:ext cx="3489325" cy="819150"/>
            </a:xfrm>
            <a:custGeom>
              <a:avLst/>
              <a:gdLst>
                <a:gd name="T0" fmla="*/ 0 w 928"/>
                <a:gd name="T1" fmla="*/ 0 h 218"/>
                <a:gd name="T2" fmla="*/ 0 w 928"/>
                <a:gd name="T3" fmla="*/ 0 h 218"/>
                <a:gd name="T4" fmla="*/ 0 w 928"/>
                <a:gd name="T5" fmla="*/ 218 h 218"/>
                <a:gd name="T6" fmla="*/ 928 w 928"/>
                <a:gd name="T7" fmla="*/ 218 h 218"/>
                <a:gd name="T8" fmla="*/ 526 w 928"/>
                <a:gd name="T9" fmla="*/ 192 h 218"/>
                <a:gd name="T10" fmla="*/ 526 w 928"/>
                <a:gd name="T11" fmla="*/ 197 h 218"/>
                <a:gd name="T12" fmla="*/ 386 w 928"/>
                <a:gd name="T13" fmla="*/ 197 h 218"/>
                <a:gd name="T14" fmla="*/ 386 w 928"/>
                <a:gd name="T15" fmla="*/ 176 h 218"/>
                <a:gd name="T16" fmla="*/ 0 w 928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8" h="2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928" y="218"/>
                    <a:pt x="928" y="218"/>
                    <a:pt x="928" y="218"/>
                  </a:cubicBezTo>
                  <a:cubicBezTo>
                    <a:pt x="910" y="218"/>
                    <a:pt x="772" y="217"/>
                    <a:pt x="526" y="192"/>
                  </a:cubicBezTo>
                  <a:cubicBezTo>
                    <a:pt x="526" y="197"/>
                    <a:pt x="526" y="197"/>
                    <a:pt x="526" y="197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86" y="176"/>
                    <a:pt x="386" y="176"/>
                    <a:pt x="386" y="176"/>
                  </a:cubicBezTo>
                  <a:cubicBezTo>
                    <a:pt x="74" y="135"/>
                    <a:pt x="0" y="0"/>
                    <a:pt x="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07"/>
            <p:cNvSpPr>
              <a:spLocks/>
            </p:cNvSpPr>
            <p:nvPr/>
          </p:nvSpPr>
          <p:spPr bwMode="auto">
            <a:xfrm>
              <a:off x="5772397" y="5157909"/>
              <a:ext cx="527050" cy="533400"/>
            </a:xfrm>
            <a:custGeom>
              <a:avLst/>
              <a:gdLst>
                <a:gd name="T0" fmla="*/ 70 w 140"/>
                <a:gd name="T1" fmla="*/ 0 h 142"/>
                <a:gd name="T2" fmla="*/ 8 w 140"/>
                <a:gd name="T3" fmla="*/ 52 h 142"/>
                <a:gd name="T4" fmla="*/ 8 w 140"/>
                <a:gd name="T5" fmla="*/ 126 h 142"/>
                <a:gd name="T6" fmla="*/ 0 w 140"/>
                <a:gd name="T7" fmla="*/ 126 h 142"/>
                <a:gd name="T8" fmla="*/ 0 w 140"/>
                <a:gd name="T9" fmla="*/ 126 h 142"/>
                <a:gd name="T10" fmla="*/ 17 w 140"/>
                <a:gd name="T11" fmla="*/ 129 h 142"/>
                <a:gd name="T12" fmla="*/ 140 w 140"/>
                <a:gd name="T13" fmla="*/ 142 h 142"/>
                <a:gd name="T14" fmla="*/ 140 w 140"/>
                <a:gd name="T15" fmla="*/ 126 h 142"/>
                <a:gd name="T16" fmla="*/ 132 w 140"/>
                <a:gd name="T17" fmla="*/ 126 h 142"/>
                <a:gd name="T18" fmla="*/ 132 w 140"/>
                <a:gd name="T19" fmla="*/ 52 h 142"/>
                <a:gd name="T20" fmla="*/ 70 w 140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42">
                  <a:moveTo>
                    <a:pt x="70" y="0"/>
                  </a:moveTo>
                  <a:cubicBezTo>
                    <a:pt x="36" y="0"/>
                    <a:pt x="8" y="23"/>
                    <a:pt x="8" y="52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6" y="127"/>
                    <a:pt x="11" y="128"/>
                    <a:pt x="17" y="129"/>
                  </a:cubicBezTo>
                  <a:cubicBezTo>
                    <a:pt x="61" y="134"/>
                    <a:pt x="102" y="138"/>
                    <a:pt x="140" y="142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23"/>
                    <a:pt x="104" y="0"/>
                    <a:pt x="70" y="0"/>
                  </a:cubicBezTo>
                </a:path>
              </a:pathLst>
            </a:custGeom>
            <a:solidFill>
              <a:srgbClr val="1F4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14"/>
            <p:cNvSpPr>
              <a:spLocks/>
            </p:cNvSpPr>
            <p:nvPr/>
          </p:nvSpPr>
          <p:spPr bwMode="auto">
            <a:xfrm>
              <a:off x="5835897" y="5119809"/>
              <a:ext cx="466725" cy="514350"/>
            </a:xfrm>
            <a:custGeom>
              <a:avLst/>
              <a:gdLst>
                <a:gd name="T0" fmla="*/ 62 w 124"/>
                <a:gd name="T1" fmla="*/ 0 h 137"/>
                <a:gd name="T2" fmla="*/ 0 w 124"/>
                <a:gd name="T3" fmla="*/ 52 h 137"/>
                <a:gd name="T4" fmla="*/ 0 w 124"/>
                <a:gd name="T5" fmla="*/ 137 h 137"/>
                <a:gd name="T6" fmla="*/ 124 w 124"/>
                <a:gd name="T7" fmla="*/ 137 h 137"/>
                <a:gd name="T8" fmla="*/ 124 w 124"/>
                <a:gd name="T9" fmla="*/ 52 h 137"/>
                <a:gd name="T10" fmla="*/ 62 w 124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2" y="0"/>
                  </a:moveTo>
                  <a:cubicBezTo>
                    <a:pt x="28" y="0"/>
                    <a:pt x="0" y="24"/>
                    <a:pt x="0" y="5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24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08"/>
            <p:cNvSpPr>
              <a:spLocks/>
            </p:cNvSpPr>
            <p:nvPr/>
          </p:nvSpPr>
          <p:spPr bwMode="auto">
            <a:xfrm>
              <a:off x="5772397" y="5630984"/>
              <a:ext cx="527050" cy="79375"/>
            </a:xfrm>
            <a:custGeom>
              <a:avLst/>
              <a:gdLst>
                <a:gd name="T0" fmla="*/ 0 w 140"/>
                <a:gd name="T1" fmla="*/ 0 h 21"/>
                <a:gd name="T2" fmla="*/ 0 w 140"/>
                <a:gd name="T3" fmla="*/ 21 h 21"/>
                <a:gd name="T4" fmla="*/ 140 w 140"/>
                <a:gd name="T5" fmla="*/ 21 h 21"/>
                <a:gd name="T6" fmla="*/ 140 w 140"/>
                <a:gd name="T7" fmla="*/ 16 h 21"/>
                <a:gd name="T8" fmla="*/ 17 w 140"/>
                <a:gd name="T9" fmla="*/ 3 h 21"/>
                <a:gd name="T10" fmla="*/ 0 w 14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02" y="12"/>
                    <a:pt x="61" y="8"/>
                    <a:pt x="17" y="3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1C4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118"/>
            <p:cNvSpPr>
              <a:spLocks noChangeArrowheads="1"/>
            </p:cNvSpPr>
            <p:nvPr/>
          </p:nvSpPr>
          <p:spPr bwMode="auto">
            <a:xfrm>
              <a:off x="5807322" y="5597646"/>
              <a:ext cx="525463" cy="746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5146381" y="902586"/>
            <a:ext cx="3986213" cy="1651001"/>
            <a:chOff x="4076947" y="1327271"/>
            <a:chExt cx="3986213" cy="1651001"/>
          </a:xfrm>
        </p:grpSpPr>
        <p:sp>
          <p:nvSpPr>
            <p:cNvPr id="294" name="Freeform 83"/>
            <p:cNvSpPr>
              <a:spLocks/>
            </p:cNvSpPr>
            <p:nvPr/>
          </p:nvSpPr>
          <p:spPr bwMode="auto">
            <a:xfrm>
              <a:off x="4321422" y="1481259"/>
              <a:ext cx="3500438" cy="1497013"/>
            </a:xfrm>
            <a:custGeom>
              <a:avLst/>
              <a:gdLst>
                <a:gd name="T0" fmla="*/ 2205 w 2205"/>
                <a:gd name="T1" fmla="*/ 943 h 943"/>
                <a:gd name="T2" fmla="*/ 0 w 2205"/>
                <a:gd name="T3" fmla="*/ 943 h 943"/>
                <a:gd name="T4" fmla="*/ 0 w 2205"/>
                <a:gd name="T5" fmla="*/ 424 h 943"/>
                <a:gd name="T6" fmla="*/ 1101 w 2205"/>
                <a:gd name="T7" fmla="*/ 0 h 943"/>
                <a:gd name="T8" fmla="*/ 2205 w 2205"/>
                <a:gd name="T9" fmla="*/ 424 h 943"/>
                <a:gd name="T10" fmla="*/ 2205 w 2205"/>
                <a:gd name="T1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5" h="943">
                  <a:moveTo>
                    <a:pt x="2205" y="943"/>
                  </a:moveTo>
                  <a:lnTo>
                    <a:pt x="0" y="943"/>
                  </a:lnTo>
                  <a:lnTo>
                    <a:pt x="0" y="424"/>
                  </a:lnTo>
                  <a:lnTo>
                    <a:pt x="1101" y="0"/>
                  </a:lnTo>
                  <a:lnTo>
                    <a:pt x="2205" y="424"/>
                  </a:lnTo>
                  <a:lnTo>
                    <a:pt x="2205" y="94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84"/>
            <p:cNvSpPr>
              <a:spLocks/>
            </p:cNvSpPr>
            <p:nvPr/>
          </p:nvSpPr>
          <p:spPr bwMode="auto">
            <a:xfrm>
              <a:off x="4321422" y="1481259"/>
              <a:ext cx="3500438" cy="1497013"/>
            </a:xfrm>
            <a:custGeom>
              <a:avLst/>
              <a:gdLst>
                <a:gd name="T0" fmla="*/ 2205 w 2205"/>
                <a:gd name="T1" fmla="*/ 943 h 943"/>
                <a:gd name="T2" fmla="*/ 0 w 2205"/>
                <a:gd name="T3" fmla="*/ 943 h 943"/>
                <a:gd name="T4" fmla="*/ 0 w 2205"/>
                <a:gd name="T5" fmla="*/ 424 h 943"/>
                <a:gd name="T6" fmla="*/ 1101 w 2205"/>
                <a:gd name="T7" fmla="*/ 0 h 943"/>
                <a:gd name="T8" fmla="*/ 2205 w 2205"/>
                <a:gd name="T9" fmla="*/ 424 h 943"/>
                <a:gd name="T10" fmla="*/ 2205 w 2205"/>
                <a:gd name="T11" fmla="*/ 94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5" h="943">
                  <a:moveTo>
                    <a:pt x="2205" y="943"/>
                  </a:moveTo>
                  <a:lnTo>
                    <a:pt x="0" y="943"/>
                  </a:lnTo>
                  <a:lnTo>
                    <a:pt x="0" y="424"/>
                  </a:lnTo>
                  <a:lnTo>
                    <a:pt x="1101" y="0"/>
                  </a:lnTo>
                  <a:lnTo>
                    <a:pt x="2205" y="424"/>
                  </a:lnTo>
                  <a:lnTo>
                    <a:pt x="2205" y="9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89"/>
            <p:cNvSpPr>
              <a:spLocks/>
            </p:cNvSpPr>
            <p:nvPr/>
          </p:nvSpPr>
          <p:spPr bwMode="auto">
            <a:xfrm>
              <a:off x="4321422" y="2225796"/>
              <a:ext cx="3489325" cy="747713"/>
            </a:xfrm>
            <a:custGeom>
              <a:avLst/>
              <a:gdLst>
                <a:gd name="T0" fmla="*/ 14 w 928"/>
                <a:gd name="T1" fmla="*/ 0 h 199"/>
                <a:gd name="T2" fmla="*/ 0 w 928"/>
                <a:gd name="T3" fmla="*/ 5 h 199"/>
                <a:gd name="T4" fmla="*/ 0 w 928"/>
                <a:gd name="T5" fmla="*/ 199 h 199"/>
                <a:gd name="T6" fmla="*/ 928 w 928"/>
                <a:gd name="T7" fmla="*/ 199 h 199"/>
                <a:gd name="T8" fmla="*/ 495 w 928"/>
                <a:gd name="T9" fmla="*/ 170 h 199"/>
                <a:gd name="T10" fmla="*/ 386 w 928"/>
                <a:gd name="T11" fmla="*/ 170 h 199"/>
                <a:gd name="T12" fmla="*/ 386 w 928"/>
                <a:gd name="T13" fmla="*/ 158 h 199"/>
                <a:gd name="T14" fmla="*/ 14 w 928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8" h="199">
                  <a:moveTo>
                    <a:pt x="1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928" y="199"/>
                    <a:pt x="928" y="199"/>
                    <a:pt x="928" y="199"/>
                  </a:cubicBezTo>
                  <a:cubicBezTo>
                    <a:pt x="909" y="199"/>
                    <a:pt x="761" y="198"/>
                    <a:pt x="495" y="170"/>
                  </a:cubicBezTo>
                  <a:cubicBezTo>
                    <a:pt x="386" y="170"/>
                    <a:pt x="386" y="170"/>
                    <a:pt x="386" y="170"/>
                  </a:cubicBezTo>
                  <a:cubicBezTo>
                    <a:pt x="386" y="158"/>
                    <a:pt x="386" y="158"/>
                    <a:pt x="386" y="158"/>
                  </a:cubicBezTo>
                  <a:cubicBezTo>
                    <a:pt x="146" y="126"/>
                    <a:pt x="47" y="38"/>
                    <a:pt x="14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90"/>
            <p:cNvSpPr>
              <a:spLocks noEditPoints="1"/>
            </p:cNvSpPr>
            <p:nvPr/>
          </p:nvSpPr>
          <p:spPr bwMode="auto">
            <a:xfrm>
              <a:off x="4076947" y="1327271"/>
              <a:ext cx="3986213" cy="969963"/>
            </a:xfrm>
            <a:custGeom>
              <a:avLst/>
              <a:gdLst>
                <a:gd name="T0" fmla="*/ 141 w 1060"/>
                <a:gd name="T1" fmla="*/ 155 h 258"/>
                <a:gd name="T2" fmla="*/ 7 w 1060"/>
                <a:gd name="T3" fmla="*/ 210 h 258"/>
                <a:gd name="T4" fmla="*/ 1 w 1060"/>
                <a:gd name="T5" fmla="*/ 215 h 258"/>
                <a:gd name="T6" fmla="*/ 1 w 1060"/>
                <a:gd name="T7" fmla="*/ 222 h 258"/>
                <a:gd name="T8" fmla="*/ 14 w 1060"/>
                <a:gd name="T9" fmla="*/ 252 h 258"/>
                <a:gd name="T10" fmla="*/ 19 w 1060"/>
                <a:gd name="T11" fmla="*/ 257 h 258"/>
                <a:gd name="T12" fmla="*/ 22 w 1060"/>
                <a:gd name="T13" fmla="*/ 258 h 258"/>
                <a:gd name="T14" fmla="*/ 26 w 1060"/>
                <a:gd name="T15" fmla="*/ 258 h 258"/>
                <a:gd name="T16" fmla="*/ 65 w 1060"/>
                <a:gd name="T17" fmla="*/ 244 h 258"/>
                <a:gd name="T18" fmla="*/ 65 w 1060"/>
                <a:gd name="T19" fmla="*/ 220 h 258"/>
                <a:gd name="T20" fmla="*/ 65 w 1060"/>
                <a:gd name="T21" fmla="*/ 220 h 258"/>
                <a:gd name="T22" fmla="*/ 65 w 1060"/>
                <a:gd name="T23" fmla="*/ 220 h 258"/>
                <a:gd name="T24" fmla="*/ 141 w 1060"/>
                <a:gd name="T25" fmla="*/ 191 h 258"/>
                <a:gd name="T26" fmla="*/ 141 w 1060"/>
                <a:gd name="T27" fmla="*/ 155 h 258"/>
                <a:gd name="T28" fmla="*/ 530 w 1060"/>
                <a:gd name="T29" fmla="*/ 0 h 258"/>
                <a:gd name="T30" fmla="*/ 513 w 1060"/>
                <a:gd name="T31" fmla="*/ 3 h 258"/>
                <a:gd name="T32" fmla="*/ 301 w 1060"/>
                <a:gd name="T33" fmla="*/ 90 h 258"/>
                <a:gd name="T34" fmla="*/ 301 w 1060"/>
                <a:gd name="T35" fmla="*/ 129 h 258"/>
                <a:gd name="T36" fmla="*/ 530 w 1060"/>
                <a:gd name="T37" fmla="*/ 41 h 258"/>
                <a:gd name="T38" fmla="*/ 996 w 1060"/>
                <a:gd name="T39" fmla="*/ 220 h 258"/>
                <a:gd name="T40" fmla="*/ 996 w 1060"/>
                <a:gd name="T41" fmla="*/ 244 h 258"/>
                <a:gd name="T42" fmla="*/ 1035 w 1060"/>
                <a:gd name="T43" fmla="*/ 258 h 258"/>
                <a:gd name="T44" fmla="*/ 1038 w 1060"/>
                <a:gd name="T45" fmla="*/ 258 h 258"/>
                <a:gd name="T46" fmla="*/ 1042 w 1060"/>
                <a:gd name="T47" fmla="*/ 257 h 258"/>
                <a:gd name="T48" fmla="*/ 1047 w 1060"/>
                <a:gd name="T49" fmla="*/ 252 h 258"/>
                <a:gd name="T50" fmla="*/ 1059 w 1060"/>
                <a:gd name="T51" fmla="*/ 222 h 258"/>
                <a:gd name="T52" fmla="*/ 1059 w 1060"/>
                <a:gd name="T53" fmla="*/ 215 h 258"/>
                <a:gd name="T54" fmla="*/ 1054 w 1060"/>
                <a:gd name="T55" fmla="*/ 210 h 258"/>
                <a:gd name="T56" fmla="*/ 548 w 1060"/>
                <a:gd name="T57" fmla="*/ 3 h 258"/>
                <a:gd name="T58" fmla="*/ 530 w 1060"/>
                <a:gd name="T5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0" h="258">
                  <a:moveTo>
                    <a:pt x="141" y="155"/>
                  </a:moveTo>
                  <a:cubicBezTo>
                    <a:pt x="7" y="210"/>
                    <a:pt x="7" y="210"/>
                    <a:pt x="7" y="210"/>
                  </a:cubicBezTo>
                  <a:cubicBezTo>
                    <a:pt x="4" y="211"/>
                    <a:pt x="2" y="213"/>
                    <a:pt x="1" y="215"/>
                  </a:cubicBezTo>
                  <a:cubicBezTo>
                    <a:pt x="0" y="217"/>
                    <a:pt x="0" y="220"/>
                    <a:pt x="1" y="22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5" y="255"/>
                    <a:pt x="16" y="256"/>
                    <a:pt x="19" y="257"/>
                  </a:cubicBezTo>
                  <a:cubicBezTo>
                    <a:pt x="20" y="258"/>
                    <a:pt x="21" y="258"/>
                    <a:pt x="22" y="258"/>
                  </a:cubicBezTo>
                  <a:cubicBezTo>
                    <a:pt x="24" y="258"/>
                    <a:pt x="25" y="258"/>
                    <a:pt x="26" y="258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65" y="220"/>
                    <a:pt x="65" y="220"/>
                    <a:pt x="65" y="220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55"/>
                    <a:pt x="141" y="155"/>
                    <a:pt x="141" y="155"/>
                  </a:cubicBezTo>
                  <a:moveTo>
                    <a:pt x="530" y="0"/>
                  </a:moveTo>
                  <a:cubicBezTo>
                    <a:pt x="524" y="0"/>
                    <a:pt x="518" y="1"/>
                    <a:pt x="513" y="3"/>
                  </a:cubicBezTo>
                  <a:cubicBezTo>
                    <a:pt x="301" y="90"/>
                    <a:pt x="301" y="90"/>
                    <a:pt x="301" y="90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530" y="41"/>
                    <a:pt x="530" y="41"/>
                    <a:pt x="530" y="41"/>
                  </a:cubicBezTo>
                  <a:cubicBezTo>
                    <a:pt x="996" y="220"/>
                    <a:pt x="996" y="220"/>
                    <a:pt x="996" y="220"/>
                  </a:cubicBezTo>
                  <a:cubicBezTo>
                    <a:pt x="996" y="244"/>
                    <a:pt x="996" y="244"/>
                    <a:pt x="996" y="244"/>
                  </a:cubicBezTo>
                  <a:cubicBezTo>
                    <a:pt x="1035" y="258"/>
                    <a:pt x="1035" y="258"/>
                    <a:pt x="1035" y="258"/>
                  </a:cubicBezTo>
                  <a:cubicBezTo>
                    <a:pt x="1036" y="258"/>
                    <a:pt x="1037" y="258"/>
                    <a:pt x="1038" y="258"/>
                  </a:cubicBezTo>
                  <a:cubicBezTo>
                    <a:pt x="1039" y="258"/>
                    <a:pt x="1041" y="258"/>
                    <a:pt x="1042" y="257"/>
                  </a:cubicBezTo>
                  <a:cubicBezTo>
                    <a:pt x="1044" y="256"/>
                    <a:pt x="1046" y="255"/>
                    <a:pt x="1047" y="252"/>
                  </a:cubicBezTo>
                  <a:cubicBezTo>
                    <a:pt x="1059" y="222"/>
                    <a:pt x="1059" y="222"/>
                    <a:pt x="1059" y="222"/>
                  </a:cubicBezTo>
                  <a:cubicBezTo>
                    <a:pt x="1060" y="220"/>
                    <a:pt x="1060" y="217"/>
                    <a:pt x="1059" y="215"/>
                  </a:cubicBezTo>
                  <a:cubicBezTo>
                    <a:pt x="1058" y="213"/>
                    <a:pt x="1056" y="211"/>
                    <a:pt x="1054" y="210"/>
                  </a:cubicBezTo>
                  <a:cubicBezTo>
                    <a:pt x="548" y="3"/>
                    <a:pt x="548" y="3"/>
                    <a:pt x="548" y="3"/>
                  </a:cubicBezTo>
                  <a:cubicBezTo>
                    <a:pt x="542" y="1"/>
                    <a:pt x="537" y="0"/>
                    <a:pt x="530" y="0"/>
                  </a:cubicBezTo>
                </a:path>
              </a:pathLst>
            </a:custGeom>
            <a:solidFill>
              <a:srgbClr val="D2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99"/>
            <p:cNvSpPr>
              <a:spLocks/>
            </p:cNvSpPr>
            <p:nvPr/>
          </p:nvSpPr>
          <p:spPr bwMode="auto">
            <a:xfrm>
              <a:off x="4321422" y="1481259"/>
              <a:ext cx="3500438" cy="763588"/>
            </a:xfrm>
            <a:custGeom>
              <a:avLst/>
              <a:gdLst>
                <a:gd name="T0" fmla="*/ 465 w 931"/>
                <a:gd name="T1" fmla="*/ 0 h 203"/>
                <a:gd name="T2" fmla="*/ 236 w 931"/>
                <a:gd name="T3" fmla="*/ 88 h 203"/>
                <a:gd name="T4" fmla="*/ 166 w 931"/>
                <a:gd name="T5" fmla="*/ 115 h 203"/>
                <a:gd name="T6" fmla="*/ 137 w 931"/>
                <a:gd name="T7" fmla="*/ 126 h 203"/>
                <a:gd name="T8" fmla="*/ 76 w 931"/>
                <a:gd name="T9" fmla="*/ 150 h 203"/>
                <a:gd name="T10" fmla="*/ 0 w 931"/>
                <a:gd name="T11" fmla="*/ 179 h 203"/>
                <a:gd name="T12" fmla="*/ 14 w 931"/>
                <a:gd name="T13" fmla="*/ 198 h 203"/>
                <a:gd name="T14" fmla="*/ 448 w 931"/>
                <a:gd name="T15" fmla="*/ 42 h 203"/>
                <a:gd name="T16" fmla="*/ 465 w 931"/>
                <a:gd name="T17" fmla="*/ 38 h 203"/>
                <a:gd name="T18" fmla="*/ 483 w 931"/>
                <a:gd name="T19" fmla="*/ 42 h 203"/>
                <a:gd name="T20" fmla="*/ 931 w 931"/>
                <a:gd name="T21" fmla="*/ 203 h 203"/>
                <a:gd name="T22" fmla="*/ 931 w 931"/>
                <a:gd name="T23" fmla="*/ 179 h 203"/>
                <a:gd name="T24" fmla="*/ 465 w 931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1" h="203">
                  <a:moveTo>
                    <a:pt x="465" y="0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37" y="126"/>
                    <a:pt x="137" y="126"/>
                    <a:pt x="137" y="126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1"/>
                    <a:pt x="5" y="188"/>
                    <a:pt x="14" y="198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53" y="39"/>
                    <a:pt x="459" y="38"/>
                    <a:pt x="465" y="38"/>
                  </a:cubicBezTo>
                  <a:cubicBezTo>
                    <a:pt x="472" y="38"/>
                    <a:pt x="477" y="39"/>
                    <a:pt x="483" y="42"/>
                  </a:cubicBezTo>
                  <a:cubicBezTo>
                    <a:pt x="931" y="203"/>
                    <a:pt x="931" y="203"/>
                    <a:pt x="931" y="203"/>
                  </a:cubicBezTo>
                  <a:cubicBezTo>
                    <a:pt x="931" y="179"/>
                    <a:pt x="931" y="179"/>
                    <a:pt x="931" y="179"/>
                  </a:cubicBezTo>
                  <a:cubicBezTo>
                    <a:pt x="465" y="0"/>
                    <a:pt x="465" y="0"/>
                    <a:pt x="465" y="0"/>
                  </a:cubicBezTo>
                </a:path>
              </a:pathLst>
            </a:custGeom>
            <a:solidFill>
              <a:srgbClr val="C4C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00"/>
            <p:cNvSpPr>
              <a:spLocks/>
            </p:cNvSpPr>
            <p:nvPr/>
          </p:nvSpPr>
          <p:spPr bwMode="auto">
            <a:xfrm>
              <a:off x="4321422" y="21543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01"/>
            <p:cNvSpPr>
              <a:spLocks/>
            </p:cNvSpPr>
            <p:nvPr/>
          </p:nvSpPr>
          <p:spPr bwMode="auto">
            <a:xfrm>
              <a:off x="4321422" y="2154359"/>
              <a:ext cx="52388" cy="9048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24 h 24"/>
                <a:gd name="T6" fmla="*/ 14 w 14"/>
                <a:gd name="T7" fmla="*/ 19 h 24"/>
                <a:gd name="T8" fmla="*/ 0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5" y="9"/>
                    <a:pt x="1" y="2"/>
                    <a:pt x="0" y="0"/>
                  </a:cubicBezTo>
                </a:path>
              </a:pathLst>
            </a:custGeom>
            <a:solidFill>
              <a:srgbClr val="A3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02"/>
            <p:cNvSpPr>
              <a:spLocks/>
            </p:cNvSpPr>
            <p:nvPr/>
          </p:nvSpPr>
          <p:spPr bwMode="auto">
            <a:xfrm>
              <a:off x="4076947" y="1327271"/>
              <a:ext cx="3986213" cy="969963"/>
            </a:xfrm>
            <a:custGeom>
              <a:avLst/>
              <a:gdLst>
                <a:gd name="T0" fmla="*/ 1047 w 1060"/>
                <a:gd name="T1" fmla="*/ 252 h 258"/>
                <a:gd name="T2" fmla="*/ 1042 w 1060"/>
                <a:gd name="T3" fmla="*/ 257 h 258"/>
                <a:gd name="T4" fmla="*/ 1035 w 1060"/>
                <a:gd name="T5" fmla="*/ 258 h 258"/>
                <a:gd name="T6" fmla="*/ 548 w 1060"/>
                <a:gd name="T7" fmla="*/ 59 h 258"/>
                <a:gd name="T8" fmla="*/ 530 w 1060"/>
                <a:gd name="T9" fmla="*/ 55 h 258"/>
                <a:gd name="T10" fmla="*/ 513 w 1060"/>
                <a:gd name="T11" fmla="*/ 59 h 258"/>
                <a:gd name="T12" fmla="*/ 26 w 1060"/>
                <a:gd name="T13" fmla="*/ 258 h 258"/>
                <a:gd name="T14" fmla="*/ 19 w 1060"/>
                <a:gd name="T15" fmla="*/ 257 h 258"/>
                <a:gd name="T16" fmla="*/ 14 w 1060"/>
                <a:gd name="T17" fmla="*/ 252 h 258"/>
                <a:gd name="T18" fmla="*/ 1 w 1060"/>
                <a:gd name="T19" fmla="*/ 222 h 258"/>
                <a:gd name="T20" fmla="*/ 1 w 1060"/>
                <a:gd name="T21" fmla="*/ 215 h 258"/>
                <a:gd name="T22" fmla="*/ 7 w 1060"/>
                <a:gd name="T23" fmla="*/ 210 h 258"/>
                <a:gd name="T24" fmla="*/ 513 w 1060"/>
                <a:gd name="T25" fmla="*/ 3 h 258"/>
                <a:gd name="T26" fmla="*/ 530 w 1060"/>
                <a:gd name="T27" fmla="*/ 0 h 258"/>
                <a:gd name="T28" fmla="*/ 548 w 1060"/>
                <a:gd name="T29" fmla="*/ 3 h 258"/>
                <a:gd name="T30" fmla="*/ 1054 w 1060"/>
                <a:gd name="T31" fmla="*/ 210 h 258"/>
                <a:gd name="T32" fmla="*/ 1059 w 1060"/>
                <a:gd name="T33" fmla="*/ 215 h 258"/>
                <a:gd name="T34" fmla="*/ 1059 w 1060"/>
                <a:gd name="T35" fmla="*/ 222 h 258"/>
                <a:gd name="T36" fmla="*/ 1047 w 1060"/>
                <a:gd name="T37" fmla="*/ 25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0" h="258">
                  <a:moveTo>
                    <a:pt x="1047" y="252"/>
                  </a:moveTo>
                  <a:cubicBezTo>
                    <a:pt x="1046" y="255"/>
                    <a:pt x="1044" y="256"/>
                    <a:pt x="1042" y="257"/>
                  </a:cubicBezTo>
                  <a:cubicBezTo>
                    <a:pt x="1039" y="258"/>
                    <a:pt x="1037" y="258"/>
                    <a:pt x="1035" y="258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2" y="56"/>
                    <a:pt x="537" y="55"/>
                    <a:pt x="530" y="55"/>
                  </a:cubicBezTo>
                  <a:cubicBezTo>
                    <a:pt x="524" y="55"/>
                    <a:pt x="518" y="56"/>
                    <a:pt x="513" y="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4" y="258"/>
                    <a:pt x="21" y="258"/>
                    <a:pt x="19" y="257"/>
                  </a:cubicBezTo>
                  <a:cubicBezTo>
                    <a:pt x="16" y="256"/>
                    <a:pt x="15" y="255"/>
                    <a:pt x="14" y="252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0" y="220"/>
                    <a:pt x="0" y="217"/>
                    <a:pt x="1" y="215"/>
                  </a:cubicBezTo>
                  <a:cubicBezTo>
                    <a:pt x="2" y="213"/>
                    <a:pt x="4" y="211"/>
                    <a:pt x="7" y="210"/>
                  </a:cubicBezTo>
                  <a:cubicBezTo>
                    <a:pt x="513" y="3"/>
                    <a:pt x="513" y="3"/>
                    <a:pt x="513" y="3"/>
                  </a:cubicBezTo>
                  <a:cubicBezTo>
                    <a:pt x="518" y="1"/>
                    <a:pt x="524" y="0"/>
                    <a:pt x="530" y="0"/>
                  </a:cubicBezTo>
                  <a:cubicBezTo>
                    <a:pt x="537" y="0"/>
                    <a:pt x="542" y="1"/>
                    <a:pt x="548" y="3"/>
                  </a:cubicBezTo>
                  <a:cubicBezTo>
                    <a:pt x="1054" y="210"/>
                    <a:pt x="1054" y="210"/>
                    <a:pt x="1054" y="210"/>
                  </a:cubicBezTo>
                  <a:cubicBezTo>
                    <a:pt x="1056" y="211"/>
                    <a:pt x="1058" y="213"/>
                    <a:pt x="1059" y="215"/>
                  </a:cubicBezTo>
                  <a:cubicBezTo>
                    <a:pt x="1060" y="217"/>
                    <a:pt x="1060" y="220"/>
                    <a:pt x="1059" y="222"/>
                  </a:cubicBezTo>
                  <a:lnTo>
                    <a:pt x="1047" y="2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09"/>
            <p:cNvSpPr>
              <a:spLocks/>
            </p:cNvSpPr>
            <p:nvPr/>
          </p:nvSpPr>
          <p:spPr bwMode="auto">
            <a:xfrm>
              <a:off x="5772397" y="2313109"/>
              <a:ext cx="527050" cy="552450"/>
            </a:xfrm>
            <a:custGeom>
              <a:avLst/>
              <a:gdLst>
                <a:gd name="T0" fmla="*/ 70 w 140"/>
                <a:gd name="T1" fmla="*/ 0 h 147"/>
                <a:gd name="T2" fmla="*/ 8 w 140"/>
                <a:gd name="T3" fmla="*/ 52 h 147"/>
                <a:gd name="T4" fmla="*/ 8 w 140"/>
                <a:gd name="T5" fmla="*/ 127 h 147"/>
                <a:gd name="T6" fmla="*/ 0 w 140"/>
                <a:gd name="T7" fmla="*/ 127 h 147"/>
                <a:gd name="T8" fmla="*/ 0 w 140"/>
                <a:gd name="T9" fmla="*/ 135 h 147"/>
                <a:gd name="T10" fmla="*/ 17 w 140"/>
                <a:gd name="T11" fmla="*/ 137 h 147"/>
                <a:gd name="T12" fmla="*/ 109 w 140"/>
                <a:gd name="T13" fmla="*/ 147 h 147"/>
                <a:gd name="T14" fmla="*/ 140 w 140"/>
                <a:gd name="T15" fmla="*/ 147 h 147"/>
                <a:gd name="T16" fmla="*/ 140 w 140"/>
                <a:gd name="T17" fmla="*/ 127 h 147"/>
                <a:gd name="T18" fmla="*/ 132 w 140"/>
                <a:gd name="T19" fmla="*/ 127 h 147"/>
                <a:gd name="T20" fmla="*/ 132 w 140"/>
                <a:gd name="T21" fmla="*/ 52 h 147"/>
                <a:gd name="T22" fmla="*/ 70 w 140"/>
                <a:gd name="T2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47">
                  <a:moveTo>
                    <a:pt x="70" y="0"/>
                  </a:moveTo>
                  <a:cubicBezTo>
                    <a:pt x="36" y="0"/>
                    <a:pt x="8" y="23"/>
                    <a:pt x="8" y="52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6" y="135"/>
                    <a:pt x="11" y="136"/>
                    <a:pt x="17" y="137"/>
                  </a:cubicBezTo>
                  <a:cubicBezTo>
                    <a:pt x="49" y="141"/>
                    <a:pt x="80" y="144"/>
                    <a:pt x="109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23"/>
                    <a:pt x="104" y="0"/>
                    <a:pt x="70" y="0"/>
                  </a:cubicBezTo>
                </a:path>
              </a:pathLst>
            </a:custGeom>
            <a:solidFill>
              <a:srgbClr val="C6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10"/>
            <p:cNvSpPr>
              <a:spLocks/>
            </p:cNvSpPr>
            <p:nvPr/>
          </p:nvSpPr>
          <p:spPr bwMode="auto">
            <a:xfrm>
              <a:off x="5772397" y="2819521"/>
              <a:ext cx="409575" cy="46038"/>
            </a:xfrm>
            <a:custGeom>
              <a:avLst/>
              <a:gdLst>
                <a:gd name="T0" fmla="*/ 0 w 109"/>
                <a:gd name="T1" fmla="*/ 0 h 12"/>
                <a:gd name="T2" fmla="*/ 0 w 109"/>
                <a:gd name="T3" fmla="*/ 12 h 12"/>
                <a:gd name="T4" fmla="*/ 109 w 109"/>
                <a:gd name="T5" fmla="*/ 12 h 12"/>
                <a:gd name="T6" fmla="*/ 17 w 109"/>
                <a:gd name="T7" fmla="*/ 2 h 12"/>
                <a:gd name="T8" fmla="*/ 0 w 10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80" y="9"/>
                    <a:pt x="49" y="6"/>
                    <a:pt x="17" y="2"/>
                  </a:cubicBezTo>
                  <a:cubicBezTo>
                    <a:pt x="11" y="1"/>
                    <a:pt x="6" y="0"/>
                    <a:pt x="0" y="0"/>
                  </a:cubicBezTo>
                </a:path>
              </a:pathLst>
            </a:custGeom>
            <a:solidFill>
              <a:srgbClr val="A5A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11"/>
            <p:cNvSpPr>
              <a:spLocks/>
            </p:cNvSpPr>
            <p:nvPr/>
          </p:nvSpPr>
          <p:spPr bwMode="auto">
            <a:xfrm>
              <a:off x="5835897" y="2278184"/>
              <a:ext cx="466725" cy="511175"/>
            </a:xfrm>
            <a:custGeom>
              <a:avLst/>
              <a:gdLst>
                <a:gd name="T0" fmla="*/ 62 w 124"/>
                <a:gd name="T1" fmla="*/ 0 h 136"/>
                <a:gd name="T2" fmla="*/ 0 w 124"/>
                <a:gd name="T3" fmla="*/ 51 h 136"/>
                <a:gd name="T4" fmla="*/ 0 w 124"/>
                <a:gd name="T5" fmla="*/ 136 h 136"/>
                <a:gd name="T6" fmla="*/ 124 w 124"/>
                <a:gd name="T7" fmla="*/ 136 h 136"/>
                <a:gd name="T8" fmla="*/ 124 w 124"/>
                <a:gd name="T9" fmla="*/ 51 h 136"/>
                <a:gd name="T10" fmla="*/ 62 w 124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6">
                  <a:moveTo>
                    <a:pt x="62" y="0"/>
                  </a:moveTo>
                  <a:cubicBezTo>
                    <a:pt x="28" y="0"/>
                    <a:pt x="0" y="23"/>
                    <a:pt x="0" y="5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23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15"/>
            <p:cNvSpPr>
              <a:spLocks noChangeArrowheads="1"/>
            </p:cNvSpPr>
            <p:nvPr/>
          </p:nvSpPr>
          <p:spPr bwMode="auto">
            <a:xfrm>
              <a:off x="5807322" y="2752846"/>
              <a:ext cx="525463" cy="777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6871657" y="1864616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07" name="文本框 306"/>
          <p:cNvSpPr txBox="1"/>
          <p:nvPr/>
        </p:nvSpPr>
        <p:spPr>
          <a:xfrm>
            <a:off x="6871657" y="2813412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6871657" y="3762208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6871657" y="4711005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28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10" name="文本框 309"/>
          <p:cNvSpPr txBox="1"/>
          <p:nvPr/>
        </p:nvSpPr>
        <p:spPr>
          <a:xfrm>
            <a:off x="7442935" y="197978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输入小标题</a:t>
            </a:r>
          </a:p>
        </p:txBody>
      </p:sp>
      <p:sp>
        <p:nvSpPr>
          <p:cNvPr id="311" name="文本框 310"/>
          <p:cNvSpPr txBox="1"/>
          <p:nvPr/>
        </p:nvSpPr>
        <p:spPr>
          <a:xfrm>
            <a:off x="7442935" y="291919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输入小标题</a:t>
            </a:r>
          </a:p>
        </p:txBody>
      </p:sp>
      <p:sp>
        <p:nvSpPr>
          <p:cNvPr id="312" name="文本框 311"/>
          <p:cNvSpPr txBox="1"/>
          <p:nvPr/>
        </p:nvSpPr>
        <p:spPr>
          <a:xfrm>
            <a:off x="7442935" y="385861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输入小标题</a:t>
            </a:r>
          </a:p>
        </p:txBody>
      </p:sp>
      <p:sp>
        <p:nvSpPr>
          <p:cNvPr id="313" name="文本框 312"/>
          <p:cNvSpPr txBox="1"/>
          <p:nvPr/>
        </p:nvSpPr>
        <p:spPr>
          <a:xfrm>
            <a:off x="7442935" y="479802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输入小标题</a:t>
            </a:r>
            <a:endParaRPr lang="zh-CN" altLang="en-US" sz="1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文本框 313"/>
          <p:cNvSpPr txBox="1"/>
          <p:nvPr/>
        </p:nvSpPr>
        <p:spPr>
          <a:xfrm>
            <a:off x="6128636" y="382610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128636" y="470255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6" name="文本框 315"/>
          <p:cNvSpPr txBox="1"/>
          <p:nvPr/>
        </p:nvSpPr>
        <p:spPr>
          <a:xfrm>
            <a:off x="6128636" y="194635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7" name="文本框 316"/>
          <p:cNvSpPr txBox="1"/>
          <p:nvPr/>
        </p:nvSpPr>
        <p:spPr>
          <a:xfrm>
            <a:off x="6128636" y="282280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18" name="AutoShape 180"/>
          <p:cNvSpPr>
            <a:spLocks noChangeAspect="1" noChangeArrowheads="1" noTextEdit="1"/>
          </p:cNvSpPr>
          <p:nvPr/>
        </p:nvSpPr>
        <p:spPr bwMode="auto">
          <a:xfrm>
            <a:off x="1112320" y="6311900"/>
            <a:ext cx="12191999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1" name="组合 320"/>
          <p:cNvGrpSpPr/>
          <p:nvPr/>
        </p:nvGrpSpPr>
        <p:grpSpPr>
          <a:xfrm>
            <a:off x="9030994" y="1766186"/>
            <a:ext cx="495300" cy="4104486"/>
            <a:chOff x="7961560" y="2190871"/>
            <a:chExt cx="495300" cy="4668838"/>
          </a:xfrm>
        </p:grpSpPr>
        <p:sp>
          <p:nvSpPr>
            <p:cNvPr id="322" name="Freeform 187"/>
            <p:cNvSpPr>
              <a:spLocks/>
            </p:cNvSpPr>
            <p:nvPr/>
          </p:nvSpPr>
          <p:spPr bwMode="auto">
            <a:xfrm>
              <a:off x="7961560" y="2190871"/>
              <a:ext cx="495300" cy="4668838"/>
            </a:xfrm>
            <a:custGeom>
              <a:avLst/>
              <a:gdLst>
                <a:gd name="T0" fmla="*/ 312 w 312"/>
                <a:gd name="T1" fmla="*/ 212 h 2941"/>
                <a:gd name="T2" fmla="*/ 156 w 312"/>
                <a:gd name="T3" fmla="*/ 0 h 2941"/>
                <a:gd name="T4" fmla="*/ 0 w 312"/>
                <a:gd name="T5" fmla="*/ 212 h 2941"/>
                <a:gd name="T6" fmla="*/ 110 w 312"/>
                <a:gd name="T7" fmla="*/ 212 h 2941"/>
                <a:gd name="T8" fmla="*/ 110 w 312"/>
                <a:gd name="T9" fmla="*/ 385 h 2941"/>
                <a:gd name="T10" fmla="*/ 110 w 312"/>
                <a:gd name="T11" fmla="*/ 909 h 2941"/>
                <a:gd name="T12" fmla="*/ 110 w 312"/>
                <a:gd name="T13" fmla="*/ 982 h 2941"/>
                <a:gd name="T14" fmla="*/ 110 w 312"/>
                <a:gd name="T15" fmla="*/ 1507 h 2941"/>
                <a:gd name="T16" fmla="*/ 110 w 312"/>
                <a:gd name="T17" fmla="*/ 1574 h 2941"/>
                <a:gd name="T18" fmla="*/ 110 w 312"/>
                <a:gd name="T19" fmla="*/ 2098 h 2941"/>
                <a:gd name="T20" fmla="*/ 110 w 312"/>
                <a:gd name="T21" fmla="*/ 2941 h 2941"/>
                <a:gd name="T22" fmla="*/ 208 w 312"/>
                <a:gd name="T23" fmla="*/ 2941 h 2941"/>
                <a:gd name="T24" fmla="*/ 208 w 312"/>
                <a:gd name="T25" fmla="*/ 2098 h 2941"/>
                <a:gd name="T26" fmla="*/ 208 w 312"/>
                <a:gd name="T27" fmla="*/ 1574 h 2941"/>
                <a:gd name="T28" fmla="*/ 208 w 312"/>
                <a:gd name="T29" fmla="*/ 1507 h 2941"/>
                <a:gd name="T30" fmla="*/ 208 w 312"/>
                <a:gd name="T31" fmla="*/ 982 h 2941"/>
                <a:gd name="T32" fmla="*/ 208 w 312"/>
                <a:gd name="T33" fmla="*/ 909 h 2941"/>
                <a:gd name="T34" fmla="*/ 208 w 312"/>
                <a:gd name="T35" fmla="*/ 385 h 2941"/>
                <a:gd name="T36" fmla="*/ 208 w 312"/>
                <a:gd name="T37" fmla="*/ 212 h 2941"/>
                <a:gd name="T38" fmla="*/ 312 w 312"/>
                <a:gd name="T39" fmla="*/ 212 h 2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2" h="2941">
                  <a:moveTo>
                    <a:pt x="312" y="212"/>
                  </a:moveTo>
                  <a:lnTo>
                    <a:pt x="156" y="0"/>
                  </a:lnTo>
                  <a:lnTo>
                    <a:pt x="0" y="212"/>
                  </a:lnTo>
                  <a:lnTo>
                    <a:pt x="110" y="212"/>
                  </a:lnTo>
                  <a:lnTo>
                    <a:pt x="110" y="385"/>
                  </a:lnTo>
                  <a:lnTo>
                    <a:pt x="110" y="909"/>
                  </a:lnTo>
                  <a:lnTo>
                    <a:pt x="110" y="982"/>
                  </a:lnTo>
                  <a:lnTo>
                    <a:pt x="110" y="1507"/>
                  </a:lnTo>
                  <a:lnTo>
                    <a:pt x="110" y="1574"/>
                  </a:lnTo>
                  <a:lnTo>
                    <a:pt x="110" y="2098"/>
                  </a:lnTo>
                  <a:lnTo>
                    <a:pt x="110" y="2941"/>
                  </a:lnTo>
                  <a:lnTo>
                    <a:pt x="208" y="2941"/>
                  </a:lnTo>
                  <a:lnTo>
                    <a:pt x="208" y="2098"/>
                  </a:lnTo>
                  <a:lnTo>
                    <a:pt x="208" y="1574"/>
                  </a:lnTo>
                  <a:lnTo>
                    <a:pt x="208" y="1507"/>
                  </a:lnTo>
                  <a:lnTo>
                    <a:pt x="208" y="982"/>
                  </a:lnTo>
                  <a:lnTo>
                    <a:pt x="208" y="909"/>
                  </a:lnTo>
                  <a:lnTo>
                    <a:pt x="208" y="385"/>
                  </a:lnTo>
                  <a:lnTo>
                    <a:pt x="208" y="212"/>
                  </a:lnTo>
                  <a:lnTo>
                    <a:pt x="312" y="212"/>
                  </a:lnTo>
                  <a:close/>
                </a:path>
              </a:pathLst>
            </a:custGeom>
            <a:noFill/>
            <a:ln w="746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Rectangle 188"/>
            <p:cNvSpPr>
              <a:spLocks noChangeArrowheads="1"/>
            </p:cNvSpPr>
            <p:nvPr/>
          </p:nvSpPr>
          <p:spPr bwMode="auto">
            <a:xfrm>
              <a:off x="8136185" y="2359146"/>
              <a:ext cx="155575" cy="4500563"/>
            </a:xfrm>
            <a:prstGeom prst="rect">
              <a:avLst/>
            </a:pr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89"/>
            <p:cNvSpPr>
              <a:spLocks/>
            </p:cNvSpPr>
            <p:nvPr/>
          </p:nvSpPr>
          <p:spPr bwMode="auto">
            <a:xfrm>
              <a:off x="7961560" y="2190871"/>
              <a:ext cx="495300" cy="336550"/>
            </a:xfrm>
            <a:custGeom>
              <a:avLst/>
              <a:gdLst>
                <a:gd name="T0" fmla="*/ 0 w 312"/>
                <a:gd name="T1" fmla="*/ 212 h 212"/>
                <a:gd name="T2" fmla="*/ 156 w 312"/>
                <a:gd name="T3" fmla="*/ 0 h 212"/>
                <a:gd name="T4" fmla="*/ 312 w 312"/>
                <a:gd name="T5" fmla="*/ 212 h 212"/>
                <a:gd name="T6" fmla="*/ 0 w 312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12">
                  <a:moveTo>
                    <a:pt x="0" y="212"/>
                  </a:moveTo>
                  <a:lnTo>
                    <a:pt x="156" y="0"/>
                  </a:lnTo>
                  <a:lnTo>
                    <a:pt x="312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Rectangle 190"/>
            <p:cNvSpPr>
              <a:spLocks noChangeArrowheads="1"/>
            </p:cNvSpPr>
            <p:nvPr/>
          </p:nvSpPr>
          <p:spPr bwMode="auto">
            <a:xfrm>
              <a:off x="8136185" y="4689596"/>
              <a:ext cx="155575" cy="83185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Rectangle 191"/>
            <p:cNvSpPr>
              <a:spLocks noChangeArrowheads="1"/>
            </p:cNvSpPr>
            <p:nvPr/>
          </p:nvSpPr>
          <p:spPr bwMode="auto">
            <a:xfrm>
              <a:off x="8136185" y="3749796"/>
              <a:ext cx="155575" cy="833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192"/>
            <p:cNvSpPr>
              <a:spLocks noChangeArrowheads="1"/>
            </p:cNvSpPr>
            <p:nvPr/>
          </p:nvSpPr>
          <p:spPr bwMode="auto">
            <a:xfrm>
              <a:off x="8136185" y="2802058"/>
              <a:ext cx="155575" cy="8318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28" name="直接连接符 327"/>
          <p:cNvCxnSpPr/>
          <p:nvPr/>
        </p:nvCxnSpPr>
        <p:spPr>
          <a:xfrm flipH="1">
            <a:off x="8862488" y="2176052"/>
            <a:ext cx="324468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文本框 328"/>
          <p:cNvSpPr txBox="1"/>
          <p:nvPr/>
        </p:nvSpPr>
        <p:spPr>
          <a:xfrm>
            <a:off x="9491205" y="1220476"/>
            <a:ext cx="26579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0" name="直接连接符 329"/>
          <p:cNvCxnSpPr/>
          <p:nvPr/>
        </p:nvCxnSpPr>
        <p:spPr>
          <a:xfrm flipH="1">
            <a:off x="2100643" y="3081375"/>
            <a:ext cx="33284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文本框 330"/>
          <p:cNvSpPr txBox="1"/>
          <p:nvPr/>
        </p:nvSpPr>
        <p:spPr>
          <a:xfrm>
            <a:off x="2164972" y="2175764"/>
            <a:ext cx="26582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此处填写具体条目内容，此处填写具体条目内容，此处填写具体条目内容。此处填写具体条目内容，此处填写具体条目内容，此处填写具体条目内容。</a:t>
            </a:r>
          </a:p>
        </p:txBody>
      </p:sp>
      <p:cxnSp>
        <p:nvCxnSpPr>
          <p:cNvPr id="332" name="直接连接符 331"/>
          <p:cNvCxnSpPr/>
          <p:nvPr/>
        </p:nvCxnSpPr>
        <p:spPr>
          <a:xfrm flipH="1">
            <a:off x="8898916" y="4170230"/>
            <a:ext cx="32082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文本框 332"/>
          <p:cNvSpPr txBox="1"/>
          <p:nvPr/>
        </p:nvSpPr>
        <p:spPr>
          <a:xfrm>
            <a:off x="9428975" y="3190707"/>
            <a:ext cx="26781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4" name="直接连接符 333"/>
          <p:cNvCxnSpPr/>
          <p:nvPr/>
        </p:nvCxnSpPr>
        <p:spPr>
          <a:xfrm flipH="1">
            <a:off x="2071309" y="4925136"/>
            <a:ext cx="337223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本框 334"/>
          <p:cNvSpPr txBox="1"/>
          <p:nvPr/>
        </p:nvSpPr>
        <p:spPr>
          <a:xfrm>
            <a:off x="2085749" y="4020232"/>
            <a:ext cx="26371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此处填写具体条目内容，此处填写具体条目内容，此处填写具体条目内容。此处填写具体条目内容，此处填写具体条目内容，此处填写具体条目内容。</a:t>
            </a:r>
          </a:p>
        </p:txBody>
      </p:sp>
      <p:grpSp>
        <p:nvGrpSpPr>
          <p:cNvPr id="336" name="组合 335"/>
          <p:cNvGrpSpPr/>
          <p:nvPr/>
        </p:nvGrpSpPr>
        <p:grpSpPr>
          <a:xfrm>
            <a:off x="7444674" y="152894"/>
            <a:ext cx="2184400" cy="1792288"/>
            <a:chOff x="6483597" y="485896"/>
            <a:chExt cx="2184400" cy="1792288"/>
          </a:xfrm>
        </p:grpSpPr>
        <p:sp>
          <p:nvSpPr>
            <p:cNvPr id="337" name="Oval 124"/>
            <p:cNvSpPr>
              <a:spLocks noChangeArrowheads="1"/>
            </p:cNvSpPr>
            <p:nvPr/>
          </p:nvSpPr>
          <p:spPr bwMode="auto">
            <a:xfrm>
              <a:off x="6975722" y="485896"/>
              <a:ext cx="1692275" cy="1187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25"/>
            <p:cNvSpPr>
              <a:spLocks/>
            </p:cNvSpPr>
            <p:nvPr/>
          </p:nvSpPr>
          <p:spPr bwMode="auto">
            <a:xfrm>
              <a:off x="6483597" y="1398709"/>
              <a:ext cx="1154113" cy="879475"/>
            </a:xfrm>
            <a:custGeom>
              <a:avLst/>
              <a:gdLst>
                <a:gd name="T0" fmla="*/ 493 w 727"/>
                <a:gd name="T1" fmla="*/ 0 h 554"/>
                <a:gd name="T2" fmla="*/ 0 w 727"/>
                <a:gd name="T3" fmla="*/ 554 h 554"/>
                <a:gd name="T4" fmla="*/ 727 w 727"/>
                <a:gd name="T5" fmla="*/ 33 h 554"/>
                <a:gd name="T6" fmla="*/ 493 w 727"/>
                <a:gd name="T7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554">
                  <a:moveTo>
                    <a:pt x="493" y="0"/>
                  </a:moveTo>
                  <a:lnTo>
                    <a:pt x="0" y="554"/>
                  </a:lnTo>
                  <a:lnTo>
                    <a:pt x="727" y="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9" name="文本框 338"/>
          <p:cNvSpPr txBox="1"/>
          <p:nvPr/>
        </p:nvSpPr>
        <p:spPr>
          <a:xfrm>
            <a:off x="8309862" y="384809"/>
            <a:ext cx="878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605E5E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OK!</a:t>
            </a:r>
            <a:endParaRPr lang="zh-CN" altLang="en-US" sz="4000" dirty="0">
              <a:solidFill>
                <a:srgbClr val="605E5E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340" name="矩形 339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446193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5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250"/>
                            </p:stCondLst>
                            <p:childTnLst>
                              <p:par>
                                <p:cTn id="1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5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25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0" grpId="0" animBg="1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29" grpId="0"/>
      <p:bldP spid="331" grpId="0"/>
      <p:bldP spid="333" grpId="0"/>
      <p:bldP spid="335" grpId="0"/>
      <p:bldP spid="339" grpId="0"/>
      <p:bldP spid="3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370" y="988610"/>
            <a:ext cx="203199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67221" y="1686528"/>
            <a:ext cx="1903907" cy="359563"/>
          </a:xfrm>
          <a:prstGeom prst="chevron">
            <a:avLst>
              <a:gd name="adj" fmla="val 188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52"/>
          <p:cNvSpPr txBox="1"/>
          <p:nvPr/>
        </p:nvSpPr>
        <p:spPr>
          <a:xfrm>
            <a:off x="53750" y="1688893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            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53"/>
          <p:cNvSpPr txBox="1"/>
          <p:nvPr/>
        </p:nvSpPr>
        <p:spPr>
          <a:xfrm>
            <a:off x="264868" y="159168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年度工作概述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7887" y="24033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249006" y="22988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工作完成情况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52"/>
          <p:cNvSpPr txBox="1"/>
          <p:nvPr/>
        </p:nvSpPr>
        <p:spPr>
          <a:xfrm>
            <a:off x="53750" y="3170179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53"/>
          <p:cNvSpPr txBox="1"/>
          <p:nvPr/>
        </p:nvSpPr>
        <p:spPr>
          <a:xfrm>
            <a:off x="264869" y="3078335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成功项目展示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50" y="3927692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4869" y="3835848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工作存在不足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221" y="4700835"/>
            <a:ext cx="5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               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340" y="4608991"/>
            <a:ext cx="1865189" cy="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明年工作计划</a:t>
            </a:r>
            <a:endParaRPr lang="en-US" altLang="zh-CN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Freeform 131"/>
          <p:cNvSpPr>
            <a:spLocks/>
          </p:cNvSpPr>
          <p:nvPr/>
        </p:nvSpPr>
        <p:spPr bwMode="auto">
          <a:xfrm>
            <a:off x="3740847" y="1621934"/>
            <a:ext cx="4859338" cy="4205288"/>
          </a:xfrm>
          <a:custGeom>
            <a:avLst/>
            <a:gdLst>
              <a:gd name="T0" fmla="*/ 2297 w 3061"/>
              <a:gd name="T1" fmla="*/ 0 h 2649"/>
              <a:gd name="T2" fmla="*/ 3061 w 3061"/>
              <a:gd name="T3" fmla="*/ 1325 h 2649"/>
              <a:gd name="T4" fmla="*/ 2297 w 3061"/>
              <a:gd name="T5" fmla="*/ 2649 h 2649"/>
              <a:gd name="T6" fmla="*/ 764 w 3061"/>
              <a:gd name="T7" fmla="*/ 2649 h 2649"/>
              <a:gd name="T8" fmla="*/ 0 w 3061"/>
              <a:gd name="T9" fmla="*/ 1325 h 2649"/>
              <a:gd name="T10" fmla="*/ 764 w 3061"/>
              <a:gd name="T11" fmla="*/ 0 h 2649"/>
              <a:gd name="T12" fmla="*/ 2297 w 3061"/>
              <a:gd name="T13" fmla="*/ 0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1" h="2649">
                <a:moveTo>
                  <a:pt x="2297" y="0"/>
                </a:moveTo>
                <a:lnTo>
                  <a:pt x="3061" y="1325"/>
                </a:lnTo>
                <a:lnTo>
                  <a:pt x="2297" y="2649"/>
                </a:lnTo>
                <a:lnTo>
                  <a:pt x="764" y="2649"/>
                </a:lnTo>
                <a:lnTo>
                  <a:pt x="0" y="1325"/>
                </a:lnTo>
                <a:lnTo>
                  <a:pt x="764" y="0"/>
                </a:lnTo>
                <a:lnTo>
                  <a:pt x="22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33"/>
          <p:cNvSpPr>
            <a:spLocks/>
          </p:cNvSpPr>
          <p:nvPr/>
        </p:nvSpPr>
        <p:spPr bwMode="auto">
          <a:xfrm>
            <a:off x="2507890" y="1442036"/>
            <a:ext cx="2430463" cy="2103438"/>
          </a:xfrm>
          <a:custGeom>
            <a:avLst/>
            <a:gdLst>
              <a:gd name="T0" fmla="*/ 767 w 1531"/>
              <a:gd name="T1" fmla="*/ 0 h 1325"/>
              <a:gd name="T2" fmla="*/ 767 w 1531"/>
              <a:gd name="T3" fmla="*/ 0 h 1325"/>
              <a:gd name="T4" fmla="*/ 0 w 1531"/>
              <a:gd name="T5" fmla="*/ 442 h 1325"/>
              <a:gd name="T6" fmla="*/ 1531 w 1531"/>
              <a:gd name="T7" fmla="*/ 1325 h 1325"/>
              <a:gd name="T8" fmla="*/ 767 w 1531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25">
                <a:moveTo>
                  <a:pt x="767" y="0"/>
                </a:moveTo>
                <a:lnTo>
                  <a:pt x="767" y="0"/>
                </a:lnTo>
                <a:lnTo>
                  <a:pt x="0" y="442"/>
                </a:lnTo>
                <a:lnTo>
                  <a:pt x="1531" y="1325"/>
                </a:lnTo>
                <a:lnTo>
                  <a:pt x="7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41"/>
          <p:cNvSpPr>
            <a:spLocks/>
          </p:cNvSpPr>
          <p:nvPr/>
        </p:nvSpPr>
        <p:spPr bwMode="auto">
          <a:xfrm>
            <a:off x="3740847" y="1488584"/>
            <a:ext cx="2428875" cy="2103438"/>
          </a:xfrm>
          <a:custGeom>
            <a:avLst/>
            <a:gdLst>
              <a:gd name="T0" fmla="*/ 764 w 1530"/>
              <a:gd name="T1" fmla="*/ 0 h 1325"/>
              <a:gd name="T2" fmla="*/ 764 w 1530"/>
              <a:gd name="T3" fmla="*/ 0 h 1325"/>
              <a:gd name="T4" fmla="*/ 0 w 1530"/>
              <a:gd name="T5" fmla="*/ 1325 h 1325"/>
              <a:gd name="T6" fmla="*/ 1530 w 1530"/>
              <a:gd name="T7" fmla="*/ 442 h 1325"/>
              <a:gd name="T8" fmla="*/ 764 w 1530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0" h="1325">
                <a:moveTo>
                  <a:pt x="764" y="0"/>
                </a:moveTo>
                <a:lnTo>
                  <a:pt x="764" y="0"/>
                </a:lnTo>
                <a:lnTo>
                  <a:pt x="0" y="1325"/>
                </a:lnTo>
                <a:lnTo>
                  <a:pt x="1530" y="442"/>
                </a:lnTo>
                <a:lnTo>
                  <a:pt x="7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43"/>
          <p:cNvSpPr>
            <a:spLocks/>
          </p:cNvSpPr>
          <p:nvPr/>
        </p:nvSpPr>
        <p:spPr bwMode="auto">
          <a:xfrm>
            <a:off x="1291865" y="1575386"/>
            <a:ext cx="2433638" cy="701675"/>
          </a:xfrm>
          <a:custGeom>
            <a:avLst/>
            <a:gdLst>
              <a:gd name="T0" fmla="*/ 1533 w 1533"/>
              <a:gd name="T1" fmla="*/ 0 h 442"/>
              <a:gd name="T2" fmla="*/ 0 w 1533"/>
              <a:gd name="T3" fmla="*/ 0 h 442"/>
              <a:gd name="T4" fmla="*/ 766 w 1533"/>
              <a:gd name="T5" fmla="*/ 442 h 442"/>
              <a:gd name="T6" fmla="*/ 1533 w 153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3" h="442">
                <a:moveTo>
                  <a:pt x="1533" y="0"/>
                </a:moveTo>
                <a:lnTo>
                  <a:pt x="0" y="0"/>
                </a:lnTo>
                <a:lnTo>
                  <a:pt x="766" y="442"/>
                </a:lnTo>
                <a:lnTo>
                  <a:pt x="15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 flipH="1">
            <a:off x="6823082" y="1204421"/>
            <a:ext cx="4229391" cy="4527551"/>
            <a:chOff x="6013699" y="968734"/>
            <a:chExt cx="3944937" cy="4527551"/>
          </a:xfrm>
        </p:grpSpPr>
        <p:sp>
          <p:nvSpPr>
            <p:cNvPr id="43" name="Freeform 87"/>
            <p:cNvSpPr>
              <a:spLocks/>
            </p:cNvSpPr>
            <p:nvPr/>
          </p:nvSpPr>
          <p:spPr bwMode="auto">
            <a:xfrm>
              <a:off x="6064499" y="2970572"/>
              <a:ext cx="3443288" cy="458788"/>
            </a:xfrm>
            <a:custGeom>
              <a:avLst/>
              <a:gdLst>
                <a:gd name="T0" fmla="*/ 704 w 1607"/>
                <a:gd name="T1" fmla="*/ 116 h 214"/>
                <a:gd name="T2" fmla="*/ 0 w 1607"/>
                <a:gd name="T3" fmla="*/ 138 h 214"/>
                <a:gd name="T4" fmla="*/ 0 w 1607"/>
                <a:gd name="T5" fmla="*/ 168 h 214"/>
                <a:gd name="T6" fmla="*/ 706 w 1607"/>
                <a:gd name="T7" fmla="*/ 190 h 214"/>
                <a:gd name="T8" fmla="*/ 1529 w 1607"/>
                <a:gd name="T9" fmla="*/ 214 h 214"/>
                <a:gd name="T10" fmla="*/ 1602 w 1607"/>
                <a:gd name="T11" fmla="*/ 209 h 214"/>
                <a:gd name="T12" fmla="*/ 1607 w 1607"/>
                <a:gd name="T13" fmla="*/ 0 h 214"/>
                <a:gd name="T14" fmla="*/ 704 w 1607"/>
                <a:gd name="T15" fmla="*/ 1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7" h="214">
                  <a:moveTo>
                    <a:pt x="704" y="116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706" y="190"/>
                    <a:pt x="706" y="190"/>
                    <a:pt x="706" y="190"/>
                  </a:cubicBezTo>
                  <a:cubicBezTo>
                    <a:pt x="1529" y="214"/>
                    <a:pt x="1529" y="214"/>
                    <a:pt x="1529" y="214"/>
                  </a:cubicBezTo>
                  <a:cubicBezTo>
                    <a:pt x="1602" y="209"/>
                    <a:pt x="1602" y="209"/>
                    <a:pt x="1602" y="209"/>
                  </a:cubicBezTo>
                  <a:cubicBezTo>
                    <a:pt x="1607" y="0"/>
                    <a:pt x="1607" y="0"/>
                    <a:pt x="1607" y="0"/>
                  </a:cubicBezTo>
                  <a:cubicBezTo>
                    <a:pt x="1607" y="0"/>
                    <a:pt x="1090" y="92"/>
                    <a:pt x="704" y="11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8"/>
            <p:cNvSpPr>
              <a:spLocks/>
            </p:cNvSpPr>
            <p:nvPr/>
          </p:nvSpPr>
          <p:spPr bwMode="auto">
            <a:xfrm>
              <a:off x="6064499" y="3386497"/>
              <a:ext cx="3582988" cy="1477963"/>
            </a:xfrm>
            <a:custGeom>
              <a:avLst/>
              <a:gdLst>
                <a:gd name="T0" fmla="*/ 1251 w 1672"/>
                <a:gd name="T1" fmla="*/ 184 h 690"/>
                <a:gd name="T2" fmla="*/ 876 w 1672"/>
                <a:gd name="T3" fmla="*/ 66 h 690"/>
                <a:gd name="T4" fmla="*/ 286 w 1672"/>
                <a:gd name="T5" fmla="*/ 17 h 690"/>
                <a:gd name="T6" fmla="*/ 0 w 1672"/>
                <a:gd name="T7" fmla="*/ 0 h 690"/>
                <a:gd name="T8" fmla="*/ 0 w 1672"/>
                <a:gd name="T9" fmla="*/ 25 h 690"/>
                <a:gd name="T10" fmla="*/ 287 w 1672"/>
                <a:gd name="T11" fmla="*/ 40 h 690"/>
                <a:gd name="T12" fmla="*/ 835 w 1672"/>
                <a:gd name="T13" fmla="*/ 121 h 690"/>
                <a:gd name="T14" fmla="*/ 1485 w 1672"/>
                <a:gd name="T15" fmla="*/ 598 h 690"/>
                <a:gd name="T16" fmla="*/ 1652 w 1672"/>
                <a:gd name="T17" fmla="*/ 686 h 690"/>
                <a:gd name="T18" fmla="*/ 1672 w 1672"/>
                <a:gd name="T19" fmla="*/ 391 h 690"/>
                <a:gd name="T20" fmla="*/ 1251 w 1672"/>
                <a:gd name="T21" fmla="*/ 184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2" h="690">
                  <a:moveTo>
                    <a:pt x="1251" y="184"/>
                  </a:moveTo>
                  <a:cubicBezTo>
                    <a:pt x="1047" y="98"/>
                    <a:pt x="876" y="66"/>
                    <a:pt x="876" y="66"/>
                  </a:cubicBezTo>
                  <a:cubicBezTo>
                    <a:pt x="712" y="24"/>
                    <a:pt x="286" y="17"/>
                    <a:pt x="28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684" y="66"/>
                    <a:pt x="835" y="121"/>
                    <a:pt x="835" y="121"/>
                  </a:cubicBezTo>
                  <a:cubicBezTo>
                    <a:pt x="1038" y="197"/>
                    <a:pt x="1313" y="435"/>
                    <a:pt x="1485" y="598"/>
                  </a:cubicBezTo>
                  <a:cubicBezTo>
                    <a:pt x="1583" y="690"/>
                    <a:pt x="1652" y="686"/>
                    <a:pt x="1652" y="686"/>
                  </a:cubicBezTo>
                  <a:cubicBezTo>
                    <a:pt x="1672" y="391"/>
                    <a:pt x="1672" y="391"/>
                    <a:pt x="1672" y="391"/>
                  </a:cubicBezTo>
                  <a:lnTo>
                    <a:pt x="1251" y="1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9"/>
            <p:cNvSpPr>
              <a:spLocks/>
            </p:cNvSpPr>
            <p:nvPr/>
          </p:nvSpPr>
          <p:spPr bwMode="auto">
            <a:xfrm>
              <a:off x="6064499" y="3321409"/>
              <a:ext cx="3171825" cy="698500"/>
            </a:xfrm>
            <a:custGeom>
              <a:avLst/>
              <a:gdLst>
                <a:gd name="T0" fmla="*/ 0 w 1480"/>
                <a:gd name="T1" fmla="*/ 0 h 326"/>
                <a:gd name="T2" fmla="*/ 0 w 1480"/>
                <a:gd name="T3" fmla="*/ 31 h 326"/>
                <a:gd name="T4" fmla="*/ 726 w 1480"/>
                <a:gd name="T5" fmla="*/ 76 h 326"/>
                <a:gd name="T6" fmla="*/ 1382 w 1480"/>
                <a:gd name="T7" fmla="*/ 285 h 326"/>
                <a:gd name="T8" fmla="*/ 1471 w 1480"/>
                <a:gd name="T9" fmla="*/ 316 h 326"/>
                <a:gd name="T10" fmla="*/ 1480 w 1480"/>
                <a:gd name="T11" fmla="*/ 45 h 326"/>
                <a:gd name="T12" fmla="*/ 0 w 1480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0" h="326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726" y="76"/>
                    <a:pt x="726" y="76"/>
                    <a:pt x="726" y="76"/>
                  </a:cubicBezTo>
                  <a:cubicBezTo>
                    <a:pt x="1000" y="98"/>
                    <a:pt x="1244" y="210"/>
                    <a:pt x="1382" y="285"/>
                  </a:cubicBezTo>
                  <a:cubicBezTo>
                    <a:pt x="1457" y="326"/>
                    <a:pt x="1471" y="316"/>
                    <a:pt x="1471" y="316"/>
                  </a:cubicBezTo>
                  <a:cubicBezTo>
                    <a:pt x="1480" y="45"/>
                    <a:pt x="1480" y="45"/>
                    <a:pt x="1480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90"/>
            <p:cNvSpPr>
              <a:spLocks/>
            </p:cNvSpPr>
            <p:nvPr/>
          </p:nvSpPr>
          <p:spPr bwMode="auto">
            <a:xfrm>
              <a:off x="6064499" y="2481622"/>
              <a:ext cx="3367088" cy="795338"/>
            </a:xfrm>
            <a:custGeom>
              <a:avLst/>
              <a:gdLst>
                <a:gd name="T0" fmla="*/ 1491 w 1571"/>
                <a:gd name="T1" fmla="*/ 0 h 371"/>
                <a:gd name="T2" fmla="*/ 726 w 1571"/>
                <a:gd name="T3" fmla="*/ 287 h 371"/>
                <a:gd name="T4" fmla="*/ 0 w 1571"/>
                <a:gd name="T5" fmla="*/ 343 h 371"/>
                <a:gd name="T6" fmla="*/ 0 w 1571"/>
                <a:gd name="T7" fmla="*/ 371 h 371"/>
                <a:gd name="T8" fmla="*/ 550 w 1571"/>
                <a:gd name="T9" fmla="*/ 361 h 371"/>
                <a:gd name="T10" fmla="*/ 1571 w 1571"/>
                <a:gd name="T11" fmla="*/ 245 h 371"/>
                <a:gd name="T12" fmla="*/ 1491 w 1571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1" h="371">
                  <a:moveTo>
                    <a:pt x="1491" y="0"/>
                  </a:moveTo>
                  <a:cubicBezTo>
                    <a:pt x="1491" y="0"/>
                    <a:pt x="1040" y="255"/>
                    <a:pt x="726" y="287"/>
                  </a:cubicBezTo>
                  <a:cubicBezTo>
                    <a:pt x="726" y="287"/>
                    <a:pt x="451" y="323"/>
                    <a:pt x="0" y="343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59" y="368"/>
                    <a:pt x="408" y="363"/>
                    <a:pt x="550" y="361"/>
                  </a:cubicBezTo>
                  <a:cubicBezTo>
                    <a:pt x="1064" y="334"/>
                    <a:pt x="1571" y="245"/>
                    <a:pt x="1571" y="245"/>
                  </a:cubicBezTo>
                  <a:lnTo>
                    <a:pt x="149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91"/>
            <p:cNvSpPr>
              <a:spLocks/>
            </p:cNvSpPr>
            <p:nvPr/>
          </p:nvSpPr>
          <p:spPr bwMode="auto">
            <a:xfrm>
              <a:off x="6064499" y="1235434"/>
              <a:ext cx="3527425" cy="1916113"/>
            </a:xfrm>
            <a:custGeom>
              <a:avLst/>
              <a:gdLst>
                <a:gd name="T0" fmla="*/ 1354 w 1646"/>
                <a:gd name="T1" fmla="*/ 0 h 895"/>
                <a:gd name="T2" fmla="*/ 821 w 1646"/>
                <a:gd name="T3" fmla="*/ 718 h 895"/>
                <a:gd name="T4" fmla="*/ 195 w 1646"/>
                <a:gd name="T5" fmla="*/ 846 h 895"/>
                <a:gd name="T6" fmla="*/ 0 w 1646"/>
                <a:gd name="T7" fmla="*/ 863 h 895"/>
                <a:gd name="T8" fmla="*/ 0 w 1646"/>
                <a:gd name="T9" fmla="*/ 895 h 895"/>
                <a:gd name="T10" fmla="*/ 194 w 1646"/>
                <a:gd name="T11" fmla="*/ 885 h 895"/>
                <a:gd name="T12" fmla="*/ 874 w 1646"/>
                <a:gd name="T13" fmla="*/ 779 h 895"/>
                <a:gd name="T14" fmla="*/ 1646 w 1646"/>
                <a:gd name="T15" fmla="*/ 164 h 895"/>
                <a:gd name="T16" fmla="*/ 1354 w 1646"/>
                <a:gd name="T17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895">
                  <a:moveTo>
                    <a:pt x="1354" y="0"/>
                  </a:moveTo>
                  <a:cubicBezTo>
                    <a:pt x="1354" y="0"/>
                    <a:pt x="1024" y="570"/>
                    <a:pt x="821" y="718"/>
                  </a:cubicBezTo>
                  <a:cubicBezTo>
                    <a:pt x="821" y="718"/>
                    <a:pt x="705" y="816"/>
                    <a:pt x="195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95"/>
                    <a:pt x="0" y="895"/>
                    <a:pt x="0" y="895"/>
                  </a:cubicBezTo>
                  <a:cubicBezTo>
                    <a:pt x="194" y="885"/>
                    <a:pt x="194" y="885"/>
                    <a:pt x="194" y="885"/>
                  </a:cubicBezTo>
                  <a:cubicBezTo>
                    <a:pt x="194" y="885"/>
                    <a:pt x="682" y="877"/>
                    <a:pt x="874" y="779"/>
                  </a:cubicBezTo>
                  <a:cubicBezTo>
                    <a:pt x="874" y="779"/>
                    <a:pt x="1338" y="484"/>
                    <a:pt x="1646" y="164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92"/>
            <p:cNvSpPr>
              <a:spLocks/>
            </p:cNvSpPr>
            <p:nvPr/>
          </p:nvSpPr>
          <p:spPr bwMode="auto">
            <a:xfrm>
              <a:off x="6064499" y="1624372"/>
              <a:ext cx="3689350" cy="1593850"/>
            </a:xfrm>
            <a:custGeom>
              <a:avLst/>
              <a:gdLst>
                <a:gd name="T0" fmla="*/ 1646 w 1722"/>
                <a:gd name="T1" fmla="*/ 45 h 744"/>
                <a:gd name="T2" fmla="*/ 1569 w 1722"/>
                <a:gd name="T3" fmla="*/ 44 h 744"/>
                <a:gd name="T4" fmla="*/ 836 w 1722"/>
                <a:gd name="T5" fmla="*/ 614 h 744"/>
                <a:gd name="T6" fmla="*/ 288 w 1722"/>
                <a:gd name="T7" fmla="*/ 695 h 744"/>
                <a:gd name="T8" fmla="*/ 0 w 1722"/>
                <a:gd name="T9" fmla="*/ 712 h 744"/>
                <a:gd name="T10" fmla="*/ 0 w 1722"/>
                <a:gd name="T11" fmla="*/ 744 h 744"/>
                <a:gd name="T12" fmla="*/ 286 w 1722"/>
                <a:gd name="T13" fmla="*/ 728 h 744"/>
                <a:gd name="T14" fmla="*/ 853 w 1722"/>
                <a:gd name="T15" fmla="*/ 670 h 744"/>
                <a:gd name="T16" fmla="*/ 1221 w 1722"/>
                <a:gd name="T17" fmla="*/ 541 h 744"/>
                <a:gd name="T18" fmla="*/ 1722 w 1722"/>
                <a:gd name="T19" fmla="*/ 302 h 744"/>
                <a:gd name="T20" fmla="*/ 1646 w 1722"/>
                <a:gd name="T21" fmla="*/ 4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2" h="744">
                  <a:moveTo>
                    <a:pt x="1646" y="45"/>
                  </a:moveTo>
                  <a:cubicBezTo>
                    <a:pt x="1646" y="45"/>
                    <a:pt x="1618" y="0"/>
                    <a:pt x="1569" y="44"/>
                  </a:cubicBezTo>
                  <a:cubicBezTo>
                    <a:pt x="1407" y="188"/>
                    <a:pt x="1036" y="511"/>
                    <a:pt x="836" y="614"/>
                  </a:cubicBezTo>
                  <a:cubicBezTo>
                    <a:pt x="836" y="614"/>
                    <a:pt x="661" y="680"/>
                    <a:pt x="288" y="695"/>
                  </a:cubicBezTo>
                  <a:cubicBezTo>
                    <a:pt x="0" y="712"/>
                    <a:pt x="0" y="712"/>
                    <a:pt x="0" y="712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286" y="728"/>
                    <a:pt x="286" y="728"/>
                    <a:pt x="286" y="728"/>
                  </a:cubicBezTo>
                  <a:cubicBezTo>
                    <a:pt x="286" y="728"/>
                    <a:pt x="689" y="712"/>
                    <a:pt x="853" y="670"/>
                  </a:cubicBezTo>
                  <a:cubicBezTo>
                    <a:pt x="853" y="670"/>
                    <a:pt x="1018" y="627"/>
                    <a:pt x="1221" y="541"/>
                  </a:cubicBezTo>
                  <a:cubicBezTo>
                    <a:pt x="1722" y="302"/>
                    <a:pt x="1722" y="302"/>
                    <a:pt x="1722" y="302"/>
                  </a:cubicBezTo>
                  <a:lnTo>
                    <a:pt x="1646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93"/>
            <p:cNvSpPr>
              <a:spLocks noChangeArrowheads="1"/>
            </p:cNvSpPr>
            <p:nvPr/>
          </p:nvSpPr>
          <p:spPr bwMode="auto">
            <a:xfrm>
              <a:off x="9161711" y="2430822"/>
              <a:ext cx="573088" cy="5730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94"/>
            <p:cNvSpPr>
              <a:spLocks noChangeArrowheads="1"/>
            </p:cNvSpPr>
            <p:nvPr/>
          </p:nvSpPr>
          <p:spPr bwMode="auto">
            <a:xfrm>
              <a:off x="8941049" y="968734"/>
              <a:ext cx="760413" cy="7588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 1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95"/>
            <p:cNvSpPr>
              <a:spLocks noChangeArrowheads="1"/>
            </p:cNvSpPr>
            <p:nvPr/>
          </p:nvSpPr>
          <p:spPr bwMode="auto">
            <a:xfrm>
              <a:off x="8990261" y="3402372"/>
              <a:ext cx="669925" cy="6683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 3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96"/>
            <p:cNvSpPr>
              <a:spLocks noChangeArrowheads="1"/>
            </p:cNvSpPr>
            <p:nvPr/>
          </p:nvSpPr>
          <p:spPr bwMode="auto">
            <a:xfrm>
              <a:off x="9266486" y="4216759"/>
              <a:ext cx="638175" cy="6381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6013699" y="3435709"/>
              <a:ext cx="3533775" cy="1914525"/>
            </a:xfrm>
            <a:custGeom>
              <a:avLst/>
              <a:gdLst>
                <a:gd name="T0" fmla="*/ 904 w 1649"/>
                <a:gd name="T1" fmla="*/ 117 h 894"/>
                <a:gd name="T2" fmla="*/ 224 w 1649"/>
                <a:gd name="T3" fmla="*/ 10 h 894"/>
                <a:gd name="T4" fmla="*/ 24 w 1649"/>
                <a:gd name="T5" fmla="*/ 0 h 894"/>
                <a:gd name="T6" fmla="*/ 0 w 1649"/>
                <a:gd name="T7" fmla="*/ 32 h 894"/>
                <a:gd name="T8" fmla="*/ 225 w 1649"/>
                <a:gd name="T9" fmla="*/ 49 h 894"/>
                <a:gd name="T10" fmla="*/ 850 w 1649"/>
                <a:gd name="T11" fmla="*/ 177 h 894"/>
                <a:gd name="T12" fmla="*/ 1387 w 1649"/>
                <a:gd name="T13" fmla="*/ 894 h 894"/>
                <a:gd name="T14" fmla="*/ 1649 w 1649"/>
                <a:gd name="T15" fmla="*/ 681 h 894"/>
                <a:gd name="T16" fmla="*/ 904 w 1649"/>
                <a:gd name="T17" fmla="*/ 11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9" h="894">
                  <a:moveTo>
                    <a:pt x="904" y="117"/>
                  </a:moveTo>
                  <a:cubicBezTo>
                    <a:pt x="741" y="33"/>
                    <a:pt x="224" y="10"/>
                    <a:pt x="224" y="1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25" y="49"/>
                    <a:pt x="225" y="49"/>
                    <a:pt x="225" y="49"/>
                  </a:cubicBezTo>
                  <a:cubicBezTo>
                    <a:pt x="735" y="79"/>
                    <a:pt x="850" y="177"/>
                    <a:pt x="850" y="177"/>
                  </a:cubicBezTo>
                  <a:cubicBezTo>
                    <a:pt x="1054" y="325"/>
                    <a:pt x="1387" y="894"/>
                    <a:pt x="1387" y="894"/>
                  </a:cubicBezTo>
                  <a:cubicBezTo>
                    <a:pt x="1649" y="681"/>
                    <a:pt x="1649" y="681"/>
                    <a:pt x="1649" y="681"/>
                  </a:cubicBezTo>
                  <a:cubicBezTo>
                    <a:pt x="1291" y="256"/>
                    <a:pt x="904" y="117"/>
                    <a:pt x="904" y="117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98"/>
            <p:cNvSpPr>
              <a:spLocks noChangeArrowheads="1"/>
            </p:cNvSpPr>
            <p:nvPr/>
          </p:nvSpPr>
          <p:spPr bwMode="auto">
            <a:xfrm>
              <a:off x="8906124" y="4754922"/>
              <a:ext cx="741363" cy="7413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 4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55" name="Oval 99"/>
            <p:cNvSpPr>
              <a:spLocks noChangeArrowheads="1"/>
            </p:cNvSpPr>
            <p:nvPr/>
          </p:nvSpPr>
          <p:spPr bwMode="auto">
            <a:xfrm>
              <a:off x="9304586" y="1646597"/>
              <a:ext cx="654050" cy="6508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100"/>
            <p:cNvSpPr>
              <a:spLocks noChangeArrowheads="1"/>
            </p:cNvSpPr>
            <p:nvPr/>
          </p:nvSpPr>
          <p:spPr bwMode="auto">
            <a:xfrm>
              <a:off x="9274424" y="2995972"/>
              <a:ext cx="433388" cy="4349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flipH="1">
            <a:off x="2201618" y="2956626"/>
            <a:ext cx="2008790" cy="893763"/>
            <a:chOff x="2612957" y="2937966"/>
            <a:chExt cx="2379663" cy="893763"/>
          </a:xfrm>
        </p:grpSpPr>
        <p:sp>
          <p:nvSpPr>
            <p:cNvPr id="58" name="Freeform 101"/>
            <p:cNvSpPr>
              <a:spLocks noEditPoints="1"/>
            </p:cNvSpPr>
            <p:nvPr/>
          </p:nvSpPr>
          <p:spPr bwMode="auto">
            <a:xfrm>
              <a:off x="2612957" y="2937966"/>
              <a:ext cx="2379663" cy="893763"/>
            </a:xfrm>
            <a:custGeom>
              <a:avLst/>
              <a:gdLst>
                <a:gd name="T0" fmla="*/ 7 w 1111"/>
                <a:gd name="T1" fmla="*/ 265 h 417"/>
                <a:gd name="T2" fmla="*/ 93 w 1111"/>
                <a:gd name="T3" fmla="*/ 291 h 417"/>
                <a:gd name="T4" fmla="*/ 169 w 1111"/>
                <a:gd name="T5" fmla="*/ 295 h 417"/>
                <a:gd name="T6" fmla="*/ 171 w 1111"/>
                <a:gd name="T7" fmla="*/ 295 h 417"/>
                <a:gd name="T8" fmla="*/ 199 w 1111"/>
                <a:gd name="T9" fmla="*/ 295 h 417"/>
                <a:gd name="T10" fmla="*/ 418 w 1111"/>
                <a:gd name="T11" fmla="*/ 295 h 417"/>
                <a:gd name="T12" fmla="*/ 681 w 1111"/>
                <a:gd name="T13" fmla="*/ 417 h 417"/>
                <a:gd name="T14" fmla="*/ 809 w 1111"/>
                <a:gd name="T15" fmla="*/ 417 h 417"/>
                <a:gd name="T16" fmla="*/ 658 w 1111"/>
                <a:gd name="T17" fmla="*/ 295 h 417"/>
                <a:gd name="T18" fmla="*/ 785 w 1111"/>
                <a:gd name="T19" fmla="*/ 295 h 417"/>
                <a:gd name="T20" fmla="*/ 983 w 1111"/>
                <a:gd name="T21" fmla="*/ 290 h 417"/>
                <a:gd name="T22" fmla="*/ 1025 w 1111"/>
                <a:gd name="T23" fmla="*/ 195 h 417"/>
                <a:gd name="T24" fmla="*/ 1047 w 1111"/>
                <a:gd name="T25" fmla="*/ 146 h 417"/>
                <a:gd name="T26" fmla="*/ 1051 w 1111"/>
                <a:gd name="T27" fmla="*/ 138 h 417"/>
                <a:gd name="T28" fmla="*/ 1061 w 1111"/>
                <a:gd name="T29" fmla="*/ 143 h 417"/>
                <a:gd name="T30" fmla="*/ 1109 w 1111"/>
                <a:gd name="T31" fmla="*/ 143 h 417"/>
                <a:gd name="T32" fmla="*/ 1067 w 1111"/>
                <a:gd name="T33" fmla="*/ 102 h 417"/>
                <a:gd name="T34" fmla="*/ 1071 w 1111"/>
                <a:gd name="T35" fmla="*/ 93 h 417"/>
                <a:gd name="T36" fmla="*/ 1107 w 1111"/>
                <a:gd name="T37" fmla="*/ 12 h 417"/>
                <a:gd name="T38" fmla="*/ 1111 w 1111"/>
                <a:gd name="T39" fmla="*/ 0 h 417"/>
                <a:gd name="T40" fmla="*/ 1024 w 1111"/>
                <a:gd name="T41" fmla="*/ 0 h 417"/>
                <a:gd name="T42" fmla="*/ 978 w 1111"/>
                <a:gd name="T43" fmla="*/ 42 h 417"/>
                <a:gd name="T44" fmla="*/ 950 w 1111"/>
                <a:gd name="T45" fmla="*/ 69 h 417"/>
                <a:gd name="T46" fmla="*/ 895 w 1111"/>
                <a:gd name="T47" fmla="*/ 122 h 417"/>
                <a:gd name="T48" fmla="*/ 570 w 1111"/>
                <a:gd name="T49" fmla="*/ 122 h 417"/>
                <a:gd name="T50" fmla="*/ 608 w 1111"/>
                <a:gd name="T51" fmla="*/ 54 h 417"/>
                <a:gd name="T52" fmla="*/ 514 w 1111"/>
                <a:gd name="T53" fmla="*/ 54 h 417"/>
                <a:gd name="T54" fmla="*/ 411 w 1111"/>
                <a:gd name="T55" fmla="*/ 122 h 417"/>
                <a:gd name="T56" fmla="*/ 244 w 1111"/>
                <a:gd name="T57" fmla="*/ 122 h 417"/>
                <a:gd name="T58" fmla="*/ 179 w 1111"/>
                <a:gd name="T59" fmla="*/ 135 h 417"/>
                <a:gd name="T60" fmla="*/ 208 w 1111"/>
                <a:gd name="T61" fmla="*/ 149 h 417"/>
                <a:gd name="T62" fmla="*/ 161 w 1111"/>
                <a:gd name="T63" fmla="*/ 197 h 417"/>
                <a:gd name="T64" fmla="*/ 113 w 1111"/>
                <a:gd name="T65" fmla="*/ 197 h 417"/>
                <a:gd name="T66" fmla="*/ 98 w 1111"/>
                <a:gd name="T67" fmla="*/ 197 h 417"/>
                <a:gd name="T68" fmla="*/ 87 w 1111"/>
                <a:gd name="T69" fmla="*/ 198 h 417"/>
                <a:gd name="T70" fmla="*/ 54 w 1111"/>
                <a:gd name="T71" fmla="*/ 208 h 417"/>
                <a:gd name="T72" fmla="*/ 7 w 1111"/>
                <a:gd name="T73" fmla="*/ 265 h 417"/>
                <a:gd name="T74" fmla="*/ 680 w 1111"/>
                <a:gd name="T75" fmla="*/ 163 h 417"/>
                <a:gd name="T76" fmla="*/ 746 w 1111"/>
                <a:gd name="T77" fmla="*/ 163 h 417"/>
                <a:gd name="T78" fmla="*/ 755 w 1111"/>
                <a:gd name="T79" fmla="*/ 197 h 417"/>
                <a:gd name="T80" fmla="*/ 689 w 1111"/>
                <a:gd name="T81" fmla="*/ 197 h 417"/>
                <a:gd name="T82" fmla="*/ 680 w 1111"/>
                <a:gd name="T83" fmla="*/ 163 h 417"/>
                <a:gd name="T84" fmla="*/ 570 w 1111"/>
                <a:gd name="T85" fmla="*/ 163 h 417"/>
                <a:gd name="T86" fmla="*/ 636 w 1111"/>
                <a:gd name="T87" fmla="*/ 163 h 417"/>
                <a:gd name="T88" fmla="*/ 645 w 1111"/>
                <a:gd name="T89" fmla="*/ 197 h 417"/>
                <a:gd name="T90" fmla="*/ 579 w 1111"/>
                <a:gd name="T91" fmla="*/ 197 h 417"/>
                <a:gd name="T92" fmla="*/ 570 w 1111"/>
                <a:gd name="T93" fmla="*/ 163 h 417"/>
                <a:gd name="T94" fmla="*/ 461 w 1111"/>
                <a:gd name="T95" fmla="*/ 163 h 417"/>
                <a:gd name="T96" fmla="*/ 527 w 1111"/>
                <a:gd name="T97" fmla="*/ 163 h 417"/>
                <a:gd name="T98" fmla="*/ 536 w 1111"/>
                <a:gd name="T99" fmla="*/ 197 h 417"/>
                <a:gd name="T100" fmla="*/ 470 w 1111"/>
                <a:gd name="T101" fmla="*/ 197 h 417"/>
                <a:gd name="T102" fmla="*/ 461 w 1111"/>
                <a:gd name="T103" fmla="*/ 163 h 417"/>
                <a:gd name="T104" fmla="*/ 351 w 1111"/>
                <a:gd name="T105" fmla="*/ 163 h 417"/>
                <a:gd name="T106" fmla="*/ 417 w 1111"/>
                <a:gd name="T107" fmla="*/ 163 h 417"/>
                <a:gd name="T108" fmla="*/ 426 w 1111"/>
                <a:gd name="T109" fmla="*/ 197 h 417"/>
                <a:gd name="T110" fmla="*/ 360 w 1111"/>
                <a:gd name="T111" fmla="*/ 197 h 417"/>
                <a:gd name="T112" fmla="*/ 351 w 1111"/>
                <a:gd name="T113" fmla="*/ 16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1" h="417">
                  <a:moveTo>
                    <a:pt x="7" y="265"/>
                  </a:moveTo>
                  <a:cubicBezTo>
                    <a:pt x="7" y="265"/>
                    <a:pt x="10" y="289"/>
                    <a:pt x="93" y="291"/>
                  </a:cubicBezTo>
                  <a:cubicBezTo>
                    <a:pt x="166" y="295"/>
                    <a:pt x="132" y="294"/>
                    <a:pt x="169" y="295"/>
                  </a:cubicBezTo>
                  <a:cubicBezTo>
                    <a:pt x="170" y="295"/>
                    <a:pt x="170" y="295"/>
                    <a:pt x="171" y="295"/>
                  </a:cubicBezTo>
                  <a:cubicBezTo>
                    <a:pt x="199" y="295"/>
                    <a:pt x="199" y="295"/>
                    <a:pt x="199" y="295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681" y="417"/>
                    <a:pt x="681" y="417"/>
                    <a:pt x="681" y="417"/>
                  </a:cubicBezTo>
                  <a:cubicBezTo>
                    <a:pt x="809" y="417"/>
                    <a:pt x="809" y="417"/>
                    <a:pt x="809" y="417"/>
                  </a:cubicBezTo>
                  <a:cubicBezTo>
                    <a:pt x="658" y="295"/>
                    <a:pt x="658" y="295"/>
                    <a:pt x="658" y="295"/>
                  </a:cubicBezTo>
                  <a:cubicBezTo>
                    <a:pt x="785" y="295"/>
                    <a:pt x="785" y="295"/>
                    <a:pt x="785" y="295"/>
                  </a:cubicBezTo>
                  <a:cubicBezTo>
                    <a:pt x="804" y="297"/>
                    <a:pt x="941" y="295"/>
                    <a:pt x="983" y="290"/>
                  </a:cubicBezTo>
                  <a:cubicBezTo>
                    <a:pt x="1025" y="195"/>
                    <a:pt x="1025" y="195"/>
                    <a:pt x="1025" y="195"/>
                  </a:cubicBezTo>
                  <a:cubicBezTo>
                    <a:pt x="1047" y="146"/>
                    <a:pt x="1047" y="146"/>
                    <a:pt x="1047" y="146"/>
                  </a:cubicBezTo>
                  <a:cubicBezTo>
                    <a:pt x="1051" y="138"/>
                    <a:pt x="1051" y="138"/>
                    <a:pt x="1051" y="138"/>
                  </a:cubicBezTo>
                  <a:cubicBezTo>
                    <a:pt x="1061" y="143"/>
                    <a:pt x="1061" y="143"/>
                    <a:pt x="1061" y="143"/>
                  </a:cubicBezTo>
                  <a:cubicBezTo>
                    <a:pt x="1109" y="143"/>
                    <a:pt x="1109" y="143"/>
                    <a:pt x="1109" y="143"/>
                  </a:cubicBezTo>
                  <a:cubicBezTo>
                    <a:pt x="1067" y="102"/>
                    <a:pt x="1067" y="102"/>
                    <a:pt x="1067" y="102"/>
                  </a:cubicBezTo>
                  <a:cubicBezTo>
                    <a:pt x="1071" y="93"/>
                    <a:pt x="1071" y="93"/>
                    <a:pt x="1071" y="93"/>
                  </a:cubicBezTo>
                  <a:cubicBezTo>
                    <a:pt x="1107" y="12"/>
                    <a:pt x="1107" y="12"/>
                    <a:pt x="1107" y="12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978" y="42"/>
                    <a:pt x="978" y="42"/>
                    <a:pt x="978" y="42"/>
                  </a:cubicBezTo>
                  <a:cubicBezTo>
                    <a:pt x="950" y="69"/>
                    <a:pt x="950" y="69"/>
                    <a:pt x="950" y="69"/>
                  </a:cubicBezTo>
                  <a:cubicBezTo>
                    <a:pt x="895" y="122"/>
                    <a:pt x="895" y="122"/>
                    <a:pt x="895" y="122"/>
                  </a:cubicBezTo>
                  <a:cubicBezTo>
                    <a:pt x="570" y="122"/>
                    <a:pt x="570" y="122"/>
                    <a:pt x="570" y="122"/>
                  </a:cubicBezTo>
                  <a:cubicBezTo>
                    <a:pt x="608" y="54"/>
                    <a:pt x="608" y="54"/>
                    <a:pt x="608" y="54"/>
                  </a:cubicBezTo>
                  <a:cubicBezTo>
                    <a:pt x="514" y="54"/>
                    <a:pt x="514" y="54"/>
                    <a:pt x="514" y="54"/>
                  </a:cubicBezTo>
                  <a:cubicBezTo>
                    <a:pt x="411" y="122"/>
                    <a:pt x="411" y="122"/>
                    <a:pt x="411" y="122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28" y="122"/>
                    <a:pt x="203" y="127"/>
                    <a:pt x="179" y="135"/>
                  </a:cubicBezTo>
                  <a:cubicBezTo>
                    <a:pt x="195" y="133"/>
                    <a:pt x="208" y="134"/>
                    <a:pt x="208" y="149"/>
                  </a:cubicBezTo>
                  <a:cubicBezTo>
                    <a:pt x="208" y="176"/>
                    <a:pt x="187" y="197"/>
                    <a:pt x="161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4" y="197"/>
                    <a:pt x="90" y="197"/>
                    <a:pt x="87" y="198"/>
                  </a:cubicBezTo>
                  <a:cubicBezTo>
                    <a:pt x="82" y="199"/>
                    <a:pt x="70" y="202"/>
                    <a:pt x="54" y="208"/>
                  </a:cubicBezTo>
                  <a:cubicBezTo>
                    <a:pt x="0" y="232"/>
                    <a:pt x="6" y="252"/>
                    <a:pt x="7" y="265"/>
                  </a:cubicBezTo>
                  <a:moveTo>
                    <a:pt x="680" y="163"/>
                  </a:moveTo>
                  <a:cubicBezTo>
                    <a:pt x="746" y="163"/>
                    <a:pt x="746" y="163"/>
                    <a:pt x="746" y="163"/>
                  </a:cubicBezTo>
                  <a:cubicBezTo>
                    <a:pt x="755" y="197"/>
                    <a:pt x="755" y="197"/>
                    <a:pt x="755" y="197"/>
                  </a:cubicBezTo>
                  <a:cubicBezTo>
                    <a:pt x="689" y="197"/>
                    <a:pt x="689" y="197"/>
                    <a:pt x="689" y="197"/>
                  </a:cubicBezTo>
                  <a:lnTo>
                    <a:pt x="680" y="163"/>
                  </a:lnTo>
                  <a:close/>
                  <a:moveTo>
                    <a:pt x="570" y="163"/>
                  </a:moveTo>
                  <a:cubicBezTo>
                    <a:pt x="636" y="163"/>
                    <a:pt x="636" y="163"/>
                    <a:pt x="636" y="163"/>
                  </a:cubicBezTo>
                  <a:cubicBezTo>
                    <a:pt x="645" y="197"/>
                    <a:pt x="645" y="197"/>
                    <a:pt x="645" y="197"/>
                  </a:cubicBezTo>
                  <a:cubicBezTo>
                    <a:pt x="579" y="197"/>
                    <a:pt x="579" y="197"/>
                    <a:pt x="579" y="197"/>
                  </a:cubicBezTo>
                  <a:lnTo>
                    <a:pt x="570" y="163"/>
                  </a:lnTo>
                  <a:close/>
                  <a:moveTo>
                    <a:pt x="461" y="163"/>
                  </a:moveTo>
                  <a:cubicBezTo>
                    <a:pt x="527" y="163"/>
                    <a:pt x="527" y="163"/>
                    <a:pt x="527" y="163"/>
                  </a:cubicBezTo>
                  <a:cubicBezTo>
                    <a:pt x="536" y="197"/>
                    <a:pt x="536" y="197"/>
                    <a:pt x="536" y="197"/>
                  </a:cubicBezTo>
                  <a:cubicBezTo>
                    <a:pt x="470" y="197"/>
                    <a:pt x="470" y="197"/>
                    <a:pt x="470" y="197"/>
                  </a:cubicBezTo>
                  <a:lnTo>
                    <a:pt x="461" y="163"/>
                  </a:lnTo>
                  <a:close/>
                  <a:moveTo>
                    <a:pt x="351" y="163"/>
                  </a:moveTo>
                  <a:cubicBezTo>
                    <a:pt x="417" y="163"/>
                    <a:pt x="417" y="163"/>
                    <a:pt x="417" y="163"/>
                  </a:cubicBezTo>
                  <a:cubicBezTo>
                    <a:pt x="426" y="197"/>
                    <a:pt x="426" y="197"/>
                    <a:pt x="426" y="197"/>
                  </a:cubicBezTo>
                  <a:cubicBezTo>
                    <a:pt x="360" y="197"/>
                    <a:pt x="360" y="197"/>
                    <a:pt x="360" y="197"/>
                  </a:cubicBezTo>
                  <a:lnTo>
                    <a:pt x="351" y="163"/>
                  </a:lnTo>
                  <a:close/>
                </a:path>
              </a:pathLst>
            </a:custGeom>
            <a:solidFill>
              <a:srgbClr val="F8FCE0"/>
            </a:solidFill>
            <a:ln>
              <a:noFill/>
            </a:ln>
            <a:effectLst>
              <a:outerShdw blurRad="190500" dist="139700" dir="2700000" sx="102000" sy="102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02"/>
            <p:cNvSpPr>
              <a:spLocks/>
            </p:cNvSpPr>
            <p:nvPr/>
          </p:nvSpPr>
          <p:spPr bwMode="auto">
            <a:xfrm>
              <a:off x="4391207" y="3503031"/>
              <a:ext cx="349250" cy="165100"/>
            </a:xfrm>
            <a:custGeom>
              <a:avLst/>
              <a:gdLst>
                <a:gd name="T0" fmla="*/ 0 w 163"/>
                <a:gd name="T1" fmla="*/ 0 h 77"/>
                <a:gd name="T2" fmla="*/ 9 w 163"/>
                <a:gd name="T3" fmla="*/ 38 h 77"/>
                <a:gd name="T4" fmla="*/ 9 w 163"/>
                <a:gd name="T5" fmla="*/ 50 h 77"/>
                <a:gd name="T6" fmla="*/ 0 w 163"/>
                <a:gd name="T7" fmla="*/ 77 h 77"/>
                <a:gd name="T8" fmla="*/ 153 w 163"/>
                <a:gd name="T9" fmla="*/ 50 h 77"/>
                <a:gd name="T10" fmla="*/ 160 w 163"/>
                <a:gd name="T11" fmla="*/ 45 h 77"/>
                <a:gd name="T12" fmla="*/ 163 w 163"/>
                <a:gd name="T13" fmla="*/ 38 h 77"/>
                <a:gd name="T14" fmla="*/ 163 w 163"/>
                <a:gd name="T15" fmla="*/ 38 h 77"/>
                <a:gd name="T16" fmla="*/ 0 w 163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7">
                  <a:moveTo>
                    <a:pt x="0" y="0"/>
                  </a:moveTo>
                  <a:cubicBezTo>
                    <a:pt x="6" y="8"/>
                    <a:pt x="9" y="22"/>
                    <a:pt x="9" y="38"/>
                  </a:cubicBezTo>
                  <a:cubicBezTo>
                    <a:pt x="9" y="42"/>
                    <a:pt x="9" y="46"/>
                    <a:pt x="9" y="50"/>
                  </a:cubicBezTo>
                  <a:cubicBezTo>
                    <a:pt x="7" y="61"/>
                    <a:pt x="4" y="70"/>
                    <a:pt x="0" y="77"/>
                  </a:cubicBezTo>
                  <a:cubicBezTo>
                    <a:pt x="75" y="75"/>
                    <a:pt x="131" y="64"/>
                    <a:pt x="153" y="50"/>
                  </a:cubicBezTo>
                  <a:cubicBezTo>
                    <a:pt x="156" y="49"/>
                    <a:pt x="158" y="47"/>
                    <a:pt x="160" y="45"/>
                  </a:cubicBezTo>
                  <a:cubicBezTo>
                    <a:pt x="162" y="43"/>
                    <a:pt x="163" y="40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2" y="20"/>
                    <a:pt x="96" y="1"/>
                    <a:pt x="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03"/>
            <p:cNvSpPr>
              <a:spLocks/>
            </p:cNvSpPr>
            <p:nvPr/>
          </p:nvSpPr>
          <p:spPr bwMode="auto">
            <a:xfrm>
              <a:off x="4359457" y="3503031"/>
              <a:ext cx="61913" cy="165100"/>
            </a:xfrm>
            <a:custGeom>
              <a:avLst/>
              <a:gdLst>
                <a:gd name="T0" fmla="*/ 28 w 29"/>
                <a:gd name="T1" fmla="*/ 50 h 77"/>
                <a:gd name="T2" fmla="*/ 29 w 29"/>
                <a:gd name="T3" fmla="*/ 38 h 77"/>
                <a:gd name="T4" fmla="*/ 18 w 29"/>
                <a:gd name="T5" fmla="*/ 2 h 77"/>
                <a:gd name="T6" fmla="*/ 14 w 29"/>
                <a:gd name="T7" fmla="*/ 0 h 77"/>
                <a:gd name="T8" fmla="*/ 14 w 29"/>
                <a:gd name="T9" fmla="*/ 0 h 77"/>
                <a:gd name="T10" fmla="*/ 9 w 29"/>
                <a:gd name="T11" fmla="*/ 3 h 77"/>
                <a:gd name="T12" fmla="*/ 0 w 29"/>
                <a:gd name="T13" fmla="*/ 38 h 77"/>
                <a:gd name="T14" fmla="*/ 1 w 29"/>
                <a:gd name="T15" fmla="*/ 50 h 77"/>
                <a:gd name="T16" fmla="*/ 9 w 29"/>
                <a:gd name="T17" fmla="*/ 73 h 77"/>
                <a:gd name="T18" fmla="*/ 14 w 29"/>
                <a:gd name="T19" fmla="*/ 77 h 77"/>
                <a:gd name="T20" fmla="*/ 14 w 29"/>
                <a:gd name="T21" fmla="*/ 77 h 77"/>
                <a:gd name="T22" fmla="*/ 18 w 29"/>
                <a:gd name="T23" fmla="*/ 75 h 77"/>
                <a:gd name="T24" fmla="*/ 28 w 29"/>
                <a:gd name="T2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8" y="50"/>
                  </a:moveTo>
                  <a:cubicBezTo>
                    <a:pt x="28" y="47"/>
                    <a:pt x="29" y="43"/>
                    <a:pt x="29" y="38"/>
                  </a:cubicBezTo>
                  <a:cubicBezTo>
                    <a:pt x="29" y="20"/>
                    <a:pt x="23" y="7"/>
                    <a:pt x="18" y="2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5" y="9"/>
                    <a:pt x="0" y="21"/>
                    <a:pt x="0" y="38"/>
                  </a:cubicBezTo>
                  <a:cubicBezTo>
                    <a:pt x="0" y="43"/>
                    <a:pt x="0" y="47"/>
                    <a:pt x="1" y="50"/>
                  </a:cubicBezTo>
                  <a:cubicBezTo>
                    <a:pt x="2" y="61"/>
                    <a:pt x="6" y="69"/>
                    <a:pt x="9" y="73"/>
                  </a:cubicBezTo>
                  <a:cubicBezTo>
                    <a:pt x="11" y="75"/>
                    <a:pt x="12" y="76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7" y="76"/>
                    <a:pt x="18" y="75"/>
                  </a:cubicBezTo>
                  <a:cubicBezTo>
                    <a:pt x="22" y="71"/>
                    <a:pt x="26" y="62"/>
                    <a:pt x="28" y="5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04"/>
            <p:cNvSpPr>
              <a:spLocks/>
            </p:cNvSpPr>
            <p:nvPr/>
          </p:nvSpPr>
          <p:spPr bwMode="auto">
            <a:xfrm>
              <a:off x="3929063" y="3100388"/>
              <a:ext cx="422275" cy="146050"/>
            </a:xfrm>
            <a:custGeom>
              <a:avLst/>
              <a:gdLst>
                <a:gd name="T0" fmla="*/ 214 w 266"/>
                <a:gd name="T1" fmla="*/ 92 h 92"/>
                <a:gd name="T2" fmla="*/ 266 w 266"/>
                <a:gd name="T3" fmla="*/ 0 h 92"/>
                <a:gd name="T4" fmla="*/ 138 w 266"/>
                <a:gd name="T5" fmla="*/ 0 h 92"/>
                <a:gd name="T6" fmla="*/ 0 w 266"/>
                <a:gd name="T7" fmla="*/ 92 h 92"/>
                <a:gd name="T8" fmla="*/ 214 w 26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2">
                  <a:moveTo>
                    <a:pt x="214" y="92"/>
                  </a:moveTo>
                  <a:lnTo>
                    <a:pt x="266" y="0"/>
                  </a:lnTo>
                  <a:lnTo>
                    <a:pt x="138" y="0"/>
                  </a:lnTo>
                  <a:lnTo>
                    <a:pt x="0" y="92"/>
                  </a:lnTo>
                  <a:lnTo>
                    <a:pt x="214" y="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05"/>
            <p:cNvSpPr>
              <a:spLocks/>
            </p:cNvSpPr>
            <p:nvPr/>
          </p:nvSpPr>
          <p:spPr bwMode="auto">
            <a:xfrm>
              <a:off x="3929063" y="3100388"/>
              <a:ext cx="422275" cy="146050"/>
            </a:xfrm>
            <a:custGeom>
              <a:avLst/>
              <a:gdLst>
                <a:gd name="T0" fmla="*/ 214 w 266"/>
                <a:gd name="T1" fmla="*/ 92 h 92"/>
                <a:gd name="T2" fmla="*/ 266 w 266"/>
                <a:gd name="T3" fmla="*/ 0 h 92"/>
                <a:gd name="T4" fmla="*/ 138 w 266"/>
                <a:gd name="T5" fmla="*/ 0 h 92"/>
                <a:gd name="T6" fmla="*/ 0 w 266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92">
                  <a:moveTo>
                    <a:pt x="214" y="92"/>
                  </a:moveTo>
                  <a:lnTo>
                    <a:pt x="266" y="0"/>
                  </a:lnTo>
                  <a:lnTo>
                    <a:pt x="138" y="0"/>
                  </a:lnTo>
                  <a:lnTo>
                    <a:pt x="0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06"/>
            <p:cNvSpPr>
              <a:spLocks/>
            </p:cNvSpPr>
            <p:nvPr/>
          </p:nvSpPr>
          <p:spPr bwMode="auto">
            <a:xfrm>
              <a:off x="3230563" y="3268663"/>
              <a:ext cx="265113" cy="139700"/>
            </a:xfrm>
            <a:custGeom>
              <a:avLst/>
              <a:gdLst>
                <a:gd name="T0" fmla="*/ 94 w 124"/>
                <a:gd name="T1" fmla="*/ 1 h 65"/>
                <a:gd name="T2" fmla="*/ 124 w 124"/>
                <a:gd name="T3" fmla="*/ 16 h 65"/>
                <a:gd name="T4" fmla="*/ 75 w 124"/>
                <a:gd name="T5" fmla="*/ 64 h 65"/>
                <a:gd name="T6" fmla="*/ 27 w 124"/>
                <a:gd name="T7" fmla="*/ 64 h 65"/>
                <a:gd name="T8" fmla="*/ 13 w 124"/>
                <a:gd name="T9" fmla="*/ 64 h 65"/>
                <a:gd name="T10" fmla="*/ 0 w 124"/>
                <a:gd name="T11" fmla="*/ 65 h 65"/>
                <a:gd name="T12" fmla="*/ 94 w 124"/>
                <a:gd name="T1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65">
                  <a:moveTo>
                    <a:pt x="94" y="1"/>
                  </a:moveTo>
                  <a:cubicBezTo>
                    <a:pt x="111" y="0"/>
                    <a:pt x="124" y="1"/>
                    <a:pt x="124" y="16"/>
                  </a:cubicBezTo>
                  <a:cubicBezTo>
                    <a:pt x="124" y="42"/>
                    <a:pt x="102" y="64"/>
                    <a:pt x="7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" y="64"/>
                    <a:pt x="4" y="65"/>
                    <a:pt x="0" y="65"/>
                  </a:cubicBezTo>
                  <a:cubicBezTo>
                    <a:pt x="0" y="65"/>
                    <a:pt x="25" y="12"/>
                    <a:pt x="94" y="1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4" name="直接连接符 63"/>
          <p:cNvCxnSpPr/>
          <p:nvPr/>
        </p:nvCxnSpPr>
        <p:spPr>
          <a:xfrm flipH="1">
            <a:off x="2502072" y="1557675"/>
            <a:ext cx="43625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2789172" y="800545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2554459" y="3007000"/>
            <a:ext cx="43625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2841559" y="2249870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2503300" y="4006354"/>
            <a:ext cx="43625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2790400" y="3249224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460563" y="5466474"/>
            <a:ext cx="436251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2747663" y="4709344"/>
            <a:ext cx="373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此处填写具体条目内容，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此处填写具体条目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内容，此处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填写具体条目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。此处填写具体条目内容，此处填写具体条目内容，此处填写具体条目内容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flipH="1">
            <a:off x="12146280" y="988610"/>
            <a:ext cx="45719" cy="48869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2406624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0186 L 0.68086 0.012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5" grpId="0"/>
      <p:bldP spid="67" grpId="0"/>
      <p:bldP spid="69" grpId="0"/>
      <p:bldP spid="71" grpId="0"/>
      <p:bldP spid="7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6969696969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7404</Words>
  <Application>Microsoft Office PowerPoint</Application>
  <PresentationFormat>自定义</PresentationFormat>
  <Paragraphs>700</Paragraphs>
  <Slides>39</Slides>
  <Notes>39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969696969696</dc:title>
  <dc:creator>www.pptbz.com</dc:creator>
  <cp:lastModifiedBy>Administrator</cp:lastModifiedBy>
  <cp:revision>992</cp:revision>
  <dcterms:created xsi:type="dcterms:W3CDTF">2015-02-17T00:13:14Z</dcterms:created>
  <dcterms:modified xsi:type="dcterms:W3CDTF">2017-07-06T13:51:49Z</dcterms:modified>
</cp:coreProperties>
</file>