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301" r:id="rId2"/>
    <p:sldId id="379" r:id="rId3"/>
    <p:sldId id="393" r:id="rId4"/>
    <p:sldId id="402" r:id="rId5"/>
    <p:sldId id="400" r:id="rId6"/>
    <p:sldId id="401" r:id="rId7"/>
    <p:sldId id="403" r:id="rId8"/>
    <p:sldId id="404" r:id="rId9"/>
    <p:sldId id="405" r:id="rId10"/>
    <p:sldId id="396" r:id="rId11"/>
    <p:sldId id="406" r:id="rId12"/>
    <p:sldId id="407" r:id="rId13"/>
    <p:sldId id="408" r:id="rId14"/>
    <p:sldId id="409" r:id="rId15"/>
    <p:sldId id="410" r:id="rId16"/>
    <p:sldId id="411" r:id="rId17"/>
    <p:sldId id="412" r:id="rId18"/>
    <p:sldId id="397" r:id="rId19"/>
    <p:sldId id="413" r:id="rId20"/>
    <p:sldId id="414" r:id="rId21"/>
    <p:sldId id="415" r:id="rId22"/>
    <p:sldId id="416" r:id="rId23"/>
    <p:sldId id="417" r:id="rId24"/>
    <p:sldId id="418" r:id="rId25"/>
    <p:sldId id="398" r:id="rId26"/>
    <p:sldId id="419" r:id="rId27"/>
    <p:sldId id="420" r:id="rId28"/>
    <p:sldId id="421" r:id="rId29"/>
    <p:sldId id="422" r:id="rId30"/>
    <p:sldId id="399" r:id="rId31"/>
    <p:sldId id="423" r:id="rId32"/>
    <p:sldId id="424" r:id="rId33"/>
    <p:sldId id="425" r:id="rId34"/>
    <p:sldId id="426" r:id="rId35"/>
    <p:sldId id="427" r:id="rId36"/>
    <p:sldId id="428" r:id="rId37"/>
  </p:sldIdLst>
  <p:sldSz cx="9144000" cy="5143500" type="screen16x9"/>
  <p:notesSz cx="6858000" cy="9144000"/>
  <p:embeddedFontLst>
    <p:embeddedFont>
      <p:font typeface="Calibri" pitchFamily="34" charset="0"/>
      <p:regular r:id="rId39"/>
      <p:bold r:id="rId40"/>
      <p:italic r:id="rId41"/>
      <p:boldItalic r:id="rId42"/>
    </p:embeddedFont>
    <p:embeddedFont>
      <p:font typeface="微软雅黑" pitchFamily="34" charset="-122"/>
      <p:regular r:id="rId43"/>
      <p:bold r:id="rId44"/>
    </p:embeddedFont>
    <p:embeddedFont>
      <p:font typeface="DFGothic-EB" charset="-128"/>
      <p:regular r:id="rId45"/>
    </p:embeddedFont>
  </p:embeddedFontLst>
  <p:custDataLst>
    <p:tags r:id="rId46"/>
  </p:custDataLst>
  <p:defaultTex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C5FF"/>
    <a:srgbClr val="A568D2"/>
    <a:srgbClr val="9954CC"/>
    <a:srgbClr val="FFFFFF"/>
    <a:srgbClr val="EED56C"/>
    <a:srgbClr val="D43E01"/>
    <a:srgbClr val="E8EAE9"/>
    <a:srgbClr val="FCFCFC"/>
    <a:srgbClr val="CCD0D1"/>
    <a:srgbClr val="D7D9E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06" autoAdjust="0"/>
    <p:restoredTop sz="94660"/>
  </p:normalViewPr>
  <p:slideViewPr>
    <p:cSldViewPr>
      <p:cViewPr>
        <p:scale>
          <a:sx n="148" d="100"/>
          <a:sy n="148" d="100"/>
        </p:scale>
        <p:origin x="-744" y="-72"/>
      </p:cViewPr>
      <p:guideLst>
        <p:guide orient="horz" pos="1620"/>
        <p:guide pos="2880"/>
      </p:guideLst>
    </p:cSldViewPr>
  </p:slideViewPr>
  <p:notesTextViewPr>
    <p:cViewPr>
      <p:scale>
        <a:sx n="125" d="100"/>
        <a:sy n="125"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1.xlsx"/></Relationships>
</file>

<file path=ppt/charts/chart1.xml><?xml version="1.0" encoding="utf-8"?>
<c:chartSpace xmlns:c="http://schemas.openxmlformats.org/drawingml/2006/chart" xmlns:a="http://schemas.openxmlformats.org/drawingml/2006/main" xmlns:r="http://schemas.openxmlformats.org/officeDocument/2006/relationships">
  <c:lang val="zh-CN"/>
  <c:chart>
    <c:autoTitleDeleted val="1"/>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Sheet1!$B$1</c:f>
              <c:strCache>
                <c:ptCount val="1"/>
                <c:pt idx="0">
                  <c:v>列1</c:v>
                </c:pt>
              </c:strCache>
            </c:strRef>
          </c:tx>
          <c:spPr>
            <a:solidFill>
              <a:schemeClr val="accent3"/>
            </a:solidFill>
            <a:ln>
              <a:noFill/>
            </a:ln>
            <a:effectLst/>
            <a:sp3d/>
          </c:spPr>
          <c:dPt>
            <c:idx val="0"/>
            <c:spPr>
              <a:solidFill>
                <a:srgbClr val="7030A0"/>
              </a:solidFill>
              <a:ln>
                <a:noFill/>
              </a:ln>
              <a:effectLst/>
              <a:sp3d/>
            </c:spPr>
          </c:dPt>
          <c:dPt>
            <c:idx val="1"/>
            <c:spPr>
              <a:solidFill>
                <a:srgbClr val="7030A0"/>
              </a:solidFill>
              <a:ln>
                <a:noFill/>
              </a:ln>
              <a:effectLst/>
              <a:sp3d/>
            </c:spPr>
          </c:dPt>
          <c:dPt>
            <c:idx val="2"/>
            <c:spPr>
              <a:solidFill>
                <a:srgbClr val="7030A0"/>
              </a:solidFill>
              <a:ln>
                <a:noFill/>
              </a:ln>
              <a:effectLst/>
              <a:sp3d/>
            </c:spPr>
          </c:dPt>
          <c:cat>
            <c:strRef>
              <c:f>Sheet1!$A$2:$A$4</c:f>
              <c:strCache>
                <c:ptCount val="3"/>
                <c:pt idx="0">
                  <c:v>添加标题</c:v>
                </c:pt>
                <c:pt idx="1">
                  <c:v>添加标题</c:v>
                </c:pt>
                <c:pt idx="2">
                  <c:v>添加标题</c:v>
                </c:pt>
              </c:strCache>
            </c:strRef>
          </c:cat>
          <c:val>
            <c:numRef>
              <c:f>Sheet1!$B$2:$B$4</c:f>
              <c:numCache>
                <c:formatCode>General</c:formatCode>
                <c:ptCount val="3"/>
                <c:pt idx="0">
                  <c:v>4.3</c:v>
                </c:pt>
                <c:pt idx="1">
                  <c:v>2.5</c:v>
                </c:pt>
                <c:pt idx="2">
                  <c:v>3.5</c:v>
                </c:pt>
              </c:numCache>
            </c:numRef>
          </c:val>
        </c:ser>
        <c:ser>
          <c:idx val="1"/>
          <c:order val="1"/>
          <c:tx>
            <c:strRef>
              <c:f>Sheet1!$C$1</c:f>
              <c:strCache>
                <c:ptCount val="1"/>
                <c:pt idx="0">
                  <c:v>列2</c:v>
                </c:pt>
              </c:strCache>
            </c:strRef>
          </c:tx>
          <c:spPr>
            <a:solidFill>
              <a:schemeClr val="tx1">
                <a:lumMod val="50000"/>
                <a:lumOff val="50000"/>
              </a:schemeClr>
            </a:solidFill>
            <a:ln>
              <a:noFill/>
            </a:ln>
            <a:effectLst/>
            <a:sp3d/>
          </c:spPr>
          <c:cat>
            <c:strRef>
              <c:f>Sheet1!$A$2:$A$4</c:f>
              <c:strCache>
                <c:ptCount val="3"/>
                <c:pt idx="0">
                  <c:v>添加标题</c:v>
                </c:pt>
                <c:pt idx="1">
                  <c:v>添加标题</c:v>
                </c:pt>
                <c:pt idx="2">
                  <c:v>添加标题</c:v>
                </c:pt>
              </c:strCache>
            </c:strRef>
          </c:cat>
          <c:val>
            <c:numRef>
              <c:f>Sheet1!$C$2:$C$4</c:f>
              <c:numCache>
                <c:formatCode>General</c:formatCode>
                <c:ptCount val="3"/>
                <c:pt idx="0">
                  <c:v>2.4</c:v>
                </c:pt>
                <c:pt idx="1">
                  <c:v>4.4000000000000004</c:v>
                </c:pt>
                <c:pt idx="2">
                  <c:v>1.8</c:v>
                </c:pt>
              </c:numCache>
            </c:numRef>
          </c:val>
        </c:ser>
        <c:ser>
          <c:idx val="2"/>
          <c:order val="2"/>
          <c:tx>
            <c:strRef>
              <c:f>Sheet1!$D$1</c:f>
              <c:strCache>
                <c:ptCount val="1"/>
                <c:pt idx="0">
                  <c:v>列3</c:v>
                </c:pt>
              </c:strCache>
            </c:strRef>
          </c:tx>
          <c:spPr>
            <a:solidFill>
              <a:srgbClr val="A568D2"/>
            </a:solidFill>
            <a:ln>
              <a:noFill/>
            </a:ln>
            <a:effectLst/>
            <a:sp3d/>
          </c:spPr>
          <c:cat>
            <c:strRef>
              <c:f>Sheet1!$A$2:$A$4</c:f>
              <c:strCache>
                <c:ptCount val="3"/>
                <c:pt idx="0">
                  <c:v>添加标题</c:v>
                </c:pt>
                <c:pt idx="1">
                  <c:v>添加标题</c:v>
                </c:pt>
                <c:pt idx="2">
                  <c:v>添加标题</c:v>
                </c:pt>
              </c:strCache>
            </c:strRef>
          </c:cat>
          <c:val>
            <c:numRef>
              <c:f>Sheet1!$D$2:$D$4</c:f>
              <c:numCache>
                <c:formatCode>General</c:formatCode>
                <c:ptCount val="3"/>
                <c:pt idx="0">
                  <c:v>2</c:v>
                </c:pt>
                <c:pt idx="1">
                  <c:v>2</c:v>
                </c:pt>
                <c:pt idx="2">
                  <c:v>3</c:v>
                </c:pt>
              </c:numCache>
            </c:numRef>
          </c:val>
        </c:ser>
        <c:dLbls/>
        <c:shape val="box"/>
        <c:axId val="180275456"/>
        <c:axId val="180813824"/>
        <c:axId val="0"/>
      </c:bar3DChart>
      <c:catAx>
        <c:axId val="180275456"/>
        <c:scaling>
          <c:orientation val="minMax"/>
        </c:scaling>
        <c:delete val="1"/>
        <c:axPos val="b"/>
        <c:numFmt formatCode="General" sourceLinked="1"/>
        <c:majorTickMark val="none"/>
        <c:tickLblPos val="none"/>
        <c:crossAx val="180813824"/>
        <c:crosses val="autoZero"/>
        <c:auto val="1"/>
        <c:lblAlgn val="ctr"/>
        <c:lblOffset val="100"/>
      </c:catAx>
      <c:valAx>
        <c:axId val="180813824"/>
        <c:scaling>
          <c:orientation val="minMax"/>
        </c:scaling>
        <c:delete val="1"/>
        <c:axPos val="l"/>
        <c:majorGridlines>
          <c:spPr>
            <a:ln w="9525" cap="flat" cmpd="sng" algn="ctr">
              <a:solidFill>
                <a:schemeClr val="bg1">
                  <a:lumMod val="85000"/>
                </a:schemeClr>
              </a:solidFill>
              <a:round/>
            </a:ln>
            <a:effectLst/>
          </c:spPr>
        </c:majorGridlines>
        <c:numFmt formatCode="General" sourceLinked="1"/>
        <c:majorTickMark val="none"/>
        <c:tickLblPos val="none"/>
        <c:crossAx val="180275456"/>
        <c:crosses val="autoZero"/>
        <c:crossBetween val="between"/>
      </c:valAx>
      <c:spPr>
        <a:noFill/>
        <a:ln>
          <a:noFill/>
        </a:ln>
        <a:effectLst/>
      </c:spPr>
    </c:plotArea>
    <c:plotVisOnly val="1"/>
    <c:dispBlanksAs val="gap"/>
  </c:chart>
  <c:spPr>
    <a:noFill/>
    <a:ln>
      <a:noFill/>
    </a:ln>
    <a:effectLst/>
  </c:spPr>
  <c:txPr>
    <a:bodyPr/>
    <a:lstStyle/>
    <a:p>
      <a:pPr>
        <a:defRPr/>
      </a:pPr>
      <a:endParaRPr lang="zh-CN"/>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微软雅黑" pitchFamily="34"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微软雅黑" pitchFamily="34" charset="-122"/>
              </a:defRPr>
            </a:lvl1pPr>
          </a:lstStyle>
          <a:p>
            <a:fld id="{673B58EF-4ABD-40F4-ACA4-FE81D742E6DD}" type="datetimeFigureOut">
              <a:rPr lang="zh-CN" altLang="en-US" smtClean="0"/>
              <a:pPr/>
              <a:t>2017/7/7</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微软雅黑"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微软雅黑" pitchFamily="34" charset="-122"/>
              </a:defRPr>
            </a:lvl1pPr>
          </a:lstStyle>
          <a:p>
            <a:fld id="{A11FC198-2D83-4DFC-8CDD-7D23AF44D411}" type="slidenum">
              <a:rPr lang="zh-CN" altLang="en-US" smtClean="0"/>
              <a:pPr/>
              <a:t>‹#›</a:t>
            </a:fld>
            <a:endParaRPr lang="zh-CN" altLang="en-US" dirty="0"/>
          </a:p>
        </p:txBody>
      </p:sp>
    </p:spTree>
    <p:extLst>
      <p:ext uri="{BB962C8B-B14F-4D97-AF65-F5344CB8AC3E}">
        <p14:creationId xmlns:p14="http://schemas.microsoft.com/office/powerpoint/2010/main" xmlns="" val="2294111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itchFamily="34" charset="-122"/>
        <a:cs typeface="+mn-cs"/>
      </a:defRPr>
    </a:lvl1pPr>
    <a:lvl2pPr marL="457200" algn="l" defTabSz="914400" rtl="0" eaLnBrk="1" latinLnBrk="0" hangingPunct="1">
      <a:defRPr sz="1200" kern="1200">
        <a:solidFill>
          <a:schemeClr val="tx1"/>
        </a:solidFill>
        <a:latin typeface="+mn-lt"/>
        <a:ea typeface="微软雅黑" pitchFamily="34" charset="-122"/>
        <a:cs typeface="+mn-cs"/>
      </a:defRPr>
    </a:lvl2pPr>
    <a:lvl3pPr marL="914400" algn="l" defTabSz="914400" rtl="0" eaLnBrk="1" latinLnBrk="0" hangingPunct="1">
      <a:defRPr sz="1200" kern="1200">
        <a:solidFill>
          <a:schemeClr val="tx1"/>
        </a:solidFill>
        <a:latin typeface="+mn-lt"/>
        <a:ea typeface="微软雅黑" pitchFamily="34" charset="-122"/>
        <a:cs typeface="+mn-cs"/>
      </a:defRPr>
    </a:lvl3pPr>
    <a:lvl4pPr marL="1371600" algn="l" defTabSz="914400" rtl="0" eaLnBrk="1" latinLnBrk="0" hangingPunct="1">
      <a:defRPr sz="1200" kern="1200">
        <a:solidFill>
          <a:schemeClr val="tx1"/>
        </a:solidFill>
        <a:latin typeface="+mn-lt"/>
        <a:ea typeface="微软雅黑" pitchFamily="34" charset="-122"/>
        <a:cs typeface="+mn-cs"/>
      </a:defRPr>
    </a:lvl4pPr>
    <a:lvl5pPr marL="1828800" algn="l" defTabSz="914400" rtl="0" eaLnBrk="1" latinLnBrk="0" hangingPunct="1">
      <a:defRPr sz="1200" kern="1200">
        <a:solidFill>
          <a:schemeClr val="tx1"/>
        </a:solidFill>
        <a:latin typeface="+mn-lt"/>
        <a:ea typeface="微软雅黑"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a:t>
            </a:fld>
            <a:endParaRPr lang="zh-CN" altLang="en-US" dirty="0"/>
          </a:p>
        </p:txBody>
      </p:sp>
    </p:spTree>
    <p:extLst>
      <p:ext uri="{BB962C8B-B14F-4D97-AF65-F5344CB8AC3E}">
        <p14:creationId xmlns:p14="http://schemas.microsoft.com/office/powerpoint/2010/main" xmlns="" val="3260994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10</a:t>
            </a:fld>
            <a:endParaRPr lang="zh-CN" altLang="en-US" dirty="0"/>
          </a:p>
        </p:txBody>
      </p:sp>
    </p:spTree>
    <p:extLst>
      <p:ext uri="{BB962C8B-B14F-4D97-AF65-F5344CB8AC3E}">
        <p14:creationId xmlns:p14="http://schemas.microsoft.com/office/powerpoint/2010/main" xmlns="" val="2026381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11</a:t>
            </a:fld>
            <a:endParaRPr lang="zh-CN" altLang="en-US" dirty="0"/>
          </a:p>
        </p:txBody>
      </p:sp>
    </p:spTree>
    <p:extLst>
      <p:ext uri="{BB962C8B-B14F-4D97-AF65-F5344CB8AC3E}">
        <p14:creationId xmlns:p14="http://schemas.microsoft.com/office/powerpoint/2010/main" xmlns="" val="1638569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12</a:t>
            </a:fld>
            <a:endParaRPr lang="zh-CN" altLang="en-US" dirty="0"/>
          </a:p>
        </p:txBody>
      </p:sp>
    </p:spTree>
    <p:extLst>
      <p:ext uri="{BB962C8B-B14F-4D97-AF65-F5344CB8AC3E}">
        <p14:creationId xmlns:p14="http://schemas.microsoft.com/office/powerpoint/2010/main" xmlns="" val="3554325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13</a:t>
            </a:fld>
            <a:endParaRPr lang="zh-CN" altLang="en-US" dirty="0"/>
          </a:p>
        </p:txBody>
      </p:sp>
    </p:spTree>
    <p:extLst>
      <p:ext uri="{BB962C8B-B14F-4D97-AF65-F5344CB8AC3E}">
        <p14:creationId xmlns:p14="http://schemas.microsoft.com/office/powerpoint/2010/main" xmlns="" val="1811725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14</a:t>
            </a:fld>
            <a:endParaRPr lang="zh-CN" altLang="en-US" dirty="0"/>
          </a:p>
        </p:txBody>
      </p:sp>
    </p:spTree>
    <p:extLst>
      <p:ext uri="{BB962C8B-B14F-4D97-AF65-F5344CB8AC3E}">
        <p14:creationId xmlns:p14="http://schemas.microsoft.com/office/powerpoint/2010/main" xmlns="" val="499513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15</a:t>
            </a:fld>
            <a:endParaRPr lang="zh-CN" altLang="en-US" dirty="0"/>
          </a:p>
        </p:txBody>
      </p:sp>
    </p:spTree>
    <p:extLst>
      <p:ext uri="{BB962C8B-B14F-4D97-AF65-F5344CB8AC3E}">
        <p14:creationId xmlns:p14="http://schemas.microsoft.com/office/powerpoint/2010/main" xmlns="" val="3915883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16</a:t>
            </a:fld>
            <a:endParaRPr lang="zh-CN" altLang="en-US" dirty="0"/>
          </a:p>
        </p:txBody>
      </p:sp>
    </p:spTree>
    <p:extLst>
      <p:ext uri="{BB962C8B-B14F-4D97-AF65-F5344CB8AC3E}">
        <p14:creationId xmlns:p14="http://schemas.microsoft.com/office/powerpoint/2010/main" xmlns="" val="3672768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17</a:t>
            </a:fld>
            <a:endParaRPr lang="zh-CN" altLang="en-US" dirty="0"/>
          </a:p>
        </p:txBody>
      </p:sp>
    </p:spTree>
    <p:extLst>
      <p:ext uri="{BB962C8B-B14F-4D97-AF65-F5344CB8AC3E}">
        <p14:creationId xmlns:p14="http://schemas.microsoft.com/office/powerpoint/2010/main" xmlns="" val="2362679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18</a:t>
            </a:fld>
            <a:endParaRPr lang="zh-CN" altLang="en-US" dirty="0"/>
          </a:p>
        </p:txBody>
      </p:sp>
    </p:spTree>
    <p:extLst>
      <p:ext uri="{BB962C8B-B14F-4D97-AF65-F5344CB8AC3E}">
        <p14:creationId xmlns:p14="http://schemas.microsoft.com/office/powerpoint/2010/main" xmlns="" val="477217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19</a:t>
            </a:fld>
            <a:endParaRPr lang="zh-CN" altLang="en-US" dirty="0"/>
          </a:p>
        </p:txBody>
      </p:sp>
    </p:spTree>
    <p:extLst>
      <p:ext uri="{BB962C8B-B14F-4D97-AF65-F5344CB8AC3E}">
        <p14:creationId xmlns:p14="http://schemas.microsoft.com/office/powerpoint/2010/main" xmlns="" val="3918718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a:t>
            </a:fld>
            <a:endParaRPr lang="zh-CN" altLang="en-US" dirty="0"/>
          </a:p>
        </p:txBody>
      </p:sp>
    </p:spTree>
    <p:extLst>
      <p:ext uri="{BB962C8B-B14F-4D97-AF65-F5344CB8AC3E}">
        <p14:creationId xmlns:p14="http://schemas.microsoft.com/office/powerpoint/2010/main" xmlns="" val="2777383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20</a:t>
            </a:fld>
            <a:endParaRPr lang="zh-CN" altLang="en-US" dirty="0"/>
          </a:p>
        </p:txBody>
      </p:sp>
    </p:spTree>
    <p:extLst>
      <p:ext uri="{BB962C8B-B14F-4D97-AF65-F5344CB8AC3E}">
        <p14:creationId xmlns:p14="http://schemas.microsoft.com/office/powerpoint/2010/main" xmlns="" val="3812166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21</a:t>
            </a:fld>
            <a:endParaRPr lang="zh-CN" altLang="en-US" dirty="0"/>
          </a:p>
        </p:txBody>
      </p:sp>
    </p:spTree>
    <p:extLst>
      <p:ext uri="{BB962C8B-B14F-4D97-AF65-F5344CB8AC3E}">
        <p14:creationId xmlns:p14="http://schemas.microsoft.com/office/powerpoint/2010/main" xmlns="" val="673475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22</a:t>
            </a:fld>
            <a:endParaRPr lang="zh-CN" altLang="en-US" dirty="0"/>
          </a:p>
        </p:txBody>
      </p:sp>
    </p:spTree>
    <p:extLst>
      <p:ext uri="{BB962C8B-B14F-4D97-AF65-F5344CB8AC3E}">
        <p14:creationId xmlns:p14="http://schemas.microsoft.com/office/powerpoint/2010/main" xmlns="" val="712121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23</a:t>
            </a:fld>
            <a:endParaRPr lang="zh-CN" altLang="en-US" dirty="0"/>
          </a:p>
        </p:txBody>
      </p:sp>
    </p:spTree>
    <p:extLst>
      <p:ext uri="{BB962C8B-B14F-4D97-AF65-F5344CB8AC3E}">
        <p14:creationId xmlns:p14="http://schemas.microsoft.com/office/powerpoint/2010/main" xmlns="" val="72840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24</a:t>
            </a:fld>
            <a:endParaRPr lang="zh-CN" altLang="en-US" dirty="0"/>
          </a:p>
        </p:txBody>
      </p:sp>
    </p:spTree>
    <p:extLst>
      <p:ext uri="{BB962C8B-B14F-4D97-AF65-F5344CB8AC3E}">
        <p14:creationId xmlns:p14="http://schemas.microsoft.com/office/powerpoint/2010/main" xmlns="" val="246966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25</a:t>
            </a:fld>
            <a:endParaRPr lang="zh-CN" altLang="en-US" dirty="0"/>
          </a:p>
        </p:txBody>
      </p:sp>
    </p:spTree>
    <p:extLst>
      <p:ext uri="{BB962C8B-B14F-4D97-AF65-F5344CB8AC3E}">
        <p14:creationId xmlns:p14="http://schemas.microsoft.com/office/powerpoint/2010/main" xmlns="" val="1471238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26</a:t>
            </a:fld>
            <a:endParaRPr lang="zh-CN" altLang="en-US" dirty="0"/>
          </a:p>
        </p:txBody>
      </p:sp>
    </p:spTree>
    <p:extLst>
      <p:ext uri="{BB962C8B-B14F-4D97-AF65-F5344CB8AC3E}">
        <p14:creationId xmlns:p14="http://schemas.microsoft.com/office/powerpoint/2010/main" xmlns="" val="1513094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27</a:t>
            </a:fld>
            <a:endParaRPr lang="zh-CN" altLang="en-US" dirty="0"/>
          </a:p>
        </p:txBody>
      </p:sp>
    </p:spTree>
    <p:extLst>
      <p:ext uri="{BB962C8B-B14F-4D97-AF65-F5344CB8AC3E}">
        <p14:creationId xmlns:p14="http://schemas.microsoft.com/office/powerpoint/2010/main" xmlns="" val="3470408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28</a:t>
            </a:fld>
            <a:endParaRPr lang="zh-CN" altLang="en-US" dirty="0"/>
          </a:p>
        </p:txBody>
      </p:sp>
    </p:spTree>
    <p:extLst>
      <p:ext uri="{BB962C8B-B14F-4D97-AF65-F5344CB8AC3E}">
        <p14:creationId xmlns:p14="http://schemas.microsoft.com/office/powerpoint/2010/main" xmlns="" val="3582246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29</a:t>
            </a:fld>
            <a:endParaRPr lang="zh-CN" altLang="en-US" dirty="0"/>
          </a:p>
        </p:txBody>
      </p:sp>
    </p:spTree>
    <p:extLst>
      <p:ext uri="{BB962C8B-B14F-4D97-AF65-F5344CB8AC3E}">
        <p14:creationId xmlns:p14="http://schemas.microsoft.com/office/powerpoint/2010/main" xmlns="" val="2248352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a:t>
            </a:fld>
            <a:endParaRPr lang="zh-CN" altLang="en-US" dirty="0"/>
          </a:p>
        </p:txBody>
      </p:sp>
    </p:spTree>
    <p:extLst>
      <p:ext uri="{BB962C8B-B14F-4D97-AF65-F5344CB8AC3E}">
        <p14:creationId xmlns:p14="http://schemas.microsoft.com/office/powerpoint/2010/main" xmlns="" val="114775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30</a:t>
            </a:fld>
            <a:endParaRPr lang="zh-CN" altLang="en-US" dirty="0"/>
          </a:p>
        </p:txBody>
      </p:sp>
    </p:spTree>
    <p:extLst>
      <p:ext uri="{BB962C8B-B14F-4D97-AF65-F5344CB8AC3E}">
        <p14:creationId xmlns:p14="http://schemas.microsoft.com/office/powerpoint/2010/main" xmlns="" val="1073355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31</a:t>
            </a:fld>
            <a:endParaRPr lang="zh-CN" altLang="en-US" dirty="0"/>
          </a:p>
        </p:txBody>
      </p:sp>
    </p:spTree>
    <p:extLst>
      <p:ext uri="{BB962C8B-B14F-4D97-AF65-F5344CB8AC3E}">
        <p14:creationId xmlns:p14="http://schemas.microsoft.com/office/powerpoint/2010/main" xmlns="" val="1714168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32</a:t>
            </a:fld>
            <a:endParaRPr lang="zh-CN" altLang="en-US" dirty="0"/>
          </a:p>
        </p:txBody>
      </p:sp>
    </p:spTree>
    <p:extLst>
      <p:ext uri="{BB962C8B-B14F-4D97-AF65-F5344CB8AC3E}">
        <p14:creationId xmlns:p14="http://schemas.microsoft.com/office/powerpoint/2010/main" xmlns="" val="2064778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33</a:t>
            </a:fld>
            <a:endParaRPr lang="zh-CN" altLang="en-US" dirty="0"/>
          </a:p>
        </p:txBody>
      </p:sp>
    </p:spTree>
    <p:extLst>
      <p:ext uri="{BB962C8B-B14F-4D97-AF65-F5344CB8AC3E}">
        <p14:creationId xmlns:p14="http://schemas.microsoft.com/office/powerpoint/2010/main" xmlns="" val="2873883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34</a:t>
            </a:fld>
            <a:endParaRPr lang="zh-CN" altLang="en-US" dirty="0"/>
          </a:p>
        </p:txBody>
      </p:sp>
    </p:spTree>
    <p:extLst>
      <p:ext uri="{BB962C8B-B14F-4D97-AF65-F5344CB8AC3E}">
        <p14:creationId xmlns:p14="http://schemas.microsoft.com/office/powerpoint/2010/main" xmlns="" val="2951049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35</a:t>
            </a:fld>
            <a:endParaRPr lang="zh-CN" altLang="en-US" dirty="0"/>
          </a:p>
        </p:txBody>
      </p:sp>
    </p:spTree>
    <p:extLst>
      <p:ext uri="{BB962C8B-B14F-4D97-AF65-F5344CB8AC3E}">
        <p14:creationId xmlns:p14="http://schemas.microsoft.com/office/powerpoint/2010/main" xmlns="" val="2931985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36</a:t>
            </a:fld>
            <a:endParaRPr lang="zh-CN" altLang="en-US" dirty="0"/>
          </a:p>
        </p:txBody>
      </p:sp>
    </p:spTree>
    <p:extLst>
      <p:ext uri="{BB962C8B-B14F-4D97-AF65-F5344CB8AC3E}">
        <p14:creationId xmlns:p14="http://schemas.microsoft.com/office/powerpoint/2010/main" xmlns="" val="2320189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4</a:t>
            </a:fld>
            <a:endParaRPr lang="zh-CN" altLang="en-US" dirty="0"/>
          </a:p>
        </p:txBody>
      </p:sp>
    </p:spTree>
    <p:extLst>
      <p:ext uri="{BB962C8B-B14F-4D97-AF65-F5344CB8AC3E}">
        <p14:creationId xmlns:p14="http://schemas.microsoft.com/office/powerpoint/2010/main" xmlns="" val="844150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5</a:t>
            </a:fld>
            <a:endParaRPr lang="zh-CN" altLang="en-US" dirty="0"/>
          </a:p>
        </p:txBody>
      </p:sp>
    </p:spTree>
    <p:extLst>
      <p:ext uri="{BB962C8B-B14F-4D97-AF65-F5344CB8AC3E}">
        <p14:creationId xmlns:p14="http://schemas.microsoft.com/office/powerpoint/2010/main" xmlns="" val="2011630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6</a:t>
            </a:fld>
            <a:endParaRPr lang="zh-CN" altLang="en-US" dirty="0"/>
          </a:p>
        </p:txBody>
      </p:sp>
    </p:spTree>
    <p:extLst>
      <p:ext uri="{BB962C8B-B14F-4D97-AF65-F5344CB8AC3E}">
        <p14:creationId xmlns:p14="http://schemas.microsoft.com/office/powerpoint/2010/main" xmlns="" val="2695865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7</a:t>
            </a:fld>
            <a:endParaRPr lang="zh-CN" altLang="en-US" dirty="0"/>
          </a:p>
        </p:txBody>
      </p:sp>
    </p:spTree>
    <p:extLst>
      <p:ext uri="{BB962C8B-B14F-4D97-AF65-F5344CB8AC3E}">
        <p14:creationId xmlns:p14="http://schemas.microsoft.com/office/powerpoint/2010/main" xmlns="" val="2020970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8</a:t>
            </a:fld>
            <a:endParaRPr lang="zh-CN" altLang="en-US" dirty="0"/>
          </a:p>
        </p:txBody>
      </p:sp>
    </p:spTree>
    <p:extLst>
      <p:ext uri="{BB962C8B-B14F-4D97-AF65-F5344CB8AC3E}">
        <p14:creationId xmlns:p14="http://schemas.microsoft.com/office/powerpoint/2010/main" xmlns="" val="1175713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9</a:t>
            </a:fld>
            <a:endParaRPr lang="zh-CN" altLang="en-US" dirty="0"/>
          </a:p>
        </p:txBody>
      </p:sp>
    </p:spTree>
    <p:extLst>
      <p:ext uri="{BB962C8B-B14F-4D97-AF65-F5344CB8AC3E}">
        <p14:creationId xmlns:p14="http://schemas.microsoft.com/office/powerpoint/2010/main" xmlns="" val="1300013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67021280"/>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4" name="Rectangle 9"/>
          <p:cNvSpPr/>
          <p:nvPr userDrawn="1"/>
        </p:nvSpPr>
        <p:spPr>
          <a:xfrm>
            <a:off x="8500361" y="241918"/>
            <a:ext cx="365983" cy="21530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6" name="Isosceles Triangle 10"/>
          <p:cNvSpPr/>
          <p:nvPr userDrawn="1"/>
        </p:nvSpPr>
        <p:spPr>
          <a:xfrm rot="10610802">
            <a:off x="8504736" y="316259"/>
            <a:ext cx="366581" cy="196391"/>
          </a:xfrm>
          <a:prstGeom prst="triangl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7" name="Slide Number Placeholder 5"/>
          <p:cNvSpPr txBox="1">
            <a:spLocks/>
          </p:cNvSpPr>
          <p:nvPr userDrawn="1"/>
        </p:nvSpPr>
        <p:spPr>
          <a:xfrm>
            <a:off x="8519485" y="204940"/>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000" smtClean="0"/>
              <a:pPr/>
              <a:t>‹#›</a:t>
            </a:fld>
            <a:endParaRPr lang="en-US" sz="1000" dirty="0"/>
          </a:p>
        </p:txBody>
      </p:sp>
      <p:grpSp>
        <p:nvGrpSpPr>
          <p:cNvPr id="8" name="Group 5"/>
          <p:cNvGrpSpPr/>
          <p:nvPr userDrawn="1"/>
        </p:nvGrpSpPr>
        <p:grpSpPr>
          <a:xfrm>
            <a:off x="347419" y="4731991"/>
            <a:ext cx="224082" cy="221156"/>
            <a:chOff x="4328868" y="5502988"/>
            <a:chExt cx="500307" cy="493774"/>
          </a:xfrm>
        </p:grpSpPr>
        <p:sp>
          <p:nvSpPr>
            <p:cNvPr id="9" name="Freeform 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1" name="Group 9"/>
          <p:cNvGrpSpPr/>
          <p:nvPr userDrawn="1"/>
        </p:nvGrpSpPr>
        <p:grpSpPr>
          <a:xfrm flipH="1">
            <a:off x="933709" y="4731991"/>
            <a:ext cx="224082" cy="221156"/>
            <a:chOff x="4328868" y="5502988"/>
            <a:chExt cx="500307" cy="493774"/>
          </a:xfrm>
        </p:grpSpPr>
        <p:sp>
          <p:nvSpPr>
            <p:cNvPr id="12" name="Freeform 1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14" name="Straight Connector 3"/>
          <p:cNvCxnSpPr/>
          <p:nvPr userDrawn="1"/>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tretch>
            <a:fillRect/>
          </a:stretch>
        </p:blipFill>
        <p:spPr bwMode="auto">
          <a:xfrm>
            <a:off x="299916" y="210344"/>
            <a:ext cx="705222" cy="705222"/>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xmlns="">
                <a:solidFill>
                  <a:srgbClr val="FFFFFF"/>
                </a:solidFill>
              </a14:hiddenFill>
            </a:ext>
          </a:extLst>
        </p:spPr>
      </p:pic>
      <p:pic>
        <p:nvPicPr>
          <p:cNvPr id="16" name="Picture 4" descr="C:\Users\Administrator\Desktop\微立体创业计划\004.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547935" y="219716"/>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xmlns="">
                <a:solidFill>
                  <a:srgbClr val="FFFFFF"/>
                </a:solidFill>
              </a14:hiddenFill>
            </a:ext>
          </a:extLst>
        </p:spPr>
      </p:pic>
      <p:sp>
        <p:nvSpPr>
          <p:cNvPr id="17" name="矩形 3"/>
          <p:cNvSpPr>
            <a:spLocks noChangeArrowheads="1"/>
          </p:cNvSpPr>
          <p:nvPr userDrawn="1"/>
        </p:nvSpPr>
        <p:spPr bwMode="auto">
          <a:xfrm>
            <a:off x="1187624" y="612722"/>
            <a:ext cx="2587892" cy="2308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mpd="sng">
                <a:solidFill>
                  <a:srgbClr val="000000"/>
                </a:solidFill>
                <a:bevel/>
                <a:headEnd/>
                <a:tailEnd/>
              </a14:hiddenLine>
            </a:ext>
          </a:extLst>
        </p:spPr>
        <p:txBody>
          <a:bodyPr wrap="none" lIns="68582" tIns="34292" rIns="68582" bIns="34292">
            <a:spAutoFit/>
          </a:bodyPr>
          <a:lstStyle/>
          <a:p>
            <a:r>
              <a:rPr lang="en-US" altLang="zh-CN" sz="1050" b="0" dirty="0" smtClean="0">
                <a:solidFill>
                  <a:schemeClr val="tx1">
                    <a:lumMod val="85000"/>
                    <a:lumOff val="15000"/>
                  </a:schemeClr>
                </a:solidFill>
                <a:latin typeface="微软雅黑" pitchFamily="34" charset="-122"/>
                <a:ea typeface="微软雅黑" pitchFamily="34" charset="-122"/>
                <a:sym typeface="Arial" pitchFamily="34" charset="0"/>
              </a:rPr>
              <a:t>Click here to add the title text content</a:t>
            </a:r>
            <a:endParaRPr lang="zh-CN" altLang="en-US" sz="1050" b="0" dirty="0">
              <a:solidFill>
                <a:schemeClr val="tx1">
                  <a:lumMod val="85000"/>
                  <a:lumOff val="15000"/>
                </a:schemeClr>
              </a:solidFill>
              <a:latin typeface="微软雅黑" pitchFamily="34" charset="-122"/>
              <a:ea typeface="微软雅黑" pitchFamily="34" charset="-122"/>
              <a:sym typeface="Arial" pitchFamily="34" charset="0"/>
            </a:endParaRPr>
          </a:p>
        </p:txBody>
      </p:sp>
      <p:sp>
        <p:nvSpPr>
          <p:cNvPr id="18" name="标题 1"/>
          <p:cNvSpPr>
            <a:spLocks noGrp="1"/>
          </p:cNvSpPr>
          <p:nvPr>
            <p:ph type="title"/>
          </p:nvPr>
        </p:nvSpPr>
        <p:spPr>
          <a:xfrm>
            <a:off x="1184649" y="250504"/>
            <a:ext cx="3216269" cy="377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mpd="sng">
                <a:solidFill>
                  <a:srgbClr val="000000"/>
                </a:solidFill>
                <a:bevel/>
                <a:headEnd/>
                <a:tailEnd/>
              </a14:hiddenLine>
            </a:ext>
          </a:extLst>
        </p:spPr>
        <p:txBody>
          <a:bodyPr wrap="none" lIns="68582" tIns="34292" rIns="68582" bIns="34292">
            <a:spAutoFit/>
          </a:bodyPr>
          <a:lstStyle>
            <a:lvl1pPr>
              <a:defRPr lang="zh-CN" altLang="en-US" sz="2000" b="0">
                <a:solidFill>
                  <a:schemeClr val="tx1">
                    <a:lumMod val="85000"/>
                    <a:lumOff val="15000"/>
                  </a:schemeClr>
                </a:solidFill>
                <a:latin typeface="微软雅黑" pitchFamily="34" charset="-122"/>
                <a:cs typeface="+mn-cs"/>
              </a:defRPr>
            </a:lvl1pPr>
          </a:lstStyle>
          <a:p>
            <a:pPr lvl="0" algn="l"/>
            <a:r>
              <a:rPr lang="zh-CN" altLang="en-US" dirty="0" smtClean="0"/>
              <a:t>单击此处编辑母版标题样式</a:t>
            </a:r>
            <a:endParaRPr lang="zh-CN" altLang="en-US" dirty="0"/>
          </a:p>
        </p:txBody>
      </p:sp>
    </p:spTree>
    <p:extLst>
      <p:ext uri="{BB962C8B-B14F-4D97-AF65-F5344CB8AC3E}">
        <p14:creationId xmlns:p14="http://schemas.microsoft.com/office/powerpoint/2010/main" xmlns="" val="1609210182"/>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50000">
                                          <p:cBhvr additive="base">
                                            <p:cTn id="7" dur="12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50000">
                                          <p:cBhvr additive="base">
                                            <p:cTn id="11" dur="12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12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00" fill="hold"/>
                                            <p:tgtEl>
                                              <p:spTgt spid="15"/>
                                            </p:tgtEl>
                                            <p:attrNameLst>
                                              <p:attrName>ppt_x</p:attrName>
                                            </p:attrNameLst>
                                          </p:cBhvr>
                                          <p:tavLst>
                                            <p:tav tm="0">
                                              <p:val>
                                                <p:strVal val="0-#ppt_w/2"/>
                                              </p:val>
                                            </p:tav>
                                            <p:tav tm="100000">
                                              <p:val>
                                                <p:strVal val="#ppt_x"/>
                                              </p:val>
                                            </p:tav>
                                          </p:tavLst>
                                        </p:anim>
                                        <p:anim calcmode="lin" valueType="num">
                                          <p:cBhvr additive="base">
                                            <p:cTn id="8" dur="12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200" fill="hold"/>
                                            <p:tgtEl>
                                              <p:spTgt spid="16"/>
                                            </p:tgtEl>
                                            <p:attrNameLst>
                                              <p:attrName>ppt_x</p:attrName>
                                            </p:attrNameLst>
                                          </p:cBhvr>
                                          <p:tavLst>
                                            <p:tav tm="0">
                                              <p:val>
                                                <p:strVal val="#ppt_x"/>
                                              </p:val>
                                            </p:tav>
                                            <p:tav tm="100000">
                                              <p:val>
                                                <p:strVal val="#ppt_x"/>
                                              </p:val>
                                            </p:tav>
                                          </p:tavLst>
                                        </p:anim>
                                        <p:anim calcmode="lin" valueType="num">
                                          <p:cBhvr additive="base">
                                            <p:cTn id="12" dur="12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12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tretch>
            <a:fillRect/>
          </a:stretch>
        </p:blipFill>
        <p:spPr bwMode="auto">
          <a:xfrm>
            <a:off x="10339" y="11933"/>
            <a:ext cx="9123322" cy="513126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矩形 1"/>
          <p:cNvSpPr/>
          <p:nvPr userDrawn="1"/>
        </p:nvSpPr>
        <p:spPr>
          <a:xfrm>
            <a:off x="0" y="0"/>
            <a:ext cx="9144000" cy="5143198"/>
          </a:xfrm>
          <a:prstGeom prst="rect">
            <a:avLst/>
          </a:prstGeom>
          <a:solidFill>
            <a:srgbClr val="FFFFFF">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56" r:id="rId2"/>
  </p:sldLayoutIdLst>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微软雅黑" pitchFamily="34" charset="-122"/>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微软雅黑" pitchFamily="34" charset="-122"/>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微软雅黑" pitchFamily="34" charset="-122"/>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微软雅黑" pitchFamily="34" charset="-122"/>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微软雅黑" pitchFamily="34" charset="-122"/>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5.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jpeg"/><Relationship Id="rId4" Type="http://schemas.microsoft.com/office/2007/relationships/hdphoto" Target="../media/hdphoto2.wdp"/><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81333" y="1054249"/>
            <a:ext cx="1153284" cy="1153284"/>
            <a:chOff x="304800" y="673100"/>
            <a:chExt cx="4000500" cy="4000500"/>
          </a:xfrm>
          <a:effectLst>
            <a:outerShdw blurRad="444500" dist="254000" dir="6840000" algn="tr" rotWithShape="0">
              <a:prstClr val="black">
                <a:alpha val="24000"/>
              </a:prstClr>
            </a:outerShdw>
          </a:effectLst>
        </p:grpSpPr>
        <p:sp>
          <p:nvSpPr>
            <p:cNvPr id="55" name="同心圆 5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56" name="椭圆 5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47" name="组合 46"/>
          <p:cNvGrpSpPr/>
          <p:nvPr/>
        </p:nvGrpSpPr>
        <p:grpSpPr>
          <a:xfrm>
            <a:off x="2685589" y="2341523"/>
            <a:ext cx="1153284" cy="1153284"/>
            <a:chOff x="304800" y="673100"/>
            <a:chExt cx="4000500" cy="4000500"/>
          </a:xfrm>
          <a:effectLst>
            <a:outerShdw blurRad="444500" dist="254000" dir="6840000" algn="tr" rotWithShape="0">
              <a:prstClr val="black">
                <a:alpha val="24000"/>
              </a:prstClr>
            </a:outerShdw>
          </a:effectLst>
        </p:grpSpPr>
        <p:sp>
          <p:nvSpPr>
            <p:cNvPr id="48" name="同心圆 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49" name="椭圆 4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50" name="组合 49"/>
          <p:cNvGrpSpPr/>
          <p:nvPr/>
        </p:nvGrpSpPr>
        <p:grpSpPr>
          <a:xfrm>
            <a:off x="1644696" y="2791713"/>
            <a:ext cx="1436242" cy="1436242"/>
            <a:chOff x="304800" y="673100"/>
            <a:chExt cx="4000500" cy="4000500"/>
          </a:xfrm>
          <a:effectLst>
            <a:outerShdw blurRad="444500" dist="254000" dir="6840000" algn="tr" rotWithShape="0">
              <a:prstClr val="black">
                <a:alpha val="24000"/>
              </a:prstClr>
            </a:outerShdw>
          </a:effectLst>
        </p:grpSpPr>
        <p:sp>
          <p:nvSpPr>
            <p:cNvPr id="51" name="同心圆 5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52" name="椭圆 5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pic>
        <p:nvPicPr>
          <p:cNvPr id="2" name="超酷背景音乐.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5508104" y="-1892746"/>
            <a:ext cx="609600" cy="609600"/>
          </a:xfrm>
          <a:prstGeom prst="rect">
            <a:avLst/>
          </a:prstGeom>
        </p:spPr>
      </p:pic>
      <p:grpSp>
        <p:nvGrpSpPr>
          <p:cNvPr id="41" name="组合 40"/>
          <p:cNvGrpSpPr/>
          <p:nvPr/>
        </p:nvGrpSpPr>
        <p:grpSpPr>
          <a:xfrm>
            <a:off x="682308" y="699542"/>
            <a:ext cx="3010846" cy="3010846"/>
            <a:chOff x="304800" y="673100"/>
            <a:chExt cx="4000500" cy="4000500"/>
          </a:xfrm>
          <a:effectLst>
            <a:outerShdw blurRad="444500" dist="254000" dir="6840000" algn="tr" rotWithShape="0">
              <a:prstClr val="black">
                <a:alpha val="45000"/>
              </a:prstClr>
            </a:outerShdw>
          </a:effectLst>
        </p:grpSpPr>
        <p:sp>
          <p:nvSpPr>
            <p:cNvPr id="42" name="同心圆 4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44" name="椭圆 43"/>
            <p:cNvSpPr/>
            <p:nvPr/>
          </p:nvSpPr>
          <p:spPr>
            <a:xfrm>
              <a:off x="392113"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57" name="组合 56"/>
          <p:cNvGrpSpPr/>
          <p:nvPr/>
        </p:nvGrpSpPr>
        <p:grpSpPr>
          <a:xfrm>
            <a:off x="3673633" y="825784"/>
            <a:ext cx="501312" cy="501312"/>
            <a:chOff x="304800" y="673100"/>
            <a:chExt cx="4000500" cy="4000500"/>
          </a:xfrm>
          <a:effectLst>
            <a:outerShdw blurRad="444500" dist="254000" dir="6840000" algn="tr" rotWithShape="0">
              <a:prstClr val="black">
                <a:alpha val="24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59" name="椭圆 5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60" name="TextBox 59"/>
          <p:cNvSpPr txBox="1"/>
          <p:nvPr/>
        </p:nvSpPr>
        <p:spPr>
          <a:xfrm>
            <a:off x="4134394" y="2337830"/>
            <a:ext cx="3815468" cy="461665"/>
          </a:xfrm>
          <a:prstGeom prst="rect">
            <a:avLst/>
          </a:prstGeom>
          <a:noFill/>
        </p:spPr>
        <p:txBody>
          <a:bodyPr wrap="none" rtlCol="0">
            <a:spAutoFit/>
          </a:bodyPr>
          <a:lstStyle/>
          <a:p>
            <a:r>
              <a:rPr lang="en-US" altLang="zh-CN" sz="2400" dirty="0" smtClean="0">
                <a:solidFill>
                  <a:schemeClr val="bg1">
                    <a:lumMod val="65000"/>
                  </a:schemeClr>
                </a:solidFill>
                <a:latin typeface="+mj-ea"/>
                <a:ea typeface="+mj-ea"/>
              </a:rPr>
              <a:t>BUSINESS POWERPOINT</a:t>
            </a:r>
            <a:endParaRPr lang="en-US" altLang="zh-CN" sz="2400" dirty="0">
              <a:solidFill>
                <a:schemeClr val="bg1">
                  <a:lumMod val="65000"/>
                </a:schemeClr>
              </a:solidFill>
              <a:latin typeface="+mj-ea"/>
              <a:ea typeface="+mj-ea"/>
            </a:endParaRPr>
          </a:p>
        </p:txBody>
      </p:sp>
      <p:sp>
        <p:nvSpPr>
          <p:cNvPr id="61" name="TextBox 60"/>
          <p:cNvSpPr txBox="1"/>
          <p:nvPr/>
        </p:nvSpPr>
        <p:spPr>
          <a:xfrm>
            <a:off x="905552" y="1536343"/>
            <a:ext cx="2586328" cy="1323439"/>
          </a:xfrm>
          <a:prstGeom prst="rect">
            <a:avLst/>
          </a:prstGeom>
          <a:noFill/>
        </p:spPr>
        <p:txBody>
          <a:bodyPr wrap="square" rtlCol="0">
            <a:spAutoFit/>
          </a:bodyPr>
          <a:lstStyle/>
          <a:p>
            <a:pPr algn="ctr"/>
            <a:r>
              <a:rPr lang="en-US" altLang="zh-CN" sz="8000" b="1" spc="-300" dirty="0" smtClean="0">
                <a:solidFill>
                  <a:srgbClr val="7030A0"/>
                </a:solidFill>
                <a:latin typeface="+mj-ea"/>
                <a:ea typeface="+mj-ea"/>
              </a:rPr>
              <a:t>2019</a:t>
            </a:r>
            <a:endParaRPr lang="zh-CN" altLang="en-US" sz="8000" b="1" spc="-300" dirty="0">
              <a:solidFill>
                <a:srgbClr val="7030A0"/>
              </a:solidFill>
              <a:latin typeface="+mj-ea"/>
              <a:ea typeface="+mj-ea"/>
            </a:endParaRPr>
          </a:p>
        </p:txBody>
      </p:sp>
      <p:sp>
        <p:nvSpPr>
          <p:cNvPr id="62" name="TextBox 61"/>
          <p:cNvSpPr txBox="1"/>
          <p:nvPr/>
        </p:nvSpPr>
        <p:spPr>
          <a:xfrm>
            <a:off x="4036515" y="1636399"/>
            <a:ext cx="6800181" cy="769441"/>
          </a:xfrm>
          <a:prstGeom prst="rect">
            <a:avLst/>
          </a:prstGeom>
          <a:noFill/>
        </p:spPr>
        <p:txBody>
          <a:bodyPr wrap="square" rtlCol="0">
            <a:spAutoFit/>
          </a:bodyPr>
          <a:lstStyle/>
          <a:p>
            <a:r>
              <a:rPr lang="zh-CN" altLang="en-US" sz="4400" b="1" dirty="0" smtClean="0">
                <a:solidFill>
                  <a:srgbClr val="7030A0"/>
                </a:solidFill>
                <a:latin typeface="+mj-ea"/>
                <a:ea typeface="+mj-ea"/>
              </a:rPr>
              <a:t>工作报告总结</a:t>
            </a:r>
            <a:endParaRPr lang="zh-CN" altLang="en-US" sz="4400" b="1" dirty="0">
              <a:solidFill>
                <a:srgbClr val="7030A0"/>
              </a:solidFill>
              <a:latin typeface="+mj-ea"/>
              <a:ea typeface="+mj-ea"/>
            </a:endParaRPr>
          </a:p>
        </p:txBody>
      </p:sp>
      <p:sp>
        <p:nvSpPr>
          <p:cNvPr id="63" name="TextBox 62"/>
          <p:cNvSpPr txBox="1"/>
          <p:nvPr/>
        </p:nvSpPr>
        <p:spPr>
          <a:xfrm>
            <a:off x="4125912" y="3022908"/>
            <a:ext cx="5472608" cy="507831"/>
          </a:xfrm>
          <a:prstGeom prst="rect">
            <a:avLst/>
          </a:prstGeom>
          <a:noFill/>
          <a:effectLst/>
        </p:spPr>
        <p:txBody>
          <a:bodyPr wrap="square" rtlCol="0">
            <a:spAutoFit/>
          </a:bodyPr>
          <a:lstStyle/>
          <a:p>
            <a:r>
              <a:rPr lang="en-US" altLang="zh-CN" sz="900" dirty="0">
                <a:solidFill>
                  <a:schemeClr val="bg1">
                    <a:lumMod val="65000"/>
                  </a:schemeClr>
                </a:solidFill>
                <a:latin typeface="微软雅黑" pitchFamily="34" charset="-122"/>
                <a:ea typeface="微软雅黑" pitchFamily="34" charset="-122"/>
              </a:rPr>
              <a:t>Your content to play here, or through your copy, </a:t>
            </a:r>
            <a:r>
              <a:rPr lang="en-US" altLang="zh-CN" sz="900" dirty="0" smtClean="0">
                <a:solidFill>
                  <a:schemeClr val="bg1">
                    <a:lumMod val="65000"/>
                  </a:schemeClr>
                </a:solidFill>
                <a:latin typeface="微软雅黑" pitchFamily="34" charset="-122"/>
                <a:ea typeface="微软雅黑" pitchFamily="34" charset="-122"/>
              </a:rPr>
              <a:t>paste in this box, and select only </a:t>
            </a:r>
          </a:p>
          <a:p>
            <a:r>
              <a:rPr lang="en-US" altLang="zh-CN" sz="900" dirty="0" smtClean="0">
                <a:solidFill>
                  <a:schemeClr val="bg1">
                    <a:lumMod val="65000"/>
                  </a:schemeClr>
                </a:solidFill>
                <a:latin typeface="微软雅黑" pitchFamily="34" charset="-122"/>
                <a:ea typeface="微软雅黑" pitchFamily="34" charset="-122"/>
              </a:rPr>
              <a:t>the text. Your content to play here, or through your copy, paste in </a:t>
            </a:r>
          </a:p>
          <a:p>
            <a:r>
              <a:rPr lang="en-US" altLang="zh-CN" sz="900" dirty="0" smtClean="0">
                <a:solidFill>
                  <a:schemeClr val="bg1">
                    <a:lumMod val="65000"/>
                  </a:schemeClr>
                </a:solidFill>
                <a:latin typeface="微软雅黑" pitchFamily="34" charset="-122"/>
                <a:ea typeface="微软雅黑" pitchFamily="34" charset="-122"/>
              </a:rPr>
              <a:t>this box, and select only the text.</a:t>
            </a:r>
            <a:endParaRPr lang="en-US" altLang="zh-CN" sz="900" dirty="0">
              <a:solidFill>
                <a:schemeClr val="bg1">
                  <a:lumMod val="65000"/>
                </a:schemeClr>
              </a:solidFill>
              <a:latin typeface="微软雅黑" pitchFamily="34" charset="-122"/>
              <a:ea typeface="微软雅黑" pitchFamily="34" charset="-122"/>
            </a:endParaRPr>
          </a:p>
        </p:txBody>
      </p:sp>
      <p:grpSp>
        <p:nvGrpSpPr>
          <p:cNvPr id="64" name="组合 63"/>
          <p:cNvGrpSpPr/>
          <p:nvPr/>
        </p:nvGrpSpPr>
        <p:grpSpPr>
          <a:xfrm>
            <a:off x="5108680" y="3706266"/>
            <a:ext cx="305647" cy="305644"/>
            <a:chOff x="5196486" y="5946187"/>
            <a:chExt cx="305647" cy="305644"/>
          </a:xfrm>
        </p:grpSpPr>
        <p:grpSp>
          <p:nvGrpSpPr>
            <p:cNvPr id="65" name="组合 64"/>
            <p:cNvGrpSpPr/>
            <p:nvPr/>
          </p:nvGrpSpPr>
          <p:grpSpPr>
            <a:xfrm>
              <a:off x="5196486" y="5946187"/>
              <a:ext cx="305647" cy="305644"/>
              <a:chOff x="1517330" y="1125257"/>
              <a:chExt cx="2204282" cy="2204282"/>
            </a:xfrm>
          </p:grpSpPr>
          <p:sp>
            <p:nvSpPr>
              <p:cNvPr id="67" name="椭圆 66"/>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1719372" y="1327298"/>
                <a:ext cx="1800200" cy="18002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6" name="Freeform 44"/>
            <p:cNvSpPr>
              <a:spLocks noEditPoints="1"/>
            </p:cNvSpPr>
            <p:nvPr/>
          </p:nvSpPr>
          <p:spPr bwMode="auto">
            <a:xfrm>
              <a:off x="5276888" y="6030324"/>
              <a:ext cx="170620" cy="137369"/>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chemeClr val="bg1">
                <a:lumMod val="95000"/>
              </a:schemeClr>
            </a:solidFill>
            <a:ln>
              <a:noFill/>
            </a:ln>
            <a:extLst/>
          </p:spPr>
          <p:txBody>
            <a:bodyPr vert="horz" wrap="square" lIns="81015" tIns="40507" rIns="81015" bIns="40507" numCol="1" anchor="t" anchorCtr="0" compatLnSpc="1">
              <a:prstTxWarp prst="textNoShape">
                <a:avLst/>
              </a:prstTxWarp>
            </a:bodyPr>
            <a:lstStyle/>
            <a:p>
              <a:endParaRPr lang="zh-CN" altLang="en-US"/>
            </a:p>
          </p:txBody>
        </p:sp>
      </p:grpSp>
      <p:grpSp>
        <p:nvGrpSpPr>
          <p:cNvPr id="69" name="组合 68"/>
          <p:cNvGrpSpPr/>
          <p:nvPr/>
        </p:nvGrpSpPr>
        <p:grpSpPr>
          <a:xfrm>
            <a:off x="5551077" y="3706266"/>
            <a:ext cx="305647" cy="305644"/>
            <a:chOff x="5638883" y="5946187"/>
            <a:chExt cx="305647" cy="305644"/>
          </a:xfrm>
        </p:grpSpPr>
        <p:grpSp>
          <p:nvGrpSpPr>
            <p:cNvPr id="70" name="组合 69"/>
            <p:cNvGrpSpPr/>
            <p:nvPr/>
          </p:nvGrpSpPr>
          <p:grpSpPr>
            <a:xfrm>
              <a:off x="5638883" y="5946187"/>
              <a:ext cx="305647" cy="305644"/>
              <a:chOff x="1517330" y="1125257"/>
              <a:chExt cx="2204282" cy="2204282"/>
            </a:xfrm>
          </p:grpSpPr>
          <p:sp>
            <p:nvSpPr>
              <p:cNvPr id="72" name="椭圆 71"/>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1719372" y="1327298"/>
                <a:ext cx="1800200" cy="18002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1" name="Freeform 6"/>
            <p:cNvSpPr>
              <a:spLocks noEditPoints="1"/>
            </p:cNvSpPr>
            <p:nvPr/>
          </p:nvSpPr>
          <p:spPr bwMode="auto">
            <a:xfrm>
              <a:off x="5694390" y="6035130"/>
              <a:ext cx="194632" cy="113061"/>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chemeClr val="bg1">
                <a:lumMod val="9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4" name="组合 73"/>
          <p:cNvGrpSpPr/>
          <p:nvPr/>
        </p:nvGrpSpPr>
        <p:grpSpPr>
          <a:xfrm>
            <a:off x="4211960" y="3706266"/>
            <a:ext cx="305647" cy="305644"/>
            <a:chOff x="4299766" y="5946187"/>
            <a:chExt cx="305647" cy="305644"/>
          </a:xfrm>
        </p:grpSpPr>
        <p:grpSp>
          <p:nvGrpSpPr>
            <p:cNvPr id="75" name="组合 74"/>
            <p:cNvGrpSpPr/>
            <p:nvPr/>
          </p:nvGrpSpPr>
          <p:grpSpPr>
            <a:xfrm>
              <a:off x="4299766" y="5946187"/>
              <a:ext cx="305647" cy="305644"/>
              <a:chOff x="1517330" y="1125257"/>
              <a:chExt cx="2204282" cy="2204282"/>
            </a:xfrm>
          </p:grpSpPr>
          <p:sp>
            <p:nvSpPr>
              <p:cNvPr id="77" name="椭圆 76"/>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719372" y="1327298"/>
                <a:ext cx="1800200" cy="18002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6" name="Freeform 45"/>
            <p:cNvSpPr>
              <a:spLocks noEditPoints="1"/>
            </p:cNvSpPr>
            <p:nvPr/>
          </p:nvSpPr>
          <p:spPr bwMode="auto">
            <a:xfrm>
              <a:off x="4381353" y="6022165"/>
              <a:ext cx="142472" cy="146367"/>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chemeClr val="bg1">
                <a:lumMod val="95000"/>
              </a:schemeClr>
            </a:solidFill>
            <a:ln>
              <a:noFill/>
            </a:ln>
            <a:extLst/>
          </p:spPr>
          <p:txBody>
            <a:bodyPr vert="horz" wrap="square" lIns="81015" tIns="40507" rIns="81015" bIns="40507" numCol="1" anchor="t" anchorCtr="0" compatLnSpc="1">
              <a:prstTxWarp prst="textNoShape">
                <a:avLst/>
              </a:prstTxWarp>
            </a:bodyPr>
            <a:lstStyle/>
            <a:p>
              <a:endParaRPr lang="zh-CN" altLang="en-US"/>
            </a:p>
          </p:txBody>
        </p:sp>
      </p:grpSp>
      <p:grpSp>
        <p:nvGrpSpPr>
          <p:cNvPr id="79" name="组合 78"/>
          <p:cNvGrpSpPr/>
          <p:nvPr/>
        </p:nvGrpSpPr>
        <p:grpSpPr>
          <a:xfrm>
            <a:off x="4652584" y="3706266"/>
            <a:ext cx="305647" cy="305644"/>
            <a:chOff x="4740390" y="5946187"/>
            <a:chExt cx="305647" cy="305644"/>
          </a:xfrm>
        </p:grpSpPr>
        <p:grpSp>
          <p:nvGrpSpPr>
            <p:cNvPr id="80" name="组合 79"/>
            <p:cNvGrpSpPr/>
            <p:nvPr/>
          </p:nvGrpSpPr>
          <p:grpSpPr>
            <a:xfrm>
              <a:off x="4740390" y="5946187"/>
              <a:ext cx="305647" cy="305644"/>
              <a:chOff x="1517330" y="1125257"/>
              <a:chExt cx="2204282" cy="2204282"/>
            </a:xfrm>
          </p:grpSpPr>
          <p:sp>
            <p:nvSpPr>
              <p:cNvPr id="82" name="椭圆 81"/>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719372" y="1327298"/>
                <a:ext cx="1800200" cy="18002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81" name="Freeform 39"/>
            <p:cNvSpPr>
              <a:spLocks noEditPoints="1"/>
            </p:cNvSpPr>
            <p:nvPr/>
          </p:nvSpPr>
          <p:spPr bwMode="auto">
            <a:xfrm>
              <a:off x="4814511" y="6022165"/>
              <a:ext cx="157403" cy="145529"/>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chemeClr val="bg1">
                <a:lumMod val="95000"/>
              </a:schemeClr>
            </a:solidFill>
            <a:ln>
              <a:noFill/>
            </a:ln>
            <a:extLst/>
          </p:spPr>
          <p:txBody>
            <a:bodyPr vert="horz" wrap="square" lIns="81015" tIns="40507" rIns="81015" bIns="40507" numCol="1" anchor="t" anchorCtr="0" compatLnSpc="1">
              <a:prstTxWarp prst="textNoShape">
                <a:avLst/>
              </a:prstTxWarp>
            </a:bodyPr>
            <a:lstStyle/>
            <a:p>
              <a:endParaRPr lang="zh-CN" altLang="en-US"/>
            </a:p>
          </p:txBody>
        </p:sp>
      </p:grpSp>
      <p:cxnSp>
        <p:nvCxnSpPr>
          <p:cNvPr id="84" name="直接连接符 83"/>
          <p:cNvCxnSpPr/>
          <p:nvPr/>
        </p:nvCxnSpPr>
        <p:spPr>
          <a:xfrm>
            <a:off x="4186588" y="2912153"/>
            <a:ext cx="3880999" cy="0"/>
          </a:xfrm>
          <a:prstGeom prst="line">
            <a:avLst/>
          </a:prstGeom>
          <a:ln>
            <a:solidFill>
              <a:schemeClr val="bg1">
                <a:lumMod val="65000"/>
              </a:schemeClr>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97391159"/>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9" accel="3500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anim calcmode="lin" valueType="num">
                                      <p:cBhvr additive="base">
                                        <p:cTn id="9" dur="3000" fill="hold"/>
                                        <p:tgtEl>
                                          <p:spTgt spid="53"/>
                                        </p:tgtEl>
                                        <p:attrNameLst>
                                          <p:attrName>ppt_x</p:attrName>
                                        </p:attrNameLst>
                                      </p:cBhvr>
                                      <p:tavLst>
                                        <p:tav tm="0">
                                          <p:val>
                                            <p:strVal val="0-#ppt_w/2"/>
                                          </p:val>
                                        </p:tav>
                                        <p:tav tm="100000">
                                          <p:val>
                                            <p:strVal val="#ppt_x"/>
                                          </p:val>
                                        </p:tav>
                                      </p:tavLst>
                                    </p:anim>
                                    <p:anim calcmode="lin" valueType="num">
                                      <p:cBhvr additive="base">
                                        <p:cTn id="10" dur="3000" fill="hold"/>
                                        <p:tgtEl>
                                          <p:spTgt spid="53"/>
                                        </p:tgtEl>
                                        <p:attrNameLst>
                                          <p:attrName>ppt_y</p:attrName>
                                        </p:attrNameLst>
                                      </p:cBhvr>
                                      <p:tavLst>
                                        <p:tav tm="0">
                                          <p:val>
                                            <p:strVal val="0-#ppt_h/2"/>
                                          </p:val>
                                        </p:tav>
                                        <p:tav tm="100000">
                                          <p:val>
                                            <p:strVal val="#ppt_y"/>
                                          </p:val>
                                        </p:tav>
                                      </p:tavLst>
                                    </p:anim>
                                  </p:childTnLst>
                                </p:cTn>
                              </p:par>
                              <p:par>
                                <p:cTn id="11" presetID="2" presetClass="entr" presetSubtype="6" accel="3500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3000" fill="hold"/>
                                        <p:tgtEl>
                                          <p:spTgt spid="47"/>
                                        </p:tgtEl>
                                        <p:attrNameLst>
                                          <p:attrName>ppt_x</p:attrName>
                                        </p:attrNameLst>
                                      </p:cBhvr>
                                      <p:tavLst>
                                        <p:tav tm="0">
                                          <p:val>
                                            <p:strVal val="1+#ppt_w/2"/>
                                          </p:val>
                                        </p:tav>
                                        <p:tav tm="100000">
                                          <p:val>
                                            <p:strVal val="#ppt_x"/>
                                          </p:val>
                                        </p:tav>
                                      </p:tavLst>
                                    </p:anim>
                                    <p:anim calcmode="lin" valueType="num">
                                      <p:cBhvr additive="base">
                                        <p:cTn id="14" dur="3000" fill="hold"/>
                                        <p:tgtEl>
                                          <p:spTgt spid="47"/>
                                        </p:tgtEl>
                                        <p:attrNameLst>
                                          <p:attrName>ppt_y</p:attrName>
                                        </p:attrNameLst>
                                      </p:cBhvr>
                                      <p:tavLst>
                                        <p:tav tm="0">
                                          <p:val>
                                            <p:strVal val="1+#ppt_h/2"/>
                                          </p:val>
                                        </p:tav>
                                        <p:tav tm="100000">
                                          <p:val>
                                            <p:strVal val="#ppt_y"/>
                                          </p:val>
                                        </p:tav>
                                      </p:tavLst>
                                    </p:anim>
                                  </p:childTnLst>
                                </p:cTn>
                              </p:par>
                              <p:par>
                                <p:cTn id="15" presetID="2" presetClass="entr" presetSubtype="12" accel="3500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3000" fill="hold"/>
                                        <p:tgtEl>
                                          <p:spTgt spid="50"/>
                                        </p:tgtEl>
                                        <p:attrNameLst>
                                          <p:attrName>ppt_x</p:attrName>
                                        </p:attrNameLst>
                                      </p:cBhvr>
                                      <p:tavLst>
                                        <p:tav tm="0">
                                          <p:val>
                                            <p:strVal val="0-#ppt_w/2"/>
                                          </p:val>
                                        </p:tav>
                                        <p:tav tm="100000">
                                          <p:val>
                                            <p:strVal val="#ppt_x"/>
                                          </p:val>
                                        </p:tav>
                                      </p:tavLst>
                                    </p:anim>
                                    <p:anim calcmode="lin" valueType="num">
                                      <p:cBhvr additive="base">
                                        <p:cTn id="18" dur="3000" fill="hold"/>
                                        <p:tgtEl>
                                          <p:spTgt spid="50"/>
                                        </p:tgtEl>
                                        <p:attrNameLst>
                                          <p:attrName>ppt_y</p:attrName>
                                        </p:attrNameLst>
                                      </p:cBhvr>
                                      <p:tavLst>
                                        <p:tav tm="0">
                                          <p:val>
                                            <p:strVal val="1+#ppt_h/2"/>
                                          </p:val>
                                        </p:tav>
                                        <p:tav tm="100000">
                                          <p:val>
                                            <p:strVal val="#ppt_y"/>
                                          </p:val>
                                        </p:tav>
                                      </p:tavLst>
                                    </p:anim>
                                  </p:childTnLst>
                                </p:cTn>
                              </p:par>
                              <p:par>
                                <p:cTn id="19" presetID="2" presetClass="entr" presetSubtype="8" accel="3500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3000" fill="hold"/>
                                        <p:tgtEl>
                                          <p:spTgt spid="41"/>
                                        </p:tgtEl>
                                        <p:attrNameLst>
                                          <p:attrName>ppt_x</p:attrName>
                                        </p:attrNameLst>
                                      </p:cBhvr>
                                      <p:tavLst>
                                        <p:tav tm="0">
                                          <p:val>
                                            <p:strVal val="0-#ppt_w/2"/>
                                          </p:val>
                                        </p:tav>
                                        <p:tav tm="100000">
                                          <p:val>
                                            <p:strVal val="#ppt_x"/>
                                          </p:val>
                                        </p:tav>
                                      </p:tavLst>
                                    </p:anim>
                                    <p:anim calcmode="lin" valueType="num">
                                      <p:cBhvr additive="base">
                                        <p:cTn id="22" dur="3000" fill="hold"/>
                                        <p:tgtEl>
                                          <p:spTgt spid="41"/>
                                        </p:tgtEl>
                                        <p:attrNameLst>
                                          <p:attrName>ppt_y</p:attrName>
                                        </p:attrNameLst>
                                      </p:cBhvr>
                                      <p:tavLst>
                                        <p:tav tm="0">
                                          <p:val>
                                            <p:strVal val="#ppt_y"/>
                                          </p:val>
                                        </p:tav>
                                        <p:tav tm="100000">
                                          <p:val>
                                            <p:strVal val="#ppt_y"/>
                                          </p:val>
                                        </p:tav>
                                      </p:tavLst>
                                    </p:anim>
                                  </p:childTnLst>
                                </p:cTn>
                              </p:par>
                              <p:par>
                                <p:cTn id="23" presetID="2" presetClass="entr" presetSubtype="3" accel="3500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3000" fill="hold"/>
                                        <p:tgtEl>
                                          <p:spTgt spid="57"/>
                                        </p:tgtEl>
                                        <p:attrNameLst>
                                          <p:attrName>ppt_x</p:attrName>
                                        </p:attrNameLst>
                                      </p:cBhvr>
                                      <p:tavLst>
                                        <p:tav tm="0">
                                          <p:val>
                                            <p:strVal val="1+#ppt_w/2"/>
                                          </p:val>
                                        </p:tav>
                                        <p:tav tm="100000">
                                          <p:val>
                                            <p:strVal val="#ppt_x"/>
                                          </p:val>
                                        </p:tav>
                                      </p:tavLst>
                                    </p:anim>
                                    <p:anim calcmode="lin" valueType="num">
                                      <p:cBhvr additive="base">
                                        <p:cTn id="26" dur="3000" fill="hold"/>
                                        <p:tgtEl>
                                          <p:spTgt spid="57"/>
                                        </p:tgtEl>
                                        <p:attrNameLst>
                                          <p:attrName>ppt_y</p:attrName>
                                        </p:attrNameLst>
                                      </p:cBhvr>
                                      <p:tavLst>
                                        <p:tav tm="0">
                                          <p:val>
                                            <p:strVal val="0-#ppt_h/2"/>
                                          </p:val>
                                        </p:tav>
                                        <p:tav tm="100000">
                                          <p:val>
                                            <p:strVal val="#ppt_y"/>
                                          </p:val>
                                        </p:tav>
                                      </p:tavLst>
                                    </p:anim>
                                  </p:childTnLst>
                                </p:cTn>
                              </p:par>
                            </p:childTnLst>
                          </p:cTn>
                        </p:par>
                        <p:par>
                          <p:cTn id="27" fill="hold">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61"/>
                                        </p:tgtEl>
                                        <p:attrNameLst>
                                          <p:attrName>style.visibility</p:attrName>
                                        </p:attrNameLst>
                                      </p:cBhvr>
                                      <p:to>
                                        <p:strVal val="visible"/>
                                      </p:to>
                                    </p:set>
                                    <p:anim calcmode="lin" valueType="num">
                                      <p:cBhvr>
                                        <p:cTn id="30" dur="1000" fill="hold"/>
                                        <p:tgtEl>
                                          <p:spTgt spid="61"/>
                                        </p:tgtEl>
                                        <p:attrNameLst>
                                          <p:attrName>ppt_w</p:attrName>
                                        </p:attrNameLst>
                                      </p:cBhvr>
                                      <p:tavLst>
                                        <p:tav tm="0">
                                          <p:val>
                                            <p:fltVal val="0"/>
                                          </p:val>
                                        </p:tav>
                                        <p:tav tm="100000">
                                          <p:val>
                                            <p:strVal val="#ppt_w"/>
                                          </p:val>
                                        </p:tav>
                                      </p:tavLst>
                                    </p:anim>
                                    <p:anim calcmode="lin" valueType="num">
                                      <p:cBhvr>
                                        <p:cTn id="31" dur="1000" fill="hold"/>
                                        <p:tgtEl>
                                          <p:spTgt spid="61"/>
                                        </p:tgtEl>
                                        <p:attrNameLst>
                                          <p:attrName>ppt_h</p:attrName>
                                        </p:attrNameLst>
                                      </p:cBhvr>
                                      <p:tavLst>
                                        <p:tav tm="0">
                                          <p:val>
                                            <p:fltVal val="0"/>
                                          </p:val>
                                        </p:tav>
                                        <p:tav tm="100000">
                                          <p:val>
                                            <p:strVal val="#ppt_h"/>
                                          </p:val>
                                        </p:tav>
                                      </p:tavLst>
                                    </p:anim>
                                    <p:anim calcmode="lin" valueType="num">
                                      <p:cBhvr>
                                        <p:cTn id="32" dur="1000" fill="hold"/>
                                        <p:tgtEl>
                                          <p:spTgt spid="61"/>
                                        </p:tgtEl>
                                        <p:attrNameLst>
                                          <p:attrName>style.rotation</p:attrName>
                                        </p:attrNameLst>
                                      </p:cBhvr>
                                      <p:tavLst>
                                        <p:tav tm="0">
                                          <p:val>
                                            <p:fltVal val="90"/>
                                          </p:val>
                                        </p:tav>
                                        <p:tav tm="100000">
                                          <p:val>
                                            <p:fltVal val="0"/>
                                          </p:val>
                                        </p:tav>
                                      </p:tavLst>
                                    </p:anim>
                                    <p:animEffect transition="in" filter="fade">
                                      <p:cBhvr>
                                        <p:cTn id="33" dur="1000"/>
                                        <p:tgtEl>
                                          <p:spTgt spid="61"/>
                                        </p:tgtEl>
                                      </p:cBhvr>
                                    </p:animEffect>
                                  </p:childTnLst>
                                </p:cTn>
                              </p:par>
                            </p:childTnLst>
                          </p:cTn>
                        </p:par>
                        <p:par>
                          <p:cTn id="34" fill="hold">
                            <p:stCondLst>
                              <p:cond delay="4150"/>
                            </p:stCondLst>
                            <p:childTnLst>
                              <p:par>
                                <p:cTn id="35" presetID="41" presetClass="entr" presetSubtype="0" fill="hold" grpId="0" nodeType="afterEffect">
                                  <p:stCondLst>
                                    <p:cond delay="0"/>
                                  </p:stCondLst>
                                  <p:iterate type="lt">
                                    <p:tmPct val="10000"/>
                                  </p:iterate>
                                  <p:childTnLst>
                                    <p:set>
                                      <p:cBhvr>
                                        <p:cTn id="36" dur="1" fill="hold">
                                          <p:stCondLst>
                                            <p:cond delay="0"/>
                                          </p:stCondLst>
                                        </p:cTn>
                                        <p:tgtEl>
                                          <p:spTgt spid="62"/>
                                        </p:tgtEl>
                                        <p:attrNameLst>
                                          <p:attrName>style.visibility</p:attrName>
                                        </p:attrNameLst>
                                      </p:cBhvr>
                                      <p:to>
                                        <p:strVal val="visible"/>
                                      </p:to>
                                    </p:set>
                                    <p:anim calcmode="lin" valueType="num">
                                      <p:cBhvr>
                                        <p:cTn id="37" dur="500" fill="hold"/>
                                        <p:tgtEl>
                                          <p:spTgt spid="62"/>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62"/>
                                        </p:tgtEl>
                                        <p:attrNameLst>
                                          <p:attrName>ppt_y</p:attrName>
                                        </p:attrNameLst>
                                      </p:cBhvr>
                                      <p:tavLst>
                                        <p:tav tm="0">
                                          <p:val>
                                            <p:strVal val="#ppt_y"/>
                                          </p:val>
                                        </p:tav>
                                        <p:tav tm="100000">
                                          <p:val>
                                            <p:strVal val="#ppt_y"/>
                                          </p:val>
                                        </p:tav>
                                      </p:tavLst>
                                    </p:anim>
                                    <p:anim calcmode="lin" valueType="num">
                                      <p:cBhvr>
                                        <p:cTn id="39" dur="500" fill="hold"/>
                                        <p:tgtEl>
                                          <p:spTgt spid="62"/>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62"/>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62"/>
                                        </p:tgtEl>
                                      </p:cBhvr>
                                    </p:animEffect>
                                  </p:childTnLst>
                                </p:cTn>
                              </p:par>
                            </p:childTnLst>
                          </p:cTn>
                        </p:par>
                        <p:par>
                          <p:cTn id="42" fill="hold">
                            <p:stCondLst>
                              <p:cond delay="4900"/>
                            </p:stCondLst>
                            <p:childTnLst>
                              <p:par>
                                <p:cTn id="43" presetID="12" presetClass="entr" presetSubtype="1" fill="hold" grpId="0" nodeType="afterEffect">
                                  <p:stCondLst>
                                    <p:cond delay="0"/>
                                  </p:stCondLst>
                                  <p:childTnLst>
                                    <p:set>
                                      <p:cBhvr>
                                        <p:cTn id="44" dur="1" fill="hold">
                                          <p:stCondLst>
                                            <p:cond delay="0"/>
                                          </p:stCondLst>
                                        </p:cTn>
                                        <p:tgtEl>
                                          <p:spTgt spid="60"/>
                                        </p:tgtEl>
                                        <p:attrNameLst>
                                          <p:attrName>style.visibility</p:attrName>
                                        </p:attrNameLst>
                                      </p:cBhvr>
                                      <p:to>
                                        <p:strVal val="visible"/>
                                      </p:to>
                                    </p:set>
                                    <p:anim calcmode="lin" valueType="num">
                                      <p:cBhvr additive="base">
                                        <p:cTn id="45" dur="800"/>
                                        <p:tgtEl>
                                          <p:spTgt spid="60"/>
                                        </p:tgtEl>
                                        <p:attrNameLst>
                                          <p:attrName>ppt_y</p:attrName>
                                        </p:attrNameLst>
                                      </p:cBhvr>
                                      <p:tavLst>
                                        <p:tav tm="0">
                                          <p:val>
                                            <p:strVal val="#ppt_y-#ppt_h*1.125000"/>
                                          </p:val>
                                        </p:tav>
                                        <p:tav tm="100000">
                                          <p:val>
                                            <p:strVal val="#ppt_y"/>
                                          </p:val>
                                        </p:tav>
                                      </p:tavLst>
                                    </p:anim>
                                    <p:animEffect transition="in" filter="wipe(down)">
                                      <p:cBhvr>
                                        <p:cTn id="46" dur="800"/>
                                        <p:tgtEl>
                                          <p:spTgt spid="60"/>
                                        </p:tgtEl>
                                      </p:cBhvr>
                                    </p:animEffect>
                                  </p:childTnLst>
                                </p:cTn>
                              </p:par>
                            </p:childTnLst>
                          </p:cTn>
                        </p:par>
                        <p:par>
                          <p:cTn id="47" fill="hold">
                            <p:stCondLst>
                              <p:cond delay="5700"/>
                            </p:stCondLst>
                            <p:childTnLst>
                              <p:par>
                                <p:cTn id="48" presetID="10" presetClass="entr" presetSubtype="0" fill="hold" nodeType="after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fade">
                                      <p:cBhvr>
                                        <p:cTn id="50" dur="500"/>
                                        <p:tgtEl>
                                          <p:spTgt spid="84"/>
                                        </p:tgtEl>
                                      </p:cBhvr>
                                    </p:animEffect>
                                  </p:childTnLst>
                                </p:cTn>
                              </p:par>
                            </p:childTnLst>
                          </p:cTn>
                        </p:par>
                        <p:par>
                          <p:cTn id="51" fill="hold">
                            <p:stCondLst>
                              <p:cond delay="6200"/>
                            </p:stCondLst>
                            <p:childTnLst>
                              <p:par>
                                <p:cTn id="52" presetID="10" presetClass="entr" presetSubtype="0" fill="hold" grpId="0" nodeType="after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fade">
                                      <p:cBhvr>
                                        <p:cTn id="54" dur="500"/>
                                        <p:tgtEl>
                                          <p:spTgt spid="63"/>
                                        </p:tgtEl>
                                      </p:cBhvr>
                                    </p:animEffect>
                                  </p:childTnLst>
                                </p:cTn>
                              </p:par>
                            </p:childTnLst>
                          </p:cTn>
                        </p:par>
                        <p:par>
                          <p:cTn id="55" fill="hold">
                            <p:stCondLst>
                              <p:cond delay="6700"/>
                            </p:stCondLst>
                            <p:childTnLst>
                              <p:par>
                                <p:cTn id="56" presetID="2" presetClass="entr" presetSubtype="2" fill="hold" nodeType="afterEffect">
                                  <p:stCondLst>
                                    <p:cond delay="0"/>
                                  </p:stCondLst>
                                  <p:childTnLst>
                                    <p:set>
                                      <p:cBhvr>
                                        <p:cTn id="57" dur="1" fill="hold">
                                          <p:stCondLst>
                                            <p:cond delay="0"/>
                                          </p:stCondLst>
                                        </p:cTn>
                                        <p:tgtEl>
                                          <p:spTgt spid="74"/>
                                        </p:tgtEl>
                                        <p:attrNameLst>
                                          <p:attrName>style.visibility</p:attrName>
                                        </p:attrNameLst>
                                      </p:cBhvr>
                                      <p:to>
                                        <p:strVal val="visible"/>
                                      </p:to>
                                    </p:set>
                                    <p:anim calcmode="lin" valueType="num">
                                      <p:cBhvr additive="base">
                                        <p:cTn id="58" dur="500" fill="hold"/>
                                        <p:tgtEl>
                                          <p:spTgt spid="74"/>
                                        </p:tgtEl>
                                        <p:attrNameLst>
                                          <p:attrName>ppt_x</p:attrName>
                                        </p:attrNameLst>
                                      </p:cBhvr>
                                      <p:tavLst>
                                        <p:tav tm="0">
                                          <p:val>
                                            <p:strVal val="1+#ppt_w/2"/>
                                          </p:val>
                                        </p:tav>
                                        <p:tav tm="100000">
                                          <p:val>
                                            <p:strVal val="#ppt_x"/>
                                          </p:val>
                                        </p:tav>
                                      </p:tavLst>
                                    </p:anim>
                                    <p:anim calcmode="lin" valueType="num">
                                      <p:cBhvr additive="base">
                                        <p:cTn id="59" dur="500" fill="hold"/>
                                        <p:tgtEl>
                                          <p:spTgt spid="74"/>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200"/>
                                  </p:stCondLst>
                                  <p:childTnLst>
                                    <p:set>
                                      <p:cBhvr>
                                        <p:cTn id="61" dur="1" fill="hold">
                                          <p:stCondLst>
                                            <p:cond delay="0"/>
                                          </p:stCondLst>
                                        </p:cTn>
                                        <p:tgtEl>
                                          <p:spTgt spid="79"/>
                                        </p:tgtEl>
                                        <p:attrNameLst>
                                          <p:attrName>style.visibility</p:attrName>
                                        </p:attrNameLst>
                                      </p:cBhvr>
                                      <p:to>
                                        <p:strVal val="visible"/>
                                      </p:to>
                                    </p:set>
                                    <p:anim calcmode="lin" valueType="num">
                                      <p:cBhvr additive="base">
                                        <p:cTn id="62" dur="500" fill="hold"/>
                                        <p:tgtEl>
                                          <p:spTgt spid="79"/>
                                        </p:tgtEl>
                                        <p:attrNameLst>
                                          <p:attrName>ppt_x</p:attrName>
                                        </p:attrNameLst>
                                      </p:cBhvr>
                                      <p:tavLst>
                                        <p:tav tm="0">
                                          <p:val>
                                            <p:strVal val="1+#ppt_w/2"/>
                                          </p:val>
                                        </p:tav>
                                        <p:tav tm="100000">
                                          <p:val>
                                            <p:strVal val="#ppt_x"/>
                                          </p:val>
                                        </p:tav>
                                      </p:tavLst>
                                    </p:anim>
                                    <p:anim calcmode="lin" valueType="num">
                                      <p:cBhvr additive="base">
                                        <p:cTn id="63" dur="500" fill="hold"/>
                                        <p:tgtEl>
                                          <p:spTgt spid="79"/>
                                        </p:tgtEl>
                                        <p:attrNameLst>
                                          <p:attrName>ppt_y</p:attrName>
                                        </p:attrNameLst>
                                      </p:cBhvr>
                                      <p:tavLst>
                                        <p:tav tm="0">
                                          <p:val>
                                            <p:strVal val="#ppt_y"/>
                                          </p:val>
                                        </p:tav>
                                        <p:tav tm="100000">
                                          <p:val>
                                            <p:strVal val="#ppt_y"/>
                                          </p:val>
                                        </p:tav>
                                      </p:tavLst>
                                    </p:anim>
                                  </p:childTnLst>
                                </p:cTn>
                              </p:par>
                              <p:par>
                                <p:cTn id="64" presetID="2" presetClass="entr" presetSubtype="2" fill="hold" nodeType="withEffect">
                                  <p:stCondLst>
                                    <p:cond delay="400"/>
                                  </p:stCondLst>
                                  <p:childTnLst>
                                    <p:set>
                                      <p:cBhvr>
                                        <p:cTn id="65" dur="1" fill="hold">
                                          <p:stCondLst>
                                            <p:cond delay="0"/>
                                          </p:stCondLst>
                                        </p:cTn>
                                        <p:tgtEl>
                                          <p:spTgt spid="64"/>
                                        </p:tgtEl>
                                        <p:attrNameLst>
                                          <p:attrName>style.visibility</p:attrName>
                                        </p:attrNameLst>
                                      </p:cBhvr>
                                      <p:to>
                                        <p:strVal val="visible"/>
                                      </p:to>
                                    </p:set>
                                    <p:anim calcmode="lin" valueType="num">
                                      <p:cBhvr additive="base">
                                        <p:cTn id="66" dur="500" fill="hold"/>
                                        <p:tgtEl>
                                          <p:spTgt spid="64"/>
                                        </p:tgtEl>
                                        <p:attrNameLst>
                                          <p:attrName>ppt_x</p:attrName>
                                        </p:attrNameLst>
                                      </p:cBhvr>
                                      <p:tavLst>
                                        <p:tav tm="0">
                                          <p:val>
                                            <p:strVal val="1+#ppt_w/2"/>
                                          </p:val>
                                        </p:tav>
                                        <p:tav tm="100000">
                                          <p:val>
                                            <p:strVal val="#ppt_x"/>
                                          </p:val>
                                        </p:tav>
                                      </p:tavLst>
                                    </p:anim>
                                    <p:anim calcmode="lin" valueType="num">
                                      <p:cBhvr additive="base">
                                        <p:cTn id="67" dur="500" fill="hold"/>
                                        <p:tgtEl>
                                          <p:spTgt spid="64"/>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600"/>
                                  </p:stCondLst>
                                  <p:childTnLst>
                                    <p:set>
                                      <p:cBhvr>
                                        <p:cTn id="69" dur="1" fill="hold">
                                          <p:stCondLst>
                                            <p:cond delay="0"/>
                                          </p:stCondLst>
                                        </p:cTn>
                                        <p:tgtEl>
                                          <p:spTgt spid="69"/>
                                        </p:tgtEl>
                                        <p:attrNameLst>
                                          <p:attrName>style.visibility</p:attrName>
                                        </p:attrNameLst>
                                      </p:cBhvr>
                                      <p:to>
                                        <p:strVal val="visible"/>
                                      </p:to>
                                    </p:set>
                                    <p:anim calcmode="lin" valueType="num">
                                      <p:cBhvr additive="base">
                                        <p:cTn id="70" dur="500" fill="hold"/>
                                        <p:tgtEl>
                                          <p:spTgt spid="69"/>
                                        </p:tgtEl>
                                        <p:attrNameLst>
                                          <p:attrName>ppt_x</p:attrName>
                                        </p:attrNameLst>
                                      </p:cBhvr>
                                      <p:tavLst>
                                        <p:tav tm="0">
                                          <p:val>
                                            <p:strVal val="1+#ppt_w/2"/>
                                          </p:val>
                                        </p:tav>
                                        <p:tav tm="100000">
                                          <p:val>
                                            <p:strVal val="#ppt_x"/>
                                          </p:val>
                                        </p:tav>
                                      </p:tavLst>
                                    </p:anim>
                                    <p:anim calcmode="lin" valueType="num">
                                      <p:cBhvr additive="base">
                                        <p:cTn id="71" dur="50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
                <p:cTn id="72" repeatCount="indefinite" fill="hold" display="0">
                  <p:stCondLst>
                    <p:cond delay="indefinite"/>
                  </p:stCondLst>
                  <p:endCondLst>
                    <p:cond evt="onStopAudio" delay="0">
                      <p:tgtEl>
                        <p:sldTgt/>
                      </p:tgtEl>
                    </p:cond>
                  </p:endCondLst>
                </p:cTn>
                <p:tgtEl>
                  <p:spTgt spid="2"/>
                </p:tgtEl>
              </p:cMediaNode>
            </p:video>
          </p:childTnLst>
        </p:cTn>
      </p:par>
    </p:tnLst>
    <p:bldLst>
      <p:bldP spid="60" grpId="0"/>
      <p:bldP spid="61" grpId="0"/>
      <p:bldP spid="62" grpId="0"/>
      <p:bldP spid="6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2"/>
          <p:cNvSpPr/>
          <p:nvPr/>
        </p:nvSpPr>
        <p:spPr>
          <a:xfrm>
            <a:off x="0" y="0"/>
            <a:ext cx="9144000" cy="5143500"/>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24" name="矩形 23"/>
          <p:cNvSpPr/>
          <p:nvPr/>
        </p:nvSpPr>
        <p:spPr>
          <a:xfrm>
            <a:off x="0" y="1347614"/>
            <a:ext cx="9144000" cy="2592288"/>
          </a:xfrm>
          <a:prstGeom prst="rect">
            <a:avLst/>
          </a:prstGeom>
          <a:solidFill>
            <a:srgbClr val="9954CC">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2954655" cy="1077218"/>
          </a:xfrm>
          <a:prstGeom prst="rect">
            <a:avLst/>
          </a:prstGeom>
          <a:noFill/>
        </p:spPr>
        <p:txBody>
          <a:bodyPr wrap="none" rtlCol="0">
            <a:spAutoFit/>
          </a:bodyPr>
          <a:lstStyle/>
          <a:p>
            <a:pPr marL="0" lvl="1"/>
            <a:r>
              <a:rPr lang="zh-CN" altLang="en-US" sz="1400" b="1" dirty="0" smtClean="0">
                <a:solidFill>
                  <a:schemeClr val="bg1"/>
                </a:solidFill>
                <a:latin typeface="微软雅黑" pitchFamily="34" charset="-122"/>
                <a:ea typeface="微软雅黑" pitchFamily="34" charset="-122"/>
              </a:rPr>
              <a:t> </a:t>
            </a:r>
            <a:r>
              <a:rPr lang="zh-CN" altLang="en-US" sz="2800" b="1" dirty="0" smtClean="0">
                <a:solidFill>
                  <a:schemeClr val="bg1"/>
                </a:solidFill>
                <a:latin typeface="微软雅黑" pitchFamily="34" charset="-122"/>
                <a:ea typeface="微软雅黑" pitchFamily="34" charset="-122"/>
              </a:rPr>
              <a:t>第二部分</a:t>
            </a:r>
            <a:endParaRPr lang="en-US" altLang="zh-CN" sz="2800" b="1" dirty="0">
              <a:solidFill>
                <a:schemeClr val="bg1"/>
              </a:solidFill>
              <a:latin typeface="微软雅黑" pitchFamily="34" charset="-122"/>
              <a:ea typeface="微软雅黑" pitchFamily="34" charset="-122"/>
            </a:endParaRPr>
          </a:p>
          <a:p>
            <a:pPr marL="0" lvl="1" algn="ctr"/>
            <a:r>
              <a:rPr lang="zh-CN" altLang="en-US" sz="3600" b="1" dirty="0" smtClean="0">
                <a:solidFill>
                  <a:schemeClr val="bg1"/>
                </a:solidFill>
                <a:latin typeface="微软雅黑" pitchFamily="34" charset="-122"/>
                <a:ea typeface="微软雅黑" pitchFamily="34" charset="-122"/>
              </a:rPr>
              <a:t>工作完成情况</a:t>
            </a:r>
            <a:endParaRPr lang="en-US" altLang="zh-CN" sz="3600" b="1" dirty="0" smtClean="0">
              <a:solidFill>
                <a:schemeClr val="bg1"/>
              </a:solidFill>
              <a:latin typeface="微软雅黑" pitchFamily="34" charset="-122"/>
              <a:ea typeface="微软雅黑"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smtClean="0">
                <a:solidFill>
                  <a:schemeClr val="bg1"/>
                </a:solidFill>
                <a:latin typeface="微软雅黑" pitchFamily="34" charset="-122"/>
                <a:ea typeface="微软雅黑" pitchFamily="34" charset="-122"/>
              </a:rPr>
              <a:t>PART 02</a:t>
            </a:r>
            <a:endParaRPr lang="zh-CN" altLang="en-US" sz="1600" dirty="0" smtClean="0">
              <a:solidFill>
                <a:schemeClr val="bg1"/>
              </a:solidFill>
              <a:latin typeface="微软雅黑" pitchFamily="34" charset="-122"/>
              <a:ea typeface="微软雅黑" pitchFamily="34" charset="-122"/>
            </a:endParaRPr>
          </a:p>
        </p:txBody>
      </p:sp>
      <p:grpSp>
        <p:nvGrpSpPr>
          <p:cNvPr id="25" name="组合 24"/>
          <p:cNvGrpSpPr/>
          <p:nvPr/>
        </p:nvGrpSpPr>
        <p:grpSpPr>
          <a:xfrm>
            <a:off x="2012561" y="1753220"/>
            <a:ext cx="1197175" cy="1197175"/>
            <a:chOff x="2123728" y="1579722"/>
            <a:chExt cx="1197175" cy="1197175"/>
          </a:xfrm>
        </p:grpSpPr>
        <p:grpSp>
          <p:nvGrpSpPr>
            <p:cNvPr id="26" name="组合 25"/>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KSO_Shape"/>
            <p:cNvSpPr>
              <a:spLocks/>
            </p:cNvSpPr>
            <p:nvPr/>
          </p:nvSpPr>
          <p:spPr bwMode="auto">
            <a:xfrm>
              <a:off x="2378606" y="1885587"/>
              <a:ext cx="687417" cy="585444"/>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rgbClr val="7030A0"/>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sp>
        <p:nvSpPr>
          <p:cNvPr id="32" name="TextBox 31"/>
          <p:cNvSpPr txBox="1"/>
          <p:nvPr/>
        </p:nvSpPr>
        <p:spPr>
          <a:xfrm>
            <a:off x="3924164" y="2859782"/>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完成概述</a:t>
            </a:r>
          </a:p>
        </p:txBody>
      </p:sp>
      <p:sp>
        <p:nvSpPr>
          <p:cNvPr id="33" name="TextBox 32"/>
          <p:cNvSpPr txBox="1"/>
          <p:nvPr/>
        </p:nvSpPr>
        <p:spPr>
          <a:xfrm>
            <a:off x="4977271" y="2859782"/>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完成阶段</a:t>
            </a:r>
          </a:p>
        </p:txBody>
      </p:sp>
      <p:sp>
        <p:nvSpPr>
          <p:cNvPr id="34" name="TextBox 33"/>
          <p:cNvSpPr txBox="1"/>
          <p:nvPr/>
        </p:nvSpPr>
        <p:spPr>
          <a:xfrm>
            <a:off x="5987732" y="2859782"/>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团队完成</a:t>
            </a:r>
          </a:p>
        </p:txBody>
      </p:sp>
      <p:sp>
        <p:nvSpPr>
          <p:cNvPr id="35" name="TextBox 34"/>
          <p:cNvSpPr txBox="1"/>
          <p:nvPr/>
        </p:nvSpPr>
        <p:spPr>
          <a:xfrm>
            <a:off x="3924164" y="3172588"/>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完成比例</a:t>
            </a:r>
          </a:p>
        </p:txBody>
      </p:sp>
      <p:sp>
        <p:nvSpPr>
          <p:cNvPr id="36" name="TextBox 35"/>
          <p:cNvSpPr txBox="1"/>
          <p:nvPr/>
        </p:nvSpPr>
        <p:spPr>
          <a:xfrm>
            <a:off x="4969564" y="3172588"/>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季度完成</a:t>
            </a:r>
          </a:p>
        </p:txBody>
      </p:sp>
      <p:sp>
        <p:nvSpPr>
          <p:cNvPr id="37" name="TextBox 36"/>
          <p:cNvSpPr txBox="1"/>
          <p:nvPr/>
        </p:nvSpPr>
        <p:spPr>
          <a:xfrm>
            <a:off x="5993576" y="3161830"/>
            <a:ext cx="110946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月计划完成</a:t>
            </a:r>
          </a:p>
        </p:txBody>
      </p:sp>
      <p:grpSp>
        <p:nvGrpSpPr>
          <p:cNvPr id="38" name="组合 37"/>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1" name="组合 40"/>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3" name="椭圆 4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4" name="组合 43"/>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6" name="椭圆 4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7" name="组合 46"/>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50" name="组合 49"/>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2" name="椭圆 5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3" name="组合 52"/>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5" name="椭圆 5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6" name="组合 55"/>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8" name="椭圆 5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9" name="组合 58"/>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1" name="椭圆 6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2" name="组合 61"/>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4" name="椭圆 6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5" name="组合 64"/>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7" name="椭圆 66"/>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8" name="组合 67"/>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0" name="椭圆 6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71" name="组合 70"/>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3" name="椭圆 7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74" name="组合 73"/>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5" name="同心圆 7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6" name="椭圆 7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77" name="TextBox 7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003809757"/>
      </p:ext>
    </p:extLst>
  </p:cSld>
  <p:clrMapOvr>
    <a:masterClrMapping/>
  </p:clrMapOvr>
  <mc:AlternateContent xmlns:mc="http://schemas.openxmlformats.org/markup-compatibility/2006">
    <mc:Choice xmlns:p14="http://schemas.microsoft.com/office/powerpoint/2010/main" xmlns="" Requires="p14">
      <p:transition spd="slow" p14:dur="1200" advClick="0" advTm="0">
        <p14:flip dir="r"/>
      </p:transition>
    </mc:Choice>
    <mc:Fallback>
      <p:transition spd="slow"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14:presetBounceEnd="55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55000">
                                          <p:cBhvr additive="base">
                                            <p:cTn id="14" dur="1500" fill="hold"/>
                                            <p:tgtEl>
                                              <p:spTgt spid="25"/>
                                            </p:tgtEl>
                                            <p:attrNameLst>
                                              <p:attrName>ppt_x</p:attrName>
                                            </p:attrNameLst>
                                          </p:cBhvr>
                                          <p:tavLst>
                                            <p:tav tm="0">
                                              <p:val>
                                                <p:strVal val="0-#ppt_w/2"/>
                                              </p:val>
                                            </p:tav>
                                            <p:tav tm="100000">
                                              <p:val>
                                                <p:strVal val="#ppt_x"/>
                                              </p:val>
                                            </p:tav>
                                          </p:tavLst>
                                        </p:anim>
                                        <p:anim calcmode="lin" valueType="num" p14:bounceEnd="55000">
                                          <p:cBhvr additive="base">
                                            <p:cTn id="15" dur="1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ppt_x"/>
                                              </p:val>
                                            </p:tav>
                                            <p:tav tm="100000">
                                              <p:val>
                                                <p:strVal val="#ppt_x"/>
                                              </p:val>
                                            </p:tav>
                                          </p:tavLst>
                                        </p:anim>
                                        <p:anim calcmode="lin" valueType="num">
                                          <p:cBhvr additive="base">
                                            <p:cTn id="55" dur="500" fill="hold"/>
                                            <p:tgtEl>
                                              <p:spTgt spid="37"/>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23" presetClass="entr" presetSubtype="528"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500" fill="hold"/>
                                            <p:tgtEl>
                                              <p:spTgt spid="38"/>
                                            </p:tgtEl>
                                            <p:attrNameLst>
                                              <p:attrName>ppt_w</p:attrName>
                                            </p:attrNameLst>
                                          </p:cBhvr>
                                          <p:tavLst>
                                            <p:tav tm="0">
                                              <p:val>
                                                <p:fltVal val="0"/>
                                              </p:val>
                                            </p:tav>
                                            <p:tav tm="100000">
                                              <p:val>
                                                <p:strVal val="#ppt_w"/>
                                              </p:val>
                                            </p:tav>
                                          </p:tavLst>
                                        </p:anim>
                                        <p:anim calcmode="lin" valueType="num">
                                          <p:cBhvr>
                                            <p:cTn id="60" dur="500" fill="hold"/>
                                            <p:tgtEl>
                                              <p:spTgt spid="38"/>
                                            </p:tgtEl>
                                            <p:attrNameLst>
                                              <p:attrName>ppt_h</p:attrName>
                                            </p:attrNameLst>
                                          </p:cBhvr>
                                          <p:tavLst>
                                            <p:tav tm="0">
                                              <p:val>
                                                <p:fltVal val="0"/>
                                              </p:val>
                                            </p:tav>
                                            <p:tav tm="100000">
                                              <p:val>
                                                <p:strVal val="#ppt_h"/>
                                              </p:val>
                                            </p:tav>
                                          </p:tavLst>
                                        </p:anim>
                                        <p:anim calcmode="lin" valueType="num">
                                          <p:cBhvr>
                                            <p:cTn id="61" dur="500" fill="hold"/>
                                            <p:tgtEl>
                                              <p:spTgt spid="38"/>
                                            </p:tgtEl>
                                            <p:attrNameLst>
                                              <p:attrName>ppt_x</p:attrName>
                                            </p:attrNameLst>
                                          </p:cBhvr>
                                          <p:tavLst>
                                            <p:tav tm="0">
                                              <p:val>
                                                <p:fltVal val="0.5"/>
                                              </p:val>
                                            </p:tav>
                                            <p:tav tm="100000">
                                              <p:val>
                                                <p:strVal val="#ppt_x"/>
                                              </p:val>
                                            </p:tav>
                                          </p:tavLst>
                                        </p:anim>
                                        <p:anim calcmode="lin" valueType="num">
                                          <p:cBhvr>
                                            <p:cTn id="62" dur="500" fill="hold"/>
                                            <p:tgtEl>
                                              <p:spTgt spid="38"/>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 calcmode="lin" valueType="num">
                                          <p:cBhvr>
                                            <p:cTn id="67" dur="500" fill="hold"/>
                                            <p:tgtEl>
                                              <p:spTgt spid="41"/>
                                            </p:tgtEl>
                                            <p:attrNameLst>
                                              <p:attrName>ppt_x</p:attrName>
                                            </p:attrNameLst>
                                          </p:cBhvr>
                                          <p:tavLst>
                                            <p:tav tm="0">
                                              <p:val>
                                                <p:fltVal val="0.5"/>
                                              </p:val>
                                            </p:tav>
                                            <p:tav tm="100000">
                                              <p:val>
                                                <p:strVal val="#ppt_x"/>
                                              </p:val>
                                            </p:tav>
                                          </p:tavLst>
                                        </p:anim>
                                        <p:anim calcmode="lin" valueType="num">
                                          <p:cBhvr>
                                            <p:cTn id="68" dur="500" fill="hold"/>
                                            <p:tgtEl>
                                              <p:spTgt spid="41"/>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4"/>
                                            </p:tgtEl>
                                            <p:attrNameLst>
                                              <p:attrName>style.visibility</p:attrName>
                                            </p:attrNameLst>
                                          </p:cBhvr>
                                          <p:to>
                                            <p:strVal val="visible"/>
                                          </p:to>
                                        </p:set>
                                        <p:anim calcmode="lin" valueType="num">
                                          <p:cBhvr>
                                            <p:cTn id="71" dur="500" fill="hold"/>
                                            <p:tgtEl>
                                              <p:spTgt spid="44"/>
                                            </p:tgtEl>
                                            <p:attrNameLst>
                                              <p:attrName>ppt_w</p:attrName>
                                            </p:attrNameLst>
                                          </p:cBhvr>
                                          <p:tavLst>
                                            <p:tav tm="0">
                                              <p:val>
                                                <p:fltVal val="0"/>
                                              </p:val>
                                            </p:tav>
                                            <p:tav tm="100000">
                                              <p:val>
                                                <p:strVal val="#ppt_w"/>
                                              </p:val>
                                            </p:tav>
                                          </p:tavLst>
                                        </p:anim>
                                        <p:anim calcmode="lin" valueType="num">
                                          <p:cBhvr>
                                            <p:cTn id="72" dur="500" fill="hold"/>
                                            <p:tgtEl>
                                              <p:spTgt spid="44"/>
                                            </p:tgtEl>
                                            <p:attrNameLst>
                                              <p:attrName>ppt_h</p:attrName>
                                            </p:attrNameLst>
                                          </p:cBhvr>
                                          <p:tavLst>
                                            <p:tav tm="0">
                                              <p:val>
                                                <p:fltVal val="0"/>
                                              </p:val>
                                            </p:tav>
                                            <p:tav tm="100000">
                                              <p:val>
                                                <p:strVal val="#ppt_h"/>
                                              </p:val>
                                            </p:tav>
                                          </p:tavLst>
                                        </p:anim>
                                        <p:anim calcmode="lin" valueType="num">
                                          <p:cBhvr>
                                            <p:cTn id="73" dur="500" fill="hold"/>
                                            <p:tgtEl>
                                              <p:spTgt spid="44"/>
                                            </p:tgtEl>
                                            <p:attrNameLst>
                                              <p:attrName>ppt_x</p:attrName>
                                            </p:attrNameLst>
                                          </p:cBhvr>
                                          <p:tavLst>
                                            <p:tav tm="0">
                                              <p:val>
                                                <p:fltVal val="0.5"/>
                                              </p:val>
                                            </p:tav>
                                            <p:tav tm="100000">
                                              <p:val>
                                                <p:strVal val="#ppt_x"/>
                                              </p:val>
                                            </p:tav>
                                          </p:tavLst>
                                        </p:anim>
                                        <p:anim calcmode="lin" valueType="num">
                                          <p:cBhvr>
                                            <p:cTn id="74" dur="500" fill="hold"/>
                                            <p:tgtEl>
                                              <p:spTgt spid="44"/>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anim calcmode="lin" valueType="num">
                                          <p:cBhvr>
                                            <p:cTn id="79" dur="500" fill="hold"/>
                                            <p:tgtEl>
                                              <p:spTgt spid="47"/>
                                            </p:tgtEl>
                                            <p:attrNameLst>
                                              <p:attrName>ppt_x</p:attrName>
                                            </p:attrNameLst>
                                          </p:cBhvr>
                                          <p:tavLst>
                                            <p:tav tm="0">
                                              <p:val>
                                                <p:fltVal val="0.5"/>
                                              </p:val>
                                            </p:tav>
                                            <p:tav tm="100000">
                                              <p:val>
                                                <p:strVal val="#ppt_x"/>
                                              </p:val>
                                            </p:tav>
                                          </p:tavLst>
                                        </p:anim>
                                        <p:anim calcmode="lin" valueType="num">
                                          <p:cBhvr>
                                            <p:cTn id="80" dur="500" fill="hold"/>
                                            <p:tgtEl>
                                              <p:spTgt spid="47"/>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50"/>
                                            </p:tgtEl>
                                            <p:attrNameLst>
                                              <p:attrName>style.visibility</p:attrName>
                                            </p:attrNameLst>
                                          </p:cBhvr>
                                          <p:to>
                                            <p:strVal val="visible"/>
                                          </p:to>
                                        </p:set>
                                        <p:anim calcmode="lin" valueType="num">
                                          <p:cBhvr>
                                            <p:cTn id="83" dur="500" fill="hold"/>
                                            <p:tgtEl>
                                              <p:spTgt spid="50"/>
                                            </p:tgtEl>
                                            <p:attrNameLst>
                                              <p:attrName>ppt_w</p:attrName>
                                            </p:attrNameLst>
                                          </p:cBhvr>
                                          <p:tavLst>
                                            <p:tav tm="0">
                                              <p:val>
                                                <p:fltVal val="0"/>
                                              </p:val>
                                            </p:tav>
                                            <p:tav tm="100000">
                                              <p:val>
                                                <p:strVal val="#ppt_w"/>
                                              </p:val>
                                            </p:tav>
                                          </p:tavLst>
                                        </p:anim>
                                        <p:anim calcmode="lin" valueType="num">
                                          <p:cBhvr>
                                            <p:cTn id="84" dur="500" fill="hold"/>
                                            <p:tgtEl>
                                              <p:spTgt spid="50"/>
                                            </p:tgtEl>
                                            <p:attrNameLst>
                                              <p:attrName>ppt_h</p:attrName>
                                            </p:attrNameLst>
                                          </p:cBhvr>
                                          <p:tavLst>
                                            <p:tav tm="0">
                                              <p:val>
                                                <p:fltVal val="0"/>
                                              </p:val>
                                            </p:tav>
                                            <p:tav tm="100000">
                                              <p:val>
                                                <p:strVal val="#ppt_h"/>
                                              </p:val>
                                            </p:tav>
                                          </p:tavLst>
                                        </p:anim>
                                        <p:anim calcmode="lin" valueType="num">
                                          <p:cBhvr>
                                            <p:cTn id="85" dur="500" fill="hold"/>
                                            <p:tgtEl>
                                              <p:spTgt spid="50"/>
                                            </p:tgtEl>
                                            <p:attrNameLst>
                                              <p:attrName>ppt_x</p:attrName>
                                            </p:attrNameLst>
                                          </p:cBhvr>
                                          <p:tavLst>
                                            <p:tav tm="0">
                                              <p:val>
                                                <p:fltVal val="0.5"/>
                                              </p:val>
                                            </p:tav>
                                            <p:tav tm="100000">
                                              <p:val>
                                                <p:strVal val="#ppt_x"/>
                                              </p:val>
                                            </p:tav>
                                          </p:tavLst>
                                        </p:anim>
                                        <p:anim calcmode="lin" valueType="num">
                                          <p:cBhvr>
                                            <p:cTn id="86" dur="500" fill="hold"/>
                                            <p:tgtEl>
                                              <p:spTgt spid="50"/>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 calcmode="lin" valueType="num">
                                          <p:cBhvr>
                                            <p:cTn id="91" dur="500" fill="hold"/>
                                            <p:tgtEl>
                                              <p:spTgt spid="53"/>
                                            </p:tgtEl>
                                            <p:attrNameLst>
                                              <p:attrName>ppt_x</p:attrName>
                                            </p:attrNameLst>
                                          </p:cBhvr>
                                          <p:tavLst>
                                            <p:tav tm="0">
                                              <p:val>
                                                <p:fltVal val="0.5"/>
                                              </p:val>
                                            </p:tav>
                                            <p:tav tm="100000">
                                              <p:val>
                                                <p:strVal val="#ppt_x"/>
                                              </p:val>
                                            </p:tav>
                                          </p:tavLst>
                                        </p:anim>
                                        <p:anim calcmode="lin" valueType="num">
                                          <p:cBhvr>
                                            <p:cTn id="92" dur="500" fill="hold"/>
                                            <p:tgtEl>
                                              <p:spTgt spid="53"/>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6"/>
                                            </p:tgtEl>
                                            <p:attrNameLst>
                                              <p:attrName>style.visibility</p:attrName>
                                            </p:attrNameLst>
                                          </p:cBhvr>
                                          <p:to>
                                            <p:strVal val="visible"/>
                                          </p:to>
                                        </p:set>
                                        <p:anim calcmode="lin" valueType="num">
                                          <p:cBhvr>
                                            <p:cTn id="95" dur="500" fill="hold"/>
                                            <p:tgtEl>
                                              <p:spTgt spid="56"/>
                                            </p:tgtEl>
                                            <p:attrNameLst>
                                              <p:attrName>ppt_w</p:attrName>
                                            </p:attrNameLst>
                                          </p:cBhvr>
                                          <p:tavLst>
                                            <p:tav tm="0">
                                              <p:val>
                                                <p:fltVal val="0"/>
                                              </p:val>
                                            </p:tav>
                                            <p:tav tm="100000">
                                              <p:val>
                                                <p:strVal val="#ppt_w"/>
                                              </p:val>
                                            </p:tav>
                                          </p:tavLst>
                                        </p:anim>
                                        <p:anim calcmode="lin" valueType="num">
                                          <p:cBhvr>
                                            <p:cTn id="96" dur="500" fill="hold"/>
                                            <p:tgtEl>
                                              <p:spTgt spid="56"/>
                                            </p:tgtEl>
                                            <p:attrNameLst>
                                              <p:attrName>ppt_h</p:attrName>
                                            </p:attrNameLst>
                                          </p:cBhvr>
                                          <p:tavLst>
                                            <p:tav tm="0">
                                              <p:val>
                                                <p:fltVal val="0"/>
                                              </p:val>
                                            </p:tav>
                                            <p:tav tm="100000">
                                              <p:val>
                                                <p:strVal val="#ppt_h"/>
                                              </p:val>
                                            </p:tav>
                                          </p:tavLst>
                                        </p:anim>
                                        <p:anim calcmode="lin" valueType="num">
                                          <p:cBhvr>
                                            <p:cTn id="97" dur="500" fill="hold"/>
                                            <p:tgtEl>
                                              <p:spTgt spid="56"/>
                                            </p:tgtEl>
                                            <p:attrNameLst>
                                              <p:attrName>ppt_x</p:attrName>
                                            </p:attrNameLst>
                                          </p:cBhvr>
                                          <p:tavLst>
                                            <p:tav tm="0">
                                              <p:val>
                                                <p:fltVal val="0.5"/>
                                              </p:val>
                                            </p:tav>
                                            <p:tav tm="100000">
                                              <p:val>
                                                <p:strVal val="#ppt_x"/>
                                              </p:val>
                                            </p:tav>
                                          </p:tavLst>
                                        </p:anim>
                                        <p:anim calcmode="lin" valueType="num">
                                          <p:cBhvr>
                                            <p:cTn id="98" dur="500" fill="hold"/>
                                            <p:tgtEl>
                                              <p:spTgt spid="56"/>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9"/>
                                            </p:tgtEl>
                                            <p:attrNameLst>
                                              <p:attrName>style.visibility</p:attrName>
                                            </p:attrNameLst>
                                          </p:cBhvr>
                                          <p:to>
                                            <p:strVal val="visible"/>
                                          </p:to>
                                        </p:set>
                                        <p:anim calcmode="lin" valueType="num">
                                          <p:cBhvr>
                                            <p:cTn id="101" dur="500" fill="hold"/>
                                            <p:tgtEl>
                                              <p:spTgt spid="59"/>
                                            </p:tgtEl>
                                            <p:attrNameLst>
                                              <p:attrName>ppt_w</p:attrName>
                                            </p:attrNameLst>
                                          </p:cBhvr>
                                          <p:tavLst>
                                            <p:tav tm="0">
                                              <p:val>
                                                <p:fltVal val="0"/>
                                              </p:val>
                                            </p:tav>
                                            <p:tav tm="100000">
                                              <p:val>
                                                <p:strVal val="#ppt_w"/>
                                              </p:val>
                                            </p:tav>
                                          </p:tavLst>
                                        </p:anim>
                                        <p:anim calcmode="lin" valueType="num">
                                          <p:cBhvr>
                                            <p:cTn id="102" dur="500" fill="hold"/>
                                            <p:tgtEl>
                                              <p:spTgt spid="59"/>
                                            </p:tgtEl>
                                            <p:attrNameLst>
                                              <p:attrName>ppt_h</p:attrName>
                                            </p:attrNameLst>
                                          </p:cBhvr>
                                          <p:tavLst>
                                            <p:tav tm="0">
                                              <p:val>
                                                <p:fltVal val="0"/>
                                              </p:val>
                                            </p:tav>
                                            <p:tav tm="100000">
                                              <p:val>
                                                <p:strVal val="#ppt_h"/>
                                              </p:val>
                                            </p:tav>
                                          </p:tavLst>
                                        </p:anim>
                                        <p:anim calcmode="lin" valueType="num">
                                          <p:cBhvr>
                                            <p:cTn id="103" dur="500" fill="hold"/>
                                            <p:tgtEl>
                                              <p:spTgt spid="59"/>
                                            </p:tgtEl>
                                            <p:attrNameLst>
                                              <p:attrName>ppt_x</p:attrName>
                                            </p:attrNameLst>
                                          </p:cBhvr>
                                          <p:tavLst>
                                            <p:tav tm="0">
                                              <p:val>
                                                <p:fltVal val="0.5"/>
                                              </p:val>
                                            </p:tav>
                                            <p:tav tm="100000">
                                              <p:val>
                                                <p:strVal val="#ppt_x"/>
                                              </p:val>
                                            </p:tav>
                                          </p:tavLst>
                                        </p:anim>
                                        <p:anim calcmode="lin" valueType="num">
                                          <p:cBhvr>
                                            <p:cTn id="104" dur="500" fill="hold"/>
                                            <p:tgtEl>
                                              <p:spTgt spid="59"/>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500" fill="hold"/>
                                            <p:tgtEl>
                                              <p:spTgt spid="62"/>
                                            </p:tgtEl>
                                            <p:attrNameLst>
                                              <p:attrName>ppt_w</p:attrName>
                                            </p:attrNameLst>
                                          </p:cBhvr>
                                          <p:tavLst>
                                            <p:tav tm="0">
                                              <p:val>
                                                <p:fltVal val="0"/>
                                              </p:val>
                                            </p:tav>
                                            <p:tav tm="100000">
                                              <p:val>
                                                <p:strVal val="#ppt_w"/>
                                              </p:val>
                                            </p:tav>
                                          </p:tavLst>
                                        </p:anim>
                                        <p:anim calcmode="lin" valueType="num">
                                          <p:cBhvr>
                                            <p:cTn id="108" dur="500" fill="hold"/>
                                            <p:tgtEl>
                                              <p:spTgt spid="62"/>
                                            </p:tgtEl>
                                            <p:attrNameLst>
                                              <p:attrName>ppt_h</p:attrName>
                                            </p:attrNameLst>
                                          </p:cBhvr>
                                          <p:tavLst>
                                            <p:tav tm="0">
                                              <p:val>
                                                <p:fltVal val="0"/>
                                              </p:val>
                                            </p:tav>
                                            <p:tav tm="100000">
                                              <p:val>
                                                <p:strVal val="#ppt_h"/>
                                              </p:val>
                                            </p:tav>
                                          </p:tavLst>
                                        </p:anim>
                                        <p:anim calcmode="lin" valueType="num">
                                          <p:cBhvr>
                                            <p:cTn id="109" dur="500" fill="hold"/>
                                            <p:tgtEl>
                                              <p:spTgt spid="62"/>
                                            </p:tgtEl>
                                            <p:attrNameLst>
                                              <p:attrName>ppt_x</p:attrName>
                                            </p:attrNameLst>
                                          </p:cBhvr>
                                          <p:tavLst>
                                            <p:tav tm="0">
                                              <p:val>
                                                <p:fltVal val="0.5"/>
                                              </p:val>
                                            </p:tav>
                                            <p:tav tm="100000">
                                              <p:val>
                                                <p:strVal val="#ppt_x"/>
                                              </p:val>
                                            </p:tav>
                                          </p:tavLst>
                                        </p:anim>
                                        <p:anim calcmode="lin" valueType="num">
                                          <p:cBhvr>
                                            <p:cTn id="110" dur="500" fill="hold"/>
                                            <p:tgtEl>
                                              <p:spTgt spid="62"/>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5"/>
                                            </p:tgtEl>
                                            <p:attrNameLst>
                                              <p:attrName>style.visibility</p:attrName>
                                            </p:attrNameLst>
                                          </p:cBhvr>
                                          <p:to>
                                            <p:strVal val="visible"/>
                                          </p:to>
                                        </p:set>
                                        <p:anim calcmode="lin" valueType="num">
                                          <p:cBhvr>
                                            <p:cTn id="113" dur="500" fill="hold"/>
                                            <p:tgtEl>
                                              <p:spTgt spid="65"/>
                                            </p:tgtEl>
                                            <p:attrNameLst>
                                              <p:attrName>ppt_w</p:attrName>
                                            </p:attrNameLst>
                                          </p:cBhvr>
                                          <p:tavLst>
                                            <p:tav tm="0">
                                              <p:val>
                                                <p:fltVal val="0"/>
                                              </p:val>
                                            </p:tav>
                                            <p:tav tm="100000">
                                              <p:val>
                                                <p:strVal val="#ppt_w"/>
                                              </p:val>
                                            </p:tav>
                                          </p:tavLst>
                                        </p:anim>
                                        <p:anim calcmode="lin" valueType="num">
                                          <p:cBhvr>
                                            <p:cTn id="114" dur="500" fill="hold"/>
                                            <p:tgtEl>
                                              <p:spTgt spid="65"/>
                                            </p:tgtEl>
                                            <p:attrNameLst>
                                              <p:attrName>ppt_h</p:attrName>
                                            </p:attrNameLst>
                                          </p:cBhvr>
                                          <p:tavLst>
                                            <p:tav tm="0">
                                              <p:val>
                                                <p:fltVal val="0"/>
                                              </p:val>
                                            </p:tav>
                                            <p:tav tm="100000">
                                              <p:val>
                                                <p:strVal val="#ppt_h"/>
                                              </p:val>
                                            </p:tav>
                                          </p:tavLst>
                                        </p:anim>
                                        <p:anim calcmode="lin" valueType="num">
                                          <p:cBhvr>
                                            <p:cTn id="115" dur="500" fill="hold"/>
                                            <p:tgtEl>
                                              <p:spTgt spid="65"/>
                                            </p:tgtEl>
                                            <p:attrNameLst>
                                              <p:attrName>ppt_x</p:attrName>
                                            </p:attrNameLst>
                                          </p:cBhvr>
                                          <p:tavLst>
                                            <p:tav tm="0">
                                              <p:val>
                                                <p:fltVal val="0.5"/>
                                              </p:val>
                                            </p:tav>
                                            <p:tav tm="100000">
                                              <p:val>
                                                <p:strVal val="#ppt_x"/>
                                              </p:val>
                                            </p:tav>
                                          </p:tavLst>
                                        </p:anim>
                                        <p:anim calcmode="lin" valueType="num">
                                          <p:cBhvr>
                                            <p:cTn id="116" dur="500" fill="hold"/>
                                            <p:tgtEl>
                                              <p:spTgt spid="65"/>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8"/>
                                            </p:tgtEl>
                                            <p:attrNameLst>
                                              <p:attrName>style.visibility</p:attrName>
                                            </p:attrNameLst>
                                          </p:cBhvr>
                                          <p:to>
                                            <p:strVal val="visible"/>
                                          </p:to>
                                        </p:set>
                                        <p:anim calcmode="lin" valueType="num">
                                          <p:cBhvr>
                                            <p:cTn id="119" dur="500" fill="hold"/>
                                            <p:tgtEl>
                                              <p:spTgt spid="68"/>
                                            </p:tgtEl>
                                            <p:attrNameLst>
                                              <p:attrName>ppt_w</p:attrName>
                                            </p:attrNameLst>
                                          </p:cBhvr>
                                          <p:tavLst>
                                            <p:tav tm="0">
                                              <p:val>
                                                <p:fltVal val="0"/>
                                              </p:val>
                                            </p:tav>
                                            <p:tav tm="100000">
                                              <p:val>
                                                <p:strVal val="#ppt_w"/>
                                              </p:val>
                                            </p:tav>
                                          </p:tavLst>
                                        </p:anim>
                                        <p:anim calcmode="lin" valueType="num">
                                          <p:cBhvr>
                                            <p:cTn id="120" dur="500" fill="hold"/>
                                            <p:tgtEl>
                                              <p:spTgt spid="68"/>
                                            </p:tgtEl>
                                            <p:attrNameLst>
                                              <p:attrName>ppt_h</p:attrName>
                                            </p:attrNameLst>
                                          </p:cBhvr>
                                          <p:tavLst>
                                            <p:tav tm="0">
                                              <p:val>
                                                <p:fltVal val="0"/>
                                              </p:val>
                                            </p:tav>
                                            <p:tav tm="100000">
                                              <p:val>
                                                <p:strVal val="#ppt_h"/>
                                              </p:val>
                                            </p:tav>
                                          </p:tavLst>
                                        </p:anim>
                                        <p:anim calcmode="lin" valueType="num">
                                          <p:cBhvr>
                                            <p:cTn id="121" dur="500" fill="hold"/>
                                            <p:tgtEl>
                                              <p:spTgt spid="68"/>
                                            </p:tgtEl>
                                            <p:attrNameLst>
                                              <p:attrName>ppt_x</p:attrName>
                                            </p:attrNameLst>
                                          </p:cBhvr>
                                          <p:tavLst>
                                            <p:tav tm="0">
                                              <p:val>
                                                <p:fltVal val="0.5"/>
                                              </p:val>
                                            </p:tav>
                                            <p:tav tm="100000">
                                              <p:val>
                                                <p:strVal val="#ppt_x"/>
                                              </p:val>
                                            </p:tav>
                                          </p:tavLst>
                                        </p:anim>
                                        <p:anim calcmode="lin" valueType="num">
                                          <p:cBhvr>
                                            <p:cTn id="122" dur="500" fill="hold"/>
                                            <p:tgtEl>
                                              <p:spTgt spid="68"/>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71"/>
                                            </p:tgtEl>
                                            <p:attrNameLst>
                                              <p:attrName>style.visibility</p:attrName>
                                            </p:attrNameLst>
                                          </p:cBhvr>
                                          <p:to>
                                            <p:strVal val="visible"/>
                                          </p:to>
                                        </p:set>
                                        <p:anim calcmode="lin" valueType="num">
                                          <p:cBhvr>
                                            <p:cTn id="125" dur="500" fill="hold"/>
                                            <p:tgtEl>
                                              <p:spTgt spid="71"/>
                                            </p:tgtEl>
                                            <p:attrNameLst>
                                              <p:attrName>ppt_w</p:attrName>
                                            </p:attrNameLst>
                                          </p:cBhvr>
                                          <p:tavLst>
                                            <p:tav tm="0">
                                              <p:val>
                                                <p:fltVal val="0"/>
                                              </p:val>
                                            </p:tav>
                                            <p:tav tm="100000">
                                              <p:val>
                                                <p:strVal val="#ppt_w"/>
                                              </p:val>
                                            </p:tav>
                                          </p:tavLst>
                                        </p:anim>
                                        <p:anim calcmode="lin" valueType="num">
                                          <p:cBhvr>
                                            <p:cTn id="126" dur="500" fill="hold"/>
                                            <p:tgtEl>
                                              <p:spTgt spid="71"/>
                                            </p:tgtEl>
                                            <p:attrNameLst>
                                              <p:attrName>ppt_h</p:attrName>
                                            </p:attrNameLst>
                                          </p:cBhvr>
                                          <p:tavLst>
                                            <p:tav tm="0">
                                              <p:val>
                                                <p:fltVal val="0"/>
                                              </p:val>
                                            </p:tav>
                                            <p:tav tm="100000">
                                              <p:val>
                                                <p:strVal val="#ppt_h"/>
                                              </p:val>
                                            </p:tav>
                                          </p:tavLst>
                                        </p:anim>
                                        <p:anim calcmode="lin" valueType="num">
                                          <p:cBhvr>
                                            <p:cTn id="127" dur="500" fill="hold"/>
                                            <p:tgtEl>
                                              <p:spTgt spid="71"/>
                                            </p:tgtEl>
                                            <p:attrNameLst>
                                              <p:attrName>ppt_x</p:attrName>
                                            </p:attrNameLst>
                                          </p:cBhvr>
                                          <p:tavLst>
                                            <p:tav tm="0">
                                              <p:val>
                                                <p:fltVal val="0.5"/>
                                              </p:val>
                                            </p:tav>
                                            <p:tav tm="100000">
                                              <p:val>
                                                <p:strVal val="#ppt_x"/>
                                              </p:val>
                                            </p:tav>
                                          </p:tavLst>
                                        </p:anim>
                                        <p:anim calcmode="lin" valueType="num">
                                          <p:cBhvr>
                                            <p:cTn id="128" dur="500" fill="hold"/>
                                            <p:tgtEl>
                                              <p:spTgt spid="71"/>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4"/>
                                            </p:tgtEl>
                                            <p:attrNameLst>
                                              <p:attrName>style.visibility</p:attrName>
                                            </p:attrNameLst>
                                          </p:cBhvr>
                                          <p:to>
                                            <p:strVal val="visible"/>
                                          </p:to>
                                        </p:set>
                                        <p:anim calcmode="lin" valueType="num">
                                          <p:cBhvr>
                                            <p:cTn id="131" dur="500" fill="hold"/>
                                            <p:tgtEl>
                                              <p:spTgt spid="74"/>
                                            </p:tgtEl>
                                            <p:attrNameLst>
                                              <p:attrName>ppt_w</p:attrName>
                                            </p:attrNameLst>
                                          </p:cBhvr>
                                          <p:tavLst>
                                            <p:tav tm="0">
                                              <p:val>
                                                <p:fltVal val="0"/>
                                              </p:val>
                                            </p:tav>
                                            <p:tav tm="100000">
                                              <p:val>
                                                <p:strVal val="#ppt_w"/>
                                              </p:val>
                                            </p:tav>
                                          </p:tavLst>
                                        </p:anim>
                                        <p:anim calcmode="lin" valueType="num">
                                          <p:cBhvr>
                                            <p:cTn id="132" dur="500" fill="hold"/>
                                            <p:tgtEl>
                                              <p:spTgt spid="74"/>
                                            </p:tgtEl>
                                            <p:attrNameLst>
                                              <p:attrName>ppt_h</p:attrName>
                                            </p:attrNameLst>
                                          </p:cBhvr>
                                          <p:tavLst>
                                            <p:tav tm="0">
                                              <p:val>
                                                <p:fltVal val="0"/>
                                              </p:val>
                                            </p:tav>
                                            <p:tav tm="100000">
                                              <p:val>
                                                <p:strVal val="#ppt_h"/>
                                              </p:val>
                                            </p:tav>
                                          </p:tavLst>
                                        </p:anim>
                                        <p:anim calcmode="lin" valueType="num">
                                          <p:cBhvr>
                                            <p:cTn id="133" dur="500" fill="hold"/>
                                            <p:tgtEl>
                                              <p:spTgt spid="74"/>
                                            </p:tgtEl>
                                            <p:attrNameLst>
                                              <p:attrName>ppt_x</p:attrName>
                                            </p:attrNameLst>
                                          </p:cBhvr>
                                          <p:tavLst>
                                            <p:tav tm="0">
                                              <p:val>
                                                <p:fltVal val="0.5"/>
                                              </p:val>
                                            </p:tav>
                                            <p:tav tm="100000">
                                              <p:val>
                                                <p:strVal val="#ppt_x"/>
                                              </p:val>
                                            </p:tav>
                                          </p:tavLst>
                                        </p:anim>
                                        <p:anim calcmode="lin" valueType="num">
                                          <p:cBhvr>
                                            <p:cTn id="134" dur="500" fill="hold"/>
                                            <p:tgtEl>
                                              <p:spTgt spid="74"/>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8"/>
                                            </p:tgtEl>
                                          </p:cBhvr>
                                        </p:animEffect>
                                        <p:animScale>
                                          <p:cBhvr>
                                            <p:cTn id="137" dur="250" autoRev="1" fill="hold"/>
                                            <p:tgtEl>
                                              <p:spTgt spid="38"/>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9"/>
                                            </p:tgtEl>
                                          </p:cBhvr>
                                        </p:animEffect>
                                        <p:animScale>
                                          <p:cBhvr>
                                            <p:cTn id="140" dur="250" autoRev="1" fill="hold"/>
                                            <p:tgtEl>
                                              <p:spTgt spid="59"/>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5"/>
                                            </p:tgtEl>
                                          </p:cBhvr>
                                        </p:animEffect>
                                        <p:animScale>
                                          <p:cBhvr>
                                            <p:cTn id="143" dur="250" autoRev="1" fill="hold"/>
                                            <p:tgtEl>
                                              <p:spTgt spid="65"/>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8"/>
                                            </p:tgtEl>
                                          </p:cBhvr>
                                        </p:animEffect>
                                        <p:animScale>
                                          <p:cBhvr>
                                            <p:cTn id="146" dur="250" autoRev="1" fill="hold"/>
                                            <p:tgtEl>
                                              <p:spTgt spid="68"/>
                                            </p:tgtEl>
                                          </p:cBhvr>
                                          <p:by x="105000" y="105000"/>
                                        </p:animScale>
                                      </p:childTnLst>
                                    </p:cTn>
                                  </p:par>
                                </p:childTnLst>
                              </p:cTn>
                            </p:par>
                            <p:par>
                              <p:cTn id="147" fill="hold">
                                <p:stCondLst>
                                  <p:cond delay="7310"/>
                                </p:stCondLst>
                                <p:childTnLst>
                                  <p:par>
                                    <p:cTn id="148" presetID="10" presetClass="entr" presetSubtype="0" fill="hold" grpId="0"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24" grpId="0" animBg="1"/>
          <p:bldP spid="12" grpId="0"/>
          <p:bldP spid="14" grpId="0"/>
          <p:bldP spid="32" grpId="0"/>
          <p:bldP spid="33" grpId="0"/>
          <p:bldP spid="34" grpId="0"/>
          <p:bldP spid="35" grpId="0"/>
          <p:bldP spid="36" grpId="0"/>
          <p:bldP spid="37" grpId="0"/>
          <p:bldP spid="7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500" fill="hold"/>
                                            <p:tgtEl>
                                              <p:spTgt spid="25"/>
                                            </p:tgtEl>
                                            <p:attrNameLst>
                                              <p:attrName>ppt_x</p:attrName>
                                            </p:attrNameLst>
                                          </p:cBhvr>
                                          <p:tavLst>
                                            <p:tav tm="0">
                                              <p:val>
                                                <p:strVal val="0-#ppt_w/2"/>
                                              </p:val>
                                            </p:tav>
                                            <p:tav tm="100000">
                                              <p:val>
                                                <p:strVal val="#ppt_x"/>
                                              </p:val>
                                            </p:tav>
                                          </p:tavLst>
                                        </p:anim>
                                        <p:anim calcmode="lin" valueType="num">
                                          <p:cBhvr additive="base">
                                            <p:cTn id="15" dur="1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ppt_x"/>
                                              </p:val>
                                            </p:tav>
                                            <p:tav tm="100000">
                                              <p:val>
                                                <p:strVal val="#ppt_x"/>
                                              </p:val>
                                            </p:tav>
                                          </p:tavLst>
                                        </p:anim>
                                        <p:anim calcmode="lin" valueType="num">
                                          <p:cBhvr additive="base">
                                            <p:cTn id="55" dur="500" fill="hold"/>
                                            <p:tgtEl>
                                              <p:spTgt spid="37"/>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23" presetClass="entr" presetSubtype="528"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500" fill="hold"/>
                                            <p:tgtEl>
                                              <p:spTgt spid="38"/>
                                            </p:tgtEl>
                                            <p:attrNameLst>
                                              <p:attrName>ppt_w</p:attrName>
                                            </p:attrNameLst>
                                          </p:cBhvr>
                                          <p:tavLst>
                                            <p:tav tm="0">
                                              <p:val>
                                                <p:fltVal val="0"/>
                                              </p:val>
                                            </p:tav>
                                            <p:tav tm="100000">
                                              <p:val>
                                                <p:strVal val="#ppt_w"/>
                                              </p:val>
                                            </p:tav>
                                          </p:tavLst>
                                        </p:anim>
                                        <p:anim calcmode="lin" valueType="num">
                                          <p:cBhvr>
                                            <p:cTn id="60" dur="500" fill="hold"/>
                                            <p:tgtEl>
                                              <p:spTgt spid="38"/>
                                            </p:tgtEl>
                                            <p:attrNameLst>
                                              <p:attrName>ppt_h</p:attrName>
                                            </p:attrNameLst>
                                          </p:cBhvr>
                                          <p:tavLst>
                                            <p:tav tm="0">
                                              <p:val>
                                                <p:fltVal val="0"/>
                                              </p:val>
                                            </p:tav>
                                            <p:tav tm="100000">
                                              <p:val>
                                                <p:strVal val="#ppt_h"/>
                                              </p:val>
                                            </p:tav>
                                          </p:tavLst>
                                        </p:anim>
                                        <p:anim calcmode="lin" valueType="num">
                                          <p:cBhvr>
                                            <p:cTn id="61" dur="500" fill="hold"/>
                                            <p:tgtEl>
                                              <p:spTgt spid="38"/>
                                            </p:tgtEl>
                                            <p:attrNameLst>
                                              <p:attrName>ppt_x</p:attrName>
                                            </p:attrNameLst>
                                          </p:cBhvr>
                                          <p:tavLst>
                                            <p:tav tm="0">
                                              <p:val>
                                                <p:fltVal val="0.5"/>
                                              </p:val>
                                            </p:tav>
                                            <p:tav tm="100000">
                                              <p:val>
                                                <p:strVal val="#ppt_x"/>
                                              </p:val>
                                            </p:tav>
                                          </p:tavLst>
                                        </p:anim>
                                        <p:anim calcmode="lin" valueType="num">
                                          <p:cBhvr>
                                            <p:cTn id="62" dur="500" fill="hold"/>
                                            <p:tgtEl>
                                              <p:spTgt spid="38"/>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 calcmode="lin" valueType="num">
                                          <p:cBhvr>
                                            <p:cTn id="67" dur="500" fill="hold"/>
                                            <p:tgtEl>
                                              <p:spTgt spid="41"/>
                                            </p:tgtEl>
                                            <p:attrNameLst>
                                              <p:attrName>ppt_x</p:attrName>
                                            </p:attrNameLst>
                                          </p:cBhvr>
                                          <p:tavLst>
                                            <p:tav tm="0">
                                              <p:val>
                                                <p:fltVal val="0.5"/>
                                              </p:val>
                                            </p:tav>
                                            <p:tav tm="100000">
                                              <p:val>
                                                <p:strVal val="#ppt_x"/>
                                              </p:val>
                                            </p:tav>
                                          </p:tavLst>
                                        </p:anim>
                                        <p:anim calcmode="lin" valueType="num">
                                          <p:cBhvr>
                                            <p:cTn id="68" dur="500" fill="hold"/>
                                            <p:tgtEl>
                                              <p:spTgt spid="41"/>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4"/>
                                            </p:tgtEl>
                                            <p:attrNameLst>
                                              <p:attrName>style.visibility</p:attrName>
                                            </p:attrNameLst>
                                          </p:cBhvr>
                                          <p:to>
                                            <p:strVal val="visible"/>
                                          </p:to>
                                        </p:set>
                                        <p:anim calcmode="lin" valueType="num">
                                          <p:cBhvr>
                                            <p:cTn id="71" dur="500" fill="hold"/>
                                            <p:tgtEl>
                                              <p:spTgt spid="44"/>
                                            </p:tgtEl>
                                            <p:attrNameLst>
                                              <p:attrName>ppt_w</p:attrName>
                                            </p:attrNameLst>
                                          </p:cBhvr>
                                          <p:tavLst>
                                            <p:tav tm="0">
                                              <p:val>
                                                <p:fltVal val="0"/>
                                              </p:val>
                                            </p:tav>
                                            <p:tav tm="100000">
                                              <p:val>
                                                <p:strVal val="#ppt_w"/>
                                              </p:val>
                                            </p:tav>
                                          </p:tavLst>
                                        </p:anim>
                                        <p:anim calcmode="lin" valueType="num">
                                          <p:cBhvr>
                                            <p:cTn id="72" dur="500" fill="hold"/>
                                            <p:tgtEl>
                                              <p:spTgt spid="44"/>
                                            </p:tgtEl>
                                            <p:attrNameLst>
                                              <p:attrName>ppt_h</p:attrName>
                                            </p:attrNameLst>
                                          </p:cBhvr>
                                          <p:tavLst>
                                            <p:tav tm="0">
                                              <p:val>
                                                <p:fltVal val="0"/>
                                              </p:val>
                                            </p:tav>
                                            <p:tav tm="100000">
                                              <p:val>
                                                <p:strVal val="#ppt_h"/>
                                              </p:val>
                                            </p:tav>
                                          </p:tavLst>
                                        </p:anim>
                                        <p:anim calcmode="lin" valueType="num">
                                          <p:cBhvr>
                                            <p:cTn id="73" dur="500" fill="hold"/>
                                            <p:tgtEl>
                                              <p:spTgt spid="44"/>
                                            </p:tgtEl>
                                            <p:attrNameLst>
                                              <p:attrName>ppt_x</p:attrName>
                                            </p:attrNameLst>
                                          </p:cBhvr>
                                          <p:tavLst>
                                            <p:tav tm="0">
                                              <p:val>
                                                <p:fltVal val="0.5"/>
                                              </p:val>
                                            </p:tav>
                                            <p:tav tm="100000">
                                              <p:val>
                                                <p:strVal val="#ppt_x"/>
                                              </p:val>
                                            </p:tav>
                                          </p:tavLst>
                                        </p:anim>
                                        <p:anim calcmode="lin" valueType="num">
                                          <p:cBhvr>
                                            <p:cTn id="74" dur="500" fill="hold"/>
                                            <p:tgtEl>
                                              <p:spTgt spid="44"/>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anim calcmode="lin" valueType="num">
                                          <p:cBhvr>
                                            <p:cTn id="79" dur="500" fill="hold"/>
                                            <p:tgtEl>
                                              <p:spTgt spid="47"/>
                                            </p:tgtEl>
                                            <p:attrNameLst>
                                              <p:attrName>ppt_x</p:attrName>
                                            </p:attrNameLst>
                                          </p:cBhvr>
                                          <p:tavLst>
                                            <p:tav tm="0">
                                              <p:val>
                                                <p:fltVal val="0.5"/>
                                              </p:val>
                                            </p:tav>
                                            <p:tav tm="100000">
                                              <p:val>
                                                <p:strVal val="#ppt_x"/>
                                              </p:val>
                                            </p:tav>
                                          </p:tavLst>
                                        </p:anim>
                                        <p:anim calcmode="lin" valueType="num">
                                          <p:cBhvr>
                                            <p:cTn id="80" dur="500" fill="hold"/>
                                            <p:tgtEl>
                                              <p:spTgt spid="47"/>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50"/>
                                            </p:tgtEl>
                                            <p:attrNameLst>
                                              <p:attrName>style.visibility</p:attrName>
                                            </p:attrNameLst>
                                          </p:cBhvr>
                                          <p:to>
                                            <p:strVal val="visible"/>
                                          </p:to>
                                        </p:set>
                                        <p:anim calcmode="lin" valueType="num">
                                          <p:cBhvr>
                                            <p:cTn id="83" dur="500" fill="hold"/>
                                            <p:tgtEl>
                                              <p:spTgt spid="50"/>
                                            </p:tgtEl>
                                            <p:attrNameLst>
                                              <p:attrName>ppt_w</p:attrName>
                                            </p:attrNameLst>
                                          </p:cBhvr>
                                          <p:tavLst>
                                            <p:tav tm="0">
                                              <p:val>
                                                <p:fltVal val="0"/>
                                              </p:val>
                                            </p:tav>
                                            <p:tav tm="100000">
                                              <p:val>
                                                <p:strVal val="#ppt_w"/>
                                              </p:val>
                                            </p:tav>
                                          </p:tavLst>
                                        </p:anim>
                                        <p:anim calcmode="lin" valueType="num">
                                          <p:cBhvr>
                                            <p:cTn id="84" dur="500" fill="hold"/>
                                            <p:tgtEl>
                                              <p:spTgt spid="50"/>
                                            </p:tgtEl>
                                            <p:attrNameLst>
                                              <p:attrName>ppt_h</p:attrName>
                                            </p:attrNameLst>
                                          </p:cBhvr>
                                          <p:tavLst>
                                            <p:tav tm="0">
                                              <p:val>
                                                <p:fltVal val="0"/>
                                              </p:val>
                                            </p:tav>
                                            <p:tav tm="100000">
                                              <p:val>
                                                <p:strVal val="#ppt_h"/>
                                              </p:val>
                                            </p:tav>
                                          </p:tavLst>
                                        </p:anim>
                                        <p:anim calcmode="lin" valueType="num">
                                          <p:cBhvr>
                                            <p:cTn id="85" dur="500" fill="hold"/>
                                            <p:tgtEl>
                                              <p:spTgt spid="50"/>
                                            </p:tgtEl>
                                            <p:attrNameLst>
                                              <p:attrName>ppt_x</p:attrName>
                                            </p:attrNameLst>
                                          </p:cBhvr>
                                          <p:tavLst>
                                            <p:tav tm="0">
                                              <p:val>
                                                <p:fltVal val="0.5"/>
                                              </p:val>
                                            </p:tav>
                                            <p:tav tm="100000">
                                              <p:val>
                                                <p:strVal val="#ppt_x"/>
                                              </p:val>
                                            </p:tav>
                                          </p:tavLst>
                                        </p:anim>
                                        <p:anim calcmode="lin" valueType="num">
                                          <p:cBhvr>
                                            <p:cTn id="86" dur="500" fill="hold"/>
                                            <p:tgtEl>
                                              <p:spTgt spid="50"/>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 calcmode="lin" valueType="num">
                                          <p:cBhvr>
                                            <p:cTn id="91" dur="500" fill="hold"/>
                                            <p:tgtEl>
                                              <p:spTgt spid="53"/>
                                            </p:tgtEl>
                                            <p:attrNameLst>
                                              <p:attrName>ppt_x</p:attrName>
                                            </p:attrNameLst>
                                          </p:cBhvr>
                                          <p:tavLst>
                                            <p:tav tm="0">
                                              <p:val>
                                                <p:fltVal val="0.5"/>
                                              </p:val>
                                            </p:tav>
                                            <p:tav tm="100000">
                                              <p:val>
                                                <p:strVal val="#ppt_x"/>
                                              </p:val>
                                            </p:tav>
                                          </p:tavLst>
                                        </p:anim>
                                        <p:anim calcmode="lin" valueType="num">
                                          <p:cBhvr>
                                            <p:cTn id="92" dur="500" fill="hold"/>
                                            <p:tgtEl>
                                              <p:spTgt spid="53"/>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6"/>
                                            </p:tgtEl>
                                            <p:attrNameLst>
                                              <p:attrName>style.visibility</p:attrName>
                                            </p:attrNameLst>
                                          </p:cBhvr>
                                          <p:to>
                                            <p:strVal val="visible"/>
                                          </p:to>
                                        </p:set>
                                        <p:anim calcmode="lin" valueType="num">
                                          <p:cBhvr>
                                            <p:cTn id="95" dur="500" fill="hold"/>
                                            <p:tgtEl>
                                              <p:spTgt spid="56"/>
                                            </p:tgtEl>
                                            <p:attrNameLst>
                                              <p:attrName>ppt_w</p:attrName>
                                            </p:attrNameLst>
                                          </p:cBhvr>
                                          <p:tavLst>
                                            <p:tav tm="0">
                                              <p:val>
                                                <p:fltVal val="0"/>
                                              </p:val>
                                            </p:tav>
                                            <p:tav tm="100000">
                                              <p:val>
                                                <p:strVal val="#ppt_w"/>
                                              </p:val>
                                            </p:tav>
                                          </p:tavLst>
                                        </p:anim>
                                        <p:anim calcmode="lin" valueType="num">
                                          <p:cBhvr>
                                            <p:cTn id="96" dur="500" fill="hold"/>
                                            <p:tgtEl>
                                              <p:spTgt spid="56"/>
                                            </p:tgtEl>
                                            <p:attrNameLst>
                                              <p:attrName>ppt_h</p:attrName>
                                            </p:attrNameLst>
                                          </p:cBhvr>
                                          <p:tavLst>
                                            <p:tav tm="0">
                                              <p:val>
                                                <p:fltVal val="0"/>
                                              </p:val>
                                            </p:tav>
                                            <p:tav tm="100000">
                                              <p:val>
                                                <p:strVal val="#ppt_h"/>
                                              </p:val>
                                            </p:tav>
                                          </p:tavLst>
                                        </p:anim>
                                        <p:anim calcmode="lin" valueType="num">
                                          <p:cBhvr>
                                            <p:cTn id="97" dur="500" fill="hold"/>
                                            <p:tgtEl>
                                              <p:spTgt spid="56"/>
                                            </p:tgtEl>
                                            <p:attrNameLst>
                                              <p:attrName>ppt_x</p:attrName>
                                            </p:attrNameLst>
                                          </p:cBhvr>
                                          <p:tavLst>
                                            <p:tav tm="0">
                                              <p:val>
                                                <p:fltVal val="0.5"/>
                                              </p:val>
                                            </p:tav>
                                            <p:tav tm="100000">
                                              <p:val>
                                                <p:strVal val="#ppt_x"/>
                                              </p:val>
                                            </p:tav>
                                          </p:tavLst>
                                        </p:anim>
                                        <p:anim calcmode="lin" valueType="num">
                                          <p:cBhvr>
                                            <p:cTn id="98" dur="500" fill="hold"/>
                                            <p:tgtEl>
                                              <p:spTgt spid="56"/>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9"/>
                                            </p:tgtEl>
                                            <p:attrNameLst>
                                              <p:attrName>style.visibility</p:attrName>
                                            </p:attrNameLst>
                                          </p:cBhvr>
                                          <p:to>
                                            <p:strVal val="visible"/>
                                          </p:to>
                                        </p:set>
                                        <p:anim calcmode="lin" valueType="num">
                                          <p:cBhvr>
                                            <p:cTn id="101" dur="500" fill="hold"/>
                                            <p:tgtEl>
                                              <p:spTgt spid="59"/>
                                            </p:tgtEl>
                                            <p:attrNameLst>
                                              <p:attrName>ppt_w</p:attrName>
                                            </p:attrNameLst>
                                          </p:cBhvr>
                                          <p:tavLst>
                                            <p:tav tm="0">
                                              <p:val>
                                                <p:fltVal val="0"/>
                                              </p:val>
                                            </p:tav>
                                            <p:tav tm="100000">
                                              <p:val>
                                                <p:strVal val="#ppt_w"/>
                                              </p:val>
                                            </p:tav>
                                          </p:tavLst>
                                        </p:anim>
                                        <p:anim calcmode="lin" valueType="num">
                                          <p:cBhvr>
                                            <p:cTn id="102" dur="500" fill="hold"/>
                                            <p:tgtEl>
                                              <p:spTgt spid="59"/>
                                            </p:tgtEl>
                                            <p:attrNameLst>
                                              <p:attrName>ppt_h</p:attrName>
                                            </p:attrNameLst>
                                          </p:cBhvr>
                                          <p:tavLst>
                                            <p:tav tm="0">
                                              <p:val>
                                                <p:fltVal val="0"/>
                                              </p:val>
                                            </p:tav>
                                            <p:tav tm="100000">
                                              <p:val>
                                                <p:strVal val="#ppt_h"/>
                                              </p:val>
                                            </p:tav>
                                          </p:tavLst>
                                        </p:anim>
                                        <p:anim calcmode="lin" valueType="num">
                                          <p:cBhvr>
                                            <p:cTn id="103" dur="500" fill="hold"/>
                                            <p:tgtEl>
                                              <p:spTgt spid="59"/>
                                            </p:tgtEl>
                                            <p:attrNameLst>
                                              <p:attrName>ppt_x</p:attrName>
                                            </p:attrNameLst>
                                          </p:cBhvr>
                                          <p:tavLst>
                                            <p:tav tm="0">
                                              <p:val>
                                                <p:fltVal val="0.5"/>
                                              </p:val>
                                            </p:tav>
                                            <p:tav tm="100000">
                                              <p:val>
                                                <p:strVal val="#ppt_x"/>
                                              </p:val>
                                            </p:tav>
                                          </p:tavLst>
                                        </p:anim>
                                        <p:anim calcmode="lin" valueType="num">
                                          <p:cBhvr>
                                            <p:cTn id="104" dur="500" fill="hold"/>
                                            <p:tgtEl>
                                              <p:spTgt spid="59"/>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500" fill="hold"/>
                                            <p:tgtEl>
                                              <p:spTgt spid="62"/>
                                            </p:tgtEl>
                                            <p:attrNameLst>
                                              <p:attrName>ppt_w</p:attrName>
                                            </p:attrNameLst>
                                          </p:cBhvr>
                                          <p:tavLst>
                                            <p:tav tm="0">
                                              <p:val>
                                                <p:fltVal val="0"/>
                                              </p:val>
                                            </p:tav>
                                            <p:tav tm="100000">
                                              <p:val>
                                                <p:strVal val="#ppt_w"/>
                                              </p:val>
                                            </p:tav>
                                          </p:tavLst>
                                        </p:anim>
                                        <p:anim calcmode="lin" valueType="num">
                                          <p:cBhvr>
                                            <p:cTn id="108" dur="500" fill="hold"/>
                                            <p:tgtEl>
                                              <p:spTgt spid="62"/>
                                            </p:tgtEl>
                                            <p:attrNameLst>
                                              <p:attrName>ppt_h</p:attrName>
                                            </p:attrNameLst>
                                          </p:cBhvr>
                                          <p:tavLst>
                                            <p:tav tm="0">
                                              <p:val>
                                                <p:fltVal val="0"/>
                                              </p:val>
                                            </p:tav>
                                            <p:tav tm="100000">
                                              <p:val>
                                                <p:strVal val="#ppt_h"/>
                                              </p:val>
                                            </p:tav>
                                          </p:tavLst>
                                        </p:anim>
                                        <p:anim calcmode="lin" valueType="num">
                                          <p:cBhvr>
                                            <p:cTn id="109" dur="500" fill="hold"/>
                                            <p:tgtEl>
                                              <p:spTgt spid="62"/>
                                            </p:tgtEl>
                                            <p:attrNameLst>
                                              <p:attrName>ppt_x</p:attrName>
                                            </p:attrNameLst>
                                          </p:cBhvr>
                                          <p:tavLst>
                                            <p:tav tm="0">
                                              <p:val>
                                                <p:fltVal val="0.5"/>
                                              </p:val>
                                            </p:tav>
                                            <p:tav tm="100000">
                                              <p:val>
                                                <p:strVal val="#ppt_x"/>
                                              </p:val>
                                            </p:tav>
                                          </p:tavLst>
                                        </p:anim>
                                        <p:anim calcmode="lin" valueType="num">
                                          <p:cBhvr>
                                            <p:cTn id="110" dur="500" fill="hold"/>
                                            <p:tgtEl>
                                              <p:spTgt spid="62"/>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5"/>
                                            </p:tgtEl>
                                            <p:attrNameLst>
                                              <p:attrName>style.visibility</p:attrName>
                                            </p:attrNameLst>
                                          </p:cBhvr>
                                          <p:to>
                                            <p:strVal val="visible"/>
                                          </p:to>
                                        </p:set>
                                        <p:anim calcmode="lin" valueType="num">
                                          <p:cBhvr>
                                            <p:cTn id="113" dur="500" fill="hold"/>
                                            <p:tgtEl>
                                              <p:spTgt spid="65"/>
                                            </p:tgtEl>
                                            <p:attrNameLst>
                                              <p:attrName>ppt_w</p:attrName>
                                            </p:attrNameLst>
                                          </p:cBhvr>
                                          <p:tavLst>
                                            <p:tav tm="0">
                                              <p:val>
                                                <p:fltVal val="0"/>
                                              </p:val>
                                            </p:tav>
                                            <p:tav tm="100000">
                                              <p:val>
                                                <p:strVal val="#ppt_w"/>
                                              </p:val>
                                            </p:tav>
                                          </p:tavLst>
                                        </p:anim>
                                        <p:anim calcmode="lin" valueType="num">
                                          <p:cBhvr>
                                            <p:cTn id="114" dur="500" fill="hold"/>
                                            <p:tgtEl>
                                              <p:spTgt spid="65"/>
                                            </p:tgtEl>
                                            <p:attrNameLst>
                                              <p:attrName>ppt_h</p:attrName>
                                            </p:attrNameLst>
                                          </p:cBhvr>
                                          <p:tavLst>
                                            <p:tav tm="0">
                                              <p:val>
                                                <p:fltVal val="0"/>
                                              </p:val>
                                            </p:tav>
                                            <p:tav tm="100000">
                                              <p:val>
                                                <p:strVal val="#ppt_h"/>
                                              </p:val>
                                            </p:tav>
                                          </p:tavLst>
                                        </p:anim>
                                        <p:anim calcmode="lin" valueType="num">
                                          <p:cBhvr>
                                            <p:cTn id="115" dur="500" fill="hold"/>
                                            <p:tgtEl>
                                              <p:spTgt spid="65"/>
                                            </p:tgtEl>
                                            <p:attrNameLst>
                                              <p:attrName>ppt_x</p:attrName>
                                            </p:attrNameLst>
                                          </p:cBhvr>
                                          <p:tavLst>
                                            <p:tav tm="0">
                                              <p:val>
                                                <p:fltVal val="0.5"/>
                                              </p:val>
                                            </p:tav>
                                            <p:tav tm="100000">
                                              <p:val>
                                                <p:strVal val="#ppt_x"/>
                                              </p:val>
                                            </p:tav>
                                          </p:tavLst>
                                        </p:anim>
                                        <p:anim calcmode="lin" valueType="num">
                                          <p:cBhvr>
                                            <p:cTn id="116" dur="500" fill="hold"/>
                                            <p:tgtEl>
                                              <p:spTgt spid="65"/>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8"/>
                                            </p:tgtEl>
                                            <p:attrNameLst>
                                              <p:attrName>style.visibility</p:attrName>
                                            </p:attrNameLst>
                                          </p:cBhvr>
                                          <p:to>
                                            <p:strVal val="visible"/>
                                          </p:to>
                                        </p:set>
                                        <p:anim calcmode="lin" valueType="num">
                                          <p:cBhvr>
                                            <p:cTn id="119" dur="500" fill="hold"/>
                                            <p:tgtEl>
                                              <p:spTgt spid="68"/>
                                            </p:tgtEl>
                                            <p:attrNameLst>
                                              <p:attrName>ppt_w</p:attrName>
                                            </p:attrNameLst>
                                          </p:cBhvr>
                                          <p:tavLst>
                                            <p:tav tm="0">
                                              <p:val>
                                                <p:fltVal val="0"/>
                                              </p:val>
                                            </p:tav>
                                            <p:tav tm="100000">
                                              <p:val>
                                                <p:strVal val="#ppt_w"/>
                                              </p:val>
                                            </p:tav>
                                          </p:tavLst>
                                        </p:anim>
                                        <p:anim calcmode="lin" valueType="num">
                                          <p:cBhvr>
                                            <p:cTn id="120" dur="500" fill="hold"/>
                                            <p:tgtEl>
                                              <p:spTgt spid="68"/>
                                            </p:tgtEl>
                                            <p:attrNameLst>
                                              <p:attrName>ppt_h</p:attrName>
                                            </p:attrNameLst>
                                          </p:cBhvr>
                                          <p:tavLst>
                                            <p:tav tm="0">
                                              <p:val>
                                                <p:fltVal val="0"/>
                                              </p:val>
                                            </p:tav>
                                            <p:tav tm="100000">
                                              <p:val>
                                                <p:strVal val="#ppt_h"/>
                                              </p:val>
                                            </p:tav>
                                          </p:tavLst>
                                        </p:anim>
                                        <p:anim calcmode="lin" valueType="num">
                                          <p:cBhvr>
                                            <p:cTn id="121" dur="500" fill="hold"/>
                                            <p:tgtEl>
                                              <p:spTgt spid="68"/>
                                            </p:tgtEl>
                                            <p:attrNameLst>
                                              <p:attrName>ppt_x</p:attrName>
                                            </p:attrNameLst>
                                          </p:cBhvr>
                                          <p:tavLst>
                                            <p:tav tm="0">
                                              <p:val>
                                                <p:fltVal val="0.5"/>
                                              </p:val>
                                            </p:tav>
                                            <p:tav tm="100000">
                                              <p:val>
                                                <p:strVal val="#ppt_x"/>
                                              </p:val>
                                            </p:tav>
                                          </p:tavLst>
                                        </p:anim>
                                        <p:anim calcmode="lin" valueType="num">
                                          <p:cBhvr>
                                            <p:cTn id="122" dur="500" fill="hold"/>
                                            <p:tgtEl>
                                              <p:spTgt spid="68"/>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71"/>
                                            </p:tgtEl>
                                            <p:attrNameLst>
                                              <p:attrName>style.visibility</p:attrName>
                                            </p:attrNameLst>
                                          </p:cBhvr>
                                          <p:to>
                                            <p:strVal val="visible"/>
                                          </p:to>
                                        </p:set>
                                        <p:anim calcmode="lin" valueType="num">
                                          <p:cBhvr>
                                            <p:cTn id="125" dur="500" fill="hold"/>
                                            <p:tgtEl>
                                              <p:spTgt spid="71"/>
                                            </p:tgtEl>
                                            <p:attrNameLst>
                                              <p:attrName>ppt_w</p:attrName>
                                            </p:attrNameLst>
                                          </p:cBhvr>
                                          <p:tavLst>
                                            <p:tav tm="0">
                                              <p:val>
                                                <p:fltVal val="0"/>
                                              </p:val>
                                            </p:tav>
                                            <p:tav tm="100000">
                                              <p:val>
                                                <p:strVal val="#ppt_w"/>
                                              </p:val>
                                            </p:tav>
                                          </p:tavLst>
                                        </p:anim>
                                        <p:anim calcmode="lin" valueType="num">
                                          <p:cBhvr>
                                            <p:cTn id="126" dur="500" fill="hold"/>
                                            <p:tgtEl>
                                              <p:spTgt spid="71"/>
                                            </p:tgtEl>
                                            <p:attrNameLst>
                                              <p:attrName>ppt_h</p:attrName>
                                            </p:attrNameLst>
                                          </p:cBhvr>
                                          <p:tavLst>
                                            <p:tav tm="0">
                                              <p:val>
                                                <p:fltVal val="0"/>
                                              </p:val>
                                            </p:tav>
                                            <p:tav tm="100000">
                                              <p:val>
                                                <p:strVal val="#ppt_h"/>
                                              </p:val>
                                            </p:tav>
                                          </p:tavLst>
                                        </p:anim>
                                        <p:anim calcmode="lin" valueType="num">
                                          <p:cBhvr>
                                            <p:cTn id="127" dur="500" fill="hold"/>
                                            <p:tgtEl>
                                              <p:spTgt spid="71"/>
                                            </p:tgtEl>
                                            <p:attrNameLst>
                                              <p:attrName>ppt_x</p:attrName>
                                            </p:attrNameLst>
                                          </p:cBhvr>
                                          <p:tavLst>
                                            <p:tav tm="0">
                                              <p:val>
                                                <p:fltVal val="0.5"/>
                                              </p:val>
                                            </p:tav>
                                            <p:tav tm="100000">
                                              <p:val>
                                                <p:strVal val="#ppt_x"/>
                                              </p:val>
                                            </p:tav>
                                          </p:tavLst>
                                        </p:anim>
                                        <p:anim calcmode="lin" valueType="num">
                                          <p:cBhvr>
                                            <p:cTn id="128" dur="500" fill="hold"/>
                                            <p:tgtEl>
                                              <p:spTgt spid="71"/>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4"/>
                                            </p:tgtEl>
                                            <p:attrNameLst>
                                              <p:attrName>style.visibility</p:attrName>
                                            </p:attrNameLst>
                                          </p:cBhvr>
                                          <p:to>
                                            <p:strVal val="visible"/>
                                          </p:to>
                                        </p:set>
                                        <p:anim calcmode="lin" valueType="num">
                                          <p:cBhvr>
                                            <p:cTn id="131" dur="500" fill="hold"/>
                                            <p:tgtEl>
                                              <p:spTgt spid="74"/>
                                            </p:tgtEl>
                                            <p:attrNameLst>
                                              <p:attrName>ppt_w</p:attrName>
                                            </p:attrNameLst>
                                          </p:cBhvr>
                                          <p:tavLst>
                                            <p:tav tm="0">
                                              <p:val>
                                                <p:fltVal val="0"/>
                                              </p:val>
                                            </p:tav>
                                            <p:tav tm="100000">
                                              <p:val>
                                                <p:strVal val="#ppt_w"/>
                                              </p:val>
                                            </p:tav>
                                          </p:tavLst>
                                        </p:anim>
                                        <p:anim calcmode="lin" valueType="num">
                                          <p:cBhvr>
                                            <p:cTn id="132" dur="500" fill="hold"/>
                                            <p:tgtEl>
                                              <p:spTgt spid="74"/>
                                            </p:tgtEl>
                                            <p:attrNameLst>
                                              <p:attrName>ppt_h</p:attrName>
                                            </p:attrNameLst>
                                          </p:cBhvr>
                                          <p:tavLst>
                                            <p:tav tm="0">
                                              <p:val>
                                                <p:fltVal val="0"/>
                                              </p:val>
                                            </p:tav>
                                            <p:tav tm="100000">
                                              <p:val>
                                                <p:strVal val="#ppt_h"/>
                                              </p:val>
                                            </p:tav>
                                          </p:tavLst>
                                        </p:anim>
                                        <p:anim calcmode="lin" valueType="num">
                                          <p:cBhvr>
                                            <p:cTn id="133" dur="500" fill="hold"/>
                                            <p:tgtEl>
                                              <p:spTgt spid="74"/>
                                            </p:tgtEl>
                                            <p:attrNameLst>
                                              <p:attrName>ppt_x</p:attrName>
                                            </p:attrNameLst>
                                          </p:cBhvr>
                                          <p:tavLst>
                                            <p:tav tm="0">
                                              <p:val>
                                                <p:fltVal val="0.5"/>
                                              </p:val>
                                            </p:tav>
                                            <p:tav tm="100000">
                                              <p:val>
                                                <p:strVal val="#ppt_x"/>
                                              </p:val>
                                            </p:tav>
                                          </p:tavLst>
                                        </p:anim>
                                        <p:anim calcmode="lin" valueType="num">
                                          <p:cBhvr>
                                            <p:cTn id="134" dur="500" fill="hold"/>
                                            <p:tgtEl>
                                              <p:spTgt spid="74"/>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8"/>
                                            </p:tgtEl>
                                          </p:cBhvr>
                                        </p:animEffect>
                                        <p:animScale>
                                          <p:cBhvr>
                                            <p:cTn id="137" dur="250" autoRev="1" fill="hold"/>
                                            <p:tgtEl>
                                              <p:spTgt spid="38"/>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9"/>
                                            </p:tgtEl>
                                          </p:cBhvr>
                                        </p:animEffect>
                                        <p:animScale>
                                          <p:cBhvr>
                                            <p:cTn id="140" dur="250" autoRev="1" fill="hold"/>
                                            <p:tgtEl>
                                              <p:spTgt spid="59"/>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5"/>
                                            </p:tgtEl>
                                          </p:cBhvr>
                                        </p:animEffect>
                                        <p:animScale>
                                          <p:cBhvr>
                                            <p:cTn id="143" dur="250" autoRev="1" fill="hold"/>
                                            <p:tgtEl>
                                              <p:spTgt spid="65"/>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8"/>
                                            </p:tgtEl>
                                          </p:cBhvr>
                                        </p:animEffect>
                                        <p:animScale>
                                          <p:cBhvr>
                                            <p:cTn id="146" dur="250" autoRev="1" fill="hold"/>
                                            <p:tgtEl>
                                              <p:spTgt spid="68"/>
                                            </p:tgtEl>
                                          </p:cBhvr>
                                          <p:by x="105000" y="105000"/>
                                        </p:animScale>
                                      </p:childTnLst>
                                    </p:cTn>
                                  </p:par>
                                </p:childTnLst>
                              </p:cTn>
                            </p:par>
                            <p:par>
                              <p:cTn id="147" fill="hold">
                                <p:stCondLst>
                                  <p:cond delay="7310"/>
                                </p:stCondLst>
                                <p:childTnLst>
                                  <p:par>
                                    <p:cTn id="148" presetID="10" presetClass="entr" presetSubtype="0" fill="hold" grpId="0"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24" grpId="0" animBg="1"/>
          <p:bldP spid="12" grpId="0"/>
          <p:bldP spid="14" grpId="0"/>
          <p:bldP spid="32" grpId="0"/>
          <p:bldP spid="33" grpId="0"/>
          <p:bldP spid="34" grpId="0"/>
          <p:bldP spid="35" grpId="0"/>
          <p:bldP spid="36" grpId="0"/>
          <p:bldP spid="37" grpId="0"/>
          <p:bldP spid="7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工作完成概述</a:t>
            </a:r>
            <a:endParaRPr lang="zh-CN" altLang="en-US" dirty="0"/>
          </a:p>
        </p:txBody>
      </p:sp>
      <p:sp>
        <p:nvSpPr>
          <p:cNvPr id="3" name="Freeform 7"/>
          <p:cNvSpPr/>
          <p:nvPr/>
        </p:nvSpPr>
        <p:spPr>
          <a:xfrm>
            <a:off x="0" y="2104333"/>
            <a:ext cx="6038850" cy="1225494"/>
          </a:xfrm>
          <a:custGeom>
            <a:avLst/>
            <a:gdLst>
              <a:gd name="connsiteX0" fmla="*/ 0 w 6781800"/>
              <a:gd name="connsiteY0" fmla="*/ 299838 h 1215160"/>
              <a:gd name="connsiteX1" fmla="*/ 2705100 w 6781800"/>
              <a:gd name="connsiteY1" fmla="*/ 52188 h 1215160"/>
              <a:gd name="connsiteX2" fmla="*/ 5619750 w 6781800"/>
              <a:gd name="connsiteY2" fmla="*/ 1195188 h 1215160"/>
              <a:gd name="connsiteX3" fmla="*/ 6781800 w 6781800"/>
              <a:gd name="connsiteY3" fmla="*/ 757038 h 1215160"/>
              <a:gd name="connsiteX0" fmla="*/ 0 w 6038850"/>
              <a:gd name="connsiteY0" fmla="*/ 299838 h 1304686"/>
              <a:gd name="connsiteX1" fmla="*/ 2705100 w 6038850"/>
              <a:gd name="connsiteY1" fmla="*/ 52188 h 1304686"/>
              <a:gd name="connsiteX2" fmla="*/ 5619750 w 6038850"/>
              <a:gd name="connsiteY2" fmla="*/ 1195188 h 1304686"/>
              <a:gd name="connsiteX3" fmla="*/ 6038850 w 6038850"/>
              <a:gd name="connsiteY3" fmla="*/ 1176138 h 1304686"/>
              <a:gd name="connsiteX0" fmla="*/ 0 w 6038850"/>
              <a:gd name="connsiteY0" fmla="*/ 287550 h 1218694"/>
              <a:gd name="connsiteX1" fmla="*/ 2705100 w 6038850"/>
              <a:gd name="connsiteY1" fmla="*/ 39900 h 1218694"/>
              <a:gd name="connsiteX2" fmla="*/ 4832350 w 6038850"/>
              <a:gd name="connsiteY2" fmla="*/ 1005100 h 1218694"/>
              <a:gd name="connsiteX3" fmla="*/ 6038850 w 6038850"/>
              <a:gd name="connsiteY3" fmla="*/ 1163850 h 1218694"/>
              <a:gd name="connsiteX0" fmla="*/ 0 w 6038850"/>
              <a:gd name="connsiteY0" fmla="*/ 287550 h 1225494"/>
              <a:gd name="connsiteX1" fmla="*/ 2705100 w 6038850"/>
              <a:gd name="connsiteY1" fmla="*/ 39900 h 1225494"/>
              <a:gd name="connsiteX2" fmla="*/ 4832350 w 6038850"/>
              <a:gd name="connsiteY2" fmla="*/ 1005100 h 1225494"/>
              <a:gd name="connsiteX3" fmla="*/ 6038850 w 6038850"/>
              <a:gd name="connsiteY3" fmla="*/ 1163850 h 1225494"/>
            </a:gdLst>
            <a:ahLst/>
            <a:cxnLst>
              <a:cxn ang="0">
                <a:pos x="connsiteX0" y="connsiteY0"/>
              </a:cxn>
              <a:cxn ang="0">
                <a:pos x="connsiteX1" y="connsiteY1"/>
              </a:cxn>
              <a:cxn ang="0">
                <a:pos x="connsiteX2" y="connsiteY2"/>
              </a:cxn>
              <a:cxn ang="0">
                <a:pos x="connsiteX3" y="connsiteY3"/>
              </a:cxn>
            </a:cxnLst>
            <a:rect l="l" t="t" r="r" b="b"/>
            <a:pathLst>
              <a:path w="6038850" h="1225494">
                <a:moveTo>
                  <a:pt x="0" y="287550"/>
                </a:moveTo>
                <a:cubicBezTo>
                  <a:pt x="884237" y="89112"/>
                  <a:pt x="1899708" y="-79692"/>
                  <a:pt x="2705100" y="39900"/>
                </a:cubicBezTo>
                <a:cubicBezTo>
                  <a:pt x="3510492" y="159492"/>
                  <a:pt x="4371975" y="786025"/>
                  <a:pt x="4832350" y="1005100"/>
                </a:cubicBezTo>
                <a:cubicBezTo>
                  <a:pt x="5292725" y="1224175"/>
                  <a:pt x="5829300" y="1285558"/>
                  <a:pt x="6038850" y="1163850"/>
                </a:cubicBezTo>
              </a:path>
            </a:pathLst>
          </a:custGeom>
          <a:ln w="12700" cmpd="sng">
            <a:solidFill>
              <a:schemeClr val="accent3">
                <a:lumMod val="50000"/>
              </a:schemeClr>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grpSp>
        <p:nvGrpSpPr>
          <p:cNvPr id="4" name="组合 3"/>
          <p:cNvGrpSpPr/>
          <p:nvPr/>
        </p:nvGrpSpPr>
        <p:grpSpPr>
          <a:xfrm>
            <a:off x="6054436" y="2523719"/>
            <a:ext cx="849821" cy="635481"/>
            <a:chOff x="6054436" y="2405136"/>
            <a:chExt cx="849821" cy="635481"/>
          </a:xfrm>
          <a:effectLst>
            <a:outerShdw blurRad="50800" dist="38100" dir="5400000" algn="t" rotWithShape="0">
              <a:prstClr val="black">
                <a:alpha val="40000"/>
              </a:prstClr>
            </a:outerShdw>
          </a:effectLst>
        </p:grpSpPr>
        <p:sp>
          <p:nvSpPr>
            <p:cNvPr id="5" name="Freeform 133"/>
            <p:cNvSpPr>
              <a:spLocks/>
            </p:cNvSpPr>
            <p:nvPr/>
          </p:nvSpPr>
          <p:spPr bwMode="auto">
            <a:xfrm rot="2700000" flipH="1">
              <a:off x="6116557" y="2789035"/>
              <a:ext cx="189461" cy="313703"/>
            </a:xfrm>
            <a:custGeom>
              <a:avLst/>
              <a:gdLst>
                <a:gd name="T0" fmla="*/ 7566 w 397"/>
                <a:gd name="T1" fmla="*/ 1009717 h 659"/>
                <a:gd name="T2" fmla="*/ 0 w 397"/>
                <a:gd name="T3" fmla="*/ 1009717 h 659"/>
                <a:gd name="T4" fmla="*/ 0 w 397"/>
                <a:gd name="T5" fmla="*/ 1009717 h 659"/>
                <a:gd name="T6" fmla="*/ 11348 w 397"/>
                <a:gd name="T7" fmla="*/ 1021020 h 659"/>
                <a:gd name="T8" fmla="*/ 15131 w 397"/>
                <a:gd name="T9" fmla="*/ 1062464 h 659"/>
                <a:gd name="T10" fmla="*/ 18914 w 397"/>
                <a:gd name="T11" fmla="*/ 1069999 h 659"/>
                <a:gd name="T12" fmla="*/ 181575 w 397"/>
                <a:gd name="T13" fmla="*/ 1574858 h 659"/>
                <a:gd name="T14" fmla="*/ 348019 w 397"/>
                <a:gd name="T15" fmla="*/ 1092605 h 659"/>
                <a:gd name="T16" fmla="*/ 650644 w 397"/>
                <a:gd name="T17" fmla="*/ 1661513 h 659"/>
                <a:gd name="T18" fmla="*/ 548508 w 397"/>
                <a:gd name="T19" fmla="*/ 2124928 h 659"/>
                <a:gd name="T20" fmla="*/ 760345 w 397"/>
                <a:gd name="T21" fmla="*/ 2482850 h 659"/>
                <a:gd name="T22" fmla="*/ 650644 w 397"/>
                <a:gd name="T23" fmla="*/ 2275632 h 659"/>
                <a:gd name="T24" fmla="*/ 688472 w 397"/>
                <a:gd name="T25" fmla="*/ 1989294 h 659"/>
                <a:gd name="T26" fmla="*/ 866264 w 397"/>
                <a:gd name="T27" fmla="*/ 1740632 h 659"/>
                <a:gd name="T28" fmla="*/ 1028925 w 397"/>
                <a:gd name="T29" fmla="*/ 1454295 h 659"/>
                <a:gd name="T30" fmla="*/ 1059187 w 397"/>
                <a:gd name="T31" fmla="*/ 1363872 h 659"/>
                <a:gd name="T32" fmla="*/ 1161323 w 397"/>
                <a:gd name="T33" fmla="*/ 1823520 h 659"/>
                <a:gd name="T34" fmla="*/ 1229414 w 397"/>
                <a:gd name="T35" fmla="*/ 1529647 h 659"/>
                <a:gd name="T36" fmla="*/ 1399640 w 397"/>
                <a:gd name="T37" fmla="*/ 745985 h 659"/>
                <a:gd name="T38" fmla="*/ 714951 w 397"/>
                <a:gd name="T39" fmla="*/ 0 h 659"/>
                <a:gd name="T40" fmla="*/ 11348 w 397"/>
                <a:gd name="T41" fmla="*/ 956971 h 659"/>
                <a:gd name="T42" fmla="*/ 7566 w 397"/>
                <a:gd name="T43" fmla="*/ 1009717 h 6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97" h="659">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rgbClr val="F15A2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6" name="Freeform 134"/>
            <p:cNvSpPr>
              <a:spLocks/>
            </p:cNvSpPr>
            <p:nvPr/>
          </p:nvSpPr>
          <p:spPr bwMode="auto">
            <a:xfrm rot="2700000" flipH="1">
              <a:off x="6176406" y="2803550"/>
              <a:ext cx="154413" cy="197568"/>
            </a:xfrm>
            <a:custGeom>
              <a:avLst/>
              <a:gdLst>
                <a:gd name="T0" fmla="*/ 581760 w 324"/>
                <a:gd name="T1" fmla="*/ 0 h 415"/>
                <a:gd name="T2" fmla="*/ 1148410 w 324"/>
                <a:gd name="T3" fmla="*/ 648083 h 415"/>
                <a:gd name="T4" fmla="*/ 1152187 w 324"/>
                <a:gd name="T5" fmla="*/ 655619 h 415"/>
                <a:gd name="T6" fmla="*/ 1152187 w 324"/>
                <a:gd name="T7" fmla="*/ 663154 h 415"/>
                <a:gd name="T8" fmla="*/ 1042635 w 324"/>
                <a:gd name="T9" fmla="*/ 1273558 h 415"/>
                <a:gd name="T10" fmla="*/ 963304 w 324"/>
                <a:gd name="T11" fmla="*/ 983428 h 415"/>
                <a:gd name="T12" fmla="*/ 868863 w 324"/>
                <a:gd name="T13" fmla="*/ 1137913 h 415"/>
                <a:gd name="T14" fmla="*/ 642203 w 324"/>
                <a:gd name="T15" fmla="*/ 1552384 h 415"/>
                <a:gd name="T16" fmla="*/ 630870 w 324"/>
                <a:gd name="T17" fmla="*/ 1563688 h 415"/>
                <a:gd name="T18" fmla="*/ 630870 w 324"/>
                <a:gd name="T19" fmla="*/ 1541080 h 415"/>
                <a:gd name="T20" fmla="*/ 245548 w 324"/>
                <a:gd name="T21" fmla="*/ 859086 h 415"/>
                <a:gd name="T22" fmla="*/ 196439 w 324"/>
                <a:gd name="T23" fmla="*/ 862854 h 415"/>
                <a:gd name="T24" fmla="*/ 7555 w 324"/>
                <a:gd name="T25" fmla="*/ 964588 h 415"/>
                <a:gd name="T26" fmla="*/ 3778 w 324"/>
                <a:gd name="T27" fmla="*/ 945749 h 415"/>
                <a:gd name="T28" fmla="*/ 3778 w 324"/>
                <a:gd name="T29" fmla="*/ 938213 h 415"/>
                <a:gd name="T30" fmla="*/ 0 w 324"/>
                <a:gd name="T31" fmla="*/ 900534 h 415"/>
                <a:gd name="T32" fmla="*/ 0 w 324"/>
                <a:gd name="T33" fmla="*/ 889230 h 415"/>
                <a:gd name="T34" fmla="*/ 0 w 324"/>
                <a:gd name="T35" fmla="*/ 840247 h 415"/>
                <a:gd name="T36" fmla="*/ 581760 w 324"/>
                <a:gd name="T37" fmla="*/ 0 h 4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4" h="415">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7931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7" name="Freeform 135"/>
            <p:cNvSpPr>
              <a:spLocks/>
            </p:cNvSpPr>
            <p:nvPr/>
          </p:nvSpPr>
          <p:spPr bwMode="auto">
            <a:xfrm rot="2700000" flipH="1">
              <a:off x="6216128" y="2815389"/>
              <a:ext cx="101140" cy="142811"/>
            </a:xfrm>
            <a:custGeom>
              <a:avLst/>
              <a:gdLst>
                <a:gd name="T0" fmla="*/ 162607 w 212"/>
                <a:gd name="T1" fmla="*/ 535009 h 300"/>
                <a:gd name="T2" fmla="*/ 128573 w 212"/>
                <a:gd name="T3" fmla="*/ 535009 h 300"/>
                <a:gd name="T4" fmla="*/ 3782 w 212"/>
                <a:gd name="T5" fmla="*/ 599059 h 300"/>
                <a:gd name="T6" fmla="*/ 3782 w 212"/>
                <a:gd name="T7" fmla="*/ 587756 h 300"/>
                <a:gd name="T8" fmla="*/ 3782 w 212"/>
                <a:gd name="T9" fmla="*/ 583988 h 300"/>
                <a:gd name="T10" fmla="*/ 0 w 212"/>
                <a:gd name="T11" fmla="*/ 557615 h 300"/>
                <a:gd name="T12" fmla="*/ 0 w 212"/>
                <a:gd name="T13" fmla="*/ 550079 h 300"/>
                <a:gd name="T14" fmla="*/ 0 w 212"/>
                <a:gd name="T15" fmla="*/ 523706 h 300"/>
                <a:gd name="T16" fmla="*/ 381936 w 212"/>
                <a:gd name="T17" fmla="*/ 0 h 300"/>
                <a:gd name="T18" fmla="*/ 752528 w 212"/>
                <a:gd name="T19" fmla="*/ 403140 h 300"/>
                <a:gd name="T20" fmla="*/ 756309 w 212"/>
                <a:gd name="T21" fmla="*/ 406908 h 300"/>
                <a:gd name="T22" fmla="*/ 756309 w 212"/>
                <a:gd name="T23" fmla="*/ 410676 h 300"/>
                <a:gd name="T24" fmla="*/ 684460 w 212"/>
                <a:gd name="T25" fmla="*/ 791210 h 300"/>
                <a:gd name="T26" fmla="*/ 631518 w 212"/>
                <a:gd name="T27" fmla="*/ 610362 h 300"/>
                <a:gd name="T28" fmla="*/ 567232 w 212"/>
                <a:gd name="T29" fmla="*/ 704554 h 300"/>
                <a:gd name="T30" fmla="*/ 457567 w 212"/>
                <a:gd name="T31" fmla="*/ 1130300 h 300"/>
                <a:gd name="T32" fmla="*/ 162607 w 212"/>
                <a:gd name="T33" fmla="*/ 535009 h 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2" h="30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BB03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8" name="Freeform 107"/>
            <p:cNvSpPr>
              <a:spLocks/>
            </p:cNvSpPr>
            <p:nvPr/>
          </p:nvSpPr>
          <p:spPr bwMode="auto">
            <a:xfrm rot="2700000" flipH="1">
              <a:off x="6219230" y="2554544"/>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288 w 10000"/>
                <a:gd name="connsiteY10" fmla="*/ 8384 h 10000"/>
                <a:gd name="connsiteX11" fmla="*/ 3910 w 10000"/>
                <a:gd name="connsiteY11" fmla="*/ 6283 h 10000"/>
                <a:gd name="connsiteX12" fmla="*/ 3910 w 10000"/>
                <a:gd name="connsiteY12" fmla="*/ 6263 h 10000"/>
                <a:gd name="connsiteX13" fmla="*/ 1346 w 10000"/>
                <a:gd name="connsiteY13" fmla="*/ 5333 h 10000"/>
                <a:gd name="connsiteX14" fmla="*/ 0 w 10000"/>
                <a:gd name="connsiteY14" fmla="*/ 3172 h 10000"/>
                <a:gd name="connsiteX15" fmla="*/ 5000 w 10000"/>
                <a:gd name="connsiteY15" fmla="*/ 0 h 10000"/>
                <a:gd name="connsiteX0" fmla="*/ 5000 w 10000"/>
                <a:gd name="connsiteY0" fmla="*/ 0 h 10086"/>
                <a:gd name="connsiteX1" fmla="*/ 10000 w 10000"/>
                <a:gd name="connsiteY1" fmla="*/ 3212 h 10086"/>
                <a:gd name="connsiteX2" fmla="*/ 10000 w 10000"/>
                <a:gd name="connsiteY2" fmla="*/ 3293 h 10086"/>
                <a:gd name="connsiteX3" fmla="*/ 10000 w 10000"/>
                <a:gd name="connsiteY3" fmla="*/ 3293 h 10086"/>
                <a:gd name="connsiteX4" fmla="*/ 6795 w 10000"/>
                <a:gd name="connsiteY4" fmla="*/ 9697 h 10086"/>
                <a:gd name="connsiteX5" fmla="*/ 6635 w 10000"/>
                <a:gd name="connsiteY5" fmla="*/ 9818 h 10086"/>
                <a:gd name="connsiteX6" fmla="*/ 6635 w 10000"/>
                <a:gd name="connsiteY6" fmla="*/ 9818 h 10086"/>
                <a:gd name="connsiteX7" fmla="*/ 6635 w 10000"/>
                <a:gd name="connsiteY7" fmla="*/ 9818 h 10086"/>
                <a:gd name="connsiteX8" fmla="*/ 5897 w 10000"/>
                <a:gd name="connsiteY8" fmla="*/ 10000 h 10086"/>
                <a:gd name="connsiteX9" fmla="*/ 5288 w 10000"/>
                <a:gd name="connsiteY9" fmla="*/ 8384 h 10086"/>
                <a:gd name="connsiteX10" fmla="*/ 3910 w 10000"/>
                <a:gd name="connsiteY10" fmla="*/ 6283 h 10086"/>
                <a:gd name="connsiteX11" fmla="*/ 3910 w 10000"/>
                <a:gd name="connsiteY11" fmla="*/ 6263 h 10086"/>
                <a:gd name="connsiteX12" fmla="*/ 1346 w 10000"/>
                <a:gd name="connsiteY12" fmla="*/ 5333 h 10086"/>
                <a:gd name="connsiteX13" fmla="*/ 0 w 10000"/>
                <a:gd name="connsiteY13" fmla="*/ 3172 h 10086"/>
                <a:gd name="connsiteX14" fmla="*/ 5000 w 10000"/>
                <a:gd name="connsiteY14" fmla="*/ 0 h 1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9954CC">
                <a:alpha val="73000"/>
              </a:srgbClr>
            </a:solidFill>
            <a:ln>
              <a:noFill/>
            </a:ln>
          </p:spPr>
          <p:txBody>
            <a:bodyPr/>
            <a:lstStyle/>
            <a:p>
              <a:endParaRPr lang="en-US" dirty="0"/>
            </a:p>
          </p:txBody>
        </p:sp>
        <p:sp>
          <p:nvSpPr>
            <p:cNvPr id="9" name="Freeform 107"/>
            <p:cNvSpPr>
              <a:spLocks/>
            </p:cNvSpPr>
            <p:nvPr/>
          </p:nvSpPr>
          <p:spPr bwMode="auto">
            <a:xfrm rot="2700000">
              <a:off x="6369742" y="2705056"/>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288 w 10000"/>
                <a:gd name="connsiteY10" fmla="*/ 8384 h 10000"/>
                <a:gd name="connsiteX11" fmla="*/ 3910 w 10000"/>
                <a:gd name="connsiteY11" fmla="*/ 6283 h 10000"/>
                <a:gd name="connsiteX12" fmla="*/ 3910 w 10000"/>
                <a:gd name="connsiteY12" fmla="*/ 6263 h 10000"/>
                <a:gd name="connsiteX13" fmla="*/ 1346 w 10000"/>
                <a:gd name="connsiteY13" fmla="*/ 5333 h 10000"/>
                <a:gd name="connsiteX14" fmla="*/ 0 w 10000"/>
                <a:gd name="connsiteY14" fmla="*/ 3172 h 10000"/>
                <a:gd name="connsiteX15" fmla="*/ 5000 w 10000"/>
                <a:gd name="connsiteY15" fmla="*/ 0 h 10000"/>
                <a:gd name="connsiteX0" fmla="*/ 5000 w 10000"/>
                <a:gd name="connsiteY0" fmla="*/ 0 h 10086"/>
                <a:gd name="connsiteX1" fmla="*/ 10000 w 10000"/>
                <a:gd name="connsiteY1" fmla="*/ 3212 h 10086"/>
                <a:gd name="connsiteX2" fmla="*/ 10000 w 10000"/>
                <a:gd name="connsiteY2" fmla="*/ 3293 h 10086"/>
                <a:gd name="connsiteX3" fmla="*/ 10000 w 10000"/>
                <a:gd name="connsiteY3" fmla="*/ 3293 h 10086"/>
                <a:gd name="connsiteX4" fmla="*/ 6795 w 10000"/>
                <a:gd name="connsiteY4" fmla="*/ 9697 h 10086"/>
                <a:gd name="connsiteX5" fmla="*/ 6635 w 10000"/>
                <a:gd name="connsiteY5" fmla="*/ 9818 h 10086"/>
                <a:gd name="connsiteX6" fmla="*/ 6635 w 10000"/>
                <a:gd name="connsiteY6" fmla="*/ 9818 h 10086"/>
                <a:gd name="connsiteX7" fmla="*/ 6635 w 10000"/>
                <a:gd name="connsiteY7" fmla="*/ 9818 h 10086"/>
                <a:gd name="connsiteX8" fmla="*/ 5897 w 10000"/>
                <a:gd name="connsiteY8" fmla="*/ 10000 h 10086"/>
                <a:gd name="connsiteX9" fmla="*/ 5288 w 10000"/>
                <a:gd name="connsiteY9" fmla="*/ 8384 h 10086"/>
                <a:gd name="connsiteX10" fmla="*/ 3910 w 10000"/>
                <a:gd name="connsiteY10" fmla="*/ 6283 h 10086"/>
                <a:gd name="connsiteX11" fmla="*/ 3910 w 10000"/>
                <a:gd name="connsiteY11" fmla="*/ 6263 h 10086"/>
                <a:gd name="connsiteX12" fmla="*/ 1346 w 10000"/>
                <a:gd name="connsiteY12" fmla="*/ 5333 h 10086"/>
                <a:gd name="connsiteX13" fmla="*/ 0 w 10000"/>
                <a:gd name="connsiteY13" fmla="*/ 3172 h 10086"/>
                <a:gd name="connsiteX14" fmla="*/ 5000 w 10000"/>
                <a:gd name="connsiteY14" fmla="*/ 0 h 1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9954CC">
                <a:alpha val="73000"/>
              </a:srgbClr>
            </a:solidFill>
            <a:ln>
              <a:noFill/>
            </a:ln>
          </p:spPr>
          <p:txBody>
            <a:bodyPr/>
            <a:lstStyle/>
            <a:p>
              <a:endParaRPr lang="en-US" dirty="0"/>
            </a:p>
          </p:txBody>
        </p:sp>
        <p:sp>
          <p:nvSpPr>
            <p:cNvPr id="10" name="Freeform 108"/>
            <p:cNvSpPr>
              <a:spLocks/>
            </p:cNvSpPr>
            <p:nvPr/>
          </p:nvSpPr>
          <p:spPr bwMode="auto">
            <a:xfrm rot="2700000">
              <a:off x="6407803" y="2259335"/>
              <a:ext cx="350653" cy="642255"/>
            </a:xfrm>
            <a:custGeom>
              <a:avLst/>
              <a:gdLst>
                <a:gd name="T0" fmla="*/ 1122363 w 596"/>
                <a:gd name="T1" fmla="*/ 4105275 h 1092"/>
                <a:gd name="T2" fmla="*/ 598844 w 596"/>
                <a:gd name="T3" fmla="*/ 4105275 h 1092"/>
                <a:gd name="T4" fmla="*/ 79093 w 596"/>
                <a:gd name="T5" fmla="*/ 1928577 h 1092"/>
                <a:gd name="T6" fmla="*/ 1122363 w 596"/>
                <a:gd name="T7" fmla="*/ 0 h 1092"/>
                <a:gd name="T8" fmla="*/ 1126129 w 596"/>
                <a:gd name="T9" fmla="*/ 0 h 1092"/>
                <a:gd name="T10" fmla="*/ 2165632 w 596"/>
                <a:gd name="T11" fmla="*/ 1928577 h 1092"/>
                <a:gd name="T12" fmla="*/ 1645881 w 596"/>
                <a:gd name="T13" fmla="*/ 4105275 h 1092"/>
                <a:gd name="T14" fmla="*/ 1122363 w 596"/>
                <a:gd name="T15" fmla="*/ 4105275 h 10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6" h="1092">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rgbClr val="7030A0"/>
            </a:solidFill>
            <a:ln>
              <a:noFill/>
            </a:ln>
          </p:spPr>
          <p:txBody>
            <a:bodyPr/>
            <a:lstStyle/>
            <a:p>
              <a:endParaRPr lang="en-US" dirty="0"/>
            </a:p>
          </p:txBody>
        </p:sp>
        <p:sp>
          <p:nvSpPr>
            <p:cNvPr id="11" name="Oval 113"/>
            <p:cNvSpPr>
              <a:spLocks noChangeArrowheads="1"/>
            </p:cNvSpPr>
            <p:nvPr/>
          </p:nvSpPr>
          <p:spPr bwMode="auto">
            <a:xfrm rot="2700000">
              <a:off x="6568043" y="2481147"/>
              <a:ext cx="117123" cy="114085"/>
            </a:xfrm>
            <a:prstGeom prst="ellipse">
              <a:avLst/>
            </a:prstGeom>
            <a:solidFill>
              <a:schemeClr val="bg1">
                <a:alpha val="77000"/>
              </a:schemeClr>
            </a:solidFill>
            <a:ln>
              <a:noFill/>
            </a:ln>
          </p:spPr>
          <p:txBody>
            <a:bodyPr/>
            <a:lstStyle/>
            <a:p>
              <a:pPr eaLnBrk="1" hangingPunct="1"/>
              <a:endParaRPr lang="en-US" dirty="0"/>
            </a:p>
          </p:txBody>
        </p:sp>
        <p:sp>
          <p:nvSpPr>
            <p:cNvPr id="12" name="Oval 116"/>
            <p:cNvSpPr>
              <a:spLocks noChangeArrowheads="1"/>
            </p:cNvSpPr>
            <p:nvPr/>
          </p:nvSpPr>
          <p:spPr bwMode="auto">
            <a:xfrm rot="2700000">
              <a:off x="6500229" y="2593093"/>
              <a:ext cx="70303" cy="72640"/>
            </a:xfrm>
            <a:prstGeom prst="ellipse">
              <a:avLst/>
            </a:prstGeom>
            <a:solidFill>
              <a:schemeClr val="bg1">
                <a:alpha val="77000"/>
              </a:schemeClr>
            </a:solidFill>
            <a:ln>
              <a:noFill/>
            </a:ln>
          </p:spPr>
          <p:txBody>
            <a:bodyPr/>
            <a:lstStyle/>
            <a:p>
              <a:pPr eaLnBrk="1" hangingPunct="1"/>
              <a:endParaRPr lang="en-US" dirty="0"/>
            </a:p>
          </p:txBody>
        </p:sp>
        <p:sp>
          <p:nvSpPr>
            <p:cNvPr id="13" name="Oval 119"/>
            <p:cNvSpPr>
              <a:spLocks noChangeArrowheads="1"/>
            </p:cNvSpPr>
            <p:nvPr/>
          </p:nvSpPr>
          <p:spPr bwMode="auto">
            <a:xfrm rot="2700000">
              <a:off x="6447912" y="2674106"/>
              <a:ext cx="43239" cy="42313"/>
            </a:xfrm>
            <a:prstGeom prst="ellipse">
              <a:avLst/>
            </a:prstGeom>
            <a:solidFill>
              <a:schemeClr val="bg1">
                <a:alpha val="77000"/>
              </a:schemeClr>
            </a:solidFill>
            <a:ln>
              <a:noFill/>
            </a:ln>
          </p:spPr>
          <p:txBody>
            <a:bodyPr/>
            <a:lstStyle/>
            <a:p>
              <a:pPr eaLnBrk="1" hangingPunct="1"/>
              <a:endParaRPr lang="en-US" dirty="0"/>
            </a:p>
          </p:txBody>
        </p:sp>
        <p:sp>
          <p:nvSpPr>
            <p:cNvPr id="14" name="Rectangle 27"/>
            <p:cNvSpPr/>
            <p:nvPr/>
          </p:nvSpPr>
          <p:spPr>
            <a:xfrm rot="2700000">
              <a:off x="6301683" y="2797997"/>
              <a:ext cx="71523" cy="43830"/>
            </a:xfrm>
            <a:prstGeom prst="rect">
              <a:avLst/>
            </a:prstGeom>
            <a:solidFill>
              <a:srgbClr val="EB6949">
                <a:alpha val="73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nvGrpSpPr>
          <p:cNvPr id="15" name="组合 14"/>
          <p:cNvGrpSpPr/>
          <p:nvPr/>
        </p:nvGrpSpPr>
        <p:grpSpPr>
          <a:xfrm>
            <a:off x="2776458" y="1732994"/>
            <a:ext cx="958136" cy="958133"/>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7" name="椭圆 1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8" name="Group 30"/>
          <p:cNvGrpSpPr/>
          <p:nvPr/>
        </p:nvGrpSpPr>
        <p:grpSpPr>
          <a:xfrm>
            <a:off x="4801394" y="3834127"/>
            <a:ext cx="317357" cy="278329"/>
            <a:chOff x="3175" y="-1587"/>
            <a:chExt cx="490538" cy="430212"/>
          </a:xfrm>
          <a:solidFill>
            <a:srgbClr val="7030A0"/>
          </a:solidFill>
        </p:grpSpPr>
        <p:sp>
          <p:nvSpPr>
            <p:cNvPr id="19" name="Freeform 175"/>
            <p:cNvSpPr>
              <a:spLocks noEditPoints="1"/>
            </p:cNvSpPr>
            <p:nvPr/>
          </p:nvSpPr>
          <p:spPr bwMode="auto">
            <a:xfrm>
              <a:off x="3175" y="-1587"/>
              <a:ext cx="490538" cy="430212"/>
            </a:xfrm>
            <a:custGeom>
              <a:avLst/>
              <a:gdLst>
                <a:gd name="T0" fmla="*/ 128 w 128"/>
                <a:gd name="T1" fmla="*/ 66 h 112"/>
                <a:gd name="T2" fmla="*/ 112 w 128"/>
                <a:gd name="T3" fmla="*/ 6 h 112"/>
                <a:gd name="T4" fmla="*/ 104 w 128"/>
                <a:gd name="T5" fmla="*/ 0 h 112"/>
                <a:gd name="T6" fmla="*/ 64 w 128"/>
                <a:gd name="T7" fmla="*/ 0 h 112"/>
                <a:gd name="T8" fmla="*/ 24 w 128"/>
                <a:gd name="T9" fmla="*/ 0 h 112"/>
                <a:gd name="T10" fmla="*/ 16 w 128"/>
                <a:gd name="T11" fmla="*/ 6 h 112"/>
                <a:gd name="T12" fmla="*/ 0 w 128"/>
                <a:gd name="T13" fmla="*/ 66 h 112"/>
                <a:gd name="T14" fmla="*/ 0 w 128"/>
                <a:gd name="T15" fmla="*/ 68 h 112"/>
                <a:gd name="T16" fmla="*/ 0 w 128"/>
                <a:gd name="T17" fmla="*/ 96 h 112"/>
                <a:gd name="T18" fmla="*/ 16 w 128"/>
                <a:gd name="T19" fmla="*/ 112 h 112"/>
                <a:gd name="T20" fmla="*/ 112 w 128"/>
                <a:gd name="T21" fmla="*/ 112 h 112"/>
                <a:gd name="T22" fmla="*/ 128 w 128"/>
                <a:gd name="T23" fmla="*/ 96 h 112"/>
                <a:gd name="T24" fmla="*/ 128 w 128"/>
                <a:gd name="T25" fmla="*/ 68 h 112"/>
                <a:gd name="T26" fmla="*/ 128 w 128"/>
                <a:gd name="T27" fmla="*/ 66 h 112"/>
                <a:gd name="T28" fmla="*/ 120 w 128"/>
                <a:gd name="T29" fmla="*/ 96 h 112"/>
                <a:gd name="T30" fmla="*/ 112 w 128"/>
                <a:gd name="T31" fmla="*/ 104 h 112"/>
                <a:gd name="T32" fmla="*/ 16 w 128"/>
                <a:gd name="T33" fmla="*/ 104 h 112"/>
                <a:gd name="T34" fmla="*/ 8 w 128"/>
                <a:gd name="T35" fmla="*/ 96 h 112"/>
                <a:gd name="T36" fmla="*/ 8 w 128"/>
                <a:gd name="T37" fmla="*/ 68 h 112"/>
                <a:gd name="T38" fmla="*/ 24 w 128"/>
                <a:gd name="T39" fmla="*/ 8 h 112"/>
                <a:gd name="T40" fmla="*/ 104 w 128"/>
                <a:gd name="T41" fmla="*/ 8 h 112"/>
                <a:gd name="T42" fmla="*/ 120 w 128"/>
                <a:gd name="T43" fmla="*/ 68 h 112"/>
                <a:gd name="T44" fmla="*/ 120 w 128"/>
                <a:gd name="T4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12">
                  <a:moveTo>
                    <a:pt x="128" y="66"/>
                  </a:moveTo>
                  <a:cubicBezTo>
                    <a:pt x="112" y="6"/>
                    <a:pt x="112" y="6"/>
                    <a:pt x="112" y="6"/>
                  </a:cubicBezTo>
                  <a:cubicBezTo>
                    <a:pt x="111" y="2"/>
                    <a:pt x="108" y="0"/>
                    <a:pt x="104" y="0"/>
                  </a:cubicBezTo>
                  <a:cubicBezTo>
                    <a:pt x="64" y="0"/>
                    <a:pt x="64" y="0"/>
                    <a:pt x="64" y="0"/>
                  </a:cubicBezTo>
                  <a:cubicBezTo>
                    <a:pt x="24" y="0"/>
                    <a:pt x="24" y="0"/>
                    <a:pt x="24" y="0"/>
                  </a:cubicBezTo>
                  <a:cubicBezTo>
                    <a:pt x="20" y="0"/>
                    <a:pt x="17" y="2"/>
                    <a:pt x="16" y="6"/>
                  </a:cubicBezTo>
                  <a:cubicBezTo>
                    <a:pt x="0" y="66"/>
                    <a:pt x="0" y="66"/>
                    <a:pt x="0" y="66"/>
                  </a:cubicBezTo>
                  <a:cubicBezTo>
                    <a:pt x="0" y="67"/>
                    <a:pt x="0" y="67"/>
                    <a:pt x="0" y="68"/>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68"/>
                    <a:pt x="128" y="68"/>
                    <a:pt x="128" y="68"/>
                  </a:cubicBezTo>
                  <a:cubicBezTo>
                    <a:pt x="128" y="67"/>
                    <a:pt x="128" y="67"/>
                    <a:pt x="128" y="66"/>
                  </a:cubicBezTo>
                  <a:close/>
                  <a:moveTo>
                    <a:pt x="120" y="96"/>
                  </a:moveTo>
                  <a:cubicBezTo>
                    <a:pt x="120" y="100"/>
                    <a:pt x="116" y="104"/>
                    <a:pt x="112" y="104"/>
                  </a:cubicBezTo>
                  <a:cubicBezTo>
                    <a:pt x="16" y="104"/>
                    <a:pt x="16" y="104"/>
                    <a:pt x="16" y="104"/>
                  </a:cubicBezTo>
                  <a:cubicBezTo>
                    <a:pt x="12" y="104"/>
                    <a:pt x="8" y="100"/>
                    <a:pt x="8" y="96"/>
                  </a:cubicBezTo>
                  <a:cubicBezTo>
                    <a:pt x="8" y="68"/>
                    <a:pt x="8" y="68"/>
                    <a:pt x="8" y="68"/>
                  </a:cubicBezTo>
                  <a:cubicBezTo>
                    <a:pt x="24" y="8"/>
                    <a:pt x="24" y="8"/>
                    <a:pt x="24" y="8"/>
                  </a:cubicBezTo>
                  <a:cubicBezTo>
                    <a:pt x="104" y="8"/>
                    <a:pt x="104" y="8"/>
                    <a:pt x="104" y="8"/>
                  </a:cubicBezTo>
                  <a:cubicBezTo>
                    <a:pt x="120" y="68"/>
                    <a:pt x="120" y="68"/>
                    <a:pt x="120" y="68"/>
                  </a:cubicBezTo>
                  <a:lnTo>
                    <a:pt x="120" y="9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a typeface="+mn-ea"/>
              </a:endParaRPr>
            </a:p>
          </p:txBody>
        </p:sp>
        <p:sp>
          <p:nvSpPr>
            <p:cNvPr id="20" name="Freeform 176"/>
            <p:cNvSpPr>
              <a:spLocks noEditPoints="1"/>
            </p:cNvSpPr>
            <p:nvPr/>
          </p:nvSpPr>
          <p:spPr bwMode="auto">
            <a:xfrm>
              <a:off x="60325" y="58738"/>
              <a:ext cx="374650" cy="277812"/>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a typeface="+mn-ea"/>
              </a:endParaRPr>
            </a:p>
          </p:txBody>
        </p:sp>
      </p:grpSp>
      <p:sp>
        <p:nvSpPr>
          <p:cNvPr id="21" name="Freeform 50"/>
          <p:cNvSpPr>
            <a:spLocks noEditPoints="1"/>
          </p:cNvSpPr>
          <p:nvPr/>
        </p:nvSpPr>
        <p:spPr bwMode="auto">
          <a:xfrm>
            <a:off x="1055561" y="2894752"/>
            <a:ext cx="261823" cy="329775"/>
          </a:xfrm>
          <a:custGeom>
            <a:avLst/>
            <a:gdLst/>
            <a:ahLst/>
            <a:cxnLst>
              <a:cxn ang="0">
                <a:pos x="187" y="135"/>
              </a:cxn>
              <a:cxn ang="0">
                <a:pos x="44" y="135"/>
              </a:cxn>
              <a:cxn ang="0">
                <a:pos x="44" y="156"/>
              </a:cxn>
              <a:cxn ang="0">
                <a:pos x="187" y="156"/>
              </a:cxn>
              <a:cxn ang="0">
                <a:pos x="187" y="135"/>
              </a:cxn>
              <a:cxn ang="0">
                <a:pos x="187" y="95"/>
              </a:cxn>
              <a:cxn ang="0">
                <a:pos x="44" y="95"/>
              </a:cxn>
              <a:cxn ang="0">
                <a:pos x="44" y="115"/>
              </a:cxn>
              <a:cxn ang="0">
                <a:pos x="187" y="115"/>
              </a:cxn>
              <a:cxn ang="0">
                <a:pos x="187" y="95"/>
              </a:cxn>
              <a:cxn ang="0">
                <a:pos x="187" y="54"/>
              </a:cxn>
              <a:cxn ang="0">
                <a:pos x="44" y="54"/>
              </a:cxn>
              <a:cxn ang="0">
                <a:pos x="44" y="75"/>
              </a:cxn>
              <a:cxn ang="0">
                <a:pos x="187" y="75"/>
              </a:cxn>
              <a:cxn ang="0">
                <a:pos x="187" y="54"/>
              </a:cxn>
              <a:cxn ang="0">
                <a:pos x="44" y="196"/>
              </a:cxn>
              <a:cxn ang="0">
                <a:pos x="116" y="196"/>
              </a:cxn>
              <a:cxn ang="0">
                <a:pos x="116" y="176"/>
              </a:cxn>
              <a:cxn ang="0">
                <a:pos x="44" y="176"/>
              </a:cxn>
              <a:cxn ang="0">
                <a:pos x="44" y="196"/>
              </a:cxn>
              <a:cxn ang="0">
                <a:pos x="233" y="29"/>
              </a:cxn>
              <a:cxn ang="0">
                <a:pos x="233" y="0"/>
              </a:cxn>
              <a:cxn ang="0">
                <a:pos x="0" y="0"/>
              </a:cxn>
              <a:cxn ang="0">
                <a:pos x="0" y="301"/>
              </a:cxn>
              <a:cxn ang="0">
                <a:pos x="29" y="301"/>
              </a:cxn>
              <a:cxn ang="0">
                <a:pos x="29" y="330"/>
              </a:cxn>
              <a:cxn ang="0">
                <a:pos x="262" y="330"/>
              </a:cxn>
              <a:cxn ang="0">
                <a:pos x="262" y="29"/>
              </a:cxn>
              <a:cxn ang="0">
                <a:pos x="233" y="29"/>
              </a:cxn>
              <a:cxn ang="0">
                <a:pos x="15" y="286"/>
              </a:cxn>
              <a:cxn ang="0">
                <a:pos x="15" y="16"/>
              </a:cxn>
              <a:cxn ang="0">
                <a:pos x="216" y="16"/>
              </a:cxn>
              <a:cxn ang="0">
                <a:pos x="216" y="216"/>
              </a:cxn>
              <a:cxn ang="0">
                <a:pos x="148" y="216"/>
              </a:cxn>
              <a:cxn ang="0">
                <a:pos x="148" y="286"/>
              </a:cxn>
              <a:cxn ang="0">
                <a:pos x="15" y="286"/>
              </a:cxn>
              <a:cxn ang="0">
                <a:pos x="245" y="315"/>
              </a:cxn>
              <a:cxn ang="0">
                <a:pos x="44" y="315"/>
              </a:cxn>
              <a:cxn ang="0">
                <a:pos x="44" y="301"/>
              </a:cxn>
              <a:cxn ang="0">
                <a:pos x="155" y="301"/>
              </a:cxn>
              <a:cxn ang="0">
                <a:pos x="233" y="225"/>
              </a:cxn>
              <a:cxn ang="0">
                <a:pos x="233" y="45"/>
              </a:cxn>
              <a:cxn ang="0">
                <a:pos x="245" y="45"/>
              </a:cxn>
              <a:cxn ang="0">
                <a:pos x="245" y="315"/>
              </a:cxn>
            </a:cxnLst>
            <a:rect l="0" t="0" r="r" b="b"/>
            <a:pathLst>
              <a:path w="262" h="330">
                <a:moveTo>
                  <a:pt x="187" y="135"/>
                </a:moveTo>
                <a:lnTo>
                  <a:pt x="44" y="135"/>
                </a:lnTo>
                <a:lnTo>
                  <a:pt x="44" y="156"/>
                </a:lnTo>
                <a:lnTo>
                  <a:pt x="187" y="156"/>
                </a:lnTo>
                <a:lnTo>
                  <a:pt x="187" y="135"/>
                </a:lnTo>
                <a:close/>
                <a:moveTo>
                  <a:pt x="187" y="95"/>
                </a:moveTo>
                <a:lnTo>
                  <a:pt x="44" y="95"/>
                </a:lnTo>
                <a:lnTo>
                  <a:pt x="44" y="115"/>
                </a:lnTo>
                <a:lnTo>
                  <a:pt x="187" y="115"/>
                </a:lnTo>
                <a:lnTo>
                  <a:pt x="187" y="95"/>
                </a:lnTo>
                <a:close/>
                <a:moveTo>
                  <a:pt x="187" y="54"/>
                </a:moveTo>
                <a:lnTo>
                  <a:pt x="44" y="54"/>
                </a:lnTo>
                <a:lnTo>
                  <a:pt x="44" y="75"/>
                </a:lnTo>
                <a:lnTo>
                  <a:pt x="187" y="75"/>
                </a:lnTo>
                <a:lnTo>
                  <a:pt x="187" y="54"/>
                </a:lnTo>
                <a:close/>
                <a:moveTo>
                  <a:pt x="44" y="196"/>
                </a:moveTo>
                <a:lnTo>
                  <a:pt x="116" y="196"/>
                </a:lnTo>
                <a:lnTo>
                  <a:pt x="116" y="176"/>
                </a:lnTo>
                <a:lnTo>
                  <a:pt x="44" y="176"/>
                </a:lnTo>
                <a:lnTo>
                  <a:pt x="44" y="196"/>
                </a:lnTo>
                <a:close/>
                <a:moveTo>
                  <a:pt x="233" y="29"/>
                </a:moveTo>
                <a:lnTo>
                  <a:pt x="233" y="0"/>
                </a:lnTo>
                <a:lnTo>
                  <a:pt x="0" y="0"/>
                </a:lnTo>
                <a:lnTo>
                  <a:pt x="0" y="301"/>
                </a:lnTo>
                <a:lnTo>
                  <a:pt x="29" y="301"/>
                </a:lnTo>
                <a:lnTo>
                  <a:pt x="29" y="330"/>
                </a:lnTo>
                <a:lnTo>
                  <a:pt x="262" y="330"/>
                </a:lnTo>
                <a:lnTo>
                  <a:pt x="262" y="29"/>
                </a:lnTo>
                <a:lnTo>
                  <a:pt x="233" y="29"/>
                </a:lnTo>
                <a:close/>
                <a:moveTo>
                  <a:pt x="15" y="286"/>
                </a:moveTo>
                <a:lnTo>
                  <a:pt x="15" y="16"/>
                </a:lnTo>
                <a:lnTo>
                  <a:pt x="216" y="16"/>
                </a:lnTo>
                <a:lnTo>
                  <a:pt x="216" y="216"/>
                </a:lnTo>
                <a:lnTo>
                  <a:pt x="148" y="216"/>
                </a:lnTo>
                <a:lnTo>
                  <a:pt x="148" y="286"/>
                </a:lnTo>
                <a:lnTo>
                  <a:pt x="15" y="286"/>
                </a:lnTo>
                <a:close/>
                <a:moveTo>
                  <a:pt x="245" y="315"/>
                </a:moveTo>
                <a:lnTo>
                  <a:pt x="44" y="315"/>
                </a:lnTo>
                <a:lnTo>
                  <a:pt x="44" y="301"/>
                </a:lnTo>
                <a:lnTo>
                  <a:pt x="155" y="301"/>
                </a:lnTo>
                <a:lnTo>
                  <a:pt x="233" y="225"/>
                </a:lnTo>
                <a:lnTo>
                  <a:pt x="233" y="45"/>
                </a:lnTo>
                <a:lnTo>
                  <a:pt x="245" y="45"/>
                </a:lnTo>
                <a:lnTo>
                  <a:pt x="245" y="315"/>
                </a:lnTo>
                <a:close/>
              </a:path>
            </a:pathLst>
          </a:custGeom>
          <a:solidFill>
            <a:srgbClr val="7030A0"/>
          </a:solidFill>
          <a:ln w="952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22" name="Freeform 48"/>
          <p:cNvSpPr>
            <a:spLocks noEditPoints="1"/>
          </p:cNvSpPr>
          <p:nvPr/>
        </p:nvSpPr>
        <p:spPr bwMode="auto">
          <a:xfrm>
            <a:off x="2983620" y="3224527"/>
            <a:ext cx="242125" cy="354280"/>
          </a:xfrm>
          <a:custGeom>
            <a:avLst/>
            <a:gdLst/>
            <a:ahLst/>
            <a:cxnLst>
              <a:cxn ang="0">
                <a:pos x="76" y="31"/>
              </a:cxn>
              <a:cxn ang="0">
                <a:pos x="80" y="27"/>
              </a:cxn>
              <a:cxn ang="0">
                <a:pos x="76" y="23"/>
              </a:cxn>
              <a:cxn ang="0">
                <a:pos x="23" y="76"/>
              </a:cxn>
              <a:cxn ang="0">
                <a:pos x="27" y="80"/>
              </a:cxn>
              <a:cxn ang="0">
                <a:pos x="31" y="76"/>
              </a:cxn>
              <a:cxn ang="0">
                <a:pos x="76" y="31"/>
              </a:cxn>
              <a:cxn ang="0">
                <a:pos x="44" y="192"/>
              </a:cxn>
              <a:cxn ang="0">
                <a:pos x="45" y="203"/>
              </a:cxn>
              <a:cxn ang="0">
                <a:pos x="56" y="209"/>
              </a:cxn>
              <a:cxn ang="0">
                <a:pos x="57" y="216"/>
              </a:cxn>
              <a:cxn ang="0">
                <a:pos x="76" y="221"/>
              </a:cxn>
              <a:cxn ang="0">
                <a:pos x="95" y="216"/>
              </a:cxn>
              <a:cxn ang="0">
                <a:pos x="96" y="209"/>
              </a:cxn>
              <a:cxn ang="0">
                <a:pos x="106" y="203"/>
              </a:cxn>
              <a:cxn ang="0">
                <a:pos x="108" y="192"/>
              </a:cxn>
              <a:cxn ang="0">
                <a:pos x="76" y="197"/>
              </a:cxn>
              <a:cxn ang="0">
                <a:pos x="44" y="192"/>
              </a:cxn>
              <a:cxn ang="0">
                <a:pos x="41" y="170"/>
              </a:cxn>
              <a:cxn ang="0">
                <a:pos x="42" y="182"/>
              </a:cxn>
              <a:cxn ang="0">
                <a:pos x="76" y="188"/>
              </a:cxn>
              <a:cxn ang="0">
                <a:pos x="109" y="182"/>
              </a:cxn>
              <a:cxn ang="0">
                <a:pos x="111" y="170"/>
              </a:cxn>
              <a:cxn ang="0">
                <a:pos x="76" y="177"/>
              </a:cxn>
              <a:cxn ang="0">
                <a:pos x="41" y="170"/>
              </a:cxn>
              <a:cxn ang="0">
                <a:pos x="76" y="0"/>
              </a:cxn>
              <a:cxn ang="0">
                <a:pos x="0" y="76"/>
              </a:cxn>
              <a:cxn ang="0">
                <a:pos x="36" y="141"/>
              </a:cxn>
              <a:cxn ang="0">
                <a:pos x="39" y="160"/>
              </a:cxn>
              <a:cxn ang="0">
                <a:pos x="76" y="168"/>
              </a:cxn>
              <a:cxn ang="0">
                <a:pos x="113" y="160"/>
              </a:cxn>
              <a:cxn ang="0">
                <a:pos x="115" y="141"/>
              </a:cxn>
              <a:cxn ang="0">
                <a:pos x="152" y="76"/>
              </a:cxn>
              <a:cxn ang="0">
                <a:pos x="76" y="0"/>
              </a:cxn>
              <a:cxn ang="0">
                <a:pos x="104" y="132"/>
              </a:cxn>
              <a:cxn ang="0">
                <a:pos x="102" y="150"/>
              </a:cxn>
              <a:cxn ang="0">
                <a:pos x="76" y="154"/>
              </a:cxn>
              <a:cxn ang="0">
                <a:pos x="50" y="150"/>
              </a:cxn>
              <a:cxn ang="0">
                <a:pos x="48" y="132"/>
              </a:cxn>
              <a:cxn ang="0">
                <a:pos x="13" y="76"/>
              </a:cxn>
              <a:cxn ang="0">
                <a:pos x="76" y="14"/>
              </a:cxn>
              <a:cxn ang="0">
                <a:pos x="139" y="76"/>
              </a:cxn>
              <a:cxn ang="0">
                <a:pos x="104" y="132"/>
              </a:cxn>
              <a:cxn ang="0">
                <a:pos x="93" y="104"/>
              </a:cxn>
              <a:cxn ang="0">
                <a:pos x="76" y="74"/>
              </a:cxn>
              <a:cxn ang="0">
                <a:pos x="59" y="104"/>
              </a:cxn>
              <a:cxn ang="0">
                <a:pos x="52" y="89"/>
              </a:cxn>
              <a:cxn ang="0">
                <a:pos x="41" y="94"/>
              </a:cxn>
              <a:cxn ang="0">
                <a:pos x="58" y="131"/>
              </a:cxn>
              <a:cxn ang="0">
                <a:pos x="76" y="98"/>
              </a:cxn>
              <a:cxn ang="0">
                <a:pos x="94" y="131"/>
              </a:cxn>
              <a:cxn ang="0">
                <a:pos x="111" y="94"/>
              </a:cxn>
              <a:cxn ang="0">
                <a:pos x="100" y="89"/>
              </a:cxn>
              <a:cxn ang="0">
                <a:pos x="93" y="104"/>
              </a:cxn>
            </a:cxnLst>
            <a:rect l="0" t="0" r="r" b="b"/>
            <a:pathLst>
              <a:path w="152" h="221">
                <a:moveTo>
                  <a:pt x="76" y="31"/>
                </a:moveTo>
                <a:cubicBezTo>
                  <a:pt x="78" y="31"/>
                  <a:pt x="80" y="30"/>
                  <a:pt x="80" y="27"/>
                </a:cubicBezTo>
                <a:cubicBezTo>
                  <a:pt x="80" y="25"/>
                  <a:pt x="78" y="23"/>
                  <a:pt x="76" y="23"/>
                </a:cubicBezTo>
                <a:cubicBezTo>
                  <a:pt x="47" y="23"/>
                  <a:pt x="23" y="47"/>
                  <a:pt x="23" y="76"/>
                </a:cubicBezTo>
                <a:cubicBezTo>
                  <a:pt x="23" y="78"/>
                  <a:pt x="25" y="80"/>
                  <a:pt x="27" y="80"/>
                </a:cubicBezTo>
                <a:cubicBezTo>
                  <a:pt x="29" y="80"/>
                  <a:pt x="31" y="78"/>
                  <a:pt x="31" y="76"/>
                </a:cubicBezTo>
                <a:cubicBezTo>
                  <a:pt x="31" y="52"/>
                  <a:pt x="51" y="31"/>
                  <a:pt x="76" y="31"/>
                </a:cubicBezTo>
                <a:close/>
                <a:moveTo>
                  <a:pt x="44" y="192"/>
                </a:moveTo>
                <a:cubicBezTo>
                  <a:pt x="45" y="203"/>
                  <a:pt x="45" y="203"/>
                  <a:pt x="45" y="203"/>
                </a:cubicBezTo>
                <a:cubicBezTo>
                  <a:pt x="45" y="203"/>
                  <a:pt x="48" y="207"/>
                  <a:pt x="56" y="209"/>
                </a:cubicBezTo>
                <a:cubicBezTo>
                  <a:pt x="57" y="216"/>
                  <a:pt x="57" y="216"/>
                  <a:pt x="57" y="216"/>
                </a:cubicBezTo>
                <a:cubicBezTo>
                  <a:pt x="57" y="216"/>
                  <a:pt x="61" y="221"/>
                  <a:pt x="76" y="221"/>
                </a:cubicBezTo>
                <a:cubicBezTo>
                  <a:pt x="91" y="221"/>
                  <a:pt x="95" y="216"/>
                  <a:pt x="95" y="216"/>
                </a:cubicBezTo>
                <a:cubicBezTo>
                  <a:pt x="96" y="209"/>
                  <a:pt x="96" y="209"/>
                  <a:pt x="96" y="209"/>
                </a:cubicBezTo>
                <a:cubicBezTo>
                  <a:pt x="104" y="207"/>
                  <a:pt x="106" y="203"/>
                  <a:pt x="106" y="203"/>
                </a:cubicBezTo>
                <a:cubicBezTo>
                  <a:pt x="108" y="192"/>
                  <a:pt x="108" y="192"/>
                  <a:pt x="108" y="192"/>
                </a:cubicBezTo>
                <a:cubicBezTo>
                  <a:pt x="98" y="195"/>
                  <a:pt x="87" y="197"/>
                  <a:pt x="76" y="197"/>
                </a:cubicBezTo>
                <a:cubicBezTo>
                  <a:pt x="64" y="197"/>
                  <a:pt x="54" y="195"/>
                  <a:pt x="44" y="192"/>
                </a:cubicBezTo>
                <a:close/>
                <a:moveTo>
                  <a:pt x="41" y="170"/>
                </a:moveTo>
                <a:cubicBezTo>
                  <a:pt x="42" y="182"/>
                  <a:pt x="42" y="182"/>
                  <a:pt x="42" y="182"/>
                </a:cubicBezTo>
                <a:cubicBezTo>
                  <a:pt x="52" y="186"/>
                  <a:pt x="64" y="188"/>
                  <a:pt x="76" y="188"/>
                </a:cubicBezTo>
                <a:cubicBezTo>
                  <a:pt x="88" y="188"/>
                  <a:pt x="99" y="186"/>
                  <a:pt x="109" y="182"/>
                </a:cubicBezTo>
                <a:cubicBezTo>
                  <a:pt x="111" y="170"/>
                  <a:pt x="111" y="170"/>
                  <a:pt x="111" y="170"/>
                </a:cubicBezTo>
                <a:cubicBezTo>
                  <a:pt x="100" y="174"/>
                  <a:pt x="89" y="177"/>
                  <a:pt x="76" y="177"/>
                </a:cubicBezTo>
                <a:cubicBezTo>
                  <a:pt x="63" y="177"/>
                  <a:pt x="51" y="174"/>
                  <a:pt x="41" y="170"/>
                </a:cubicBezTo>
                <a:close/>
                <a:moveTo>
                  <a:pt x="76" y="0"/>
                </a:moveTo>
                <a:cubicBezTo>
                  <a:pt x="34" y="0"/>
                  <a:pt x="0" y="34"/>
                  <a:pt x="0" y="76"/>
                </a:cubicBezTo>
                <a:cubicBezTo>
                  <a:pt x="0" y="104"/>
                  <a:pt x="15" y="128"/>
                  <a:pt x="36" y="141"/>
                </a:cubicBezTo>
                <a:cubicBezTo>
                  <a:pt x="39" y="160"/>
                  <a:pt x="39" y="160"/>
                  <a:pt x="39" y="160"/>
                </a:cubicBezTo>
                <a:cubicBezTo>
                  <a:pt x="50" y="165"/>
                  <a:pt x="63" y="168"/>
                  <a:pt x="76" y="168"/>
                </a:cubicBezTo>
                <a:cubicBezTo>
                  <a:pt x="89" y="168"/>
                  <a:pt x="102" y="165"/>
                  <a:pt x="113" y="160"/>
                </a:cubicBezTo>
                <a:cubicBezTo>
                  <a:pt x="115" y="141"/>
                  <a:pt x="115" y="141"/>
                  <a:pt x="115" y="141"/>
                </a:cubicBezTo>
                <a:cubicBezTo>
                  <a:pt x="137" y="128"/>
                  <a:pt x="152" y="104"/>
                  <a:pt x="152" y="76"/>
                </a:cubicBezTo>
                <a:cubicBezTo>
                  <a:pt x="152" y="34"/>
                  <a:pt x="118" y="0"/>
                  <a:pt x="76" y="0"/>
                </a:cubicBezTo>
                <a:close/>
                <a:moveTo>
                  <a:pt x="104" y="132"/>
                </a:moveTo>
                <a:cubicBezTo>
                  <a:pt x="102" y="150"/>
                  <a:pt x="102" y="150"/>
                  <a:pt x="102" y="150"/>
                </a:cubicBezTo>
                <a:cubicBezTo>
                  <a:pt x="102" y="150"/>
                  <a:pt x="95" y="154"/>
                  <a:pt x="76" y="154"/>
                </a:cubicBezTo>
                <a:cubicBezTo>
                  <a:pt x="57" y="154"/>
                  <a:pt x="50" y="150"/>
                  <a:pt x="50" y="150"/>
                </a:cubicBezTo>
                <a:cubicBezTo>
                  <a:pt x="48" y="132"/>
                  <a:pt x="48" y="132"/>
                  <a:pt x="48" y="132"/>
                </a:cubicBezTo>
                <a:cubicBezTo>
                  <a:pt x="27" y="122"/>
                  <a:pt x="13" y="101"/>
                  <a:pt x="13" y="76"/>
                </a:cubicBezTo>
                <a:cubicBezTo>
                  <a:pt x="13" y="42"/>
                  <a:pt x="41" y="14"/>
                  <a:pt x="76" y="14"/>
                </a:cubicBezTo>
                <a:cubicBezTo>
                  <a:pt x="110" y="14"/>
                  <a:pt x="139" y="42"/>
                  <a:pt x="139" y="76"/>
                </a:cubicBezTo>
                <a:cubicBezTo>
                  <a:pt x="139" y="101"/>
                  <a:pt x="124" y="122"/>
                  <a:pt x="104" y="132"/>
                </a:cubicBezTo>
                <a:close/>
                <a:moveTo>
                  <a:pt x="93" y="104"/>
                </a:moveTo>
                <a:cubicBezTo>
                  <a:pt x="76" y="74"/>
                  <a:pt x="76" y="74"/>
                  <a:pt x="76" y="74"/>
                </a:cubicBezTo>
                <a:cubicBezTo>
                  <a:pt x="59" y="104"/>
                  <a:pt x="59" y="104"/>
                  <a:pt x="59" y="104"/>
                </a:cubicBezTo>
                <a:cubicBezTo>
                  <a:pt x="52" y="89"/>
                  <a:pt x="52" y="89"/>
                  <a:pt x="52" y="89"/>
                </a:cubicBezTo>
                <a:cubicBezTo>
                  <a:pt x="41" y="94"/>
                  <a:pt x="41" y="94"/>
                  <a:pt x="41" y="94"/>
                </a:cubicBezTo>
                <a:cubicBezTo>
                  <a:pt x="58" y="131"/>
                  <a:pt x="58" y="131"/>
                  <a:pt x="58" y="131"/>
                </a:cubicBezTo>
                <a:cubicBezTo>
                  <a:pt x="76" y="98"/>
                  <a:pt x="76" y="98"/>
                  <a:pt x="76" y="98"/>
                </a:cubicBezTo>
                <a:cubicBezTo>
                  <a:pt x="94" y="131"/>
                  <a:pt x="94" y="131"/>
                  <a:pt x="94" y="131"/>
                </a:cubicBezTo>
                <a:cubicBezTo>
                  <a:pt x="111" y="94"/>
                  <a:pt x="111" y="94"/>
                  <a:pt x="111" y="94"/>
                </a:cubicBezTo>
                <a:cubicBezTo>
                  <a:pt x="100" y="89"/>
                  <a:pt x="100" y="89"/>
                  <a:pt x="100" y="89"/>
                </a:cubicBezTo>
                <a:lnTo>
                  <a:pt x="93" y="104"/>
                </a:lnTo>
                <a:close/>
              </a:path>
            </a:pathLst>
          </a:custGeom>
          <a:solidFill>
            <a:srgbClr val="7030A0"/>
          </a:solidFill>
          <a:ln w="9525">
            <a:noFill/>
            <a:round/>
            <a:headEnd/>
            <a:tailEnd/>
          </a:ln>
        </p:spPr>
        <p:txBody>
          <a:bodyPr vert="horz" wrap="square" lIns="91440" tIns="45720" rIns="91440" bIns="45720" numCol="1" anchor="t" anchorCtr="0" compatLnSpc="1">
            <a:prstTxWarp prst="textNoShape">
              <a:avLst/>
            </a:prstTxWarp>
          </a:bodyPr>
          <a:lstStyle/>
          <a:p>
            <a:endParaRPr lang="ko-KR" altLang="en-US"/>
          </a:p>
        </p:txBody>
      </p:sp>
      <p:grpSp>
        <p:nvGrpSpPr>
          <p:cNvPr id="23" name="Group 18"/>
          <p:cNvGrpSpPr/>
          <p:nvPr/>
        </p:nvGrpSpPr>
        <p:grpSpPr>
          <a:xfrm>
            <a:off x="7429035" y="3182144"/>
            <a:ext cx="312268" cy="312268"/>
            <a:chOff x="6350" y="4763"/>
            <a:chExt cx="492125" cy="492125"/>
          </a:xfrm>
          <a:solidFill>
            <a:srgbClr val="7030A0"/>
          </a:solidFill>
        </p:grpSpPr>
        <p:sp>
          <p:nvSpPr>
            <p:cNvPr id="24" name="Freeform 156"/>
            <p:cNvSpPr>
              <a:spLocks noEditPoints="1"/>
            </p:cNvSpPr>
            <p:nvPr/>
          </p:nvSpPr>
          <p:spPr bwMode="auto">
            <a:xfrm>
              <a:off x="6350" y="4763"/>
              <a:ext cx="492125" cy="492125"/>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Roboto condensed"/>
                <a:ea typeface="+mn-ea"/>
                <a:cs typeface="Roboto condensed"/>
              </a:endParaRPr>
            </a:p>
          </p:txBody>
        </p:sp>
        <p:sp>
          <p:nvSpPr>
            <p:cNvPr id="25" name="Freeform 157"/>
            <p:cNvSpPr>
              <a:spLocks noEditPoints="1"/>
            </p:cNvSpPr>
            <p:nvPr/>
          </p:nvSpPr>
          <p:spPr bwMode="auto">
            <a:xfrm>
              <a:off x="146050" y="144463"/>
              <a:ext cx="214313" cy="214313"/>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Roboto condensed"/>
                <a:ea typeface="+mn-ea"/>
                <a:cs typeface="Roboto condensed"/>
              </a:endParaRPr>
            </a:p>
          </p:txBody>
        </p:sp>
        <p:sp>
          <p:nvSpPr>
            <p:cNvPr id="26" name="Freeform 158"/>
            <p:cNvSpPr>
              <a:spLocks noEditPoints="1"/>
            </p:cNvSpPr>
            <p:nvPr/>
          </p:nvSpPr>
          <p:spPr bwMode="auto">
            <a:xfrm>
              <a:off x="192088" y="190501"/>
              <a:ext cx="122238" cy="122238"/>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Roboto condensed"/>
                <a:ea typeface="+mn-ea"/>
                <a:cs typeface="Roboto condensed"/>
              </a:endParaRPr>
            </a:p>
          </p:txBody>
        </p:sp>
      </p:grpSp>
      <p:sp>
        <p:nvSpPr>
          <p:cNvPr id="27" name="TextBox 26"/>
          <p:cNvSpPr txBox="1"/>
          <p:nvPr/>
        </p:nvSpPr>
        <p:spPr>
          <a:xfrm>
            <a:off x="229394" y="3303609"/>
            <a:ext cx="1915874" cy="678987"/>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a:t>
            </a:r>
            <a:r>
              <a:rPr kumimoji="0" lang="zh-CN" altLang="en-US" sz="105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粘贴</a:t>
            </a:r>
            <a:endPar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sp>
        <p:nvSpPr>
          <p:cNvPr id="28" name="TextBox 27"/>
          <p:cNvSpPr txBox="1"/>
          <p:nvPr/>
        </p:nvSpPr>
        <p:spPr>
          <a:xfrm>
            <a:off x="2120662" y="3658278"/>
            <a:ext cx="1915874" cy="678987"/>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a:t>
            </a:r>
            <a:r>
              <a:rPr kumimoji="0" lang="zh-CN" altLang="en-US" sz="105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粘贴</a:t>
            </a:r>
            <a:endPar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sp>
        <p:nvSpPr>
          <p:cNvPr id="29" name="TextBox 28"/>
          <p:cNvSpPr txBox="1"/>
          <p:nvPr/>
        </p:nvSpPr>
        <p:spPr>
          <a:xfrm>
            <a:off x="4024278" y="4215127"/>
            <a:ext cx="1915874" cy="678987"/>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a:t>
            </a:r>
            <a:r>
              <a:rPr kumimoji="0" lang="zh-CN" altLang="en-US" sz="105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粘贴</a:t>
            </a:r>
            <a:endPar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sp>
        <p:nvSpPr>
          <p:cNvPr id="30" name="TextBox 29"/>
          <p:cNvSpPr txBox="1"/>
          <p:nvPr/>
        </p:nvSpPr>
        <p:spPr>
          <a:xfrm>
            <a:off x="6688574" y="3639528"/>
            <a:ext cx="1915874" cy="678987"/>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a:t>
            </a:r>
            <a:r>
              <a:rPr kumimoji="0" lang="zh-CN" altLang="en-US" sz="105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粘贴</a:t>
            </a:r>
            <a:endPar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grpSp>
        <p:nvGrpSpPr>
          <p:cNvPr id="31" name="组合 30"/>
          <p:cNvGrpSpPr/>
          <p:nvPr/>
        </p:nvGrpSpPr>
        <p:grpSpPr>
          <a:xfrm>
            <a:off x="4677858" y="2649672"/>
            <a:ext cx="809336" cy="809336"/>
            <a:chOff x="4677858" y="2649672"/>
            <a:chExt cx="809336" cy="809336"/>
          </a:xfrm>
          <a:solidFill>
            <a:schemeClr val="accent1"/>
          </a:solidFill>
        </p:grpSpPr>
        <p:sp>
          <p:nvSpPr>
            <p:cNvPr id="32" name="椭圆 31"/>
            <p:cNvSpPr/>
            <p:nvPr/>
          </p:nvSpPr>
          <p:spPr>
            <a:xfrm>
              <a:off x="4677858" y="2649672"/>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3" name="椭圆 32"/>
            <p:cNvSpPr/>
            <p:nvPr/>
          </p:nvSpPr>
          <p:spPr>
            <a:xfrm>
              <a:off x="4719132" y="2696247"/>
              <a:ext cx="726788" cy="726784"/>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nvGrpSpPr>
        <p:grpSpPr>
          <a:xfrm>
            <a:off x="639258" y="1763208"/>
            <a:ext cx="809336" cy="809336"/>
            <a:chOff x="4677858" y="2649672"/>
            <a:chExt cx="809336" cy="809336"/>
          </a:xfrm>
          <a:solidFill>
            <a:schemeClr val="accent1"/>
          </a:solidFill>
        </p:grpSpPr>
        <p:sp>
          <p:nvSpPr>
            <p:cNvPr id="35" name="椭圆 34"/>
            <p:cNvSpPr/>
            <p:nvPr/>
          </p:nvSpPr>
          <p:spPr>
            <a:xfrm>
              <a:off x="4677858" y="2649672"/>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6" name="椭圆 35"/>
            <p:cNvSpPr/>
            <p:nvPr/>
          </p:nvSpPr>
          <p:spPr>
            <a:xfrm>
              <a:off x="4719132" y="2696247"/>
              <a:ext cx="726788" cy="726784"/>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Picture 2" descr="C:\Users\Administrator\Desktop\微立体创业计划\001.pn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bright="-3000"/>
                    </a14:imgEffect>
                  </a14:imgLayer>
                </a14:imgProps>
              </a:ext>
              <a:ext uri="{28A0092B-C50C-407E-A947-70E740481C1C}">
                <a14:useLocalDpi xmlns:a14="http://schemas.microsoft.com/office/drawing/2010/main" xmlns="" val="0"/>
              </a:ext>
            </a:extLst>
          </a:blip>
          <a:srcRect/>
          <a:stretch>
            <a:fillRect/>
          </a:stretch>
        </p:blipFill>
        <p:spPr bwMode="auto">
          <a:xfrm>
            <a:off x="6630194" y="1200944"/>
            <a:ext cx="1789484" cy="1789483"/>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38"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52071" y="958036"/>
            <a:ext cx="2028983" cy="202898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xmlns="">
                <a:solidFill>
                  <a:srgbClr val="FFFFFF"/>
                </a:solidFill>
              </a14:hiddenFill>
            </a:ext>
          </a:extLst>
        </p:spPr>
      </p:pic>
      <p:sp>
        <p:nvSpPr>
          <p:cNvPr id="39" name="矩形 38"/>
          <p:cNvSpPr/>
          <p:nvPr/>
        </p:nvSpPr>
        <p:spPr>
          <a:xfrm>
            <a:off x="7236296" y="1738043"/>
            <a:ext cx="1089477" cy="401659"/>
          </a:xfrm>
          <a:prstGeom prst="rect">
            <a:avLst/>
          </a:prstGeom>
        </p:spPr>
        <p:txBody>
          <a:bodyPr wrap="square" lIns="68589" tIns="34295" rIns="68589" bIns="34295">
            <a:spAutoFit/>
          </a:bodyPr>
          <a:lstStyle/>
          <a:p>
            <a:pPr>
              <a:lnSpc>
                <a:spcPct val="120000"/>
              </a:lnSpc>
            </a:pPr>
            <a:r>
              <a:rPr lang="zh-CN" altLang="en-US" b="0" dirty="0" smtClean="0">
                <a:solidFill>
                  <a:schemeClr val="tx1">
                    <a:lumMod val="65000"/>
                    <a:lumOff val="35000"/>
                  </a:schemeClr>
                </a:solidFill>
                <a:latin typeface="微软雅黑" pitchFamily="34" charset="-122"/>
                <a:ea typeface="微软雅黑" pitchFamily="34" charset="-122"/>
              </a:rPr>
              <a:t>完成概述</a:t>
            </a:r>
            <a:endParaRPr lang="zh-CN" altLang="en-US" b="0" dirty="0">
              <a:solidFill>
                <a:schemeClr val="tx1">
                  <a:lumMod val="65000"/>
                  <a:lumOff val="35000"/>
                </a:schemeClr>
              </a:solidFill>
              <a:latin typeface="微软雅黑" pitchFamily="34" charset="-122"/>
              <a:ea typeface="微软雅黑" pitchFamily="34" charset="-122"/>
            </a:endParaRPr>
          </a:p>
        </p:txBody>
      </p:sp>
      <p:sp>
        <p:nvSpPr>
          <p:cNvPr id="40" name="TextBox 3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376948608"/>
      </p:ext>
    </p:extLst>
  </p:cSld>
  <p:clrMapOvr>
    <a:masterClrMapping/>
  </p:clrMapOvr>
  <p:transition spd="slow" advClick="0" advTm="0">
    <p:pull dir="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0" presetClass="path" presetSubtype="0" accel="50000" decel="50000" fill="hold" nodeType="withEffect">
                                      <p:stCondLst>
                                        <p:cond delay="0"/>
                                      </p:stCondLst>
                                      <p:childTnLst>
                                        <p:animMotion origin="layout" path="M -0.71129 -0.09537 C -0.71129 -0.09506 -0.56111 -0.16173 -0.47709 -0.14198 C -0.3724 -0.13272 -0.39549 -0.14753 -0.20712 0.02284 C -0.01875 0.19321 -0.04306 0.00463 3.05556E-6 8.64198E-7 " pathEditMode="relative" rAng="0" ptsTypes="assa">
                                          <p:cBhvr>
                                            <p:cTn id="9" dur="2000" fill="hold"/>
                                            <p:tgtEl>
                                              <p:spTgt spid="4"/>
                                            </p:tgtEl>
                                            <p:attrNameLst>
                                              <p:attrName>ppt_x</p:attrName>
                                              <p:attrName>ppt_y</p:attrName>
                                            </p:attrNameLst>
                                          </p:cBhvr>
                                          <p:rCtr x="35556" y="11111"/>
                                        </p:animMotion>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000"/>
                                            <p:tgtEl>
                                              <p:spTgt spid="3"/>
                                            </p:tgtEl>
                                          </p:cBhvr>
                                        </p:animEffect>
                                      </p:childTnLst>
                                    </p:cTn>
                                  </p:par>
                                  <p:par>
                                    <p:cTn id="13" presetID="53" presetClass="entr" presetSubtype="16" fill="hold" nodeType="withEffect">
                                      <p:stCondLst>
                                        <p:cond delay="130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Effect transition="in" filter="fade">
                                          <p:cBhvr>
                                            <p:cTn id="17" dur="500"/>
                                            <p:tgtEl>
                                              <p:spTgt spid="37"/>
                                            </p:tgtEl>
                                          </p:cBhvr>
                                        </p:animEffect>
                                      </p:childTnLst>
                                    </p:cTn>
                                  </p:par>
                                  <p:par>
                                    <p:cTn id="18" presetID="42" presetClass="entr" presetSubtype="0" fill="hold" nodeType="withEffect">
                                      <p:stCondLst>
                                        <p:cond delay="16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anim calcmode="lin" valueType="num">
                                          <p:cBhvr>
                                            <p:cTn id="21" dur="500" fill="hold"/>
                                            <p:tgtEl>
                                              <p:spTgt spid="38"/>
                                            </p:tgtEl>
                                            <p:attrNameLst>
                                              <p:attrName>ppt_x</p:attrName>
                                            </p:attrNameLst>
                                          </p:cBhvr>
                                          <p:tavLst>
                                            <p:tav tm="0">
                                              <p:val>
                                                <p:strVal val="#ppt_x"/>
                                              </p:val>
                                            </p:tav>
                                            <p:tav tm="100000">
                                              <p:val>
                                                <p:strVal val="#ppt_x"/>
                                              </p:val>
                                            </p:tav>
                                          </p:tavLst>
                                        </p:anim>
                                        <p:anim calcmode="lin" valueType="num">
                                          <p:cBhvr>
                                            <p:cTn id="22" dur="500" fill="hold"/>
                                            <p:tgtEl>
                                              <p:spTgt spid="38"/>
                                            </p:tgtEl>
                                            <p:attrNameLst>
                                              <p:attrName>ppt_y</p:attrName>
                                            </p:attrNameLst>
                                          </p:cBhvr>
                                          <p:tavLst>
                                            <p:tav tm="0">
                                              <p:val>
                                                <p:strVal val="#ppt_y+.1"/>
                                              </p:val>
                                            </p:tav>
                                            <p:tav tm="100000">
                                              <p:val>
                                                <p:strVal val="#ppt_y"/>
                                              </p:val>
                                            </p:tav>
                                          </p:tavLst>
                                        </p:anim>
                                      </p:childTnLst>
                                    </p:cTn>
                                  </p:par>
                                </p:childTnLst>
                              </p:cTn>
                            </p:par>
                            <p:par>
                              <p:cTn id="23" fill="hold">
                                <p:stCondLst>
                                  <p:cond delay="2100"/>
                                </p:stCondLst>
                                <p:childTnLst>
                                  <p:par>
                                    <p:cTn id="24" presetID="16" presetClass="entr" presetSubtype="21"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arn(inVertical)">
                                          <p:cBhvr>
                                            <p:cTn id="26" dur="500"/>
                                            <p:tgtEl>
                                              <p:spTgt spid="39"/>
                                            </p:tgtEl>
                                          </p:cBhvr>
                                        </p:animEffect>
                                      </p:childTnLst>
                                    </p:cTn>
                                  </p:par>
                                </p:childTnLst>
                              </p:cTn>
                            </p:par>
                            <p:par>
                              <p:cTn id="27" fill="hold">
                                <p:stCondLst>
                                  <p:cond delay="2600"/>
                                </p:stCondLst>
                                <p:childTnLst>
                                  <p:par>
                                    <p:cTn id="28" presetID="2" presetClass="entr" presetSubtype="12" accel="52000" fill="hold" nodeType="afterEffect" p14:presetBounceEnd="54000">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14:bounceEnd="54000">
                                          <p:cBhvr additive="base">
                                            <p:cTn id="30" dur="1200" fill="hold"/>
                                            <p:tgtEl>
                                              <p:spTgt spid="34"/>
                                            </p:tgtEl>
                                            <p:attrNameLst>
                                              <p:attrName>ppt_x</p:attrName>
                                            </p:attrNameLst>
                                          </p:cBhvr>
                                          <p:tavLst>
                                            <p:tav tm="0">
                                              <p:val>
                                                <p:strVal val="0-#ppt_w/2"/>
                                              </p:val>
                                            </p:tav>
                                            <p:tav tm="100000">
                                              <p:val>
                                                <p:strVal val="#ppt_x"/>
                                              </p:val>
                                            </p:tav>
                                          </p:tavLst>
                                        </p:anim>
                                        <p:anim calcmode="lin" valueType="num" p14:bounceEnd="54000">
                                          <p:cBhvr additive="base">
                                            <p:cTn id="31" dur="1200" fill="hold"/>
                                            <p:tgtEl>
                                              <p:spTgt spid="34"/>
                                            </p:tgtEl>
                                            <p:attrNameLst>
                                              <p:attrName>ppt_y</p:attrName>
                                            </p:attrNameLst>
                                          </p:cBhvr>
                                          <p:tavLst>
                                            <p:tav tm="0">
                                              <p:val>
                                                <p:strVal val="1+#ppt_h/2"/>
                                              </p:val>
                                            </p:tav>
                                            <p:tav tm="100000">
                                              <p:val>
                                                <p:strVal val="#ppt_y"/>
                                              </p:val>
                                            </p:tav>
                                          </p:tavLst>
                                        </p:anim>
                                      </p:childTnLst>
                                    </p:cTn>
                                  </p:par>
                                  <p:par>
                                    <p:cTn id="32" presetID="2" presetClass="entr" presetSubtype="3" accel="52000" fill="hold" nodeType="withEffect" p14:presetBounceEnd="54000">
                                      <p:stCondLst>
                                        <p:cond delay="400"/>
                                      </p:stCondLst>
                                      <p:childTnLst>
                                        <p:set>
                                          <p:cBhvr>
                                            <p:cTn id="33" dur="1" fill="hold">
                                              <p:stCondLst>
                                                <p:cond delay="0"/>
                                              </p:stCondLst>
                                            </p:cTn>
                                            <p:tgtEl>
                                              <p:spTgt spid="15"/>
                                            </p:tgtEl>
                                            <p:attrNameLst>
                                              <p:attrName>style.visibility</p:attrName>
                                            </p:attrNameLst>
                                          </p:cBhvr>
                                          <p:to>
                                            <p:strVal val="visible"/>
                                          </p:to>
                                        </p:set>
                                        <p:anim calcmode="lin" valueType="num" p14:bounceEnd="54000">
                                          <p:cBhvr additive="base">
                                            <p:cTn id="34" dur="1200" fill="hold"/>
                                            <p:tgtEl>
                                              <p:spTgt spid="15"/>
                                            </p:tgtEl>
                                            <p:attrNameLst>
                                              <p:attrName>ppt_x</p:attrName>
                                            </p:attrNameLst>
                                          </p:cBhvr>
                                          <p:tavLst>
                                            <p:tav tm="0">
                                              <p:val>
                                                <p:strVal val="1+#ppt_w/2"/>
                                              </p:val>
                                            </p:tav>
                                            <p:tav tm="100000">
                                              <p:val>
                                                <p:strVal val="#ppt_x"/>
                                              </p:val>
                                            </p:tav>
                                          </p:tavLst>
                                        </p:anim>
                                        <p:anim calcmode="lin" valueType="num" p14:bounceEnd="54000">
                                          <p:cBhvr additive="base">
                                            <p:cTn id="35" dur="1200" fill="hold"/>
                                            <p:tgtEl>
                                              <p:spTgt spid="15"/>
                                            </p:tgtEl>
                                            <p:attrNameLst>
                                              <p:attrName>ppt_y</p:attrName>
                                            </p:attrNameLst>
                                          </p:cBhvr>
                                          <p:tavLst>
                                            <p:tav tm="0">
                                              <p:val>
                                                <p:strVal val="0-#ppt_h/2"/>
                                              </p:val>
                                            </p:tav>
                                            <p:tav tm="100000">
                                              <p:val>
                                                <p:strVal val="#ppt_y"/>
                                              </p:val>
                                            </p:tav>
                                          </p:tavLst>
                                        </p:anim>
                                      </p:childTnLst>
                                    </p:cTn>
                                  </p:par>
                                  <p:par>
                                    <p:cTn id="36" presetID="2" presetClass="entr" presetSubtype="6" accel="52000" fill="hold" nodeType="withEffect" p14:presetBounceEnd="54000">
                                      <p:stCondLst>
                                        <p:cond delay="900"/>
                                      </p:stCondLst>
                                      <p:childTnLst>
                                        <p:set>
                                          <p:cBhvr>
                                            <p:cTn id="37" dur="1" fill="hold">
                                              <p:stCondLst>
                                                <p:cond delay="0"/>
                                              </p:stCondLst>
                                            </p:cTn>
                                            <p:tgtEl>
                                              <p:spTgt spid="31"/>
                                            </p:tgtEl>
                                            <p:attrNameLst>
                                              <p:attrName>style.visibility</p:attrName>
                                            </p:attrNameLst>
                                          </p:cBhvr>
                                          <p:to>
                                            <p:strVal val="visible"/>
                                          </p:to>
                                        </p:set>
                                        <p:anim calcmode="lin" valueType="num" p14:bounceEnd="54000">
                                          <p:cBhvr additive="base">
                                            <p:cTn id="38" dur="1200" fill="hold"/>
                                            <p:tgtEl>
                                              <p:spTgt spid="31"/>
                                            </p:tgtEl>
                                            <p:attrNameLst>
                                              <p:attrName>ppt_x</p:attrName>
                                            </p:attrNameLst>
                                          </p:cBhvr>
                                          <p:tavLst>
                                            <p:tav tm="0">
                                              <p:val>
                                                <p:strVal val="1+#ppt_w/2"/>
                                              </p:val>
                                            </p:tav>
                                            <p:tav tm="100000">
                                              <p:val>
                                                <p:strVal val="#ppt_x"/>
                                              </p:val>
                                            </p:tav>
                                          </p:tavLst>
                                        </p:anim>
                                        <p:anim calcmode="lin" valueType="num" p14:bounceEnd="54000">
                                          <p:cBhvr additive="base">
                                            <p:cTn id="39" dur="1200" fill="hold"/>
                                            <p:tgtEl>
                                              <p:spTgt spid="31"/>
                                            </p:tgtEl>
                                            <p:attrNameLst>
                                              <p:attrName>ppt_y</p:attrName>
                                            </p:attrNameLst>
                                          </p:cBhvr>
                                          <p:tavLst>
                                            <p:tav tm="0">
                                              <p:val>
                                                <p:strVal val="1+#ppt_h/2"/>
                                              </p:val>
                                            </p:tav>
                                            <p:tav tm="100000">
                                              <p:val>
                                                <p:strVal val="#ppt_y"/>
                                              </p:val>
                                            </p:tav>
                                          </p:tavLst>
                                        </p:anim>
                                      </p:childTnLst>
                                    </p:cTn>
                                  </p:par>
                                </p:childTnLst>
                              </p:cTn>
                            </p:par>
                            <p:par>
                              <p:cTn id="40" fill="hold">
                                <p:stCondLst>
                                  <p:cond delay="4700"/>
                                </p:stCondLst>
                                <p:childTnLst>
                                  <p:par>
                                    <p:cTn id="41" presetID="42"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childTnLst>
                              </p:cTn>
                            </p:par>
                            <p:par>
                              <p:cTn id="61" fill="hold">
                                <p:stCondLst>
                                  <p:cond delay="5700"/>
                                </p:stCondLst>
                                <p:childTnLst>
                                  <p:par>
                                    <p:cTn id="62" presetID="14" presetClass="entr" presetSubtype="10"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randombar(horizontal)">
                                          <p:cBhvr>
                                            <p:cTn id="64" dur="500"/>
                                            <p:tgtEl>
                                              <p:spTgt spid="27"/>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randombar(horizontal)">
                                          <p:cBhvr>
                                            <p:cTn id="67" dur="500"/>
                                            <p:tgtEl>
                                              <p:spTgt spid="28"/>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randombar(horizontal)">
                                          <p:cBhvr>
                                            <p:cTn id="70" dur="500"/>
                                            <p:tgtEl>
                                              <p:spTgt spid="29"/>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randombar(horizontal)">
                                          <p:cBhvr>
                                            <p:cTn id="73" dur="500"/>
                                            <p:tgtEl>
                                              <p:spTgt spid="30"/>
                                            </p:tgtEl>
                                          </p:cBhvr>
                                        </p:animEffect>
                                      </p:childTnLst>
                                    </p:cTn>
                                  </p:par>
                                </p:childTnLst>
                              </p:cTn>
                            </p:par>
                            <p:par>
                              <p:cTn id="74" fill="hold">
                                <p:stCondLst>
                                  <p:cond delay="6200"/>
                                </p:stCondLst>
                                <p:childTnLst>
                                  <p:par>
                                    <p:cTn id="75" presetID="10" presetClass="entr" presetSubtype="0" fill="hold" grpId="0" nodeType="after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7" grpId="0"/>
          <p:bldP spid="28" grpId="0"/>
          <p:bldP spid="29" grpId="0"/>
          <p:bldP spid="30" grpId="0"/>
          <p:bldP spid="39" grpId="0"/>
          <p:bldP spid="4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0" presetClass="path" presetSubtype="0" accel="50000" decel="50000" fill="hold" nodeType="withEffect">
                                      <p:stCondLst>
                                        <p:cond delay="0"/>
                                      </p:stCondLst>
                                      <p:childTnLst>
                                        <p:animMotion origin="layout" path="M -0.71129 -0.09537 C -0.71129 -0.09506 -0.56111 -0.16173 -0.47709 -0.14198 C -0.3724 -0.13272 -0.39549 -0.14753 -0.20712 0.02284 C -0.01875 0.19321 -0.04306 0.00463 3.05556E-6 8.64198E-7 " pathEditMode="relative" rAng="0" ptsTypes="assa">
                                          <p:cBhvr>
                                            <p:cTn id="9" dur="2000" fill="hold"/>
                                            <p:tgtEl>
                                              <p:spTgt spid="4"/>
                                            </p:tgtEl>
                                            <p:attrNameLst>
                                              <p:attrName>ppt_x</p:attrName>
                                              <p:attrName>ppt_y</p:attrName>
                                            </p:attrNameLst>
                                          </p:cBhvr>
                                          <p:rCtr x="35556" y="11111"/>
                                        </p:animMotion>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000"/>
                                            <p:tgtEl>
                                              <p:spTgt spid="3"/>
                                            </p:tgtEl>
                                          </p:cBhvr>
                                        </p:animEffect>
                                      </p:childTnLst>
                                    </p:cTn>
                                  </p:par>
                                  <p:par>
                                    <p:cTn id="13" presetID="53" presetClass="entr" presetSubtype="16" fill="hold" nodeType="withEffect">
                                      <p:stCondLst>
                                        <p:cond delay="130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Effect transition="in" filter="fade">
                                          <p:cBhvr>
                                            <p:cTn id="17" dur="500"/>
                                            <p:tgtEl>
                                              <p:spTgt spid="37"/>
                                            </p:tgtEl>
                                          </p:cBhvr>
                                        </p:animEffect>
                                      </p:childTnLst>
                                    </p:cTn>
                                  </p:par>
                                  <p:par>
                                    <p:cTn id="18" presetID="42" presetClass="entr" presetSubtype="0" fill="hold" nodeType="withEffect">
                                      <p:stCondLst>
                                        <p:cond delay="16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anim calcmode="lin" valueType="num">
                                          <p:cBhvr>
                                            <p:cTn id="21" dur="500" fill="hold"/>
                                            <p:tgtEl>
                                              <p:spTgt spid="38"/>
                                            </p:tgtEl>
                                            <p:attrNameLst>
                                              <p:attrName>ppt_x</p:attrName>
                                            </p:attrNameLst>
                                          </p:cBhvr>
                                          <p:tavLst>
                                            <p:tav tm="0">
                                              <p:val>
                                                <p:strVal val="#ppt_x"/>
                                              </p:val>
                                            </p:tav>
                                            <p:tav tm="100000">
                                              <p:val>
                                                <p:strVal val="#ppt_x"/>
                                              </p:val>
                                            </p:tav>
                                          </p:tavLst>
                                        </p:anim>
                                        <p:anim calcmode="lin" valueType="num">
                                          <p:cBhvr>
                                            <p:cTn id="22" dur="500" fill="hold"/>
                                            <p:tgtEl>
                                              <p:spTgt spid="38"/>
                                            </p:tgtEl>
                                            <p:attrNameLst>
                                              <p:attrName>ppt_y</p:attrName>
                                            </p:attrNameLst>
                                          </p:cBhvr>
                                          <p:tavLst>
                                            <p:tav tm="0">
                                              <p:val>
                                                <p:strVal val="#ppt_y+.1"/>
                                              </p:val>
                                            </p:tav>
                                            <p:tav tm="100000">
                                              <p:val>
                                                <p:strVal val="#ppt_y"/>
                                              </p:val>
                                            </p:tav>
                                          </p:tavLst>
                                        </p:anim>
                                      </p:childTnLst>
                                    </p:cTn>
                                  </p:par>
                                </p:childTnLst>
                              </p:cTn>
                            </p:par>
                            <p:par>
                              <p:cTn id="23" fill="hold">
                                <p:stCondLst>
                                  <p:cond delay="2100"/>
                                </p:stCondLst>
                                <p:childTnLst>
                                  <p:par>
                                    <p:cTn id="24" presetID="16" presetClass="entr" presetSubtype="21"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arn(inVertical)">
                                          <p:cBhvr>
                                            <p:cTn id="26" dur="500"/>
                                            <p:tgtEl>
                                              <p:spTgt spid="39"/>
                                            </p:tgtEl>
                                          </p:cBhvr>
                                        </p:animEffect>
                                      </p:childTnLst>
                                    </p:cTn>
                                  </p:par>
                                </p:childTnLst>
                              </p:cTn>
                            </p:par>
                            <p:par>
                              <p:cTn id="27" fill="hold">
                                <p:stCondLst>
                                  <p:cond delay="2600"/>
                                </p:stCondLst>
                                <p:childTnLst>
                                  <p:par>
                                    <p:cTn id="28" presetID="2" presetClass="entr" presetSubtype="12" accel="5200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additive="base">
                                            <p:cTn id="30" dur="1200" fill="hold"/>
                                            <p:tgtEl>
                                              <p:spTgt spid="34"/>
                                            </p:tgtEl>
                                            <p:attrNameLst>
                                              <p:attrName>ppt_x</p:attrName>
                                            </p:attrNameLst>
                                          </p:cBhvr>
                                          <p:tavLst>
                                            <p:tav tm="0">
                                              <p:val>
                                                <p:strVal val="0-#ppt_w/2"/>
                                              </p:val>
                                            </p:tav>
                                            <p:tav tm="100000">
                                              <p:val>
                                                <p:strVal val="#ppt_x"/>
                                              </p:val>
                                            </p:tav>
                                          </p:tavLst>
                                        </p:anim>
                                        <p:anim calcmode="lin" valueType="num">
                                          <p:cBhvr additive="base">
                                            <p:cTn id="31" dur="1200" fill="hold"/>
                                            <p:tgtEl>
                                              <p:spTgt spid="34"/>
                                            </p:tgtEl>
                                            <p:attrNameLst>
                                              <p:attrName>ppt_y</p:attrName>
                                            </p:attrNameLst>
                                          </p:cBhvr>
                                          <p:tavLst>
                                            <p:tav tm="0">
                                              <p:val>
                                                <p:strVal val="1+#ppt_h/2"/>
                                              </p:val>
                                            </p:tav>
                                            <p:tav tm="100000">
                                              <p:val>
                                                <p:strVal val="#ppt_y"/>
                                              </p:val>
                                            </p:tav>
                                          </p:tavLst>
                                        </p:anim>
                                      </p:childTnLst>
                                    </p:cTn>
                                  </p:par>
                                  <p:par>
                                    <p:cTn id="32" presetID="2" presetClass="entr" presetSubtype="3" accel="52000" fill="hold" nodeType="withEffect">
                                      <p:stCondLst>
                                        <p:cond delay="40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1200" fill="hold"/>
                                            <p:tgtEl>
                                              <p:spTgt spid="15"/>
                                            </p:tgtEl>
                                            <p:attrNameLst>
                                              <p:attrName>ppt_x</p:attrName>
                                            </p:attrNameLst>
                                          </p:cBhvr>
                                          <p:tavLst>
                                            <p:tav tm="0">
                                              <p:val>
                                                <p:strVal val="1+#ppt_w/2"/>
                                              </p:val>
                                            </p:tav>
                                            <p:tav tm="100000">
                                              <p:val>
                                                <p:strVal val="#ppt_x"/>
                                              </p:val>
                                            </p:tav>
                                          </p:tavLst>
                                        </p:anim>
                                        <p:anim calcmode="lin" valueType="num">
                                          <p:cBhvr additive="base">
                                            <p:cTn id="35" dur="1200" fill="hold"/>
                                            <p:tgtEl>
                                              <p:spTgt spid="15"/>
                                            </p:tgtEl>
                                            <p:attrNameLst>
                                              <p:attrName>ppt_y</p:attrName>
                                            </p:attrNameLst>
                                          </p:cBhvr>
                                          <p:tavLst>
                                            <p:tav tm="0">
                                              <p:val>
                                                <p:strVal val="0-#ppt_h/2"/>
                                              </p:val>
                                            </p:tav>
                                            <p:tav tm="100000">
                                              <p:val>
                                                <p:strVal val="#ppt_y"/>
                                              </p:val>
                                            </p:tav>
                                          </p:tavLst>
                                        </p:anim>
                                      </p:childTnLst>
                                    </p:cTn>
                                  </p:par>
                                  <p:par>
                                    <p:cTn id="36" presetID="2" presetClass="entr" presetSubtype="6" accel="52000" fill="hold" nodeType="withEffect">
                                      <p:stCondLst>
                                        <p:cond delay="90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1200" fill="hold"/>
                                            <p:tgtEl>
                                              <p:spTgt spid="31"/>
                                            </p:tgtEl>
                                            <p:attrNameLst>
                                              <p:attrName>ppt_x</p:attrName>
                                            </p:attrNameLst>
                                          </p:cBhvr>
                                          <p:tavLst>
                                            <p:tav tm="0">
                                              <p:val>
                                                <p:strVal val="1+#ppt_w/2"/>
                                              </p:val>
                                            </p:tav>
                                            <p:tav tm="100000">
                                              <p:val>
                                                <p:strVal val="#ppt_x"/>
                                              </p:val>
                                            </p:tav>
                                          </p:tavLst>
                                        </p:anim>
                                        <p:anim calcmode="lin" valueType="num">
                                          <p:cBhvr additive="base">
                                            <p:cTn id="39" dur="1200" fill="hold"/>
                                            <p:tgtEl>
                                              <p:spTgt spid="31"/>
                                            </p:tgtEl>
                                            <p:attrNameLst>
                                              <p:attrName>ppt_y</p:attrName>
                                            </p:attrNameLst>
                                          </p:cBhvr>
                                          <p:tavLst>
                                            <p:tav tm="0">
                                              <p:val>
                                                <p:strVal val="1+#ppt_h/2"/>
                                              </p:val>
                                            </p:tav>
                                            <p:tav tm="100000">
                                              <p:val>
                                                <p:strVal val="#ppt_y"/>
                                              </p:val>
                                            </p:tav>
                                          </p:tavLst>
                                        </p:anim>
                                      </p:childTnLst>
                                    </p:cTn>
                                  </p:par>
                                </p:childTnLst>
                              </p:cTn>
                            </p:par>
                            <p:par>
                              <p:cTn id="40" fill="hold">
                                <p:stCondLst>
                                  <p:cond delay="4700"/>
                                </p:stCondLst>
                                <p:childTnLst>
                                  <p:par>
                                    <p:cTn id="41" presetID="42"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childTnLst>
                              </p:cTn>
                            </p:par>
                            <p:par>
                              <p:cTn id="61" fill="hold">
                                <p:stCondLst>
                                  <p:cond delay="5700"/>
                                </p:stCondLst>
                                <p:childTnLst>
                                  <p:par>
                                    <p:cTn id="62" presetID="14" presetClass="entr" presetSubtype="10"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randombar(horizontal)">
                                          <p:cBhvr>
                                            <p:cTn id="64" dur="500"/>
                                            <p:tgtEl>
                                              <p:spTgt spid="27"/>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randombar(horizontal)">
                                          <p:cBhvr>
                                            <p:cTn id="67" dur="500"/>
                                            <p:tgtEl>
                                              <p:spTgt spid="28"/>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randombar(horizontal)">
                                          <p:cBhvr>
                                            <p:cTn id="70" dur="500"/>
                                            <p:tgtEl>
                                              <p:spTgt spid="29"/>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randombar(horizontal)">
                                          <p:cBhvr>
                                            <p:cTn id="73" dur="500"/>
                                            <p:tgtEl>
                                              <p:spTgt spid="30"/>
                                            </p:tgtEl>
                                          </p:cBhvr>
                                        </p:animEffect>
                                      </p:childTnLst>
                                    </p:cTn>
                                  </p:par>
                                </p:childTnLst>
                              </p:cTn>
                            </p:par>
                            <p:par>
                              <p:cTn id="74" fill="hold">
                                <p:stCondLst>
                                  <p:cond delay="6200"/>
                                </p:stCondLst>
                                <p:childTnLst>
                                  <p:par>
                                    <p:cTn id="75" presetID="10" presetClass="entr" presetSubtype="0" fill="hold" grpId="0" nodeType="after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7" grpId="0"/>
          <p:bldP spid="28" grpId="0"/>
          <p:bldP spid="29" grpId="0"/>
          <p:bldP spid="30" grpId="0"/>
          <p:bldP spid="39" grpId="0"/>
          <p:bldP spid="40"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重点任务完成</a:t>
            </a:r>
            <a:endParaRPr lang="zh-CN" altLang="en-US" dirty="0"/>
          </a:p>
        </p:txBody>
      </p:sp>
      <p:sp>
        <p:nvSpPr>
          <p:cNvPr id="3" name="Freeform 7"/>
          <p:cNvSpPr>
            <a:spLocks/>
          </p:cNvSpPr>
          <p:nvPr/>
        </p:nvSpPr>
        <p:spPr bwMode="auto">
          <a:xfrm>
            <a:off x="3136775" y="1205985"/>
            <a:ext cx="1005569" cy="3174831"/>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4" name="组合 3"/>
          <p:cNvGrpSpPr/>
          <p:nvPr/>
        </p:nvGrpSpPr>
        <p:grpSpPr>
          <a:xfrm>
            <a:off x="3136616" y="967751"/>
            <a:ext cx="1149740" cy="1149740"/>
            <a:chOff x="2342140" y="893355"/>
            <a:chExt cx="1149740" cy="1149740"/>
          </a:xfrm>
        </p:grpSpPr>
        <p:grpSp>
          <p:nvGrpSpPr>
            <p:cNvPr id="5" name="组合 4"/>
            <p:cNvGrpSpPr/>
            <p:nvPr/>
          </p:nvGrpSpPr>
          <p:grpSpPr>
            <a:xfrm>
              <a:off x="2342140" y="893355"/>
              <a:ext cx="1149740" cy="1149740"/>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椭圆 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KSO_Shape"/>
            <p:cNvSpPr>
              <a:spLocks/>
            </p:cNvSpPr>
            <p:nvPr/>
          </p:nvSpPr>
          <p:spPr bwMode="auto">
            <a:xfrm>
              <a:off x="2678413" y="1165965"/>
              <a:ext cx="489748" cy="56947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rgbClr val="9954CC"/>
            </a:solidFill>
            <a:ln>
              <a:noFill/>
            </a:ln>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9" name="组合 8"/>
          <p:cNvGrpSpPr/>
          <p:nvPr/>
        </p:nvGrpSpPr>
        <p:grpSpPr>
          <a:xfrm>
            <a:off x="2630172" y="2286104"/>
            <a:ext cx="1149740" cy="1149740"/>
            <a:chOff x="1835696" y="2211710"/>
            <a:chExt cx="1149740" cy="1149740"/>
          </a:xfrm>
        </p:grpSpPr>
        <p:grpSp>
          <p:nvGrpSpPr>
            <p:cNvPr id="10" name="组合 9"/>
            <p:cNvGrpSpPr/>
            <p:nvPr/>
          </p:nvGrpSpPr>
          <p:grpSpPr>
            <a:xfrm>
              <a:off x="1835696" y="2211710"/>
              <a:ext cx="1149740" cy="1149740"/>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3" name="椭圆 1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1" name="KSO_Shape"/>
            <p:cNvSpPr>
              <a:spLocks/>
            </p:cNvSpPr>
            <p:nvPr/>
          </p:nvSpPr>
          <p:spPr bwMode="auto">
            <a:xfrm>
              <a:off x="2089100" y="2562390"/>
              <a:ext cx="649486" cy="486031"/>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rgbClr val="9954CC"/>
            </a:solidFill>
            <a:ln>
              <a:noFill/>
            </a:ln>
            <a:extLst/>
          </p:spPr>
          <p:txBody>
            <a:bodyPr bIns="360000" anchor="ctr">
              <a:scene3d>
                <a:camera prst="orthographicFront"/>
                <a:lightRig rig="threePt" dir="t"/>
              </a:scene3d>
              <a:sp3d>
                <a:contourClr>
                  <a:srgbClr val="FFFFFF"/>
                </a:contourClr>
              </a:sp3d>
            </a:bodyPr>
            <a:lstStyle/>
            <a:p>
              <a:pPr algn="ctr">
                <a:defRPr/>
              </a:pPr>
              <a:endParaRPr lang="zh-CN" altLang="en-US" dirty="0">
                <a:solidFill>
                  <a:schemeClr val="tx1">
                    <a:lumMod val="75000"/>
                    <a:lumOff val="25000"/>
                  </a:schemeClr>
                </a:solidFill>
                <a:ea typeface="微软雅黑" pitchFamily="34" charset="-122"/>
              </a:endParaRPr>
            </a:p>
          </p:txBody>
        </p:sp>
      </p:grpSp>
      <p:grpSp>
        <p:nvGrpSpPr>
          <p:cNvPr id="14" name="组合 13"/>
          <p:cNvGrpSpPr/>
          <p:nvPr/>
        </p:nvGrpSpPr>
        <p:grpSpPr>
          <a:xfrm>
            <a:off x="3278244" y="3510242"/>
            <a:ext cx="1149740" cy="1149740"/>
            <a:chOff x="2483768" y="3435846"/>
            <a:chExt cx="1149740" cy="1149740"/>
          </a:xfrm>
        </p:grpSpPr>
        <p:grpSp>
          <p:nvGrpSpPr>
            <p:cNvPr id="15" name="组合 14"/>
            <p:cNvGrpSpPr/>
            <p:nvPr/>
          </p:nvGrpSpPr>
          <p:grpSpPr>
            <a:xfrm>
              <a:off x="2483768" y="3435846"/>
              <a:ext cx="1149740" cy="1149740"/>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椭圆 1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KSO_Shape"/>
            <p:cNvSpPr>
              <a:spLocks/>
            </p:cNvSpPr>
            <p:nvPr/>
          </p:nvSpPr>
          <p:spPr bwMode="auto">
            <a:xfrm>
              <a:off x="2802446" y="3812214"/>
              <a:ext cx="521267" cy="439601"/>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rgbClr val="9954CC"/>
            </a:solidFill>
            <a:ln>
              <a:noFill/>
            </a:ln>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sp>
        <p:nvSpPr>
          <p:cNvPr id="19" name="TextBox 18"/>
          <p:cNvSpPr txBox="1"/>
          <p:nvPr/>
        </p:nvSpPr>
        <p:spPr>
          <a:xfrm>
            <a:off x="1455919" y="1327789"/>
            <a:ext cx="1036867" cy="215444"/>
          </a:xfrm>
          <a:prstGeom prst="rect">
            <a:avLst/>
          </a:prstGeom>
          <a:noFill/>
        </p:spPr>
        <p:txBody>
          <a:bodyPr wrap="square" lIns="0" tIns="0" rIns="0" bIns="0" rtlCol="0">
            <a:spAutoFit/>
          </a:bodyPr>
          <a:lstStyle/>
          <a:p>
            <a:pPr algn="ctr"/>
            <a:r>
              <a:rPr lang="zh-CN" altLang="en-US" sz="1400" b="1" dirty="0" smtClean="0">
                <a:solidFill>
                  <a:schemeClr val="tx1">
                    <a:lumMod val="75000"/>
                    <a:lumOff val="25000"/>
                  </a:schemeClr>
                </a:solidFill>
                <a:latin typeface="微软雅黑" pitchFamily="34" charset="-122"/>
                <a:ea typeface="微软雅黑" pitchFamily="34" charset="-122"/>
              </a:rPr>
              <a:t>填加标题</a:t>
            </a:r>
            <a:endParaRPr lang="zh-CN" altLang="en-US" sz="1400" b="1" dirty="0">
              <a:solidFill>
                <a:schemeClr val="tx1">
                  <a:lumMod val="75000"/>
                  <a:lumOff val="25000"/>
                </a:schemeClr>
              </a:solidFill>
              <a:latin typeface="微软雅黑" pitchFamily="34" charset="-122"/>
              <a:ea typeface="微软雅黑" pitchFamily="34" charset="-122"/>
            </a:endParaRPr>
          </a:p>
        </p:txBody>
      </p:sp>
      <p:sp>
        <p:nvSpPr>
          <p:cNvPr id="20" name="TextBox 19"/>
          <p:cNvSpPr txBox="1"/>
          <p:nvPr/>
        </p:nvSpPr>
        <p:spPr>
          <a:xfrm>
            <a:off x="1455915" y="1640560"/>
            <a:ext cx="1203316" cy="169277"/>
          </a:xfrm>
          <a:prstGeom prst="rect">
            <a:avLst/>
          </a:prstGeom>
          <a:noFill/>
        </p:spPr>
        <p:txBody>
          <a:bodyPr wrap="square" lIns="0" tIns="0" rIns="0" bIns="0" rtlCol="0">
            <a:spAutoFit/>
          </a:bodyPr>
          <a:lstStyle/>
          <a:p>
            <a:pPr algn="ctr"/>
            <a:r>
              <a:rPr lang="zh-CN" altLang="en-US" sz="1100" dirty="0">
                <a:solidFill>
                  <a:schemeClr val="tx1">
                    <a:lumMod val="75000"/>
                    <a:lumOff val="25000"/>
                  </a:schemeClr>
                </a:solidFill>
                <a:latin typeface="微软雅黑" pitchFamily="34" charset="-122"/>
                <a:ea typeface="微软雅黑" pitchFamily="34" charset="-122"/>
              </a:rPr>
              <a:t>点击输入说明文字</a:t>
            </a:r>
          </a:p>
        </p:txBody>
      </p:sp>
      <p:sp>
        <p:nvSpPr>
          <p:cNvPr id="21" name="TextBox 20"/>
          <p:cNvSpPr txBox="1"/>
          <p:nvPr/>
        </p:nvSpPr>
        <p:spPr>
          <a:xfrm>
            <a:off x="1082930" y="2658381"/>
            <a:ext cx="1331318" cy="215444"/>
          </a:xfrm>
          <a:prstGeom prst="rect">
            <a:avLst/>
          </a:prstGeom>
          <a:noFill/>
        </p:spPr>
        <p:txBody>
          <a:bodyPr wrap="square" lIns="0" tIns="0" rIns="0" bIns="0" rtlCol="0">
            <a:spAutoFit/>
          </a:bodyPr>
          <a:lstStyle/>
          <a:p>
            <a:pPr algn="ctr"/>
            <a:r>
              <a:rPr lang="zh-CN" altLang="en-US" sz="1400" b="1" dirty="0">
                <a:solidFill>
                  <a:schemeClr val="tx1">
                    <a:lumMod val="75000"/>
                    <a:lumOff val="25000"/>
                  </a:schemeClr>
                </a:solidFill>
                <a:latin typeface="微软雅黑" pitchFamily="34" charset="-122"/>
                <a:ea typeface="微软雅黑" pitchFamily="34" charset="-122"/>
              </a:rPr>
              <a:t>填加标题</a:t>
            </a:r>
          </a:p>
        </p:txBody>
      </p:sp>
      <p:sp>
        <p:nvSpPr>
          <p:cNvPr id="22" name="TextBox 21"/>
          <p:cNvSpPr txBox="1"/>
          <p:nvPr/>
        </p:nvSpPr>
        <p:spPr>
          <a:xfrm>
            <a:off x="1182823" y="2980826"/>
            <a:ext cx="1166506" cy="169277"/>
          </a:xfrm>
          <a:prstGeom prst="rect">
            <a:avLst/>
          </a:prstGeom>
          <a:noFill/>
        </p:spPr>
        <p:txBody>
          <a:bodyPr wrap="square" lIns="0" tIns="0" rIns="0" bIns="0" rtlCol="0">
            <a:spAutoFit/>
          </a:bodyPr>
          <a:lstStyle/>
          <a:p>
            <a:pPr algn="ctr"/>
            <a:r>
              <a:rPr lang="zh-CN" altLang="en-US" sz="1100" dirty="0">
                <a:solidFill>
                  <a:schemeClr val="tx1">
                    <a:lumMod val="75000"/>
                    <a:lumOff val="25000"/>
                  </a:schemeClr>
                </a:solidFill>
                <a:latin typeface="微软雅黑" pitchFamily="34" charset="-122"/>
                <a:ea typeface="微软雅黑" pitchFamily="34" charset="-122"/>
              </a:rPr>
              <a:t>点击输入说明文字</a:t>
            </a:r>
          </a:p>
        </p:txBody>
      </p:sp>
      <p:sp>
        <p:nvSpPr>
          <p:cNvPr id="23" name="TextBox 22"/>
          <p:cNvSpPr txBox="1"/>
          <p:nvPr/>
        </p:nvSpPr>
        <p:spPr>
          <a:xfrm>
            <a:off x="1763688" y="4064093"/>
            <a:ext cx="1166506" cy="215444"/>
          </a:xfrm>
          <a:prstGeom prst="rect">
            <a:avLst/>
          </a:prstGeom>
          <a:noFill/>
        </p:spPr>
        <p:txBody>
          <a:bodyPr wrap="square" lIns="0" tIns="0" rIns="0" bIns="0" rtlCol="0">
            <a:spAutoFit/>
          </a:bodyPr>
          <a:lstStyle/>
          <a:p>
            <a:pPr algn="ctr"/>
            <a:r>
              <a:rPr lang="zh-CN" altLang="en-US" sz="1400" b="1" dirty="0">
                <a:solidFill>
                  <a:schemeClr val="tx1">
                    <a:lumMod val="75000"/>
                    <a:lumOff val="25000"/>
                  </a:schemeClr>
                </a:solidFill>
                <a:latin typeface="微软雅黑" pitchFamily="34" charset="-122"/>
                <a:ea typeface="微软雅黑" pitchFamily="34" charset="-122"/>
              </a:rPr>
              <a:t>填加标题</a:t>
            </a:r>
          </a:p>
        </p:txBody>
      </p:sp>
      <p:sp>
        <p:nvSpPr>
          <p:cNvPr id="24" name="TextBox 23"/>
          <p:cNvSpPr txBox="1"/>
          <p:nvPr/>
        </p:nvSpPr>
        <p:spPr>
          <a:xfrm>
            <a:off x="1777275" y="4380817"/>
            <a:ext cx="1166506" cy="169277"/>
          </a:xfrm>
          <a:prstGeom prst="rect">
            <a:avLst/>
          </a:prstGeom>
          <a:noFill/>
        </p:spPr>
        <p:txBody>
          <a:bodyPr wrap="square" lIns="0" tIns="0" rIns="0" bIns="0" rtlCol="0">
            <a:spAutoFit/>
          </a:bodyPr>
          <a:lstStyle/>
          <a:p>
            <a:pPr algn="ctr"/>
            <a:r>
              <a:rPr lang="zh-CN" altLang="en-US" sz="1100" dirty="0">
                <a:solidFill>
                  <a:schemeClr val="tx1">
                    <a:lumMod val="75000"/>
                    <a:lumOff val="25000"/>
                  </a:schemeClr>
                </a:solidFill>
                <a:latin typeface="微软雅黑" pitchFamily="34" charset="-122"/>
                <a:ea typeface="微软雅黑" pitchFamily="34" charset="-122"/>
              </a:rPr>
              <a:t>点击输入说明文字</a:t>
            </a:r>
          </a:p>
        </p:txBody>
      </p:sp>
      <p:sp>
        <p:nvSpPr>
          <p:cNvPr id="25" name="Line 39"/>
          <p:cNvSpPr>
            <a:spLocks noChangeShapeType="1"/>
          </p:cNvSpPr>
          <p:nvPr/>
        </p:nvSpPr>
        <p:spPr bwMode="auto">
          <a:xfrm>
            <a:off x="4591540" y="1820702"/>
            <a:ext cx="915275" cy="450074"/>
          </a:xfrm>
          <a:prstGeom prst="line">
            <a:avLst/>
          </a:prstGeom>
          <a:noFill/>
          <a:ln w="57150" cap="rnd">
            <a:solidFill>
              <a:schemeClr val="tx1">
                <a:lumMod val="50000"/>
                <a:lumOff val="50000"/>
              </a:schemeClr>
            </a:solidFill>
            <a:prstDash val="sysDot"/>
            <a:round/>
            <a:headEnd/>
            <a:tailEnd type="triangle" w="med" len="med"/>
          </a:ln>
          <a:scene3d>
            <a:camera prst="orthographicFront">
              <a:rot lat="0" lon="0" rev="300000"/>
            </a:camera>
            <a:lightRig rig="threePt" dir="t"/>
          </a:scene3d>
          <a:extLst>
            <a:ext uri="{909E8E84-426E-40DD-AFC4-6F175D3DCCD1}">
              <a14:hiddenFill xmlns:a14="http://schemas.microsoft.com/office/drawing/2010/main" xmlns="">
                <a:noFill/>
              </a14:hiddenFill>
            </a:ext>
          </a:extLst>
        </p:spPr>
        <p:txBody>
          <a:bodyPr wrap="none" anchor="ctr"/>
          <a:lstStyle/>
          <a:p>
            <a:endParaRPr lang="zh-CN" altLang="en-US"/>
          </a:p>
        </p:txBody>
      </p:sp>
      <p:sp>
        <p:nvSpPr>
          <p:cNvPr id="26" name="Line 40"/>
          <p:cNvSpPr>
            <a:spLocks noChangeShapeType="1"/>
          </p:cNvSpPr>
          <p:nvPr/>
        </p:nvSpPr>
        <p:spPr bwMode="auto">
          <a:xfrm>
            <a:off x="4118193" y="2813883"/>
            <a:ext cx="1241799" cy="1261"/>
          </a:xfrm>
          <a:prstGeom prst="line">
            <a:avLst/>
          </a:prstGeom>
          <a:noFill/>
          <a:ln w="57150" cap="rnd">
            <a:solidFill>
              <a:schemeClr val="tx1">
                <a:lumMod val="50000"/>
                <a:lumOff val="50000"/>
              </a:schemeClr>
            </a:solidFill>
            <a:prstDash val="sysDot"/>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zh-CN" altLang="en-US"/>
          </a:p>
        </p:txBody>
      </p:sp>
      <p:sp>
        <p:nvSpPr>
          <p:cNvPr id="27" name="Line 41"/>
          <p:cNvSpPr>
            <a:spLocks noChangeShapeType="1"/>
          </p:cNvSpPr>
          <p:nvPr/>
        </p:nvSpPr>
        <p:spPr bwMode="auto">
          <a:xfrm flipV="1">
            <a:off x="4548270" y="3359378"/>
            <a:ext cx="954357" cy="383256"/>
          </a:xfrm>
          <a:prstGeom prst="line">
            <a:avLst/>
          </a:prstGeom>
          <a:noFill/>
          <a:ln w="57150" cap="rnd">
            <a:solidFill>
              <a:schemeClr val="tx1">
                <a:lumMod val="50000"/>
                <a:lumOff val="50000"/>
              </a:schemeClr>
            </a:solidFill>
            <a:prstDash val="sysDot"/>
            <a:round/>
            <a:headEnd/>
            <a:tailEnd type="triangle" w="med" len="med"/>
          </a:ln>
          <a:scene3d>
            <a:camera prst="orthographicFront">
              <a:rot lat="0" lon="0" rev="21299999"/>
            </a:camera>
            <a:lightRig rig="threePt" dir="t"/>
          </a:scene3d>
          <a:extLst>
            <a:ext uri="{909E8E84-426E-40DD-AFC4-6F175D3DCCD1}">
              <a14:hiddenFill xmlns:a14="http://schemas.microsoft.com/office/drawing/2010/main" xmlns="">
                <a:noFill/>
              </a14:hiddenFill>
            </a:ext>
          </a:extLst>
        </p:spPr>
        <p:txBody>
          <a:bodyPr wrap="none" anchor="ctr"/>
          <a:lstStyle/>
          <a:p>
            <a:endParaRPr lang="zh-CN" altLang="en-US"/>
          </a:p>
        </p:txBody>
      </p:sp>
      <p:grpSp>
        <p:nvGrpSpPr>
          <p:cNvPr id="28" name="组合 27"/>
          <p:cNvGrpSpPr/>
          <p:nvPr/>
        </p:nvGrpSpPr>
        <p:grpSpPr>
          <a:xfrm>
            <a:off x="5674990" y="1658514"/>
            <a:ext cx="2281386" cy="2281386"/>
            <a:chOff x="1403648" y="1115468"/>
            <a:chExt cx="1294414" cy="1294414"/>
          </a:xfrm>
        </p:grpSpPr>
        <p:sp>
          <p:nvSpPr>
            <p:cNvPr id="29" name="椭圆 28"/>
            <p:cNvSpPr/>
            <p:nvPr/>
          </p:nvSpPr>
          <p:spPr>
            <a:xfrm>
              <a:off x="1539485" y="1259632"/>
              <a:ext cx="1022740" cy="10227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a typeface="微软雅黑" panose="020B0503020204020204" pitchFamily="34" charset="-122"/>
              </a:endParaRPr>
            </a:p>
          </p:txBody>
        </p:sp>
        <p:grpSp>
          <p:nvGrpSpPr>
            <p:cNvPr id="30" name="组合 29"/>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2" name="同心圆 3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33" name="同心圆 3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31" name="TextBox 30"/>
            <p:cNvSpPr txBox="1"/>
            <p:nvPr/>
          </p:nvSpPr>
          <p:spPr>
            <a:xfrm>
              <a:off x="1687876" y="1485936"/>
              <a:ext cx="725958" cy="541342"/>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zh-CN" altLang="en-US" sz="2800" dirty="0">
                  <a:solidFill>
                    <a:schemeClr val="bg1"/>
                  </a:solidFill>
                  <a:effectLst/>
                  <a:latin typeface="微软雅黑" panose="020B0503020204020204" pitchFamily="34" charset="-122"/>
                  <a:ea typeface="微软雅黑" panose="020B0503020204020204" pitchFamily="34" charset="-122"/>
                </a:rPr>
                <a:t>添加</a:t>
              </a:r>
              <a:endParaRPr lang="en-US" altLang="zh-CN" sz="2800" dirty="0">
                <a:solidFill>
                  <a:schemeClr val="bg1"/>
                </a:solidFill>
                <a:effectLst/>
                <a:latin typeface="微软雅黑" panose="020B0503020204020204" pitchFamily="34" charset="-122"/>
                <a:ea typeface="微软雅黑" panose="020B0503020204020204" pitchFamily="34" charset="-122"/>
              </a:endParaRPr>
            </a:p>
            <a:p>
              <a:r>
                <a:rPr lang="zh-CN" altLang="en-US" sz="2800" dirty="0">
                  <a:solidFill>
                    <a:schemeClr val="bg1"/>
                  </a:solidFill>
                  <a:effectLst/>
                  <a:latin typeface="微软雅黑" panose="020B0503020204020204" pitchFamily="34" charset="-122"/>
                  <a:ea typeface="微软雅黑" panose="020B0503020204020204" pitchFamily="34" charset="-122"/>
                </a:rPr>
                <a:t>文本</a:t>
              </a:r>
            </a:p>
          </p:txBody>
        </p:sp>
      </p:grpSp>
      <p:sp>
        <p:nvSpPr>
          <p:cNvPr id="34" name="TextBox 3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631818441"/>
      </p:ext>
    </p:extLst>
  </p:cSld>
  <p:clrMapOvr>
    <a:masterClrMapping/>
  </p:clrMapOvr>
  <p:transition spd="slow" advClick="0" advTm="0">
    <p:pull dir="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61000" fill="hold" nodeType="clickEffect" p14:presetBounceEnd="6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5000">
                                          <p:cBhvr additive="base">
                                            <p:cTn id="7" dur="1500" fill="hold"/>
                                            <p:tgtEl>
                                              <p:spTgt spid="9"/>
                                            </p:tgtEl>
                                            <p:attrNameLst>
                                              <p:attrName>ppt_x</p:attrName>
                                            </p:attrNameLst>
                                          </p:cBhvr>
                                          <p:tavLst>
                                            <p:tav tm="0">
                                              <p:val>
                                                <p:strVal val="0-#ppt_w/2"/>
                                              </p:val>
                                            </p:tav>
                                            <p:tav tm="100000">
                                              <p:val>
                                                <p:strVal val="#ppt_x"/>
                                              </p:val>
                                            </p:tav>
                                          </p:tavLst>
                                        </p:anim>
                                        <p:anim calcmode="lin" valueType="num" p14:bounceEnd="65000">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accel="61000" fill="hold" nodeType="withEffect" p14:presetBounceEnd="65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5000">
                                          <p:cBhvr additive="base">
                                            <p:cTn id="11" dur="1500" fill="hold"/>
                                            <p:tgtEl>
                                              <p:spTgt spid="4"/>
                                            </p:tgtEl>
                                            <p:attrNameLst>
                                              <p:attrName>ppt_x</p:attrName>
                                            </p:attrNameLst>
                                          </p:cBhvr>
                                          <p:tavLst>
                                            <p:tav tm="0">
                                              <p:val>
                                                <p:strVal val="#ppt_x"/>
                                              </p:val>
                                            </p:tav>
                                            <p:tav tm="100000">
                                              <p:val>
                                                <p:strVal val="#ppt_x"/>
                                              </p:val>
                                            </p:tav>
                                          </p:tavLst>
                                        </p:anim>
                                        <p:anim calcmode="lin" valueType="num" p14:bounceEnd="65000">
                                          <p:cBhvr additive="base">
                                            <p:cTn id="12" dur="1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4" accel="61000" fill="hold" nodeType="withEffect" p14:presetBounceEnd="65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65000">
                                          <p:cBhvr additive="base">
                                            <p:cTn id="15" dur="1500" fill="hold"/>
                                            <p:tgtEl>
                                              <p:spTgt spid="14"/>
                                            </p:tgtEl>
                                            <p:attrNameLst>
                                              <p:attrName>ppt_x</p:attrName>
                                            </p:attrNameLst>
                                          </p:cBhvr>
                                          <p:tavLst>
                                            <p:tav tm="0">
                                              <p:val>
                                                <p:strVal val="#ppt_x"/>
                                              </p:val>
                                            </p:tav>
                                            <p:tav tm="100000">
                                              <p:val>
                                                <p:strVal val="#ppt_x"/>
                                              </p:val>
                                            </p:tav>
                                          </p:tavLst>
                                        </p:anim>
                                        <p:anim calcmode="lin" valueType="num" p14:bounceEnd="65000">
                                          <p:cBhvr additive="base">
                                            <p:cTn id="16" dur="15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par>
                              <p:cTn id="50" fill="hold">
                                <p:stCondLst>
                                  <p:cond delay="3000"/>
                                </p:stCondLst>
                                <p:childTnLst>
                                  <p:par>
                                    <p:cTn id="51" presetID="53" presetClass="entr" presetSubtype="16"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childTnLst>
                              </p:cTn>
                            </p:par>
                            <p:par>
                              <p:cTn id="56" fill="hold">
                                <p:stCondLst>
                                  <p:cond delay="3500"/>
                                </p:stCondLst>
                                <p:childTnLst>
                                  <p:par>
                                    <p:cTn id="57" presetID="10" presetClass="entr" presetSubtype="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P spid="20" grpId="0"/>
          <p:bldP spid="21" grpId="0"/>
          <p:bldP spid="22" grpId="0"/>
          <p:bldP spid="23" grpId="0"/>
          <p:bldP spid="24" grpId="0"/>
          <p:bldP spid="25" grpId="0" animBg="1"/>
          <p:bldP spid="26" grpId="0" animBg="1"/>
          <p:bldP spid="27" grpId="0" animBg="1"/>
          <p:bldP spid="34"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61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0-#ppt_w/2"/>
                                              </p:val>
                                            </p:tav>
                                            <p:tav tm="100000">
                                              <p:val>
                                                <p:strVal val="#ppt_x"/>
                                              </p:val>
                                            </p:tav>
                                          </p:tavLst>
                                        </p:anim>
                                        <p:anim calcmode="lin" valueType="num">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accel="61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ppt_x"/>
                                              </p:val>
                                            </p:tav>
                                            <p:tav tm="100000">
                                              <p:val>
                                                <p:strVal val="#ppt_x"/>
                                              </p:val>
                                            </p:tav>
                                          </p:tavLst>
                                        </p:anim>
                                        <p:anim calcmode="lin" valueType="num">
                                          <p:cBhvr additive="base">
                                            <p:cTn id="12" dur="1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4" accel="6100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par>
                              <p:cTn id="50" fill="hold">
                                <p:stCondLst>
                                  <p:cond delay="3000"/>
                                </p:stCondLst>
                                <p:childTnLst>
                                  <p:par>
                                    <p:cTn id="51" presetID="53" presetClass="entr" presetSubtype="16"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childTnLst>
                              </p:cTn>
                            </p:par>
                            <p:par>
                              <p:cTn id="56" fill="hold">
                                <p:stCondLst>
                                  <p:cond delay="3500"/>
                                </p:stCondLst>
                                <p:childTnLst>
                                  <p:par>
                                    <p:cTn id="57" presetID="10" presetClass="entr" presetSubtype="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P spid="20" grpId="0"/>
          <p:bldP spid="21" grpId="0"/>
          <p:bldP spid="22" grpId="0"/>
          <p:bldP spid="23" grpId="0"/>
          <p:bldP spid="24" grpId="0"/>
          <p:bldP spid="25" grpId="0" animBg="1"/>
          <p:bldP spid="26" grpId="0" animBg="1"/>
          <p:bldP spid="27" grpId="0" animBg="1"/>
          <p:bldP spid="3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工作完成阶段</a:t>
            </a:r>
            <a:endParaRPr lang="zh-CN" altLang="en-US" dirty="0"/>
          </a:p>
        </p:txBody>
      </p:sp>
      <p:pic>
        <p:nvPicPr>
          <p:cNvPr id="29" name="Picture 3" descr="C:\Users\Administrator\Desktop\787637.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84488" y="896144"/>
            <a:ext cx="2907506" cy="409307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grpSp>
        <p:nvGrpSpPr>
          <p:cNvPr id="30" name="组合 29"/>
          <p:cNvGrpSpPr/>
          <p:nvPr/>
        </p:nvGrpSpPr>
        <p:grpSpPr>
          <a:xfrm>
            <a:off x="3955844" y="4115594"/>
            <a:ext cx="764793" cy="764793"/>
            <a:chOff x="3832873" y="2297208"/>
            <a:chExt cx="1516550" cy="1516550"/>
          </a:xfrm>
        </p:grpSpPr>
        <p:grpSp>
          <p:nvGrpSpPr>
            <p:cNvPr id="31" name="组合 3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4" name="椭圆 3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32" name="椭圆 31"/>
            <p:cNvSpPr/>
            <p:nvPr/>
          </p:nvSpPr>
          <p:spPr>
            <a:xfrm>
              <a:off x="3983164" y="2466913"/>
              <a:ext cx="1185736" cy="1185736"/>
            </a:xfrm>
            <a:prstGeom prst="ellipse">
              <a:avLst/>
            </a:prstGeom>
            <a:solidFill>
              <a:srgbClr val="9954CC"/>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3198401" y="3299758"/>
            <a:ext cx="764793" cy="764793"/>
            <a:chOff x="3832873" y="2297208"/>
            <a:chExt cx="1516550" cy="1516550"/>
          </a:xfrm>
        </p:grpSpPr>
        <p:grpSp>
          <p:nvGrpSpPr>
            <p:cNvPr id="36" name="组合 3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9" name="椭圆 3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37" name="椭圆 36"/>
            <p:cNvSpPr/>
            <p:nvPr/>
          </p:nvSpPr>
          <p:spPr>
            <a:xfrm>
              <a:off x="3983164" y="2466913"/>
              <a:ext cx="1185736" cy="1185736"/>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p:cNvGrpSpPr/>
          <p:nvPr/>
        </p:nvGrpSpPr>
        <p:grpSpPr>
          <a:xfrm>
            <a:off x="4725194" y="2801144"/>
            <a:ext cx="764793" cy="764793"/>
            <a:chOff x="3832873" y="2297208"/>
            <a:chExt cx="1516550" cy="1516550"/>
          </a:xfrm>
        </p:grpSpPr>
        <p:grpSp>
          <p:nvGrpSpPr>
            <p:cNvPr id="41" name="组合 4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4" name="椭圆 4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42" name="椭圆 41"/>
            <p:cNvSpPr/>
            <p:nvPr/>
          </p:nvSpPr>
          <p:spPr>
            <a:xfrm>
              <a:off x="3983164" y="2466913"/>
              <a:ext cx="1185736" cy="1185736"/>
            </a:xfrm>
            <a:prstGeom prst="ellipse">
              <a:avLst/>
            </a:prstGeom>
            <a:solidFill>
              <a:srgbClr val="9954CC"/>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p:cNvGrpSpPr/>
          <p:nvPr/>
        </p:nvGrpSpPr>
        <p:grpSpPr>
          <a:xfrm>
            <a:off x="3198401" y="2328208"/>
            <a:ext cx="764793" cy="764793"/>
            <a:chOff x="3832873" y="2297208"/>
            <a:chExt cx="1516550" cy="1516550"/>
          </a:xfrm>
        </p:grpSpPr>
        <p:grpSp>
          <p:nvGrpSpPr>
            <p:cNvPr id="46" name="组合 4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47" name="椭圆 46"/>
            <p:cNvSpPr/>
            <p:nvPr/>
          </p:nvSpPr>
          <p:spPr>
            <a:xfrm>
              <a:off x="3983164" y="2466913"/>
              <a:ext cx="1185736" cy="1185736"/>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4725194" y="1818164"/>
            <a:ext cx="764793" cy="764793"/>
            <a:chOff x="3832873" y="2297208"/>
            <a:chExt cx="1516550" cy="1516550"/>
          </a:xfrm>
        </p:grpSpPr>
        <p:grpSp>
          <p:nvGrpSpPr>
            <p:cNvPr id="51" name="组合 5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4" name="椭圆 5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52" name="椭圆 51"/>
            <p:cNvSpPr/>
            <p:nvPr/>
          </p:nvSpPr>
          <p:spPr>
            <a:xfrm>
              <a:off x="3983164" y="2466913"/>
              <a:ext cx="1185736" cy="1185736"/>
            </a:xfrm>
            <a:prstGeom prst="ellipse">
              <a:avLst/>
            </a:prstGeom>
            <a:solidFill>
              <a:srgbClr val="9954CC"/>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p:cNvGrpSpPr/>
          <p:nvPr/>
        </p:nvGrpSpPr>
        <p:grpSpPr>
          <a:xfrm>
            <a:off x="3955844" y="972344"/>
            <a:ext cx="764793" cy="764793"/>
            <a:chOff x="3832873" y="2297208"/>
            <a:chExt cx="1516550" cy="1516550"/>
          </a:xfrm>
        </p:grpSpPr>
        <p:grpSp>
          <p:nvGrpSpPr>
            <p:cNvPr id="56" name="组合 5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9" name="椭圆 5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57" name="椭圆 56"/>
            <p:cNvSpPr/>
            <p:nvPr/>
          </p:nvSpPr>
          <p:spPr>
            <a:xfrm>
              <a:off x="3983164" y="2466913"/>
              <a:ext cx="1185736" cy="1185736"/>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Group 34"/>
          <p:cNvGrpSpPr/>
          <p:nvPr/>
        </p:nvGrpSpPr>
        <p:grpSpPr>
          <a:xfrm>
            <a:off x="4197100" y="1185095"/>
            <a:ext cx="299494" cy="243706"/>
            <a:chOff x="1550139" y="1314466"/>
            <a:chExt cx="509139" cy="414300"/>
          </a:xfrm>
          <a:solidFill>
            <a:schemeClr val="bg1"/>
          </a:solidFill>
        </p:grpSpPr>
        <p:sp>
          <p:nvSpPr>
            <p:cNvPr id="61"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6"/>
            <p:cNvSpPr>
              <a:spLocks/>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4" name="矩形 3"/>
          <p:cNvSpPr>
            <a:spLocks noChangeArrowheads="1"/>
          </p:cNvSpPr>
          <p:nvPr/>
        </p:nvSpPr>
        <p:spPr bwMode="auto">
          <a:xfrm>
            <a:off x="4864801" y="1205658"/>
            <a:ext cx="715585" cy="300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mpd="sng">
                <a:solidFill>
                  <a:srgbClr val="000000"/>
                </a:solidFill>
                <a:bevel/>
                <a:headEnd/>
                <a:tailEnd/>
              </a14:hiddenLine>
            </a:ext>
          </a:extLst>
        </p:spPr>
        <p:txBody>
          <a:bodyPr wrap="none" lIns="68582" tIns="34292" rIns="68582" bIns="34292">
            <a:spAutoFit/>
          </a:bodyPr>
          <a:lstStyle/>
          <a:p>
            <a:r>
              <a:rPr lang="zh-CN" altLang="en-US" sz="1500" dirty="0" smtClean="0">
                <a:solidFill>
                  <a:srgbClr val="7030A0"/>
                </a:solidFill>
                <a:latin typeface="微软雅黑" pitchFamily="34" charset="-122"/>
                <a:ea typeface="微软雅黑" pitchFamily="34" charset="-122"/>
                <a:sym typeface="Arial" pitchFamily="34" charset="0"/>
              </a:rPr>
              <a:t>阶段一</a:t>
            </a:r>
            <a:endParaRPr lang="zh-CN" altLang="en-US" sz="1500" dirty="0">
              <a:solidFill>
                <a:srgbClr val="7030A0"/>
              </a:solidFill>
              <a:latin typeface="微软雅黑" pitchFamily="34" charset="-122"/>
              <a:ea typeface="微软雅黑" pitchFamily="34" charset="-122"/>
              <a:sym typeface="Arial" pitchFamily="34" charset="0"/>
            </a:endParaRPr>
          </a:p>
        </p:txBody>
      </p:sp>
      <p:sp>
        <p:nvSpPr>
          <p:cNvPr id="65" name="文本框 13"/>
          <p:cNvSpPr txBox="1"/>
          <p:nvPr/>
        </p:nvSpPr>
        <p:spPr>
          <a:xfrm>
            <a:off x="5715795" y="1057926"/>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sp>
        <p:nvSpPr>
          <p:cNvPr id="66" name="矩形 3"/>
          <p:cNvSpPr>
            <a:spLocks noChangeArrowheads="1"/>
          </p:cNvSpPr>
          <p:nvPr/>
        </p:nvSpPr>
        <p:spPr bwMode="auto">
          <a:xfrm>
            <a:off x="5722249" y="1810544"/>
            <a:ext cx="715585" cy="300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mpd="sng">
                <a:solidFill>
                  <a:srgbClr val="000000"/>
                </a:solidFill>
                <a:bevel/>
                <a:headEnd/>
                <a:tailEnd/>
              </a14:hiddenLine>
            </a:ext>
          </a:extLst>
        </p:spPr>
        <p:txBody>
          <a:bodyPr wrap="none" lIns="68582" tIns="34292" rIns="68582" bIns="34292">
            <a:spAutoFit/>
          </a:bodyPr>
          <a:lstStyle/>
          <a:p>
            <a:r>
              <a:rPr lang="zh-CN" altLang="en-US" sz="1500" dirty="0" smtClean="0">
                <a:solidFill>
                  <a:srgbClr val="7030A0"/>
                </a:solidFill>
                <a:latin typeface="微软雅黑" pitchFamily="34" charset="-122"/>
                <a:ea typeface="微软雅黑" pitchFamily="34" charset="-122"/>
                <a:sym typeface="Arial" pitchFamily="34" charset="0"/>
              </a:rPr>
              <a:t>阶段二</a:t>
            </a:r>
            <a:endParaRPr lang="zh-CN" altLang="en-US" sz="1500" dirty="0">
              <a:solidFill>
                <a:srgbClr val="7030A0"/>
              </a:solidFill>
              <a:latin typeface="微软雅黑" pitchFamily="34" charset="-122"/>
              <a:ea typeface="微软雅黑" pitchFamily="34" charset="-122"/>
              <a:sym typeface="Arial" pitchFamily="34" charset="0"/>
            </a:endParaRPr>
          </a:p>
        </p:txBody>
      </p:sp>
      <p:sp>
        <p:nvSpPr>
          <p:cNvPr id="67" name="文本框 13"/>
          <p:cNvSpPr txBox="1"/>
          <p:nvPr/>
        </p:nvSpPr>
        <p:spPr>
          <a:xfrm>
            <a:off x="5715795" y="2115344"/>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sp>
        <p:nvSpPr>
          <p:cNvPr id="68" name="Freeform 20"/>
          <p:cNvSpPr>
            <a:spLocks noEditPoints="1"/>
          </p:cNvSpPr>
          <p:nvPr/>
        </p:nvSpPr>
        <p:spPr bwMode="auto">
          <a:xfrm>
            <a:off x="4950770" y="2090159"/>
            <a:ext cx="298394" cy="202770"/>
          </a:xfrm>
          <a:custGeom>
            <a:avLst/>
            <a:gdLst>
              <a:gd name="T0" fmla="*/ 135 w 157"/>
              <a:gd name="T1" fmla="*/ 46 h 107"/>
              <a:gd name="T2" fmla="*/ 136 w 157"/>
              <a:gd name="T3" fmla="*/ 37 h 107"/>
              <a:gd name="T4" fmla="*/ 99 w 157"/>
              <a:gd name="T5" fmla="*/ 0 h 107"/>
              <a:gd name="T6" fmla="*/ 73 w 157"/>
              <a:gd name="T7" fmla="*/ 18 h 107"/>
              <a:gd name="T8" fmla="*/ 45 w 157"/>
              <a:gd name="T9" fmla="*/ 8 h 107"/>
              <a:gd name="T10" fmla="*/ 19 w 157"/>
              <a:gd name="T11" fmla="*/ 40 h 107"/>
              <a:gd name="T12" fmla="*/ 20 w 157"/>
              <a:gd name="T13" fmla="*/ 47 h 107"/>
              <a:gd name="T14" fmla="*/ 0 w 157"/>
              <a:gd name="T15" fmla="*/ 76 h 107"/>
              <a:gd name="T16" fmla="*/ 31 w 157"/>
              <a:gd name="T17" fmla="*/ 107 h 107"/>
              <a:gd name="T18" fmla="*/ 126 w 157"/>
              <a:gd name="T19" fmla="*/ 107 h 107"/>
              <a:gd name="T20" fmla="*/ 157 w 157"/>
              <a:gd name="T21" fmla="*/ 76 h 107"/>
              <a:gd name="T22" fmla="*/ 135 w 157"/>
              <a:gd name="T23" fmla="*/ 46 h 107"/>
              <a:gd name="T24" fmla="*/ 120 w 157"/>
              <a:gd name="T25" fmla="*/ 100 h 107"/>
              <a:gd name="T26" fmla="*/ 79 w 157"/>
              <a:gd name="T27" fmla="*/ 100 h 107"/>
              <a:gd name="T28" fmla="*/ 103 w 157"/>
              <a:gd name="T29" fmla="*/ 75 h 107"/>
              <a:gd name="T30" fmla="*/ 102 w 157"/>
              <a:gd name="T31" fmla="*/ 72 h 107"/>
              <a:gd name="T32" fmla="*/ 92 w 157"/>
              <a:gd name="T33" fmla="*/ 72 h 107"/>
              <a:gd name="T34" fmla="*/ 92 w 157"/>
              <a:gd name="T35" fmla="*/ 68 h 107"/>
              <a:gd name="T36" fmla="*/ 92 w 157"/>
              <a:gd name="T37" fmla="*/ 37 h 107"/>
              <a:gd name="T38" fmla="*/ 90 w 157"/>
              <a:gd name="T39" fmla="*/ 36 h 107"/>
              <a:gd name="T40" fmla="*/ 64 w 157"/>
              <a:gd name="T41" fmla="*/ 36 h 107"/>
              <a:gd name="T42" fmla="*/ 62 w 157"/>
              <a:gd name="T43" fmla="*/ 38 h 107"/>
              <a:gd name="T44" fmla="*/ 62 w 157"/>
              <a:gd name="T45" fmla="*/ 68 h 107"/>
              <a:gd name="T46" fmla="*/ 62 w 157"/>
              <a:gd name="T47" fmla="*/ 73 h 107"/>
              <a:gd name="T48" fmla="*/ 51 w 157"/>
              <a:gd name="T49" fmla="*/ 73 h 107"/>
              <a:gd name="T50" fmla="*/ 50 w 157"/>
              <a:gd name="T51" fmla="*/ 76 h 107"/>
              <a:gd name="T52" fmla="*/ 75 w 157"/>
              <a:gd name="T53" fmla="*/ 100 h 107"/>
              <a:gd name="T54" fmla="*/ 38 w 157"/>
              <a:gd name="T55" fmla="*/ 100 h 107"/>
              <a:gd name="T56" fmla="*/ 11 w 157"/>
              <a:gd name="T57" fmla="*/ 74 h 107"/>
              <a:gd name="T58" fmla="*/ 29 w 157"/>
              <a:gd name="T59" fmla="*/ 50 h 107"/>
              <a:gd name="T60" fmla="*/ 28 w 157"/>
              <a:gd name="T61" fmla="*/ 44 h 107"/>
              <a:gd name="T62" fmla="*/ 50 w 157"/>
              <a:gd name="T63" fmla="*/ 17 h 107"/>
              <a:gd name="T64" fmla="*/ 74 w 157"/>
              <a:gd name="T65" fmla="*/ 29 h 107"/>
              <a:gd name="T66" fmla="*/ 97 w 157"/>
              <a:gd name="T67" fmla="*/ 11 h 107"/>
              <a:gd name="T68" fmla="*/ 128 w 157"/>
              <a:gd name="T69" fmla="*/ 42 h 107"/>
              <a:gd name="T70" fmla="*/ 127 w 157"/>
              <a:gd name="T71" fmla="*/ 50 h 107"/>
              <a:gd name="T72" fmla="*/ 147 w 157"/>
              <a:gd name="T73" fmla="*/ 74 h 107"/>
              <a:gd name="T74" fmla="*/ 120 w 157"/>
              <a:gd name="T75" fmla="*/ 10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7">
                <a:moveTo>
                  <a:pt x="135" y="46"/>
                </a:moveTo>
                <a:cubicBezTo>
                  <a:pt x="136" y="43"/>
                  <a:pt x="136" y="40"/>
                  <a:pt x="136" y="37"/>
                </a:cubicBezTo>
                <a:cubicBezTo>
                  <a:pt x="136" y="17"/>
                  <a:pt x="120" y="0"/>
                  <a:pt x="99" y="0"/>
                </a:cubicBezTo>
                <a:cubicBezTo>
                  <a:pt x="76" y="0"/>
                  <a:pt x="73" y="18"/>
                  <a:pt x="73" y="18"/>
                </a:cubicBezTo>
                <a:cubicBezTo>
                  <a:pt x="73" y="18"/>
                  <a:pt x="63" y="6"/>
                  <a:pt x="45" y="8"/>
                </a:cubicBezTo>
                <a:cubicBezTo>
                  <a:pt x="30" y="11"/>
                  <a:pt x="19" y="25"/>
                  <a:pt x="19" y="40"/>
                </a:cubicBezTo>
                <a:cubicBezTo>
                  <a:pt x="19" y="42"/>
                  <a:pt x="20" y="45"/>
                  <a:pt x="20" y="47"/>
                </a:cubicBezTo>
                <a:cubicBezTo>
                  <a:pt x="9" y="51"/>
                  <a:pt x="0" y="63"/>
                  <a:pt x="0" y="76"/>
                </a:cubicBezTo>
                <a:cubicBezTo>
                  <a:pt x="0" y="93"/>
                  <a:pt x="14" y="107"/>
                  <a:pt x="31" y="107"/>
                </a:cubicBezTo>
                <a:cubicBezTo>
                  <a:pt x="126" y="107"/>
                  <a:pt x="126" y="107"/>
                  <a:pt x="126" y="107"/>
                </a:cubicBezTo>
                <a:cubicBezTo>
                  <a:pt x="143" y="107"/>
                  <a:pt x="157" y="93"/>
                  <a:pt x="157" y="76"/>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1"/>
                  <a:pt x="92" y="68"/>
                </a:cubicBezTo>
                <a:cubicBezTo>
                  <a:pt x="92" y="60"/>
                  <a:pt x="92" y="43"/>
                  <a:pt x="92" y="37"/>
                </a:cubicBezTo>
                <a:cubicBezTo>
                  <a:pt x="92" y="37"/>
                  <a:pt x="92" y="36"/>
                  <a:pt x="90" y="36"/>
                </a:cubicBezTo>
                <a:cubicBezTo>
                  <a:pt x="88" y="36"/>
                  <a:pt x="67" y="36"/>
                  <a:pt x="64" y="36"/>
                </a:cubicBezTo>
                <a:cubicBezTo>
                  <a:pt x="61" y="36"/>
                  <a:pt x="62" y="38"/>
                  <a:pt x="62" y="38"/>
                </a:cubicBezTo>
                <a:cubicBezTo>
                  <a:pt x="62" y="44"/>
                  <a:pt x="62" y="60"/>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9"/>
                  <a:pt x="11" y="74"/>
                </a:cubicBezTo>
                <a:cubicBezTo>
                  <a:pt x="11" y="63"/>
                  <a:pt x="18" y="54"/>
                  <a:pt x="29" y="50"/>
                </a:cubicBezTo>
                <a:cubicBezTo>
                  <a:pt x="28" y="48"/>
                  <a:pt x="28" y="46"/>
                  <a:pt x="28" y="44"/>
                </a:cubicBezTo>
                <a:cubicBezTo>
                  <a:pt x="28" y="32"/>
                  <a:pt x="37" y="20"/>
                  <a:pt x="50" y="17"/>
                </a:cubicBezTo>
                <a:cubicBezTo>
                  <a:pt x="65" y="15"/>
                  <a:pt x="74" y="29"/>
                  <a:pt x="74" y="29"/>
                </a:cubicBezTo>
                <a:cubicBezTo>
                  <a:pt x="74" y="29"/>
                  <a:pt x="77" y="11"/>
                  <a:pt x="97" y="11"/>
                </a:cubicBezTo>
                <a:cubicBezTo>
                  <a:pt x="115" y="11"/>
                  <a:pt x="128" y="25"/>
                  <a:pt x="128" y="42"/>
                </a:cubicBezTo>
                <a:cubicBezTo>
                  <a:pt x="128" y="45"/>
                  <a:pt x="127" y="47"/>
                  <a:pt x="127" y="50"/>
                </a:cubicBezTo>
                <a:cubicBezTo>
                  <a:pt x="138" y="53"/>
                  <a:pt x="147" y="63"/>
                  <a:pt x="147" y="74"/>
                </a:cubicBezTo>
                <a:cubicBezTo>
                  <a:pt x="147" y="89"/>
                  <a:pt x="135" y="100"/>
                  <a:pt x="120" y="1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矩形 3"/>
          <p:cNvSpPr>
            <a:spLocks noChangeArrowheads="1"/>
          </p:cNvSpPr>
          <p:nvPr/>
        </p:nvSpPr>
        <p:spPr bwMode="auto">
          <a:xfrm>
            <a:off x="2200231" y="2191544"/>
            <a:ext cx="715585" cy="300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mpd="sng">
                <a:solidFill>
                  <a:srgbClr val="000000"/>
                </a:solidFill>
                <a:bevel/>
                <a:headEnd/>
                <a:tailEnd/>
              </a14:hiddenLine>
            </a:ext>
          </a:extLst>
        </p:spPr>
        <p:txBody>
          <a:bodyPr wrap="none" lIns="68582" tIns="34292" rIns="68582" bIns="34292">
            <a:spAutoFit/>
          </a:bodyPr>
          <a:lstStyle/>
          <a:p>
            <a:r>
              <a:rPr lang="zh-CN" altLang="en-US" sz="1500" dirty="0" smtClean="0">
                <a:solidFill>
                  <a:srgbClr val="7030A0"/>
                </a:solidFill>
                <a:latin typeface="微软雅黑" pitchFamily="34" charset="-122"/>
                <a:ea typeface="微软雅黑" pitchFamily="34" charset="-122"/>
                <a:sym typeface="Arial" pitchFamily="34" charset="0"/>
              </a:rPr>
              <a:t>阶段三</a:t>
            </a:r>
            <a:endParaRPr lang="zh-CN" altLang="en-US" sz="1500" dirty="0">
              <a:solidFill>
                <a:srgbClr val="7030A0"/>
              </a:solidFill>
              <a:latin typeface="微软雅黑" pitchFamily="34" charset="-122"/>
              <a:ea typeface="微软雅黑" pitchFamily="34" charset="-122"/>
              <a:sym typeface="Arial" pitchFamily="34" charset="0"/>
            </a:endParaRPr>
          </a:p>
        </p:txBody>
      </p:sp>
      <p:sp>
        <p:nvSpPr>
          <p:cNvPr id="70" name="文本框 13"/>
          <p:cNvSpPr txBox="1"/>
          <p:nvPr/>
        </p:nvSpPr>
        <p:spPr>
          <a:xfrm>
            <a:off x="686593" y="2485481"/>
            <a:ext cx="2333658" cy="565063"/>
          </a:xfrm>
          <a:prstGeom prst="rect">
            <a:avLst/>
          </a:prstGeom>
          <a:noFill/>
        </p:spPr>
        <p:txBody>
          <a:bodyPr wrap="square" lIns="65824" tIns="32911" rIns="65824" bIns="32911" rtlCol="0">
            <a:spAutoFit/>
          </a:bodyPr>
          <a:lstStyle/>
          <a:p>
            <a:pPr algn="r">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grpSp>
        <p:nvGrpSpPr>
          <p:cNvPr id="71" name="Group 20"/>
          <p:cNvGrpSpPr/>
          <p:nvPr/>
        </p:nvGrpSpPr>
        <p:grpSpPr>
          <a:xfrm>
            <a:off x="3418467" y="2587291"/>
            <a:ext cx="309413" cy="214312"/>
            <a:chOff x="7416800" y="1122363"/>
            <a:chExt cx="366713" cy="254000"/>
          </a:xfrm>
          <a:solidFill>
            <a:schemeClr val="bg1"/>
          </a:solidFill>
        </p:grpSpPr>
        <p:sp>
          <p:nvSpPr>
            <p:cNvPr id="72" name="Freeform 48"/>
            <p:cNvSpPr>
              <a:spLocks noEditPoints="1"/>
            </p:cNvSpPr>
            <p:nvPr/>
          </p:nvSpPr>
          <p:spPr bwMode="auto">
            <a:xfrm>
              <a:off x="7416800" y="1122363"/>
              <a:ext cx="260350" cy="254000"/>
            </a:xfrm>
            <a:custGeom>
              <a:avLst/>
              <a:gdLst>
                <a:gd name="T0" fmla="*/ 86 w 99"/>
                <a:gd name="T1" fmla="*/ 59 h 97"/>
                <a:gd name="T2" fmla="*/ 99 w 99"/>
                <a:gd name="T3" fmla="*/ 53 h 97"/>
                <a:gd name="T4" fmla="*/ 99 w 99"/>
                <a:gd name="T5" fmla="*/ 42 h 97"/>
                <a:gd name="T6" fmla="*/ 86 w 99"/>
                <a:gd name="T7" fmla="*/ 37 h 97"/>
                <a:gd name="T8" fmla="*/ 83 w 99"/>
                <a:gd name="T9" fmla="*/ 31 h 97"/>
                <a:gd name="T10" fmla="*/ 89 w 99"/>
                <a:gd name="T11" fmla="*/ 17 h 97"/>
                <a:gd name="T12" fmla="*/ 81 w 99"/>
                <a:gd name="T13" fmla="*/ 10 h 97"/>
                <a:gd name="T14" fmla="*/ 67 w 99"/>
                <a:gd name="T15" fmla="*/ 15 h 97"/>
                <a:gd name="T16" fmla="*/ 61 w 99"/>
                <a:gd name="T17" fmla="*/ 13 h 97"/>
                <a:gd name="T18" fmla="*/ 55 w 99"/>
                <a:gd name="T19" fmla="*/ 0 h 97"/>
                <a:gd name="T20" fmla="*/ 44 w 99"/>
                <a:gd name="T21" fmla="*/ 0 h 97"/>
                <a:gd name="T22" fmla="*/ 39 w 99"/>
                <a:gd name="T23" fmla="*/ 13 h 97"/>
                <a:gd name="T24" fmla="*/ 32 w 99"/>
                <a:gd name="T25" fmla="*/ 15 h 97"/>
                <a:gd name="T26" fmla="*/ 19 w 99"/>
                <a:gd name="T27" fmla="*/ 10 h 97"/>
                <a:gd name="T28" fmla="*/ 11 w 99"/>
                <a:gd name="T29" fmla="*/ 18 h 97"/>
                <a:gd name="T30" fmla="*/ 16 w 99"/>
                <a:gd name="T31" fmla="*/ 31 h 97"/>
                <a:gd name="T32" fmla="*/ 14 w 99"/>
                <a:gd name="T33" fmla="*/ 37 h 97"/>
                <a:gd name="T34" fmla="*/ 0 w 99"/>
                <a:gd name="T35" fmla="*/ 43 h 97"/>
                <a:gd name="T36" fmla="*/ 0 w 99"/>
                <a:gd name="T37" fmla="*/ 54 h 97"/>
                <a:gd name="T38" fmla="*/ 14 w 99"/>
                <a:gd name="T39" fmla="*/ 59 h 97"/>
                <a:gd name="T40" fmla="*/ 16 w 99"/>
                <a:gd name="T41" fmla="*/ 65 h 97"/>
                <a:gd name="T42" fmla="*/ 11 w 99"/>
                <a:gd name="T43" fmla="*/ 79 h 97"/>
                <a:gd name="T44" fmla="*/ 19 w 99"/>
                <a:gd name="T45" fmla="*/ 86 h 97"/>
                <a:gd name="T46" fmla="*/ 33 w 99"/>
                <a:gd name="T47" fmla="*/ 81 h 97"/>
                <a:gd name="T48" fmla="*/ 39 w 99"/>
                <a:gd name="T49" fmla="*/ 83 h 97"/>
                <a:gd name="T50" fmla="*/ 45 w 99"/>
                <a:gd name="T51" fmla="*/ 97 h 97"/>
                <a:gd name="T52" fmla="*/ 56 w 99"/>
                <a:gd name="T53" fmla="*/ 97 h 97"/>
                <a:gd name="T54" fmla="*/ 61 w 99"/>
                <a:gd name="T55" fmla="*/ 83 h 97"/>
                <a:gd name="T56" fmla="*/ 67 w 99"/>
                <a:gd name="T57" fmla="*/ 81 h 97"/>
                <a:gd name="T58" fmla="*/ 81 w 99"/>
                <a:gd name="T59" fmla="*/ 86 h 97"/>
                <a:gd name="T60" fmla="*/ 89 w 99"/>
                <a:gd name="T61" fmla="*/ 78 h 97"/>
                <a:gd name="T62" fmla="*/ 83 w 99"/>
                <a:gd name="T63" fmla="*/ 65 h 97"/>
                <a:gd name="T64" fmla="*/ 86 w 99"/>
                <a:gd name="T65" fmla="*/ 59 h 97"/>
                <a:gd name="T66" fmla="*/ 50 w 99"/>
                <a:gd name="T67" fmla="*/ 64 h 97"/>
                <a:gd name="T68" fmla="*/ 34 w 99"/>
                <a:gd name="T69" fmla="*/ 48 h 97"/>
                <a:gd name="T70" fmla="*/ 50 w 99"/>
                <a:gd name="T71" fmla="*/ 33 h 97"/>
                <a:gd name="T72" fmla="*/ 66 w 99"/>
                <a:gd name="T73" fmla="*/ 48 h 97"/>
                <a:gd name="T74" fmla="*/ 50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6" y="59"/>
                  </a:moveTo>
                  <a:cubicBezTo>
                    <a:pt x="86" y="59"/>
                    <a:pt x="99" y="54"/>
                    <a:pt x="99" y="53"/>
                  </a:cubicBezTo>
                  <a:cubicBezTo>
                    <a:pt x="99" y="42"/>
                    <a:pt x="99" y="42"/>
                    <a:pt x="99" y="42"/>
                  </a:cubicBezTo>
                  <a:cubicBezTo>
                    <a:pt x="99" y="42"/>
                    <a:pt x="86" y="37"/>
                    <a:pt x="86" y="37"/>
                  </a:cubicBezTo>
                  <a:cubicBezTo>
                    <a:pt x="83" y="31"/>
                    <a:pt x="83" y="31"/>
                    <a:pt x="83" y="31"/>
                  </a:cubicBezTo>
                  <a:cubicBezTo>
                    <a:pt x="83" y="31"/>
                    <a:pt x="89" y="18"/>
                    <a:pt x="89" y="17"/>
                  </a:cubicBezTo>
                  <a:cubicBezTo>
                    <a:pt x="81" y="10"/>
                    <a:pt x="81" y="10"/>
                    <a:pt x="81" y="10"/>
                  </a:cubicBezTo>
                  <a:cubicBezTo>
                    <a:pt x="80" y="9"/>
                    <a:pt x="67" y="15"/>
                    <a:pt x="67" y="15"/>
                  </a:cubicBezTo>
                  <a:cubicBezTo>
                    <a:pt x="61" y="13"/>
                    <a:pt x="61" y="13"/>
                    <a:pt x="61" y="13"/>
                  </a:cubicBezTo>
                  <a:cubicBezTo>
                    <a:pt x="61" y="13"/>
                    <a:pt x="56" y="0"/>
                    <a:pt x="55" y="0"/>
                  </a:cubicBezTo>
                  <a:cubicBezTo>
                    <a:pt x="44" y="0"/>
                    <a:pt x="44" y="0"/>
                    <a:pt x="44" y="0"/>
                  </a:cubicBezTo>
                  <a:cubicBezTo>
                    <a:pt x="43" y="0"/>
                    <a:pt x="39" y="13"/>
                    <a:pt x="39" y="13"/>
                  </a:cubicBezTo>
                  <a:cubicBezTo>
                    <a:pt x="32" y="15"/>
                    <a:pt x="32" y="15"/>
                    <a:pt x="32" y="15"/>
                  </a:cubicBezTo>
                  <a:cubicBezTo>
                    <a:pt x="32" y="15"/>
                    <a:pt x="19" y="10"/>
                    <a:pt x="19" y="10"/>
                  </a:cubicBezTo>
                  <a:cubicBezTo>
                    <a:pt x="11" y="18"/>
                    <a:pt x="11" y="18"/>
                    <a:pt x="11" y="18"/>
                  </a:cubicBezTo>
                  <a:cubicBezTo>
                    <a:pt x="10" y="18"/>
                    <a:pt x="16" y="31"/>
                    <a:pt x="16" y="31"/>
                  </a:cubicBezTo>
                  <a:cubicBezTo>
                    <a:pt x="14" y="37"/>
                    <a:pt x="14" y="37"/>
                    <a:pt x="14" y="37"/>
                  </a:cubicBezTo>
                  <a:cubicBezTo>
                    <a:pt x="14" y="37"/>
                    <a:pt x="0" y="42"/>
                    <a:pt x="0" y="43"/>
                  </a:cubicBezTo>
                  <a:cubicBezTo>
                    <a:pt x="0" y="54"/>
                    <a:pt x="0" y="54"/>
                    <a:pt x="0" y="54"/>
                  </a:cubicBezTo>
                  <a:cubicBezTo>
                    <a:pt x="0" y="54"/>
                    <a:pt x="14" y="59"/>
                    <a:pt x="14" y="59"/>
                  </a:cubicBezTo>
                  <a:cubicBezTo>
                    <a:pt x="16" y="65"/>
                    <a:pt x="16" y="65"/>
                    <a:pt x="16" y="65"/>
                  </a:cubicBezTo>
                  <a:cubicBezTo>
                    <a:pt x="16" y="65"/>
                    <a:pt x="11" y="78"/>
                    <a:pt x="11" y="79"/>
                  </a:cubicBezTo>
                  <a:cubicBezTo>
                    <a:pt x="19" y="86"/>
                    <a:pt x="19" y="86"/>
                    <a:pt x="19" y="86"/>
                  </a:cubicBezTo>
                  <a:cubicBezTo>
                    <a:pt x="19" y="87"/>
                    <a:pt x="33" y="81"/>
                    <a:pt x="33" y="81"/>
                  </a:cubicBezTo>
                  <a:cubicBezTo>
                    <a:pt x="39" y="83"/>
                    <a:pt x="39" y="83"/>
                    <a:pt x="39" y="83"/>
                  </a:cubicBezTo>
                  <a:cubicBezTo>
                    <a:pt x="39" y="83"/>
                    <a:pt x="44" y="97"/>
                    <a:pt x="45" y="97"/>
                  </a:cubicBezTo>
                  <a:cubicBezTo>
                    <a:pt x="56" y="97"/>
                    <a:pt x="56" y="97"/>
                    <a:pt x="56" y="97"/>
                  </a:cubicBezTo>
                  <a:cubicBezTo>
                    <a:pt x="56" y="97"/>
                    <a:pt x="61" y="83"/>
                    <a:pt x="61" y="83"/>
                  </a:cubicBezTo>
                  <a:cubicBezTo>
                    <a:pt x="67" y="81"/>
                    <a:pt x="67" y="81"/>
                    <a:pt x="67" y="81"/>
                  </a:cubicBezTo>
                  <a:cubicBezTo>
                    <a:pt x="67" y="81"/>
                    <a:pt x="81" y="86"/>
                    <a:pt x="81" y="86"/>
                  </a:cubicBezTo>
                  <a:cubicBezTo>
                    <a:pt x="89" y="78"/>
                    <a:pt x="89" y="78"/>
                    <a:pt x="89" y="78"/>
                  </a:cubicBezTo>
                  <a:cubicBezTo>
                    <a:pt x="89" y="78"/>
                    <a:pt x="83" y="65"/>
                    <a:pt x="83" y="65"/>
                  </a:cubicBezTo>
                  <a:lnTo>
                    <a:pt x="86" y="59"/>
                  </a:lnTo>
                  <a:close/>
                  <a:moveTo>
                    <a:pt x="50" y="64"/>
                  </a:moveTo>
                  <a:cubicBezTo>
                    <a:pt x="41" y="64"/>
                    <a:pt x="34" y="57"/>
                    <a:pt x="34" y="48"/>
                  </a:cubicBezTo>
                  <a:cubicBezTo>
                    <a:pt x="34" y="39"/>
                    <a:pt x="41" y="33"/>
                    <a:pt x="50" y="33"/>
                  </a:cubicBezTo>
                  <a:cubicBezTo>
                    <a:pt x="59" y="33"/>
                    <a:pt x="66" y="39"/>
                    <a:pt x="66" y="48"/>
                  </a:cubicBezTo>
                  <a:cubicBezTo>
                    <a:pt x="66" y="57"/>
                    <a:pt x="59" y="64"/>
                    <a:pt x="50" y="6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9"/>
            <p:cNvSpPr>
              <a:spLocks noEditPoints="1"/>
            </p:cNvSpPr>
            <p:nvPr/>
          </p:nvSpPr>
          <p:spPr bwMode="auto">
            <a:xfrm>
              <a:off x="7661275" y="1247775"/>
              <a:ext cx="122238" cy="123825"/>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2 w 47"/>
                <a:gd name="T17" fmla="*/ 6 h 47"/>
                <a:gd name="T18" fmla="*/ 19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0 w 47"/>
                <a:gd name="T31" fmla="*/ 21 h 47"/>
                <a:gd name="T32" fmla="*/ 6 w 47"/>
                <a:gd name="T33" fmla="*/ 25 h 47"/>
                <a:gd name="T34" fmla="*/ 6 w 47"/>
                <a:gd name="T35" fmla="*/ 28 h 47"/>
                <a:gd name="T36" fmla="*/ 2 w 47"/>
                <a:gd name="T37" fmla="*/ 34 h 47"/>
                <a:gd name="T38" fmla="*/ 5 w 47"/>
                <a:gd name="T39" fmla="*/ 38 h 47"/>
                <a:gd name="T40" fmla="*/ 12 w 47"/>
                <a:gd name="T41" fmla="*/ 37 h 47"/>
                <a:gd name="T42" fmla="*/ 14 w 47"/>
                <a:gd name="T43" fmla="*/ 39 h 47"/>
                <a:gd name="T44" fmla="*/ 16 w 47"/>
                <a:gd name="T45" fmla="*/ 46 h 47"/>
                <a:gd name="T46" fmla="*/ 20 w 47"/>
                <a:gd name="T47" fmla="*/ 47 h 47"/>
                <a:gd name="T48" fmla="*/ 25 w 47"/>
                <a:gd name="T49" fmla="*/ 42 h 47"/>
                <a:gd name="T50" fmla="*/ 28 w 47"/>
                <a:gd name="T51" fmla="*/ 41 h 47"/>
                <a:gd name="T52" fmla="*/ 33 w 47"/>
                <a:gd name="T53" fmla="*/ 45 h 47"/>
                <a:gd name="T54" fmla="*/ 38 w 47"/>
                <a:gd name="T55" fmla="*/ 42 h 47"/>
                <a:gd name="T56" fmla="*/ 37 w 47"/>
                <a:gd name="T57" fmla="*/ 35 h 47"/>
                <a:gd name="T58" fmla="*/ 39 w 47"/>
                <a:gd name="T59" fmla="*/ 33 h 47"/>
                <a:gd name="T60" fmla="*/ 45 w 47"/>
                <a:gd name="T61" fmla="*/ 32 h 47"/>
                <a:gd name="T62" fmla="*/ 47 w 47"/>
                <a:gd name="T63" fmla="*/ 27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2" y="6"/>
                    <a:pt x="22" y="6"/>
                  </a:cubicBezTo>
                  <a:cubicBezTo>
                    <a:pt x="19" y="6"/>
                    <a:pt x="19" y="6"/>
                    <a:pt x="19" y="6"/>
                  </a:cubicBezTo>
                  <a:cubicBezTo>
                    <a:pt x="19"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0" y="21"/>
                    <a:pt x="0" y="21"/>
                    <a:pt x="0" y="21"/>
                  </a:cubicBezTo>
                  <a:cubicBezTo>
                    <a:pt x="0" y="21"/>
                    <a:pt x="6" y="25"/>
                    <a:pt x="6" y="25"/>
                  </a:cubicBezTo>
                  <a:cubicBezTo>
                    <a:pt x="6" y="28"/>
                    <a:pt x="6" y="28"/>
                    <a:pt x="6" y="28"/>
                  </a:cubicBezTo>
                  <a:cubicBezTo>
                    <a:pt x="6" y="28"/>
                    <a:pt x="2" y="34"/>
                    <a:pt x="2" y="34"/>
                  </a:cubicBezTo>
                  <a:cubicBezTo>
                    <a:pt x="5" y="38"/>
                    <a:pt x="5" y="38"/>
                    <a:pt x="5" y="38"/>
                  </a:cubicBezTo>
                  <a:cubicBezTo>
                    <a:pt x="5" y="39"/>
                    <a:pt x="12" y="37"/>
                    <a:pt x="12" y="37"/>
                  </a:cubicBezTo>
                  <a:cubicBezTo>
                    <a:pt x="14" y="39"/>
                    <a:pt x="14" y="39"/>
                    <a:pt x="14" y="39"/>
                  </a:cubicBezTo>
                  <a:cubicBezTo>
                    <a:pt x="14" y="39"/>
                    <a:pt x="15" y="46"/>
                    <a:pt x="16" y="46"/>
                  </a:cubicBezTo>
                  <a:cubicBezTo>
                    <a:pt x="20" y="47"/>
                    <a:pt x="20" y="47"/>
                    <a:pt x="20" y="47"/>
                  </a:cubicBezTo>
                  <a:cubicBezTo>
                    <a:pt x="21" y="47"/>
                    <a:pt x="25" y="42"/>
                    <a:pt x="25" y="42"/>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5" y="32"/>
                  </a:cubicBezTo>
                  <a:cubicBezTo>
                    <a:pt x="47" y="27"/>
                    <a:pt x="47" y="27"/>
                    <a:pt x="47" y="27"/>
                  </a:cubicBezTo>
                  <a:cubicBezTo>
                    <a:pt x="47" y="26"/>
                    <a:pt x="41" y="22"/>
                    <a:pt x="41" y="22"/>
                  </a:cubicBezTo>
                  <a:close/>
                  <a:moveTo>
                    <a:pt x="31" y="25"/>
                  </a:moveTo>
                  <a:cubicBezTo>
                    <a:pt x="30" y="29"/>
                    <a:pt x="26" y="32"/>
                    <a:pt x="22" y="31"/>
                  </a:cubicBezTo>
                  <a:cubicBezTo>
                    <a:pt x="18" y="30"/>
                    <a:pt x="15" y="26"/>
                    <a:pt x="16" y="22"/>
                  </a:cubicBezTo>
                  <a:cubicBezTo>
                    <a:pt x="17" y="18"/>
                    <a:pt x="21" y="15"/>
                    <a:pt x="25" y="16"/>
                  </a:cubicBezTo>
                  <a:cubicBezTo>
                    <a:pt x="29" y="17"/>
                    <a:pt x="32" y="21"/>
                    <a:pt x="31"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4" name="矩形 3"/>
          <p:cNvSpPr>
            <a:spLocks noChangeArrowheads="1"/>
          </p:cNvSpPr>
          <p:nvPr/>
        </p:nvSpPr>
        <p:spPr bwMode="auto">
          <a:xfrm>
            <a:off x="5715794" y="2801144"/>
            <a:ext cx="715585" cy="300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mpd="sng">
                <a:solidFill>
                  <a:srgbClr val="000000"/>
                </a:solidFill>
                <a:bevel/>
                <a:headEnd/>
                <a:tailEnd/>
              </a14:hiddenLine>
            </a:ext>
          </a:extLst>
        </p:spPr>
        <p:txBody>
          <a:bodyPr wrap="none" lIns="68582" tIns="34292" rIns="68582" bIns="34292">
            <a:spAutoFit/>
          </a:bodyPr>
          <a:lstStyle/>
          <a:p>
            <a:r>
              <a:rPr lang="zh-CN" altLang="en-US" sz="1500" dirty="0" smtClean="0">
                <a:solidFill>
                  <a:srgbClr val="7030A0"/>
                </a:solidFill>
                <a:latin typeface="微软雅黑" pitchFamily="34" charset="-122"/>
                <a:ea typeface="微软雅黑" pitchFamily="34" charset="-122"/>
                <a:sym typeface="Arial" pitchFamily="34" charset="0"/>
              </a:rPr>
              <a:t>阶段四</a:t>
            </a:r>
            <a:endParaRPr lang="zh-CN" altLang="en-US" sz="1500" dirty="0">
              <a:solidFill>
                <a:srgbClr val="7030A0"/>
              </a:solidFill>
              <a:latin typeface="微软雅黑" pitchFamily="34" charset="-122"/>
              <a:ea typeface="微软雅黑" pitchFamily="34" charset="-122"/>
              <a:sym typeface="Arial" pitchFamily="34" charset="0"/>
            </a:endParaRPr>
          </a:p>
        </p:txBody>
      </p:sp>
      <p:sp>
        <p:nvSpPr>
          <p:cNvPr id="75" name="文本框 13"/>
          <p:cNvSpPr txBox="1"/>
          <p:nvPr/>
        </p:nvSpPr>
        <p:spPr>
          <a:xfrm>
            <a:off x="5715795" y="3093244"/>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grpSp>
        <p:nvGrpSpPr>
          <p:cNvPr id="76" name="组合 75"/>
          <p:cNvGrpSpPr/>
          <p:nvPr/>
        </p:nvGrpSpPr>
        <p:grpSpPr>
          <a:xfrm>
            <a:off x="4952251" y="2999765"/>
            <a:ext cx="316718" cy="302754"/>
            <a:chOff x="3294063" y="754063"/>
            <a:chExt cx="5600701" cy="5353051"/>
          </a:xfrm>
          <a:solidFill>
            <a:schemeClr val="bg1"/>
          </a:solidFill>
        </p:grpSpPr>
        <p:sp>
          <p:nvSpPr>
            <p:cNvPr id="77" name="Freeform 458"/>
            <p:cNvSpPr>
              <a:spLocks/>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78" name="Freeform 459"/>
            <p:cNvSpPr>
              <a:spLocks/>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79"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0" name="Freeform 461"/>
            <p:cNvSpPr>
              <a:spLocks/>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1" name="Freeform 462"/>
            <p:cNvSpPr>
              <a:spLocks/>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2" name="Freeform 463"/>
            <p:cNvSpPr>
              <a:spLocks/>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3" name="Freeform 464"/>
            <p:cNvSpPr>
              <a:spLocks/>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4" name="Freeform 465"/>
            <p:cNvSpPr>
              <a:spLocks/>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5" name="Freeform 466"/>
            <p:cNvSpPr>
              <a:spLocks/>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6" name="Freeform 467"/>
            <p:cNvSpPr>
              <a:spLocks/>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7" name="Freeform 468"/>
            <p:cNvSpPr>
              <a:spLocks/>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grpSp>
      <p:sp>
        <p:nvSpPr>
          <p:cNvPr id="88" name="矩形 3"/>
          <p:cNvSpPr>
            <a:spLocks noChangeArrowheads="1"/>
          </p:cNvSpPr>
          <p:nvPr/>
        </p:nvSpPr>
        <p:spPr bwMode="auto">
          <a:xfrm>
            <a:off x="2200231" y="3353594"/>
            <a:ext cx="715585" cy="300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mpd="sng">
                <a:solidFill>
                  <a:srgbClr val="000000"/>
                </a:solidFill>
                <a:bevel/>
                <a:headEnd/>
                <a:tailEnd/>
              </a14:hiddenLine>
            </a:ext>
          </a:extLst>
        </p:spPr>
        <p:txBody>
          <a:bodyPr wrap="none" lIns="68582" tIns="34292" rIns="68582" bIns="34292">
            <a:spAutoFit/>
          </a:bodyPr>
          <a:lstStyle/>
          <a:p>
            <a:r>
              <a:rPr lang="zh-CN" altLang="en-US" sz="1500" dirty="0" smtClean="0">
                <a:solidFill>
                  <a:srgbClr val="7030A0"/>
                </a:solidFill>
                <a:latin typeface="微软雅黑" pitchFamily="34" charset="-122"/>
                <a:ea typeface="微软雅黑" pitchFamily="34" charset="-122"/>
                <a:sym typeface="Arial" pitchFamily="34" charset="0"/>
              </a:rPr>
              <a:t>阶段五</a:t>
            </a:r>
            <a:endParaRPr lang="zh-CN" altLang="en-US" sz="1500" dirty="0">
              <a:solidFill>
                <a:srgbClr val="7030A0"/>
              </a:solidFill>
              <a:latin typeface="微软雅黑" pitchFamily="34" charset="-122"/>
              <a:ea typeface="微软雅黑" pitchFamily="34" charset="-122"/>
              <a:sym typeface="Arial" pitchFamily="34" charset="0"/>
            </a:endParaRPr>
          </a:p>
        </p:txBody>
      </p:sp>
      <p:sp>
        <p:nvSpPr>
          <p:cNvPr id="89" name="文本框 13"/>
          <p:cNvSpPr txBox="1"/>
          <p:nvPr/>
        </p:nvSpPr>
        <p:spPr>
          <a:xfrm>
            <a:off x="686593" y="3618956"/>
            <a:ext cx="2333658" cy="565063"/>
          </a:xfrm>
          <a:prstGeom prst="rect">
            <a:avLst/>
          </a:prstGeom>
          <a:noFill/>
        </p:spPr>
        <p:txBody>
          <a:bodyPr wrap="square" lIns="65824" tIns="32911" rIns="65824" bIns="32911" rtlCol="0">
            <a:spAutoFit/>
          </a:bodyPr>
          <a:lstStyle/>
          <a:p>
            <a:pPr algn="r">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grpSp>
        <p:nvGrpSpPr>
          <p:cNvPr id="90" name="Group 23"/>
          <p:cNvGrpSpPr/>
          <p:nvPr/>
        </p:nvGrpSpPr>
        <p:grpSpPr>
          <a:xfrm>
            <a:off x="3477649" y="3563144"/>
            <a:ext cx="256945" cy="224003"/>
            <a:chOff x="7540014" y="4306907"/>
            <a:chExt cx="389342" cy="339426"/>
          </a:xfrm>
          <a:solidFill>
            <a:schemeClr val="bg1"/>
          </a:solidFill>
        </p:grpSpPr>
        <p:sp>
          <p:nvSpPr>
            <p:cNvPr id="91" name="Freeform 110"/>
            <p:cNvSpPr>
              <a:spLocks/>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11"/>
            <p:cNvSpPr>
              <a:spLocks/>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12"/>
            <p:cNvSpPr>
              <a:spLocks/>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13"/>
            <p:cNvSpPr>
              <a:spLocks/>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14"/>
            <p:cNvSpPr>
              <a:spLocks/>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15"/>
            <p:cNvSpPr>
              <a:spLocks/>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16"/>
            <p:cNvSpPr>
              <a:spLocks/>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2" name="矩形 3"/>
          <p:cNvSpPr>
            <a:spLocks noChangeArrowheads="1"/>
          </p:cNvSpPr>
          <p:nvPr/>
        </p:nvSpPr>
        <p:spPr bwMode="auto">
          <a:xfrm>
            <a:off x="4864801" y="4322345"/>
            <a:ext cx="715585" cy="300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mpd="sng">
                <a:solidFill>
                  <a:srgbClr val="000000"/>
                </a:solidFill>
                <a:bevel/>
                <a:headEnd/>
                <a:tailEnd/>
              </a14:hiddenLine>
            </a:ext>
          </a:extLst>
        </p:spPr>
        <p:txBody>
          <a:bodyPr wrap="none" lIns="68582" tIns="34292" rIns="68582" bIns="34292">
            <a:spAutoFit/>
          </a:bodyPr>
          <a:lstStyle/>
          <a:p>
            <a:r>
              <a:rPr lang="zh-CN" altLang="en-US" sz="1500" b="0" dirty="0" smtClean="0">
                <a:solidFill>
                  <a:srgbClr val="7030A0"/>
                </a:solidFill>
                <a:latin typeface="微软雅黑" pitchFamily="34" charset="-122"/>
                <a:ea typeface="微软雅黑" pitchFamily="34" charset="-122"/>
                <a:sym typeface="Arial" pitchFamily="34" charset="0"/>
              </a:rPr>
              <a:t>阶段六</a:t>
            </a:r>
            <a:endParaRPr lang="zh-CN" altLang="en-US" sz="1500" b="0" dirty="0">
              <a:solidFill>
                <a:srgbClr val="7030A0"/>
              </a:solidFill>
              <a:latin typeface="微软雅黑" pitchFamily="34" charset="-122"/>
              <a:ea typeface="微软雅黑" pitchFamily="34" charset="-122"/>
              <a:sym typeface="Arial" pitchFamily="34" charset="0"/>
            </a:endParaRPr>
          </a:p>
        </p:txBody>
      </p:sp>
      <p:sp>
        <p:nvSpPr>
          <p:cNvPr id="103" name="文本框 13"/>
          <p:cNvSpPr txBox="1"/>
          <p:nvPr/>
        </p:nvSpPr>
        <p:spPr>
          <a:xfrm>
            <a:off x="5715795" y="4174613"/>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grpSp>
        <p:nvGrpSpPr>
          <p:cNvPr id="104" name="Group 9"/>
          <p:cNvGrpSpPr/>
          <p:nvPr/>
        </p:nvGrpSpPr>
        <p:grpSpPr>
          <a:xfrm>
            <a:off x="4193937" y="4408421"/>
            <a:ext cx="288608" cy="214010"/>
            <a:chOff x="4572000" y="3414713"/>
            <a:chExt cx="374651" cy="277813"/>
          </a:xfrm>
          <a:solidFill>
            <a:schemeClr val="bg1"/>
          </a:solidFill>
        </p:grpSpPr>
        <p:sp>
          <p:nvSpPr>
            <p:cNvPr id="105" name="Freeform 17"/>
            <p:cNvSpPr>
              <a:spLocks/>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8"/>
            <p:cNvSpPr>
              <a:spLocks/>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7" name="TextBox 10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631818441"/>
      </p:ext>
    </p:extLst>
  </p:cSld>
  <p:clrMapOvr>
    <a:masterClrMapping/>
  </p:clrMapOvr>
  <p:transition spd="slow" advClick="0" advTm="0">
    <p:pull dir="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 presetClass="entr" presetSubtype="12" accel="61000" fill="hold" nodeType="afterEffect" p14:presetBounceEnd="58000">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14:bounceEnd="58000">
                                          <p:cBhvr additive="base">
                                            <p:cTn id="11" dur="1400" fill="hold"/>
                                            <p:tgtEl>
                                              <p:spTgt spid="30"/>
                                            </p:tgtEl>
                                            <p:attrNameLst>
                                              <p:attrName>ppt_x</p:attrName>
                                            </p:attrNameLst>
                                          </p:cBhvr>
                                          <p:tavLst>
                                            <p:tav tm="0">
                                              <p:val>
                                                <p:strVal val="0-#ppt_w/2"/>
                                              </p:val>
                                            </p:tav>
                                            <p:tav tm="100000">
                                              <p:val>
                                                <p:strVal val="#ppt_x"/>
                                              </p:val>
                                            </p:tav>
                                          </p:tavLst>
                                        </p:anim>
                                        <p:anim calcmode="lin" valueType="num" p14:bounceEnd="58000">
                                          <p:cBhvr additive="base">
                                            <p:cTn id="12" dur="14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3" accel="61000" fill="hold" nodeType="withEffect" p14:presetBounceEnd="58000">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14:bounceEnd="58000">
                                          <p:cBhvr additive="base">
                                            <p:cTn id="15" dur="1400" fill="hold"/>
                                            <p:tgtEl>
                                              <p:spTgt spid="35"/>
                                            </p:tgtEl>
                                            <p:attrNameLst>
                                              <p:attrName>ppt_x</p:attrName>
                                            </p:attrNameLst>
                                          </p:cBhvr>
                                          <p:tavLst>
                                            <p:tav tm="0">
                                              <p:val>
                                                <p:strVal val="1+#ppt_w/2"/>
                                              </p:val>
                                            </p:tav>
                                            <p:tav tm="100000">
                                              <p:val>
                                                <p:strVal val="#ppt_x"/>
                                              </p:val>
                                            </p:tav>
                                          </p:tavLst>
                                        </p:anim>
                                        <p:anim calcmode="lin" valueType="num" p14:bounceEnd="58000">
                                          <p:cBhvr additive="base">
                                            <p:cTn id="16" dur="1400" fill="hold"/>
                                            <p:tgtEl>
                                              <p:spTgt spid="35"/>
                                            </p:tgtEl>
                                            <p:attrNameLst>
                                              <p:attrName>ppt_y</p:attrName>
                                            </p:attrNameLst>
                                          </p:cBhvr>
                                          <p:tavLst>
                                            <p:tav tm="0">
                                              <p:val>
                                                <p:strVal val="0-#ppt_h/2"/>
                                              </p:val>
                                            </p:tav>
                                            <p:tav tm="100000">
                                              <p:val>
                                                <p:strVal val="#ppt_y"/>
                                              </p:val>
                                            </p:tav>
                                          </p:tavLst>
                                        </p:anim>
                                      </p:childTnLst>
                                    </p:cTn>
                                  </p:par>
                                  <p:par>
                                    <p:cTn id="17" presetID="2" presetClass="entr" presetSubtype="3" accel="61000" fill="hold" nodeType="withEffect" p14:presetBounceEnd="58000">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14:bounceEnd="58000">
                                          <p:cBhvr additive="base">
                                            <p:cTn id="19" dur="1400" fill="hold"/>
                                            <p:tgtEl>
                                              <p:spTgt spid="45"/>
                                            </p:tgtEl>
                                            <p:attrNameLst>
                                              <p:attrName>ppt_x</p:attrName>
                                            </p:attrNameLst>
                                          </p:cBhvr>
                                          <p:tavLst>
                                            <p:tav tm="0">
                                              <p:val>
                                                <p:strVal val="1+#ppt_w/2"/>
                                              </p:val>
                                            </p:tav>
                                            <p:tav tm="100000">
                                              <p:val>
                                                <p:strVal val="#ppt_x"/>
                                              </p:val>
                                            </p:tav>
                                          </p:tavLst>
                                        </p:anim>
                                        <p:anim calcmode="lin" valueType="num" p14:bounceEnd="58000">
                                          <p:cBhvr additive="base">
                                            <p:cTn id="20" dur="1400" fill="hold"/>
                                            <p:tgtEl>
                                              <p:spTgt spid="45"/>
                                            </p:tgtEl>
                                            <p:attrNameLst>
                                              <p:attrName>ppt_y</p:attrName>
                                            </p:attrNameLst>
                                          </p:cBhvr>
                                          <p:tavLst>
                                            <p:tav tm="0">
                                              <p:val>
                                                <p:strVal val="0-#ppt_h/2"/>
                                              </p:val>
                                            </p:tav>
                                            <p:tav tm="100000">
                                              <p:val>
                                                <p:strVal val="#ppt_y"/>
                                              </p:val>
                                            </p:tav>
                                          </p:tavLst>
                                        </p:anim>
                                      </p:childTnLst>
                                    </p:cTn>
                                  </p:par>
                                  <p:par>
                                    <p:cTn id="21" presetID="2" presetClass="entr" presetSubtype="12" accel="61000" fill="hold" nodeType="withEffect" p14:presetBounceEnd="58000">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14:bounceEnd="58000">
                                          <p:cBhvr additive="base">
                                            <p:cTn id="23" dur="1400" fill="hold"/>
                                            <p:tgtEl>
                                              <p:spTgt spid="50"/>
                                            </p:tgtEl>
                                            <p:attrNameLst>
                                              <p:attrName>ppt_x</p:attrName>
                                            </p:attrNameLst>
                                          </p:cBhvr>
                                          <p:tavLst>
                                            <p:tav tm="0">
                                              <p:val>
                                                <p:strVal val="0-#ppt_w/2"/>
                                              </p:val>
                                            </p:tav>
                                            <p:tav tm="100000">
                                              <p:val>
                                                <p:strVal val="#ppt_x"/>
                                              </p:val>
                                            </p:tav>
                                          </p:tavLst>
                                        </p:anim>
                                        <p:anim calcmode="lin" valueType="num" p14:bounceEnd="58000">
                                          <p:cBhvr additive="base">
                                            <p:cTn id="24" dur="140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3" accel="61000" fill="hold" nodeType="withEffect" p14:presetBounceEnd="58000">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14:bounceEnd="58000">
                                          <p:cBhvr additive="base">
                                            <p:cTn id="27" dur="1400" fill="hold"/>
                                            <p:tgtEl>
                                              <p:spTgt spid="55"/>
                                            </p:tgtEl>
                                            <p:attrNameLst>
                                              <p:attrName>ppt_x</p:attrName>
                                            </p:attrNameLst>
                                          </p:cBhvr>
                                          <p:tavLst>
                                            <p:tav tm="0">
                                              <p:val>
                                                <p:strVal val="1+#ppt_w/2"/>
                                              </p:val>
                                            </p:tav>
                                            <p:tav tm="100000">
                                              <p:val>
                                                <p:strVal val="#ppt_x"/>
                                              </p:val>
                                            </p:tav>
                                          </p:tavLst>
                                        </p:anim>
                                        <p:anim calcmode="lin" valueType="num" p14:bounceEnd="58000">
                                          <p:cBhvr additive="base">
                                            <p:cTn id="28" dur="1400" fill="hold"/>
                                            <p:tgtEl>
                                              <p:spTgt spid="55"/>
                                            </p:tgtEl>
                                            <p:attrNameLst>
                                              <p:attrName>ppt_y</p:attrName>
                                            </p:attrNameLst>
                                          </p:cBhvr>
                                          <p:tavLst>
                                            <p:tav tm="0">
                                              <p:val>
                                                <p:strVal val="0-#ppt_h/2"/>
                                              </p:val>
                                            </p:tav>
                                            <p:tav tm="100000">
                                              <p:val>
                                                <p:strVal val="#ppt_y"/>
                                              </p:val>
                                            </p:tav>
                                          </p:tavLst>
                                        </p:anim>
                                      </p:childTnLst>
                                    </p:cTn>
                                  </p:par>
                                  <p:par>
                                    <p:cTn id="29" presetID="2" presetClass="entr" presetSubtype="12" accel="61000" fill="hold" nodeType="withEffect" p14:presetBounceEnd="58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58000">
                                          <p:cBhvr additive="base">
                                            <p:cTn id="31" dur="1400" fill="hold"/>
                                            <p:tgtEl>
                                              <p:spTgt spid="40"/>
                                            </p:tgtEl>
                                            <p:attrNameLst>
                                              <p:attrName>ppt_x</p:attrName>
                                            </p:attrNameLst>
                                          </p:cBhvr>
                                          <p:tavLst>
                                            <p:tav tm="0">
                                              <p:val>
                                                <p:strVal val="0-#ppt_w/2"/>
                                              </p:val>
                                            </p:tav>
                                            <p:tav tm="100000">
                                              <p:val>
                                                <p:strVal val="#ppt_x"/>
                                              </p:val>
                                            </p:tav>
                                          </p:tavLst>
                                        </p:anim>
                                        <p:anim calcmode="lin" valueType="num" p14:bounceEnd="58000">
                                          <p:cBhvr additive="base">
                                            <p:cTn id="32" dur="1400" fill="hold"/>
                                            <p:tgtEl>
                                              <p:spTgt spid="40"/>
                                            </p:tgtEl>
                                            <p:attrNameLst>
                                              <p:attrName>ppt_y</p:attrName>
                                            </p:attrNameLst>
                                          </p:cBhvr>
                                          <p:tavLst>
                                            <p:tav tm="0">
                                              <p:val>
                                                <p:strVal val="1+#ppt_h/2"/>
                                              </p:val>
                                            </p:tav>
                                            <p:tav tm="100000">
                                              <p:val>
                                                <p:strVal val="#ppt_y"/>
                                              </p:val>
                                            </p:tav>
                                          </p:tavLst>
                                        </p:anim>
                                      </p:childTnLst>
                                    </p:cTn>
                                  </p:par>
                                </p:childTnLst>
                              </p:cTn>
                            </p:par>
                            <p:par>
                              <p:cTn id="33" fill="hold">
                                <p:stCondLst>
                                  <p:cond delay="1900"/>
                                </p:stCondLst>
                                <p:childTnLst>
                                  <p:par>
                                    <p:cTn id="34" presetID="31" presetClass="entr" presetSubtype="0"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p:cTn id="36" dur="500" fill="hold"/>
                                            <p:tgtEl>
                                              <p:spTgt spid="60"/>
                                            </p:tgtEl>
                                            <p:attrNameLst>
                                              <p:attrName>ppt_w</p:attrName>
                                            </p:attrNameLst>
                                          </p:cBhvr>
                                          <p:tavLst>
                                            <p:tav tm="0">
                                              <p:val>
                                                <p:fltVal val="0"/>
                                              </p:val>
                                            </p:tav>
                                            <p:tav tm="100000">
                                              <p:val>
                                                <p:strVal val="#ppt_w"/>
                                              </p:val>
                                            </p:tav>
                                          </p:tavLst>
                                        </p:anim>
                                        <p:anim calcmode="lin" valueType="num">
                                          <p:cBhvr>
                                            <p:cTn id="37" dur="500" fill="hold"/>
                                            <p:tgtEl>
                                              <p:spTgt spid="60"/>
                                            </p:tgtEl>
                                            <p:attrNameLst>
                                              <p:attrName>ppt_h</p:attrName>
                                            </p:attrNameLst>
                                          </p:cBhvr>
                                          <p:tavLst>
                                            <p:tav tm="0">
                                              <p:val>
                                                <p:fltVal val="0"/>
                                              </p:val>
                                            </p:tav>
                                            <p:tav tm="100000">
                                              <p:val>
                                                <p:strVal val="#ppt_h"/>
                                              </p:val>
                                            </p:tav>
                                          </p:tavLst>
                                        </p:anim>
                                        <p:anim calcmode="lin" valueType="num">
                                          <p:cBhvr>
                                            <p:cTn id="38" dur="500" fill="hold"/>
                                            <p:tgtEl>
                                              <p:spTgt spid="60"/>
                                            </p:tgtEl>
                                            <p:attrNameLst>
                                              <p:attrName>style.rotation</p:attrName>
                                            </p:attrNameLst>
                                          </p:cBhvr>
                                          <p:tavLst>
                                            <p:tav tm="0">
                                              <p:val>
                                                <p:fltVal val="90"/>
                                              </p:val>
                                            </p:tav>
                                            <p:tav tm="100000">
                                              <p:val>
                                                <p:fltVal val="0"/>
                                              </p:val>
                                            </p:tav>
                                          </p:tavLst>
                                        </p:anim>
                                        <p:animEffect transition="in" filter="fade">
                                          <p:cBhvr>
                                            <p:cTn id="39" dur="500"/>
                                            <p:tgtEl>
                                              <p:spTgt spid="60"/>
                                            </p:tgtEl>
                                          </p:cBhvr>
                                        </p:animEffect>
                                      </p:childTnLst>
                                    </p:cTn>
                                  </p:par>
                                </p:childTnLst>
                              </p:cTn>
                            </p:par>
                            <p:par>
                              <p:cTn id="40" fill="hold">
                                <p:stCondLst>
                                  <p:cond delay="2400"/>
                                </p:stCondLst>
                                <p:childTnLst>
                                  <p:par>
                                    <p:cTn id="41" presetID="22" presetClass="entr" presetSubtype="8" fill="hold" grpId="0"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wipe(left)">
                                          <p:cBhvr>
                                            <p:cTn id="43" dur="500"/>
                                            <p:tgtEl>
                                              <p:spTgt spid="64"/>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right)">
                                          <p:cBhvr>
                                            <p:cTn id="46" dur="750"/>
                                            <p:tgtEl>
                                              <p:spTgt spid="65"/>
                                            </p:tgtEl>
                                          </p:cBhvr>
                                        </p:animEffect>
                                      </p:childTnLst>
                                    </p:cTn>
                                  </p:par>
                                </p:childTnLst>
                              </p:cTn>
                            </p:par>
                            <p:par>
                              <p:cTn id="47" fill="hold">
                                <p:stCondLst>
                                  <p:cond delay="3150"/>
                                </p:stCondLst>
                                <p:childTnLst>
                                  <p:par>
                                    <p:cTn id="48" presetID="31" presetClass="entr" presetSubtype="0"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anim calcmode="lin" valueType="num">
                                          <p:cBhvr>
                                            <p:cTn id="50" dur="500" fill="hold"/>
                                            <p:tgtEl>
                                              <p:spTgt spid="68"/>
                                            </p:tgtEl>
                                            <p:attrNameLst>
                                              <p:attrName>ppt_w</p:attrName>
                                            </p:attrNameLst>
                                          </p:cBhvr>
                                          <p:tavLst>
                                            <p:tav tm="0">
                                              <p:val>
                                                <p:fltVal val="0"/>
                                              </p:val>
                                            </p:tav>
                                            <p:tav tm="100000">
                                              <p:val>
                                                <p:strVal val="#ppt_w"/>
                                              </p:val>
                                            </p:tav>
                                          </p:tavLst>
                                        </p:anim>
                                        <p:anim calcmode="lin" valueType="num">
                                          <p:cBhvr>
                                            <p:cTn id="51" dur="500" fill="hold"/>
                                            <p:tgtEl>
                                              <p:spTgt spid="68"/>
                                            </p:tgtEl>
                                            <p:attrNameLst>
                                              <p:attrName>ppt_h</p:attrName>
                                            </p:attrNameLst>
                                          </p:cBhvr>
                                          <p:tavLst>
                                            <p:tav tm="0">
                                              <p:val>
                                                <p:fltVal val="0"/>
                                              </p:val>
                                            </p:tav>
                                            <p:tav tm="100000">
                                              <p:val>
                                                <p:strVal val="#ppt_h"/>
                                              </p:val>
                                            </p:tav>
                                          </p:tavLst>
                                        </p:anim>
                                        <p:anim calcmode="lin" valueType="num">
                                          <p:cBhvr>
                                            <p:cTn id="52" dur="500" fill="hold"/>
                                            <p:tgtEl>
                                              <p:spTgt spid="68"/>
                                            </p:tgtEl>
                                            <p:attrNameLst>
                                              <p:attrName>style.rotation</p:attrName>
                                            </p:attrNameLst>
                                          </p:cBhvr>
                                          <p:tavLst>
                                            <p:tav tm="0">
                                              <p:val>
                                                <p:fltVal val="90"/>
                                              </p:val>
                                            </p:tav>
                                            <p:tav tm="100000">
                                              <p:val>
                                                <p:fltVal val="0"/>
                                              </p:val>
                                            </p:tav>
                                          </p:tavLst>
                                        </p:anim>
                                        <p:animEffect transition="in" filter="fade">
                                          <p:cBhvr>
                                            <p:cTn id="53" dur="500"/>
                                            <p:tgtEl>
                                              <p:spTgt spid="68"/>
                                            </p:tgtEl>
                                          </p:cBhvr>
                                        </p:animEffect>
                                      </p:childTnLst>
                                    </p:cTn>
                                  </p:par>
                                </p:childTnLst>
                              </p:cTn>
                            </p:par>
                            <p:par>
                              <p:cTn id="54" fill="hold">
                                <p:stCondLst>
                                  <p:cond delay="3650"/>
                                </p:stCondLst>
                                <p:childTnLst>
                                  <p:par>
                                    <p:cTn id="55" presetID="22" presetClass="entr" presetSubtype="8" fill="hold" grpId="0" nodeType="after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wipe(left)">
                                          <p:cBhvr>
                                            <p:cTn id="57" dur="500"/>
                                            <p:tgtEl>
                                              <p:spTgt spid="66"/>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wipe(right)">
                                          <p:cBhvr>
                                            <p:cTn id="60" dur="750"/>
                                            <p:tgtEl>
                                              <p:spTgt spid="67"/>
                                            </p:tgtEl>
                                          </p:cBhvr>
                                        </p:animEffect>
                                      </p:childTnLst>
                                    </p:cTn>
                                  </p:par>
                                </p:childTnLst>
                              </p:cTn>
                            </p:par>
                            <p:par>
                              <p:cTn id="61" fill="hold">
                                <p:stCondLst>
                                  <p:cond delay="4400"/>
                                </p:stCondLst>
                                <p:childTnLst>
                                  <p:par>
                                    <p:cTn id="62" presetID="31" presetClass="entr" presetSubtype="0" fill="hold" nodeType="afterEffect">
                                      <p:stCondLst>
                                        <p:cond delay="0"/>
                                      </p:stCondLst>
                                      <p:childTnLst>
                                        <p:set>
                                          <p:cBhvr>
                                            <p:cTn id="63" dur="1" fill="hold">
                                              <p:stCondLst>
                                                <p:cond delay="0"/>
                                              </p:stCondLst>
                                            </p:cTn>
                                            <p:tgtEl>
                                              <p:spTgt spid="71"/>
                                            </p:tgtEl>
                                            <p:attrNameLst>
                                              <p:attrName>style.visibility</p:attrName>
                                            </p:attrNameLst>
                                          </p:cBhvr>
                                          <p:to>
                                            <p:strVal val="visible"/>
                                          </p:to>
                                        </p:set>
                                        <p:anim calcmode="lin" valueType="num">
                                          <p:cBhvr>
                                            <p:cTn id="64" dur="500" fill="hold"/>
                                            <p:tgtEl>
                                              <p:spTgt spid="71"/>
                                            </p:tgtEl>
                                            <p:attrNameLst>
                                              <p:attrName>ppt_w</p:attrName>
                                            </p:attrNameLst>
                                          </p:cBhvr>
                                          <p:tavLst>
                                            <p:tav tm="0">
                                              <p:val>
                                                <p:fltVal val="0"/>
                                              </p:val>
                                            </p:tav>
                                            <p:tav tm="100000">
                                              <p:val>
                                                <p:strVal val="#ppt_w"/>
                                              </p:val>
                                            </p:tav>
                                          </p:tavLst>
                                        </p:anim>
                                        <p:anim calcmode="lin" valueType="num">
                                          <p:cBhvr>
                                            <p:cTn id="65" dur="500" fill="hold"/>
                                            <p:tgtEl>
                                              <p:spTgt spid="71"/>
                                            </p:tgtEl>
                                            <p:attrNameLst>
                                              <p:attrName>ppt_h</p:attrName>
                                            </p:attrNameLst>
                                          </p:cBhvr>
                                          <p:tavLst>
                                            <p:tav tm="0">
                                              <p:val>
                                                <p:fltVal val="0"/>
                                              </p:val>
                                            </p:tav>
                                            <p:tav tm="100000">
                                              <p:val>
                                                <p:strVal val="#ppt_h"/>
                                              </p:val>
                                            </p:tav>
                                          </p:tavLst>
                                        </p:anim>
                                        <p:anim calcmode="lin" valueType="num">
                                          <p:cBhvr>
                                            <p:cTn id="66" dur="500" fill="hold"/>
                                            <p:tgtEl>
                                              <p:spTgt spid="71"/>
                                            </p:tgtEl>
                                            <p:attrNameLst>
                                              <p:attrName>style.rotation</p:attrName>
                                            </p:attrNameLst>
                                          </p:cBhvr>
                                          <p:tavLst>
                                            <p:tav tm="0">
                                              <p:val>
                                                <p:fltVal val="90"/>
                                              </p:val>
                                            </p:tav>
                                            <p:tav tm="100000">
                                              <p:val>
                                                <p:fltVal val="0"/>
                                              </p:val>
                                            </p:tav>
                                          </p:tavLst>
                                        </p:anim>
                                        <p:animEffect transition="in" filter="fade">
                                          <p:cBhvr>
                                            <p:cTn id="67" dur="500"/>
                                            <p:tgtEl>
                                              <p:spTgt spid="71"/>
                                            </p:tgtEl>
                                          </p:cBhvr>
                                        </p:animEffect>
                                      </p:childTnLst>
                                    </p:cTn>
                                  </p:par>
                                </p:childTnLst>
                              </p:cTn>
                            </p:par>
                            <p:par>
                              <p:cTn id="68" fill="hold">
                                <p:stCondLst>
                                  <p:cond delay="4900"/>
                                </p:stCondLst>
                                <p:childTnLst>
                                  <p:par>
                                    <p:cTn id="69" presetID="22" presetClass="entr" presetSubtype="8" fill="hold" grpId="0" nodeType="after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wipe(left)">
                                          <p:cBhvr>
                                            <p:cTn id="71" dur="500"/>
                                            <p:tgtEl>
                                              <p:spTgt spid="69"/>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wipe(right)">
                                          <p:cBhvr>
                                            <p:cTn id="74" dur="750"/>
                                            <p:tgtEl>
                                              <p:spTgt spid="70"/>
                                            </p:tgtEl>
                                          </p:cBhvr>
                                        </p:animEffect>
                                      </p:childTnLst>
                                    </p:cTn>
                                  </p:par>
                                </p:childTnLst>
                              </p:cTn>
                            </p:par>
                            <p:par>
                              <p:cTn id="75" fill="hold">
                                <p:stCondLst>
                                  <p:cond delay="5650"/>
                                </p:stCondLst>
                                <p:childTnLst>
                                  <p:par>
                                    <p:cTn id="76" presetID="31" presetClass="entr" presetSubtype="0" fill="hold" nodeType="afterEffect">
                                      <p:stCondLst>
                                        <p:cond delay="0"/>
                                      </p:stCondLst>
                                      <p:childTnLst>
                                        <p:set>
                                          <p:cBhvr>
                                            <p:cTn id="77" dur="1" fill="hold">
                                              <p:stCondLst>
                                                <p:cond delay="0"/>
                                              </p:stCondLst>
                                            </p:cTn>
                                            <p:tgtEl>
                                              <p:spTgt spid="76"/>
                                            </p:tgtEl>
                                            <p:attrNameLst>
                                              <p:attrName>style.visibility</p:attrName>
                                            </p:attrNameLst>
                                          </p:cBhvr>
                                          <p:to>
                                            <p:strVal val="visible"/>
                                          </p:to>
                                        </p:set>
                                        <p:anim calcmode="lin" valueType="num">
                                          <p:cBhvr>
                                            <p:cTn id="78" dur="500" fill="hold"/>
                                            <p:tgtEl>
                                              <p:spTgt spid="76"/>
                                            </p:tgtEl>
                                            <p:attrNameLst>
                                              <p:attrName>ppt_w</p:attrName>
                                            </p:attrNameLst>
                                          </p:cBhvr>
                                          <p:tavLst>
                                            <p:tav tm="0">
                                              <p:val>
                                                <p:fltVal val="0"/>
                                              </p:val>
                                            </p:tav>
                                            <p:tav tm="100000">
                                              <p:val>
                                                <p:strVal val="#ppt_w"/>
                                              </p:val>
                                            </p:tav>
                                          </p:tavLst>
                                        </p:anim>
                                        <p:anim calcmode="lin" valueType="num">
                                          <p:cBhvr>
                                            <p:cTn id="79" dur="500" fill="hold"/>
                                            <p:tgtEl>
                                              <p:spTgt spid="76"/>
                                            </p:tgtEl>
                                            <p:attrNameLst>
                                              <p:attrName>ppt_h</p:attrName>
                                            </p:attrNameLst>
                                          </p:cBhvr>
                                          <p:tavLst>
                                            <p:tav tm="0">
                                              <p:val>
                                                <p:fltVal val="0"/>
                                              </p:val>
                                            </p:tav>
                                            <p:tav tm="100000">
                                              <p:val>
                                                <p:strVal val="#ppt_h"/>
                                              </p:val>
                                            </p:tav>
                                          </p:tavLst>
                                        </p:anim>
                                        <p:anim calcmode="lin" valueType="num">
                                          <p:cBhvr>
                                            <p:cTn id="80" dur="500" fill="hold"/>
                                            <p:tgtEl>
                                              <p:spTgt spid="76"/>
                                            </p:tgtEl>
                                            <p:attrNameLst>
                                              <p:attrName>style.rotation</p:attrName>
                                            </p:attrNameLst>
                                          </p:cBhvr>
                                          <p:tavLst>
                                            <p:tav tm="0">
                                              <p:val>
                                                <p:fltVal val="90"/>
                                              </p:val>
                                            </p:tav>
                                            <p:tav tm="100000">
                                              <p:val>
                                                <p:fltVal val="0"/>
                                              </p:val>
                                            </p:tav>
                                          </p:tavLst>
                                        </p:anim>
                                        <p:animEffect transition="in" filter="fade">
                                          <p:cBhvr>
                                            <p:cTn id="81" dur="500"/>
                                            <p:tgtEl>
                                              <p:spTgt spid="76"/>
                                            </p:tgtEl>
                                          </p:cBhvr>
                                        </p:animEffect>
                                      </p:childTnLst>
                                    </p:cTn>
                                  </p:par>
                                </p:childTnLst>
                              </p:cTn>
                            </p:par>
                            <p:par>
                              <p:cTn id="82" fill="hold">
                                <p:stCondLst>
                                  <p:cond delay="6150"/>
                                </p:stCondLst>
                                <p:childTnLst>
                                  <p:par>
                                    <p:cTn id="83" presetID="22" presetClass="entr" presetSubtype="8" fill="hold" grpId="0" nodeType="afterEffect">
                                      <p:stCondLst>
                                        <p:cond delay="0"/>
                                      </p:stCondLst>
                                      <p:childTnLst>
                                        <p:set>
                                          <p:cBhvr>
                                            <p:cTn id="84" dur="1" fill="hold">
                                              <p:stCondLst>
                                                <p:cond delay="0"/>
                                              </p:stCondLst>
                                            </p:cTn>
                                            <p:tgtEl>
                                              <p:spTgt spid="74"/>
                                            </p:tgtEl>
                                            <p:attrNameLst>
                                              <p:attrName>style.visibility</p:attrName>
                                            </p:attrNameLst>
                                          </p:cBhvr>
                                          <p:to>
                                            <p:strVal val="visible"/>
                                          </p:to>
                                        </p:set>
                                        <p:animEffect transition="in" filter="wipe(left)">
                                          <p:cBhvr>
                                            <p:cTn id="85" dur="500"/>
                                            <p:tgtEl>
                                              <p:spTgt spid="74"/>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wipe(right)">
                                          <p:cBhvr>
                                            <p:cTn id="88" dur="750"/>
                                            <p:tgtEl>
                                              <p:spTgt spid="75"/>
                                            </p:tgtEl>
                                          </p:cBhvr>
                                        </p:animEffect>
                                      </p:childTnLst>
                                    </p:cTn>
                                  </p:par>
                                </p:childTnLst>
                              </p:cTn>
                            </p:par>
                            <p:par>
                              <p:cTn id="89" fill="hold">
                                <p:stCondLst>
                                  <p:cond delay="6900"/>
                                </p:stCondLst>
                                <p:childTnLst>
                                  <p:par>
                                    <p:cTn id="90" presetID="31" presetClass="entr" presetSubtype="0" fill="hold" nodeType="afterEffect">
                                      <p:stCondLst>
                                        <p:cond delay="0"/>
                                      </p:stCondLst>
                                      <p:childTnLst>
                                        <p:set>
                                          <p:cBhvr>
                                            <p:cTn id="91" dur="1" fill="hold">
                                              <p:stCondLst>
                                                <p:cond delay="0"/>
                                              </p:stCondLst>
                                            </p:cTn>
                                            <p:tgtEl>
                                              <p:spTgt spid="90"/>
                                            </p:tgtEl>
                                            <p:attrNameLst>
                                              <p:attrName>style.visibility</p:attrName>
                                            </p:attrNameLst>
                                          </p:cBhvr>
                                          <p:to>
                                            <p:strVal val="visible"/>
                                          </p:to>
                                        </p:set>
                                        <p:anim calcmode="lin" valueType="num">
                                          <p:cBhvr>
                                            <p:cTn id="92" dur="500" fill="hold"/>
                                            <p:tgtEl>
                                              <p:spTgt spid="90"/>
                                            </p:tgtEl>
                                            <p:attrNameLst>
                                              <p:attrName>ppt_w</p:attrName>
                                            </p:attrNameLst>
                                          </p:cBhvr>
                                          <p:tavLst>
                                            <p:tav tm="0">
                                              <p:val>
                                                <p:fltVal val="0"/>
                                              </p:val>
                                            </p:tav>
                                            <p:tav tm="100000">
                                              <p:val>
                                                <p:strVal val="#ppt_w"/>
                                              </p:val>
                                            </p:tav>
                                          </p:tavLst>
                                        </p:anim>
                                        <p:anim calcmode="lin" valueType="num">
                                          <p:cBhvr>
                                            <p:cTn id="93" dur="500" fill="hold"/>
                                            <p:tgtEl>
                                              <p:spTgt spid="90"/>
                                            </p:tgtEl>
                                            <p:attrNameLst>
                                              <p:attrName>ppt_h</p:attrName>
                                            </p:attrNameLst>
                                          </p:cBhvr>
                                          <p:tavLst>
                                            <p:tav tm="0">
                                              <p:val>
                                                <p:fltVal val="0"/>
                                              </p:val>
                                            </p:tav>
                                            <p:tav tm="100000">
                                              <p:val>
                                                <p:strVal val="#ppt_h"/>
                                              </p:val>
                                            </p:tav>
                                          </p:tavLst>
                                        </p:anim>
                                        <p:anim calcmode="lin" valueType="num">
                                          <p:cBhvr>
                                            <p:cTn id="94" dur="500" fill="hold"/>
                                            <p:tgtEl>
                                              <p:spTgt spid="90"/>
                                            </p:tgtEl>
                                            <p:attrNameLst>
                                              <p:attrName>style.rotation</p:attrName>
                                            </p:attrNameLst>
                                          </p:cBhvr>
                                          <p:tavLst>
                                            <p:tav tm="0">
                                              <p:val>
                                                <p:fltVal val="90"/>
                                              </p:val>
                                            </p:tav>
                                            <p:tav tm="100000">
                                              <p:val>
                                                <p:fltVal val="0"/>
                                              </p:val>
                                            </p:tav>
                                          </p:tavLst>
                                        </p:anim>
                                        <p:animEffect transition="in" filter="fade">
                                          <p:cBhvr>
                                            <p:cTn id="95" dur="500"/>
                                            <p:tgtEl>
                                              <p:spTgt spid="90"/>
                                            </p:tgtEl>
                                          </p:cBhvr>
                                        </p:animEffect>
                                      </p:childTnLst>
                                    </p:cTn>
                                  </p:par>
                                </p:childTnLst>
                              </p:cTn>
                            </p:par>
                            <p:par>
                              <p:cTn id="96" fill="hold">
                                <p:stCondLst>
                                  <p:cond delay="7400"/>
                                </p:stCondLst>
                                <p:childTnLst>
                                  <p:par>
                                    <p:cTn id="97" presetID="22" presetClass="entr" presetSubtype="8" fill="hold" grpId="0" nodeType="afterEffect">
                                      <p:stCondLst>
                                        <p:cond delay="0"/>
                                      </p:stCondLst>
                                      <p:childTnLst>
                                        <p:set>
                                          <p:cBhvr>
                                            <p:cTn id="98" dur="1" fill="hold">
                                              <p:stCondLst>
                                                <p:cond delay="0"/>
                                              </p:stCondLst>
                                            </p:cTn>
                                            <p:tgtEl>
                                              <p:spTgt spid="88"/>
                                            </p:tgtEl>
                                            <p:attrNameLst>
                                              <p:attrName>style.visibility</p:attrName>
                                            </p:attrNameLst>
                                          </p:cBhvr>
                                          <p:to>
                                            <p:strVal val="visible"/>
                                          </p:to>
                                        </p:set>
                                        <p:animEffect transition="in" filter="wipe(left)">
                                          <p:cBhvr>
                                            <p:cTn id="99" dur="500"/>
                                            <p:tgtEl>
                                              <p:spTgt spid="88"/>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wipe(right)">
                                          <p:cBhvr>
                                            <p:cTn id="102" dur="750"/>
                                            <p:tgtEl>
                                              <p:spTgt spid="89"/>
                                            </p:tgtEl>
                                          </p:cBhvr>
                                        </p:animEffect>
                                      </p:childTnLst>
                                    </p:cTn>
                                  </p:par>
                                </p:childTnLst>
                              </p:cTn>
                            </p:par>
                            <p:par>
                              <p:cTn id="103" fill="hold">
                                <p:stCondLst>
                                  <p:cond delay="8150"/>
                                </p:stCondLst>
                                <p:childTnLst>
                                  <p:par>
                                    <p:cTn id="104" presetID="31" presetClass="entr" presetSubtype="0" fill="hold" nodeType="afterEffect">
                                      <p:stCondLst>
                                        <p:cond delay="0"/>
                                      </p:stCondLst>
                                      <p:childTnLst>
                                        <p:set>
                                          <p:cBhvr>
                                            <p:cTn id="105" dur="1" fill="hold">
                                              <p:stCondLst>
                                                <p:cond delay="0"/>
                                              </p:stCondLst>
                                            </p:cTn>
                                            <p:tgtEl>
                                              <p:spTgt spid="104"/>
                                            </p:tgtEl>
                                            <p:attrNameLst>
                                              <p:attrName>style.visibility</p:attrName>
                                            </p:attrNameLst>
                                          </p:cBhvr>
                                          <p:to>
                                            <p:strVal val="visible"/>
                                          </p:to>
                                        </p:set>
                                        <p:anim calcmode="lin" valueType="num">
                                          <p:cBhvr>
                                            <p:cTn id="106" dur="500" fill="hold"/>
                                            <p:tgtEl>
                                              <p:spTgt spid="104"/>
                                            </p:tgtEl>
                                            <p:attrNameLst>
                                              <p:attrName>ppt_w</p:attrName>
                                            </p:attrNameLst>
                                          </p:cBhvr>
                                          <p:tavLst>
                                            <p:tav tm="0">
                                              <p:val>
                                                <p:fltVal val="0"/>
                                              </p:val>
                                            </p:tav>
                                            <p:tav tm="100000">
                                              <p:val>
                                                <p:strVal val="#ppt_w"/>
                                              </p:val>
                                            </p:tav>
                                          </p:tavLst>
                                        </p:anim>
                                        <p:anim calcmode="lin" valueType="num">
                                          <p:cBhvr>
                                            <p:cTn id="107" dur="500" fill="hold"/>
                                            <p:tgtEl>
                                              <p:spTgt spid="104"/>
                                            </p:tgtEl>
                                            <p:attrNameLst>
                                              <p:attrName>ppt_h</p:attrName>
                                            </p:attrNameLst>
                                          </p:cBhvr>
                                          <p:tavLst>
                                            <p:tav tm="0">
                                              <p:val>
                                                <p:fltVal val="0"/>
                                              </p:val>
                                            </p:tav>
                                            <p:tav tm="100000">
                                              <p:val>
                                                <p:strVal val="#ppt_h"/>
                                              </p:val>
                                            </p:tav>
                                          </p:tavLst>
                                        </p:anim>
                                        <p:anim calcmode="lin" valueType="num">
                                          <p:cBhvr>
                                            <p:cTn id="108" dur="500" fill="hold"/>
                                            <p:tgtEl>
                                              <p:spTgt spid="104"/>
                                            </p:tgtEl>
                                            <p:attrNameLst>
                                              <p:attrName>style.rotation</p:attrName>
                                            </p:attrNameLst>
                                          </p:cBhvr>
                                          <p:tavLst>
                                            <p:tav tm="0">
                                              <p:val>
                                                <p:fltVal val="90"/>
                                              </p:val>
                                            </p:tav>
                                            <p:tav tm="100000">
                                              <p:val>
                                                <p:fltVal val="0"/>
                                              </p:val>
                                            </p:tav>
                                          </p:tavLst>
                                        </p:anim>
                                        <p:animEffect transition="in" filter="fade">
                                          <p:cBhvr>
                                            <p:cTn id="109" dur="500"/>
                                            <p:tgtEl>
                                              <p:spTgt spid="104"/>
                                            </p:tgtEl>
                                          </p:cBhvr>
                                        </p:animEffect>
                                      </p:childTnLst>
                                    </p:cTn>
                                  </p:par>
                                </p:childTnLst>
                              </p:cTn>
                            </p:par>
                            <p:par>
                              <p:cTn id="110" fill="hold">
                                <p:stCondLst>
                                  <p:cond delay="8650"/>
                                </p:stCondLst>
                                <p:childTnLst>
                                  <p:par>
                                    <p:cTn id="111" presetID="22" presetClass="entr" presetSubtype="8" fill="hold" grpId="0" nodeType="afterEffect">
                                      <p:stCondLst>
                                        <p:cond delay="0"/>
                                      </p:stCondLst>
                                      <p:childTnLst>
                                        <p:set>
                                          <p:cBhvr>
                                            <p:cTn id="112" dur="1" fill="hold">
                                              <p:stCondLst>
                                                <p:cond delay="0"/>
                                              </p:stCondLst>
                                            </p:cTn>
                                            <p:tgtEl>
                                              <p:spTgt spid="102"/>
                                            </p:tgtEl>
                                            <p:attrNameLst>
                                              <p:attrName>style.visibility</p:attrName>
                                            </p:attrNameLst>
                                          </p:cBhvr>
                                          <p:to>
                                            <p:strVal val="visible"/>
                                          </p:to>
                                        </p:set>
                                        <p:animEffect transition="in" filter="wipe(left)">
                                          <p:cBhvr>
                                            <p:cTn id="113" dur="500"/>
                                            <p:tgtEl>
                                              <p:spTgt spid="102"/>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103"/>
                                            </p:tgtEl>
                                            <p:attrNameLst>
                                              <p:attrName>style.visibility</p:attrName>
                                            </p:attrNameLst>
                                          </p:cBhvr>
                                          <p:to>
                                            <p:strVal val="visible"/>
                                          </p:to>
                                        </p:set>
                                        <p:animEffect transition="in" filter="wipe(right)">
                                          <p:cBhvr>
                                            <p:cTn id="116" dur="750"/>
                                            <p:tgtEl>
                                              <p:spTgt spid="103"/>
                                            </p:tgtEl>
                                          </p:cBhvr>
                                        </p:animEffect>
                                      </p:childTnLst>
                                    </p:cTn>
                                  </p:par>
                                </p:childTnLst>
                              </p:cTn>
                            </p:par>
                            <p:par>
                              <p:cTn id="117" fill="hold">
                                <p:stCondLst>
                                  <p:cond delay="9400"/>
                                </p:stCondLst>
                                <p:childTnLst>
                                  <p:par>
                                    <p:cTn id="118" presetID="10" presetClass="entr" presetSubtype="0" fill="hold" grpId="0" nodeType="afterEffect">
                                      <p:stCondLst>
                                        <p:cond delay="0"/>
                                      </p:stCondLst>
                                      <p:childTnLst>
                                        <p:set>
                                          <p:cBhvr>
                                            <p:cTn id="119" dur="1" fill="hold">
                                              <p:stCondLst>
                                                <p:cond delay="0"/>
                                              </p:stCondLst>
                                            </p:cTn>
                                            <p:tgtEl>
                                              <p:spTgt spid="107"/>
                                            </p:tgtEl>
                                            <p:attrNameLst>
                                              <p:attrName>style.visibility</p:attrName>
                                            </p:attrNameLst>
                                          </p:cBhvr>
                                          <p:to>
                                            <p:strVal val="visible"/>
                                          </p:to>
                                        </p:set>
                                        <p:animEffect transition="in" filter="fade">
                                          <p:cBhvr>
                                            <p:cTn id="12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animBg="1"/>
          <p:bldP spid="69" grpId="0"/>
          <p:bldP spid="70" grpId="0"/>
          <p:bldP spid="74" grpId="0"/>
          <p:bldP spid="75" grpId="0"/>
          <p:bldP spid="88" grpId="0"/>
          <p:bldP spid="89" grpId="0"/>
          <p:bldP spid="102" grpId="0"/>
          <p:bldP spid="103" grpId="0"/>
          <p:bldP spid="10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 presetClass="entr" presetSubtype="12" accel="6100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400" fill="hold"/>
                                            <p:tgtEl>
                                              <p:spTgt spid="30"/>
                                            </p:tgtEl>
                                            <p:attrNameLst>
                                              <p:attrName>ppt_x</p:attrName>
                                            </p:attrNameLst>
                                          </p:cBhvr>
                                          <p:tavLst>
                                            <p:tav tm="0">
                                              <p:val>
                                                <p:strVal val="0-#ppt_w/2"/>
                                              </p:val>
                                            </p:tav>
                                            <p:tav tm="100000">
                                              <p:val>
                                                <p:strVal val="#ppt_x"/>
                                              </p:val>
                                            </p:tav>
                                          </p:tavLst>
                                        </p:anim>
                                        <p:anim calcmode="lin" valueType="num">
                                          <p:cBhvr additive="base">
                                            <p:cTn id="12" dur="14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3" accel="6100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400" fill="hold"/>
                                            <p:tgtEl>
                                              <p:spTgt spid="35"/>
                                            </p:tgtEl>
                                            <p:attrNameLst>
                                              <p:attrName>ppt_x</p:attrName>
                                            </p:attrNameLst>
                                          </p:cBhvr>
                                          <p:tavLst>
                                            <p:tav tm="0">
                                              <p:val>
                                                <p:strVal val="1+#ppt_w/2"/>
                                              </p:val>
                                            </p:tav>
                                            <p:tav tm="100000">
                                              <p:val>
                                                <p:strVal val="#ppt_x"/>
                                              </p:val>
                                            </p:tav>
                                          </p:tavLst>
                                        </p:anim>
                                        <p:anim calcmode="lin" valueType="num">
                                          <p:cBhvr additive="base">
                                            <p:cTn id="16" dur="1400" fill="hold"/>
                                            <p:tgtEl>
                                              <p:spTgt spid="35"/>
                                            </p:tgtEl>
                                            <p:attrNameLst>
                                              <p:attrName>ppt_y</p:attrName>
                                            </p:attrNameLst>
                                          </p:cBhvr>
                                          <p:tavLst>
                                            <p:tav tm="0">
                                              <p:val>
                                                <p:strVal val="0-#ppt_h/2"/>
                                              </p:val>
                                            </p:tav>
                                            <p:tav tm="100000">
                                              <p:val>
                                                <p:strVal val="#ppt_y"/>
                                              </p:val>
                                            </p:tav>
                                          </p:tavLst>
                                        </p:anim>
                                      </p:childTnLst>
                                    </p:cTn>
                                  </p:par>
                                  <p:par>
                                    <p:cTn id="17" presetID="2" presetClass="entr" presetSubtype="3" accel="6100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1400" fill="hold"/>
                                            <p:tgtEl>
                                              <p:spTgt spid="45"/>
                                            </p:tgtEl>
                                            <p:attrNameLst>
                                              <p:attrName>ppt_x</p:attrName>
                                            </p:attrNameLst>
                                          </p:cBhvr>
                                          <p:tavLst>
                                            <p:tav tm="0">
                                              <p:val>
                                                <p:strVal val="1+#ppt_w/2"/>
                                              </p:val>
                                            </p:tav>
                                            <p:tav tm="100000">
                                              <p:val>
                                                <p:strVal val="#ppt_x"/>
                                              </p:val>
                                            </p:tav>
                                          </p:tavLst>
                                        </p:anim>
                                        <p:anim calcmode="lin" valueType="num">
                                          <p:cBhvr additive="base">
                                            <p:cTn id="20" dur="1400" fill="hold"/>
                                            <p:tgtEl>
                                              <p:spTgt spid="45"/>
                                            </p:tgtEl>
                                            <p:attrNameLst>
                                              <p:attrName>ppt_y</p:attrName>
                                            </p:attrNameLst>
                                          </p:cBhvr>
                                          <p:tavLst>
                                            <p:tav tm="0">
                                              <p:val>
                                                <p:strVal val="0-#ppt_h/2"/>
                                              </p:val>
                                            </p:tav>
                                            <p:tav tm="100000">
                                              <p:val>
                                                <p:strVal val="#ppt_y"/>
                                              </p:val>
                                            </p:tav>
                                          </p:tavLst>
                                        </p:anim>
                                      </p:childTnLst>
                                    </p:cTn>
                                  </p:par>
                                  <p:par>
                                    <p:cTn id="21" presetID="2" presetClass="entr" presetSubtype="12" accel="6100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1400" fill="hold"/>
                                            <p:tgtEl>
                                              <p:spTgt spid="50"/>
                                            </p:tgtEl>
                                            <p:attrNameLst>
                                              <p:attrName>ppt_x</p:attrName>
                                            </p:attrNameLst>
                                          </p:cBhvr>
                                          <p:tavLst>
                                            <p:tav tm="0">
                                              <p:val>
                                                <p:strVal val="0-#ppt_w/2"/>
                                              </p:val>
                                            </p:tav>
                                            <p:tav tm="100000">
                                              <p:val>
                                                <p:strVal val="#ppt_x"/>
                                              </p:val>
                                            </p:tav>
                                          </p:tavLst>
                                        </p:anim>
                                        <p:anim calcmode="lin" valueType="num">
                                          <p:cBhvr additive="base">
                                            <p:cTn id="24" dur="140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3" accel="6100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1400" fill="hold"/>
                                            <p:tgtEl>
                                              <p:spTgt spid="55"/>
                                            </p:tgtEl>
                                            <p:attrNameLst>
                                              <p:attrName>ppt_x</p:attrName>
                                            </p:attrNameLst>
                                          </p:cBhvr>
                                          <p:tavLst>
                                            <p:tav tm="0">
                                              <p:val>
                                                <p:strVal val="1+#ppt_w/2"/>
                                              </p:val>
                                            </p:tav>
                                            <p:tav tm="100000">
                                              <p:val>
                                                <p:strVal val="#ppt_x"/>
                                              </p:val>
                                            </p:tav>
                                          </p:tavLst>
                                        </p:anim>
                                        <p:anim calcmode="lin" valueType="num">
                                          <p:cBhvr additive="base">
                                            <p:cTn id="28" dur="1400" fill="hold"/>
                                            <p:tgtEl>
                                              <p:spTgt spid="55"/>
                                            </p:tgtEl>
                                            <p:attrNameLst>
                                              <p:attrName>ppt_y</p:attrName>
                                            </p:attrNameLst>
                                          </p:cBhvr>
                                          <p:tavLst>
                                            <p:tav tm="0">
                                              <p:val>
                                                <p:strVal val="0-#ppt_h/2"/>
                                              </p:val>
                                            </p:tav>
                                            <p:tav tm="100000">
                                              <p:val>
                                                <p:strVal val="#ppt_y"/>
                                              </p:val>
                                            </p:tav>
                                          </p:tavLst>
                                        </p:anim>
                                      </p:childTnLst>
                                    </p:cTn>
                                  </p:par>
                                  <p:par>
                                    <p:cTn id="29" presetID="2" presetClass="entr" presetSubtype="12" accel="6100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400" fill="hold"/>
                                            <p:tgtEl>
                                              <p:spTgt spid="40"/>
                                            </p:tgtEl>
                                            <p:attrNameLst>
                                              <p:attrName>ppt_x</p:attrName>
                                            </p:attrNameLst>
                                          </p:cBhvr>
                                          <p:tavLst>
                                            <p:tav tm="0">
                                              <p:val>
                                                <p:strVal val="0-#ppt_w/2"/>
                                              </p:val>
                                            </p:tav>
                                            <p:tav tm="100000">
                                              <p:val>
                                                <p:strVal val="#ppt_x"/>
                                              </p:val>
                                            </p:tav>
                                          </p:tavLst>
                                        </p:anim>
                                        <p:anim calcmode="lin" valueType="num">
                                          <p:cBhvr additive="base">
                                            <p:cTn id="32" dur="1400" fill="hold"/>
                                            <p:tgtEl>
                                              <p:spTgt spid="40"/>
                                            </p:tgtEl>
                                            <p:attrNameLst>
                                              <p:attrName>ppt_y</p:attrName>
                                            </p:attrNameLst>
                                          </p:cBhvr>
                                          <p:tavLst>
                                            <p:tav tm="0">
                                              <p:val>
                                                <p:strVal val="1+#ppt_h/2"/>
                                              </p:val>
                                            </p:tav>
                                            <p:tav tm="100000">
                                              <p:val>
                                                <p:strVal val="#ppt_y"/>
                                              </p:val>
                                            </p:tav>
                                          </p:tavLst>
                                        </p:anim>
                                      </p:childTnLst>
                                    </p:cTn>
                                  </p:par>
                                </p:childTnLst>
                              </p:cTn>
                            </p:par>
                            <p:par>
                              <p:cTn id="33" fill="hold">
                                <p:stCondLst>
                                  <p:cond delay="1900"/>
                                </p:stCondLst>
                                <p:childTnLst>
                                  <p:par>
                                    <p:cTn id="34" presetID="31" presetClass="entr" presetSubtype="0"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p:cTn id="36" dur="500" fill="hold"/>
                                            <p:tgtEl>
                                              <p:spTgt spid="60"/>
                                            </p:tgtEl>
                                            <p:attrNameLst>
                                              <p:attrName>ppt_w</p:attrName>
                                            </p:attrNameLst>
                                          </p:cBhvr>
                                          <p:tavLst>
                                            <p:tav tm="0">
                                              <p:val>
                                                <p:fltVal val="0"/>
                                              </p:val>
                                            </p:tav>
                                            <p:tav tm="100000">
                                              <p:val>
                                                <p:strVal val="#ppt_w"/>
                                              </p:val>
                                            </p:tav>
                                          </p:tavLst>
                                        </p:anim>
                                        <p:anim calcmode="lin" valueType="num">
                                          <p:cBhvr>
                                            <p:cTn id="37" dur="500" fill="hold"/>
                                            <p:tgtEl>
                                              <p:spTgt spid="60"/>
                                            </p:tgtEl>
                                            <p:attrNameLst>
                                              <p:attrName>ppt_h</p:attrName>
                                            </p:attrNameLst>
                                          </p:cBhvr>
                                          <p:tavLst>
                                            <p:tav tm="0">
                                              <p:val>
                                                <p:fltVal val="0"/>
                                              </p:val>
                                            </p:tav>
                                            <p:tav tm="100000">
                                              <p:val>
                                                <p:strVal val="#ppt_h"/>
                                              </p:val>
                                            </p:tav>
                                          </p:tavLst>
                                        </p:anim>
                                        <p:anim calcmode="lin" valueType="num">
                                          <p:cBhvr>
                                            <p:cTn id="38" dur="500" fill="hold"/>
                                            <p:tgtEl>
                                              <p:spTgt spid="60"/>
                                            </p:tgtEl>
                                            <p:attrNameLst>
                                              <p:attrName>style.rotation</p:attrName>
                                            </p:attrNameLst>
                                          </p:cBhvr>
                                          <p:tavLst>
                                            <p:tav tm="0">
                                              <p:val>
                                                <p:fltVal val="90"/>
                                              </p:val>
                                            </p:tav>
                                            <p:tav tm="100000">
                                              <p:val>
                                                <p:fltVal val="0"/>
                                              </p:val>
                                            </p:tav>
                                          </p:tavLst>
                                        </p:anim>
                                        <p:animEffect transition="in" filter="fade">
                                          <p:cBhvr>
                                            <p:cTn id="39" dur="500"/>
                                            <p:tgtEl>
                                              <p:spTgt spid="60"/>
                                            </p:tgtEl>
                                          </p:cBhvr>
                                        </p:animEffect>
                                      </p:childTnLst>
                                    </p:cTn>
                                  </p:par>
                                </p:childTnLst>
                              </p:cTn>
                            </p:par>
                            <p:par>
                              <p:cTn id="40" fill="hold">
                                <p:stCondLst>
                                  <p:cond delay="2400"/>
                                </p:stCondLst>
                                <p:childTnLst>
                                  <p:par>
                                    <p:cTn id="41" presetID="22" presetClass="entr" presetSubtype="8" fill="hold" grpId="0"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wipe(left)">
                                          <p:cBhvr>
                                            <p:cTn id="43" dur="500"/>
                                            <p:tgtEl>
                                              <p:spTgt spid="64"/>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right)">
                                          <p:cBhvr>
                                            <p:cTn id="46" dur="750"/>
                                            <p:tgtEl>
                                              <p:spTgt spid="65"/>
                                            </p:tgtEl>
                                          </p:cBhvr>
                                        </p:animEffect>
                                      </p:childTnLst>
                                    </p:cTn>
                                  </p:par>
                                </p:childTnLst>
                              </p:cTn>
                            </p:par>
                            <p:par>
                              <p:cTn id="47" fill="hold">
                                <p:stCondLst>
                                  <p:cond delay="3150"/>
                                </p:stCondLst>
                                <p:childTnLst>
                                  <p:par>
                                    <p:cTn id="48" presetID="31" presetClass="entr" presetSubtype="0"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anim calcmode="lin" valueType="num">
                                          <p:cBhvr>
                                            <p:cTn id="50" dur="500" fill="hold"/>
                                            <p:tgtEl>
                                              <p:spTgt spid="68"/>
                                            </p:tgtEl>
                                            <p:attrNameLst>
                                              <p:attrName>ppt_w</p:attrName>
                                            </p:attrNameLst>
                                          </p:cBhvr>
                                          <p:tavLst>
                                            <p:tav tm="0">
                                              <p:val>
                                                <p:fltVal val="0"/>
                                              </p:val>
                                            </p:tav>
                                            <p:tav tm="100000">
                                              <p:val>
                                                <p:strVal val="#ppt_w"/>
                                              </p:val>
                                            </p:tav>
                                          </p:tavLst>
                                        </p:anim>
                                        <p:anim calcmode="lin" valueType="num">
                                          <p:cBhvr>
                                            <p:cTn id="51" dur="500" fill="hold"/>
                                            <p:tgtEl>
                                              <p:spTgt spid="68"/>
                                            </p:tgtEl>
                                            <p:attrNameLst>
                                              <p:attrName>ppt_h</p:attrName>
                                            </p:attrNameLst>
                                          </p:cBhvr>
                                          <p:tavLst>
                                            <p:tav tm="0">
                                              <p:val>
                                                <p:fltVal val="0"/>
                                              </p:val>
                                            </p:tav>
                                            <p:tav tm="100000">
                                              <p:val>
                                                <p:strVal val="#ppt_h"/>
                                              </p:val>
                                            </p:tav>
                                          </p:tavLst>
                                        </p:anim>
                                        <p:anim calcmode="lin" valueType="num">
                                          <p:cBhvr>
                                            <p:cTn id="52" dur="500" fill="hold"/>
                                            <p:tgtEl>
                                              <p:spTgt spid="68"/>
                                            </p:tgtEl>
                                            <p:attrNameLst>
                                              <p:attrName>style.rotation</p:attrName>
                                            </p:attrNameLst>
                                          </p:cBhvr>
                                          <p:tavLst>
                                            <p:tav tm="0">
                                              <p:val>
                                                <p:fltVal val="90"/>
                                              </p:val>
                                            </p:tav>
                                            <p:tav tm="100000">
                                              <p:val>
                                                <p:fltVal val="0"/>
                                              </p:val>
                                            </p:tav>
                                          </p:tavLst>
                                        </p:anim>
                                        <p:animEffect transition="in" filter="fade">
                                          <p:cBhvr>
                                            <p:cTn id="53" dur="500"/>
                                            <p:tgtEl>
                                              <p:spTgt spid="68"/>
                                            </p:tgtEl>
                                          </p:cBhvr>
                                        </p:animEffect>
                                      </p:childTnLst>
                                    </p:cTn>
                                  </p:par>
                                </p:childTnLst>
                              </p:cTn>
                            </p:par>
                            <p:par>
                              <p:cTn id="54" fill="hold">
                                <p:stCondLst>
                                  <p:cond delay="3650"/>
                                </p:stCondLst>
                                <p:childTnLst>
                                  <p:par>
                                    <p:cTn id="55" presetID="22" presetClass="entr" presetSubtype="8" fill="hold" grpId="0" nodeType="after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wipe(left)">
                                          <p:cBhvr>
                                            <p:cTn id="57" dur="500"/>
                                            <p:tgtEl>
                                              <p:spTgt spid="66"/>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wipe(right)">
                                          <p:cBhvr>
                                            <p:cTn id="60" dur="750"/>
                                            <p:tgtEl>
                                              <p:spTgt spid="67"/>
                                            </p:tgtEl>
                                          </p:cBhvr>
                                        </p:animEffect>
                                      </p:childTnLst>
                                    </p:cTn>
                                  </p:par>
                                </p:childTnLst>
                              </p:cTn>
                            </p:par>
                            <p:par>
                              <p:cTn id="61" fill="hold">
                                <p:stCondLst>
                                  <p:cond delay="4400"/>
                                </p:stCondLst>
                                <p:childTnLst>
                                  <p:par>
                                    <p:cTn id="62" presetID="31" presetClass="entr" presetSubtype="0" fill="hold" nodeType="afterEffect">
                                      <p:stCondLst>
                                        <p:cond delay="0"/>
                                      </p:stCondLst>
                                      <p:childTnLst>
                                        <p:set>
                                          <p:cBhvr>
                                            <p:cTn id="63" dur="1" fill="hold">
                                              <p:stCondLst>
                                                <p:cond delay="0"/>
                                              </p:stCondLst>
                                            </p:cTn>
                                            <p:tgtEl>
                                              <p:spTgt spid="71"/>
                                            </p:tgtEl>
                                            <p:attrNameLst>
                                              <p:attrName>style.visibility</p:attrName>
                                            </p:attrNameLst>
                                          </p:cBhvr>
                                          <p:to>
                                            <p:strVal val="visible"/>
                                          </p:to>
                                        </p:set>
                                        <p:anim calcmode="lin" valueType="num">
                                          <p:cBhvr>
                                            <p:cTn id="64" dur="500" fill="hold"/>
                                            <p:tgtEl>
                                              <p:spTgt spid="71"/>
                                            </p:tgtEl>
                                            <p:attrNameLst>
                                              <p:attrName>ppt_w</p:attrName>
                                            </p:attrNameLst>
                                          </p:cBhvr>
                                          <p:tavLst>
                                            <p:tav tm="0">
                                              <p:val>
                                                <p:fltVal val="0"/>
                                              </p:val>
                                            </p:tav>
                                            <p:tav tm="100000">
                                              <p:val>
                                                <p:strVal val="#ppt_w"/>
                                              </p:val>
                                            </p:tav>
                                          </p:tavLst>
                                        </p:anim>
                                        <p:anim calcmode="lin" valueType="num">
                                          <p:cBhvr>
                                            <p:cTn id="65" dur="500" fill="hold"/>
                                            <p:tgtEl>
                                              <p:spTgt spid="71"/>
                                            </p:tgtEl>
                                            <p:attrNameLst>
                                              <p:attrName>ppt_h</p:attrName>
                                            </p:attrNameLst>
                                          </p:cBhvr>
                                          <p:tavLst>
                                            <p:tav tm="0">
                                              <p:val>
                                                <p:fltVal val="0"/>
                                              </p:val>
                                            </p:tav>
                                            <p:tav tm="100000">
                                              <p:val>
                                                <p:strVal val="#ppt_h"/>
                                              </p:val>
                                            </p:tav>
                                          </p:tavLst>
                                        </p:anim>
                                        <p:anim calcmode="lin" valueType="num">
                                          <p:cBhvr>
                                            <p:cTn id="66" dur="500" fill="hold"/>
                                            <p:tgtEl>
                                              <p:spTgt spid="71"/>
                                            </p:tgtEl>
                                            <p:attrNameLst>
                                              <p:attrName>style.rotation</p:attrName>
                                            </p:attrNameLst>
                                          </p:cBhvr>
                                          <p:tavLst>
                                            <p:tav tm="0">
                                              <p:val>
                                                <p:fltVal val="90"/>
                                              </p:val>
                                            </p:tav>
                                            <p:tav tm="100000">
                                              <p:val>
                                                <p:fltVal val="0"/>
                                              </p:val>
                                            </p:tav>
                                          </p:tavLst>
                                        </p:anim>
                                        <p:animEffect transition="in" filter="fade">
                                          <p:cBhvr>
                                            <p:cTn id="67" dur="500"/>
                                            <p:tgtEl>
                                              <p:spTgt spid="71"/>
                                            </p:tgtEl>
                                          </p:cBhvr>
                                        </p:animEffect>
                                      </p:childTnLst>
                                    </p:cTn>
                                  </p:par>
                                </p:childTnLst>
                              </p:cTn>
                            </p:par>
                            <p:par>
                              <p:cTn id="68" fill="hold">
                                <p:stCondLst>
                                  <p:cond delay="4900"/>
                                </p:stCondLst>
                                <p:childTnLst>
                                  <p:par>
                                    <p:cTn id="69" presetID="22" presetClass="entr" presetSubtype="8" fill="hold" grpId="0" nodeType="after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wipe(left)">
                                          <p:cBhvr>
                                            <p:cTn id="71" dur="500"/>
                                            <p:tgtEl>
                                              <p:spTgt spid="69"/>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wipe(right)">
                                          <p:cBhvr>
                                            <p:cTn id="74" dur="750"/>
                                            <p:tgtEl>
                                              <p:spTgt spid="70"/>
                                            </p:tgtEl>
                                          </p:cBhvr>
                                        </p:animEffect>
                                      </p:childTnLst>
                                    </p:cTn>
                                  </p:par>
                                </p:childTnLst>
                              </p:cTn>
                            </p:par>
                            <p:par>
                              <p:cTn id="75" fill="hold">
                                <p:stCondLst>
                                  <p:cond delay="5650"/>
                                </p:stCondLst>
                                <p:childTnLst>
                                  <p:par>
                                    <p:cTn id="76" presetID="31" presetClass="entr" presetSubtype="0" fill="hold" nodeType="afterEffect">
                                      <p:stCondLst>
                                        <p:cond delay="0"/>
                                      </p:stCondLst>
                                      <p:childTnLst>
                                        <p:set>
                                          <p:cBhvr>
                                            <p:cTn id="77" dur="1" fill="hold">
                                              <p:stCondLst>
                                                <p:cond delay="0"/>
                                              </p:stCondLst>
                                            </p:cTn>
                                            <p:tgtEl>
                                              <p:spTgt spid="76"/>
                                            </p:tgtEl>
                                            <p:attrNameLst>
                                              <p:attrName>style.visibility</p:attrName>
                                            </p:attrNameLst>
                                          </p:cBhvr>
                                          <p:to>
                                            <p:strVal val="visible"/>
                                          </p:to>
                                        </p:set>
                                        <p:anim calcmode="lin" valueType="num">
                                          <p:cBhvr>
                                            <p:cTn id="78" dur="500" fill="hold"/>
                                            <p:tgtEl>
                                              <p:spTgt spid="76"/>
                                            </p:tgtEl>
                                            <p:attrNameLst>
                                              <p:attrName>ppt_w</p:attrName>
                                            </p:attrNameLst>
                                          </p:cBhvr>
                                          <p:tavLst>
                                            <p:tav tm="0">
                                              <p:val>
                                                <p:fltVal val="0"/>
                                              </p:val>
                                            </p:tav>
                                            <p:tav tm="100000">
                                              <p:val>
                                                <p:strVal val="#ppt_w"/>
                                              </p:val>
                                            </p:tav>
                                          </p:tavLst>
                                        </p:anim>
                                        <p:anim calcmode="lin" valueType="num">
                                          <p:cBhvr>
                                            <p:cTn id="79" dur="500" fill="hold"/>
                                            <p:tgtEl>
                                              <p:spTgt spid="76"/>
                                            </p:tgtEl>
                                            <p:attrNameLst>
                                              <p:attrName>ppt_h</p:attrName>
                                            </p:attrNameLst>
                                          </p:cBhvr>
                                          <p:tavLst>
                                            <p:tav tm="0">
                                              <p:val>
                                                <p:fltVal val="0"/>
                                              </p:val>
                                            </p:tav>
                                            <p:tav tm="100000">
                                              <p:val>
                                                <p:strVal val="#ppt_h"/>
                                              </p:val>
                                            </p:tav>
                                          </p:tavLst>
                                        </p:anim>
                                        <p:anim calcmode="lin" valueType="num">
                                          <p:cBhvr>
                                            <p:cTn id="80" dur="500" fill="hold"/>
                                            <p:tgtEl>
                                              <p:spTgt spid="76"/>
                                            </p:tgtEl>
                                            <p:attrNameLst>
                                              <p:attrName>style.rotation</p:attrName>
                                            </p:attrNameLst>
                                          </p:cBhvr>
                                          <p:tavLst>
                                            <p:tav tm="0">
                                              <p:val>
                                                <p:fltVal val="90"/>
                                              </p:val>
                                            </p:tav>
                                            <p:tav tm="100000">
                                              <p:val>
                                                <p:fltVal val="0"/>
                                              </p:val>
                                            </p:tav>
                                          </p:tavLst>
                                        </p:anim>
                                        <p:animEffect transition="in" filter="fade">
                                          <p:cBhvr>
                                            <p:cTn id="81" dur="500"/>
                                            <p:tgtEl>
                                              <p:spTgt spid="76"/>
                                            </p:tgtEl>
                                          </p:cBhvr>
                                        </p:animEffect>
                                      </p:childTnLst>
                                    </p:cTn>
                                  </p:par>
                                </p:childTnLst>
                              </p:cTn>
                            </p:par>
                            <p:par>
                              <p:cTn id="82" fill="hold">
                                <p:stCondLst>
                                  <p:cond delay="6150"/>
                                </p:stCondLst>
                                <p:childTnLst>
                                  <p:par>
                                    <p:cTn id="83" presetID="22" presetClass="entr" presetSubtype="8" fill="hold" grpId="0" nodeType="afterEffect">
                                      <p:stCondLst>
                                        <p:cond delay="0"/>
                                      </p:stCondLst>
                                      <p:childTnLst>
                                        <p:set>
                                          <p:cBhvr>
                                            <p:cTn id="84" dur="1" fill="hold">
                                              <p:stCondLst>
                                                <p:cond delay="0"/>
                                              </p:stCondLst>
                                            </p:cTn>
                                            <p:tgtEl>
                                              <p:spTgt spid="74"/>
                                            </p:tgtEl>
                                            <p:attrNameLst>
                                              <p:attrName>style.visibility</p:attrName>
                                            </p:attrNameLst>
                                          </p:cBhvr>
                                          <p:to>
                                            <p:strVal val="visible"/>
                                          </p:to>
                                        </p:set>
                                        <p:animEffect transition="in" filter="wipe(left)">
                                          <p:cBhvr>
                                            <p:cTn id="85" dur="500"/>
                                            <p:tgtEl>
                                              <p:spTgt spid="74"/>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wipe(right)">
                                          <p:cBhvr>
                                            <p:cTn id="88" dur="750"/>
                                            <p:tgtEl>
                                              <p:spTgt spid="75"/>
                                            </p:tgtEl>
                                          </p:cBhvr>
                                        </p:animEffect>
                                      </p:childTnLst>
                                    </p:cTn>
                                  </p:par>
                                </p:childTnLst>
                              </p:cTn>
                            </p:par>
                            <p:par>
                              <p:cTn id="89" fill="hold">
                                <p:stCondLst>
                                  <p:cond delay="6900"/>
                                </p:stCondLst>
                                <p:childTnLst>
                                  <p:par>
                                    <p:cTn id="90" presetID="31" presetClass="entr" presetSubtype="0" fill="hold" nodeType="afterEffect">
                                      <p:stCondLst>
                                        <p:cond delay="0"/>
                                      </p:stCondLst>
                                      <p:childTnLst>
                                        <p:set>
                                          <p:cBhvr>
                                            <p:cTn id="91" dur="1" fill="hold">
                                              <p:stCondLst>
                                                <p:cond delay="0"/>
                                              </p:stCondLst>
                                            </p:cTn>
                                            <p:tgtEl>
                                              <p:spTgt spid="90"/>
                                            </p:tgtEl>
                                            <p:attrNameLst>
                                              <p:attrName>style.visibility</p:attrName>
                                            </p:attrNameLst>
                                          </p:cBhvr>
                                          <p:to>
                                            <p:strVal val="visible"/>
                                          </p:to>
                                        </p:set>
                                        <p:anim calcmode="lin" valueType="num">
                                          <p:cBhvr>
                                            <p:cTn id="92" dur="500" fill="hold"/>
                                            <p:tgtEl>
                                              <p:spTgt spid="90"/>
                                            </p:tgtEl>
                                            <p:attrNameLst>
                                              <p:attrName>ppt_w</p:attrName>
                                            </p:attrNameLst>
                                          </p:cBhvr>
                                          <p:tavLst>
                                            <p:tav tm="0">
                                              <p:val>
                                                <p:fltVal val="0"/>
                                              </p:val>
                                            </p:tav>
                                            <p:tav tm="100000">
                                              <p:val>
                                                <p:strVal val="#ppt_w"/>
                                              </p:val>
                                            </p:tav>
                                          </p:tavLst>
                                        </p:anim>
                                        <p:anim calcmode="lin" valueType="num">
                                          <p:cBhvr>
                                            <p:cTn id="93" dur="500" fill="hold"/>
                                            <p:tgtEl>
                                              <p:spTgt spid="90"/>
                                            </p:tgtEl>
                                            <p:attrNameLst>
                                              <p:attrName>ppt_h</p:attrName>
                                            </p:attrNameLst>
                                          </p:cBhvr>
                                          <p:tavLst>
                                            <p:tav tm="0">
                                              <p:val>
                                                <p:fltVal val="0"/>
                                              </p:val>
                                            </p:tav>
                                            <p:tav tm="100000">
                                              <p:val>
                                                <p:strVal val="#ppt_h"/>
                                              </p:val>
                                            </p:tav>
                                          </p:tavLst>
                                        </p:anim>
                                        <p:anim calcmode="lin" valueType="num">
                                          <p:cBhvr>
                                            <p:cTn id="94" dur="500" fill="hold"/>
                                            <p:tgtEl>
                                              <p:spTgt spid="90"/>
                                            </p:tgtEl>
                                            <p:attrNameLst>
                                              <p:attrName>style.rotation</p:attrName>
                                            </p:attrNameLst>
                                          </p:cBhvr>
                                          <p:tavLst>
                                            <p:tav tm="0">
                                              <p:val>
                                                <p:fltVal val="90"/>
                                              </p:val>
                                            </p:tav>
                                            <p:tav tm="100000">
                                              <p:val>
                                                <p:fltVal val="0"/>
                                              </p:val>
                                            </p:tav>
                                          </p:tavLst>
                                        </p:anim>
                                        <p:animEffect transition="in" filter="fade">
                                          <p:cBhvr>
                                            <p:cTn id="95" dur="500"/>
                                            <p:tgtEl>
                                              <p:spTgt spid="90"/>
                                            </p:tgtEl>
                                          </p:cBhvr>
                                        </p:animEffect>
                                      </p:childTnLst>
                                    </p:cTn>
                                  </p:par>
                                </p:childTnLst>
                              </p:cTn>
                            </p:par>
                            <p:par>
                              <p:cTn id="96" fill="hold">
                                <p:stCondLst>
                                  <p:cond delay="7400"/>
                                </p:stCondLst>
                                <p:childTnLst>
                                  <p:par>
                                    <p:cTn id="97" presetID="22" presetClass="entr" presetSubtype="8" fill="hold" grpId="0" nodeType="afterEffect">
                                      <p:stCondLst>
                                        <p:cond delay="0"/>
                                      </p:stCondLst>
                                      <p:childTnLst>
                                        <p:set>
                                          <p:cBhvr>
                                            <p:cTn id="98" dur="1" fill="hold">
                                              <p:stCondLst>
                                                <p:cond delay="0"/>
                                              </p:stCondLst>
                                            </p:cTn>
                                            <p:tgtEl>
                                              <p:spTgt spid="88"/>
                                            </p:tgtEl>
                                            <p:attrNameLst>
                                              <p:attrName>style.visibility</p:attrName>
                                            </p:attrNameLst>
                                          </p:cBhvr>
                                          <p:to>
                                            <p:strVal val="visible"/>
                                          </p:to>
                                        </p:set>
                                        <p:animEffect transition="in" filter="wipe(left)">
                                          <p:cBhvr>
                                            <p:cTn id="99" dur="500"/>
                                            <p:tgtEl>
                                              <p:spTgt spid="88"/>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wipe(right)">
                                          <p:cBhvr>
                                            <p:cTn id="102" dur="750"/>
                                            <p:tgtEl>
                                              <p:spTgt spid="89"/>
                                            </p:tgtEl>
                                          </p:cBhvr>
                                        </p:animEffect>
                                      </p:childTnLst>
                                    </p:cTn>
                                  </p:par>
                                </p:childTnLst>
                              </p:cTn>
                            </p:par>
                            <p:par>
                              <p:cTn id="103" fill="hold">
                                <p:stCondLst>
                                  <p:cond delay="8150"/>
                                </p:stCondLst>
                                <p:childTnLst>
                                  <p:par>
                                    <p:cTn id="104" presetID="31" presetClass="entr" presetSubtype="0" fill="hold" nodeType="afterEffect">
                                      <p:stCondLst>
                                        <p:cond delay="0"/>
                                      </p:stCondLst>
                                      <p:childTnLst>
                                        <p:set>
                                          <p:cBhvr>
                                            <p:cTn id="105" dur="1" fill="hold">
                                              <p:stCondLst>
                                                <p:cond delay="0"/>
                                              </p:stCondLst>
                                            </p:cTn>
                                            <p:tgtEl>
                                              <p:spTgt spid="104"/>
                                            </p:tgtEl>
                                            <p:attrNameLst>
                                              <p:attrName>style.visibility</p:attrName>
                                            </p:attrNameLst>
                                          </p:cBhvr>
                                          <p:to>
                                            <p:strVal val="visible"/>
                                          </p:to>
                                        </p:set>
                                        <p:anim calcmode="lin" valueType="num">
                                          <p:cBhvr>
                                            <p:cTn id="106" dur="500" fill="hold"/>
                                            <p:tgtEl>
                                              <p:spTgt spid="104"/>
                                            </p:tgtEl>
                                            <p:attrNameLst>
                                              <p:attrName>ppt_w</p:attrName>
                                            </p:attrNameLst>
                                          </p:cBhvr>
                                          <p:tavLst>
                                            <p:tav tm="0">
                                              <p:val>
                                                <p:fltVal val="0"/>
                                              </p:val>
                                            </p:tav>
                                            <p:tav tm="100000">
                                              <p:val>
                                                <p:strVal val="#ppt_w"/>
                                              </p:val>
                                            </p:tav>
                                          </p:tavLst>
                                        </p:anim>
                                        <p:anim calcmode="lin" valueType="num">
                                          <p:cBhvr>
                                            <p:cTn id="107" dur="500" fill="hold"/>
                                            <p:tgtEl>
                                              <p:spTgt spid="104"/>
                                            </p:tgtEl>
                                            <p:attrNameLst>
                                              <p:attrName>ppt_h</p:attrName>
                                            </p:attrNameLst>
                                          </p:cBhvr>
                                          <p:tavLst>
                                            <p:tav tm="0">
                                              <p:val>
                                                <p:fltVal val="0"/>
                                              </p:val>
                                            </p:tav>
                                            <p:tav tm="100000">
                                              <p:val>
                                                <p:strVal val="#ppt_h"/>
                                              </p:val>
                                            </p:tav>
                                          </p:tavLst>
                                        </p:anim>
                                        <p:anim calcmode="lin" valueType="num">
                                          <p:cBhvr>
                                            <p:cTn id="108" dur="500" fill="hold"/>
                                            <p:tgtEl>
                                              <p:spTgt spid="104"/>
                                            </p:tgtEl>
                                            <p:attrNameLst>
                                              <p:attrName>style.rotation</p:attrName>
                                            </p:attrNameLst>
                                          </p:cBhvr>
                                          <p:tavLst>
                                            <p:tav tm="0">
                                              <p:val>
                                                <p:fltVal val="90"/>
                                              </p:val>
                                            </p:tav>
                                            <p:tav tm="100000">
                                              <p:val>
                                                <p:fltVal val="0"/>
                                              </p:val>
                                            </p:tav>
                                          </p:tavLst>
                                        </p:anim>
                                        <p:animEffect transition="in" filter="fade">
                                          <p:cBhvr>
                                            <p:cTn id="109" dur="500"/>
                                            <p:tgtEl>
                                              <p:spTgt spid="104"/>
                                            </p:tgtEl>
                                          </p:cBhvr>
                                        </p:animEffect>
                                      </p:childTnLst>
                                    </p:cTn>
                                  </p:par>
                                </p:childTnLst>
                              </p:cTn>
                            </p:par>
                            <p:par>
                              <p:cTn id="110" fill="hold">
                                <p:stCondLst>
                                  <p:cond delay="8650"/>
                                </p:stCondLst>
                                <p:childTnLst>
                                  <p:par>
                                    <p:cTn id="111" presetID="22" presetClass="entr" presetSubtype="8" fill="hold" grpId="0" nodeType="afterEffect">
                                      <p:stCondLst>
                                        <p:cond delay="0"/>
                                      </p:stCondLst>
                                      <p:childTnLst>
                                        <p:set>
                                          <p:cBhvr>
                                            <p:cTn id="112" dur="1" fill="hold">
                                              <p:stCondLst>
                                                <p:cond delay="0"/>
                                              </p:stCondLst>
                                            </p:cTn>
                                            <p:tgtEl>
                                              <p:spTgt spid="102"/>
                                            </p:tgtEl>
                                            <p:attrNameLst>
                                              <p:attrName>style.visibility</p:attrName>
                                            </p:attrNameLst>
                                          </p:cBhvr>
                                          <p:to>
                                            <p:strVal val="visible"/>
                                          </p:to>
                                        </p:set>
                                        <p:animEffect transition="in" filter="wipe(left)">
                                          <p:cBhvr>
                                            <p:cTn id="113" dur="500"/>
                                            <p:tgtEl>
                                              <p:spTgt spid="102"/>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103"/>
                                            </p:tgtEl>
                                            <p:attrNameLst>
                                              <p:attrName>style.visibility</p:attrName>
                                            </p:attrNameLst>
                                          </p:cBhvr>
                                          <p:to>
                                            <p:strVal val="visible"/>
                                          </p:to>
                                        </p:set>
                                        <p:animEffect transition="in" filter="wipe(right)">
                                          <p:cBhvr>
                                            <p:cTn id="116" dur="750"/>
                                            <p:tgtEl>
                                              <p:spTgt spid="103"/>
                                            </p:tgtEl>
                                          </p:cBhvr>
                                        </p:animEffect>
                                      </p:childTnLst>
                                    </p:cTn>
                                  </p:par>
                                </p:childTnLst>
                              </p:cTn>
                            </p:par>
                            <p:par>
                              <p:cTn id="117" fill="hold">
                                <p:stCondLst>
                                  <p:cond delay="9400"/>
                                </p:stCondLst>
                                <p:childTnLst>
                                  <p:par>
                                    <p:cTn id="118" presetID="10" presetClass="entr" presetSubtype="0" fill="hold" grpId="0" nodeType="afterEffect">
                                      <p:stCondLst>
                                        <p:cond delay="0"/>
                                      </p:stCondLst>
                                      <p:childTnLst>
                                        <p:set>
                                          <p:cBhvr>
                                            <p:cTn id="119" dur="1" fill="hold">
                                              <p:stCondLst>
                                                <p:cond delay="0"/>
                                              </p:stCondLst>
                                            </p:cTn>
                                            <p:tgtEl>
                                              <p:spTgt spid="107"/>
                                            </p:tgtEl>
                                            <p:attrNameLst>
                                              <p:attrName>style.visibility</p:attrName>
                                            </p:attrNameLst>
                                          </p:cBhvr>
                                          <p:to>
                                            <p:strVal val="visible"/>
                                          </p:to>
                                        </p:set>
                                        <p:animEffect transition="in" filter="fade">
                                          <p:cBhvr>
                                            <p:cTn id="12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animBg="1"/>
          <p:bldP spid="69" grpId="0"/>
          <p:bldP spid="70" grpId="0"/>
          <p:bldP spid="74" grpId="0"/>
          <p:bldP spid="75" grpId="0"/>
          <p:bldP spid="88" grpId="0"/>
          <p:bldP spid="89" grpId="0"/>
          <p:bldP spid="102" grpId="0"/>
          <p:bldP spid="103" grpId="0"/>
          <p:bldP spid="10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工作完成比例</a:t>
            </a:r>
            <a:endParaRPr lang="zh-CN" altLang="en-US" dirty="0"/>
          </a:p>
        </p:txBody>
      </p:sp>
      <p:grpSp>
        <p:nvGrpSpPr>
          <p:cNvPr id="43" name="组合 42"/>
          <p:cNvGrpSpPr/>
          <p:nvPr/>
        </p:nvGrpSpPr>
        <p:grpSpPr>
          <a:xfrm>
            <a:off x="1367936" y="2237125"/>
            <a:ext cx="963909" cy="923289"/>
            <a:chOff x="1664154" y="1934950"/>
            <a:chExt cx="963741" cy="897257"/>
          </a:xfrm>
        </p:grpSpPr>
        <p:grpSp>
          <p:nvGrpSpPr>
            <p:cNvPr id="44" name="组合 43"/>
            <p:cNvGrpSpPr/>
            <p:nvPr/>
          </p:nvGrpSpPr>
          <p:grpSpPr>
            <a:xfrm rot="18900000">
              <a:off x="1664154" y="1934950"/>
              <a:ext cx="897259" cy="897257"/>
              <a:chOff x="304800" y="673100"/>
              <a:chExt cx="4000500" cy="4000500"/>
            </a:xfrm>
            <a:effectLst>
              <a:outerShdw blurRad="444500" dist="254000" dir="48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椭圆 46"/>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TextBox 44"/>
            <p:cNvSpPr txBox="1"/>
            <p:nvPr/>
          </p:nvSpPr>
          <p:spPr>
            <a:xfrm>
              <a:off x="1807549" y="2188595"/>
              <a:ext cx="820346" cy="403783"/>
            </a:xfrm>
            <a:prstGeom prst="rect">
              <a:avLst/>
            </a:prstGeom>
            <a:noFill/>
          </p:spPr>
          <p:txBody>
            <a:bodyPr wrap="square" rtlCol="0">
              <a:spAutoFit/>
            </a:bodyPr>
            <a:lstStyle/>
            <a:p>
              <a:r>
                <a:rPr lang="en-US" altLang="zh-CN" sz="2100" b="1" dirty="0">
                  <a:solidFill>
                    <a:schemeClr val="tx1">
                      <a:lumMod val="65000"/>
                      <a:lumOff val="35000"/>
                    </a:schemeClr>
                  </a:solidFill>
                  <a:latin typeface="微软雅黑" panose="020B0503020204020204" pitchFamily="34" charset="-122"/>
                  <a:ea typeface="微软雅黑" panose="020B0503020204020204" pitchFamily="34" charset="-122"/>
                </a:rPr>
                <a:t>45%</a:t>
              </a:r>
              <a:endParaRPr lang="zh-CN" altLang="en-US" sz="21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3321508" y="2247208"/>
            <a:ext cx="897415" cy="923289"/>
            <a:chOff x="3293884" y="1912625"/>
            <a:chExt cx="897259" cy="897258"/>
          </a:xfrm>
        </p:grpSpPr>
        <p:grpSp>
          <p:nvGrpSpPr>
            <p:cNvPr id="49" name="组合 48"/>
            <p:cNvGrpSpPr/>
            <p:nvPr/>
          </p:nvGrpSpPr>
          <p:grpSpPr>
            <a:xfrm rot="18900000">
              <a:off x="3293884" y="1912625"/>
              <a:ext cx="897259" cy="897258"/>
              <a:chOff x="304800" y="673100"/>
              <a:chExt cx="4000500" cy="4000500"/>
            </a:xfrm>
            <a:effectLst>
              <a:outerShdw blurRad="444500" dist="254000" dir="528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椭圆 51"/>
              <p:cNvSpPr/>
              <p:nvPr/>
            </p:nvSpPr>
            <p:spPr>
              <a:xfrm>
                <a:off x="366204" y="734505"/>
                <a:ext cx="3877703" cy="3877691"/>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TextBox 49"/>
            <p:cNvSpPr txBox="1"/>
            <p:nvPr/>
          </p:nvSpPr>
          <p:spPr>
            <a:xfrm>
              <a:off x="3404406" y="2201081"/>
              <a:ext cx="753231" cy="388829"/>
            </a:xfrm>
            <a:prstGeom prst="rect">
              <a:avLst/>
            </a:prstGeom>
            <a:noFill/>
          </p:spPr>
          <p:txBody>
            <a:bodyPr wrap="square" rtlCol="0">
              <a:spAutoFit/>
            </a:bodyPr>
            <a:lstStyle/>
            <a:p>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rPr>
                <a:t>68%</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5127290" y="2241694"/>
            <a:ext cx="942085" cy="923289"/>
            <a:chOff x="4849324" y="1995712"/>
            <a:chExt cx="941921" cy="897257"/>
          </a:xfrm>
        </p:grpSpPr>
        <p:grpSp>
          <p:nvGrpSpPr>
            <p:cNvPr id="54" name="组合 53"/>
            <p:cNvGrpSpPr/>
            <p:nvPr/>
          </p:nvGrpSpPr>
          <p:grpSpPr>
            <a:xfrm rot="18900000">
              <a:off x="4849324" y="1995712"/>
              <a:ext cx="897259" cy="897257"/>
              <a:chOff x="304800" y="673100"/>
              <a:chExt cx="4000500" cy="4000500"/>
            </a:xfrm>
            <a:effectLst>
              <a:outerShdw blurRad="444500" dist="254000" dir="564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TextBox 54"/>
            <p:cNvSpPr txBox="1"/>
            <p:nvPr/>
          </p:nvSpPr>
          <p:spPr>
            <a:xfrm>
              <a:off x="4963049" y="2222298"/>
              <a:ext cx="828196" cy="403783"/>
            </a:xfrm>
            <a:prstGeom prst="rect">
              <a:avLst/>
            </a:prstGeom>
            <a:noFill/>
          </p:spPr>
          <p:txBody>
            <a:bodyPr wrap="square" rtlCol="0">
              <a:spAutoFit/>
            </a:bodyPr>
            <a:lstStyle/>
            <a:p>
              <a:r>
                <a:rPr lang="en-US" altLang="zh-CN" sz="2100" b="1" dirty="0">
                  <a:solidFill>
                    <a:schemeClr val="tx1">
                      <a:lumMod val="65000"/>
                      <a:lumOff val="35000"/>
                    </a:schemeClr>
                  </a:solidFill>
                  <a:latin typeface="微软雅黑" panose="020B0503020204020204" pitchFamily="34" charset="-122"/>
                  <a:ea typeface="微软雅黑" panose="020B0503020204020204" pitchFamily="34" charset="-122"/>
                </a:rPr>
                <a:t>79%</a:t>
              </a:r>
              <a:endParaRPr lang="zh-CN" altLang="en-US" sz="21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6976586" y="2235675"/>
            <a:ext cx="951205" cy="923289"/>
            <a:chOff x="6380261" y="2029113"/>
            <a:chExt cx="951040" cy="897257"/>
          </a:xfrm>
        </p:grpSpPr>
        <p:grpSp>
          <p:nvGrpSpPr>
            <p:cNvPr id="59" name="组合 58"/>
            <p:cNvGrpSpPr/>
            <p:nvPr/>
          </p:nvGrpSpPr>
          <p:grpSpPr>
            <a:xfrm rot="18900000">
              <a:off x="6380261" y="2029113"/>
              <a:ext cx="897259" cy="897257"/>
              <a:chOff x="304800" y="673100"/>
              <a:chExt cx="4000500" cy="4000500"/>
            </a:xfrm>
            <a:effectLst>
              <a:outerShdw blurRad="444500" dist="254000" dir="5700000" sx="104000" sy="104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2" name="椭圆 61"/>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 name="TextBox 59"/>
            <p:cNvSpPr txBox="1"/>
            <p:nvPr/>
          </p:nvSpPr>
          <p:spPr>
            <a:xfrm>
              <a:off x="6501314" y="2303662"/>
              <a:ext cx="829987" cy="403783"/>
            </a:xfrm>
            <a:prstGeom prst="rect">
              <a:avLst/>
            </a:prstGeom>
            <a:noFill/>
          </p:spPr>
          <p:txBody>
            <a:bodyPr wrap="square" rtlCol="0">
              <a:spAutoFit/>
            </a:bodyPr>
            <a:lstStyle/>
            <a:p>
              <a:r>
                <a:rPr lang="en-US" altLang="zh-CN" sz="2100" b="1" dirty="0">
                  <a:solidFill>
                    <a:schemeClr val="tx1">
                      <a:lumMod val="65000"/>
                      <a:lumOff val="35000"/>
                    </a:schemeClr>
                  </a:solidFill>
                  <a:latin typeface="微软雅黑" panose="020B0503020204020204" pitchFamily="34" charset="-122"/>
                  <a:ea typeface="微软雅黑" panose="020B0503020204020204" pitchFamily="34" charset="-122"/>
                </a:rPr>
                <a:t>92%</a:t>
              </a:r>
              <a:endParaRPr lang="zh-CN" altLang="en-US" sz="21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67" name="Freeform 8"/>
          <p:cNvSpPr>
            <a:spLocks/>
          </p:cNvSpPr>
          <p:nvPr/>
        </p:nvSpPr>
        <p:spPr bwMode="auto">
          <a:xfrm rot="18900000">
            <a:off x="1411691" y="2579479"/>
            <a:ext cx="1215555" cy="660729"/>
          </a:xfrm>
          <a:custGeom>
            <a:avLst/>
            <a:gdLst>
              <a:gd name="T0" fmla="*/ 8098 w 8105"/>
              <a:gd name="T1" fmla="*/ 0 h 4285"/>
              <a:gd name="T2" fmla="*/ 8105 w 8105"/>
              <a:gd name="T3" fmla="*/ 233 h 4285"/>
              <a:gd name="T4" fmla="*/ 4053 w 8105"/>
              <a:gd name="T5" fmla="*/ 4285 h 4285"/>
              <a:gd name="T6" fmla="*/ 0 w 8105"/>
              <a:gd name="T7" fmla="*/ 233 h 4285"/>
              <a:gd name="T8" fmla="*/ 7 w 8105"/>
              <a:gd name="T9" fmla="*/ 0 h 4285"/>
              <a:gd name="T10" fmla="*/ 1080 w 8105"/>
              <a:gd name="T11" fmla="*/ 0 h 4285"/>
              <a:gd name="T12" fmla="*/ 1071 w 8105"/>
              <a:gd name="T13" fmla="*/ 233 h 4285"/>
              <a:gd name="T14" fmla="*/ 4053 w 8105"/>
              <a:gd name="T15" fmla="*/ 3214 h 4285"/>
              <a:gd name="T16" fmla="*/ 7034 w 8105"/>
              <a:gd name="T17" fmla="*/ 233 h 4285"/>
              <a:gd name="T18" fmla="*/ 7025 w 8105"/>
              <a:gd name="T19" fmla="*/ 0 h 4285"/>
              <a:gd name="T20" fmla="*/ 8098 w 8105"/>
              <a:gd name="T21" fmla="*/ 0 h 4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05" h="4285">
                <a:moveTo>
                  <a:pt x="8098" y="0"/>
                </a:moveTo>
                <a:cubicBezTo>
                  <a:pt x="8103" y="77"/>
                  <a:pt x="8105" y="155"/>
                  <a:pt x="8105" y="233"/>
                </a:cubicBezTo>
                <a:cubicBezTo>
                  <a:pt x="8105" y="2471"/>
                  <a:pt x="6291" y="4285"/>
                  <a:pt x="4053" y="4285"/>
                </a:cubicBezTo>
                <a:cubicBezTo>
                  <a:pt x="1814" y="4285"/>
                  <a:pt x="0" y="2471"/>
                  <a:pt x="0" y="233"/>
                </a:cubicBezTo>
                <a:cubicBezTo>
                  <a:pt x="0" y="155"/>
                  <a:pt x="2" y="77"/>
                  <a:pt x="7" y="0"/>
                </a:cubicBezTo>
                <a:lnTo>
                  <a:pt x="1080" y="0"/>
                </a:lnTo>
                <a:cubicBezTo>
                  <a:pt x="1074" y="77"/>
                  <a:pt x="1071" y="154"/>
                  <a:pt x="1071" y="233"/>
                </a:cubicBezTo>
                <a:cubicBezTo>
                  <a:pt x="1071" y="1879"/>
                  <a:pt x="2406" y="3214"/>
                  <a:pt x="4053" y="3214"/>
                </a:cubicBezTo>
                <a:cubicBezTo>
                  <a:pt x="5699" y="3214"/>
                  <a:pt x="7034" y="1879"/>
                  <a:pt x="7034" y="233"/>
                </a:cubicBezTo>
                <a:cubicBezTo>
                  <a:pt x="7034" y="154"/>
                  <a:pt x="7031" y="77"/>
                  <a:pt x="7025" y="0"/>
                </a:cubicBezTo>
                <a:lnTo>
                  <a:pt x="8098" y="0"/>
                </a:lnTo>
                <a:close/>
              </a:path>
            </a:pathLst>
          </a:custGeom>
          <a:solidFill>
            <a:srgbClr val="7030A0"/>
          </a:solidFill>
          <a:ln w="3175" cap="flat">
            <a:noFill/>
            <a:prstDash val="solid"/>
            <a:miter lim="800000"/>
            <a:headEnd/>
            <a:tailEnd/>
          </a:ln>
        </p:spPr>
        <p:txBody>
          <a:bodyPr vert="horz" wrap="square" lIns="92354" tIns="46177" rIns="92354" bIns="46177" numCol="1" anchor="t" anchorCtr="0" compatLnSpc="1">
            <a:prstTxWarp prst="textNoShape">
              <a:avLst/>
            </a:prstTxWarp>
          </a:bodyPr>
          <a:lstStyle/>
          <a:p>
            <a:endParaRPr lang="zh-CN" altLang="en-US"/>
          </a:p>
        </p:txBody>
      </p:sp>
      <p:sp>
        <p:nvSpPr>
          <p:cNvPr id="68" name="Freeform 7"/>
          <p:cNvSpPr>
            <a:spLocks/>
          </p:cNvSpPr>
          <p:nvPr/>
        </p:nvSpPr>
        <p:spPr bwMode="auto">
          <a:xfrm rot="19087048">
            <a:off x="3320073" y="2476470"/>
            <a:ext cx="1187878" cy="802771"/>
          </a:xfrm>
          <a:custGeom>
            <a:avLst/>
            <a:gdLst>
              <a:gd name="T0" fmla="*/ 7997 w 8105"/>
              <a:gd name="T1" fmla="*/ 0 h 4984"/>
              <a:gd name="T2" fmla="*/ 8105 w 8105"/>
              <a:gd name="T3" fmla="*/ 932 h 4984"/>
              <a:gd name="T4" fmla="*/ 4053 w 8105"/>
              <a:gd name="T5" fmla="*/ 4984 h 4984"/>
              <a:gd name="T6" fmla="*/ 0 w 8105"/>
              <a:gd name="T7" fmla="*/ 932 h 4984"/>
              <a:gd name="T8" fmla="*/ 108 w 8105"/>
              <a:gd name="T9" fmla="*/ 0 h 4984"/>
              <a:gd name="T10" fmla="*/ 1212 w 8105"/>
              <a:gd name="T11" fmla="*/ 0 h 4984"/>
              <a:gd name="T12" fmla="*/ 1218 w 8105"/>
              <a:gd name="T13" fmla="*/ 6 h 4984"/>
              <a:gd name="T14" fmla="*/ 1071 w 8105"/>
              <a:gd name="T15" fmla="*/ 932 h 4984"/>
              <a:gd name="T16" fmla="*/ 4053 w 8105"/>
              <a:gd name="T17" fmla="*/ 3913 h 4984"/>
              <a:gd name="T18" fmla="*/ 7034 w 8105"/>
              <a:gd name="T19" fmla="*/ 932 h 4984"/>
              <a:gd name="T20" fmla="*/ 6887 w 8105"/>
              <a:gd name="T21" fmla="*/ 6 h 4984"/>
              <a:gd name="T22" fmla="*/ 6893 w 8105"/>
              <a:gd name="T23" fmla="*/ 0 h 4984"/>
              <a:gd name="T24" fmla="*/ 7997 w 8105"/>
              <a:gd name="T25" fmla="*/ 0 h 4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05" h="4984">
                <a:moveTo>
                  <a:pt x="7997" y="0"/>
                </a:moveTo>
                <a:cubicBezTo>
                  <a:pt x="8068" y="299"/>
                  <a:pt x="8105" y="611"/>
                  <a:pt x="8105" y="932"/>
                </a:cubicBezTo>
                <a:cubicBezTo>
                  <a:pt x="8105" y="3170"/>
                  <a:pt x="6291" y="4984"/>
                  <a:pt x="4053" y="4984"/>
                </a:cubicBezTo>
                <a:cubicBezTo>
                  <a:pt x="1814" y="4984"/>
                  <a:pt x="0" y="3170"/>
                  <a:pt x="0" y="932"/>
                </a:cubicBezTo>
                <a:cubicBezTo>
                  <a:pt x="0" y="611"/>
                  <a:pt x="37" y="299"/>
                  <a:pt x="108" y="0"/>
                </a:cubicBezTo>
                <a:lnTo>
                  <a:pt x="1212" y="0"/>
                </a:lnTo>
                <a:lnTo>
                  <a:pt x="1218" y="6"/>
                </a:lnTo>
                <a:cubicBezTo>
                  <a:pt x="1123" y="297"/>
                  <a:pt x="1071" y="609"/>
                  <a:pt x="1071" y="932"/>
                </a:cubicBezTo>
                <a:cubicBezTo>
                  <a:pt x="1071" y="2578"/>
                  <a:pt x="2406" y="3913"/>
                  <a:pt x="4053" y="3913"/>
                </a:cubicBezTo>
                <a:cubicBezTo>
                  <a:pt x="5699" y="3913"/>
                  <a:pt x="7034" y="2578"/>
                  <a:pt x="7034" y="932"/>
                </a:cubicBezTo>
                <a:cubicBezTo>
                  <a:pt x="7034" y="609"/>
                  <a:pt x="6982" y="297"/>
                  <a:pt x="6887" y="6"/>
                </a:cubicBezTo>
                <a:lnTo>
                  <a:pt x="6893" y="0"/>
                </a:lnTo>
                <a:lnTo>
                  <a:pt x="7997" y="0"/>
                </a:lnTo>
                <a:close/>
              </a:path>
            </a:pathLst>
          </a:custGeom>
          <a:solidFill>
            <a:srgbClr val="9954CC"/>
          </a:solidFill>
          <a:ln w="3175" cap="flat">
            <a:noFill/>
            <a:prstDash val="solid"/>
            <a:miter lim="800000"/>
            <a:headEnd/>
            <a:tailEnd/>
          </a:ln>
        </p:spPr>
        <p:txBody>
          <a:bodyPr vert="horz" wrap="square" lIns="92354" tIns="46177" rIns="92354" bIns="46177" numCol="1" anchor="t" anchorCtr="0" compatLnSpc="1">
            <a:prstTxWarp prst="textNoShape">
              <a:avLst/>
            </a:prstTxWarp>
          </a:bodyPr>
          <a:lstStyle/>
          <a:p>
            <a:endParaRPr lang="zh-CN" altLang="en-US"/>
          </a:p>
        </p:txBody>
      </p:sp>
      <p:sp>
        <p:nvSpPr>
          <p:cNvPr id="69" name="Freeform 6"/>
          <p:cNvSpPr>
            <a:spLocks/>
          </p:cNvSpPr>
          <p:nvPr/>
        </p:nvSpPr>
        <p:spPr bwMode="auto">
          <a:xfrm rot="19290703">
            <a:off x="5060464" y="2335143"/>
            <a:ext cx="1214489" cy="945740"/>
          </a:xfrm>
          <a:custGeom>
            <a:avLst/>
            <a:gdLst>
              <a:gd name="T0" fmla="*/ 7492 w 8105"/>
              <a:gd name="T1" fmla="*/ 0 h 6195"/>
              <a:gd name="T2" fmla="*/ 8105 w 8105"/>
              <a:gd name="T3" fmla="*/ 2143 h 6195"/>
              <a:gd name="T4" fmla="*/ 4052 w 8105"/>
              <a:gd name="T5" fmla="*/ 6195 h 6195"/>
              <a:gd name="T6" fmla="*/ 0 w 8105"/>
              <a:gd name="T7" fmla="*/ 2143 h 6195"/>
              <a:gd name="T8" fmla="*/ 612 w 8105"/>
              <a:gd name="T9" fmla="*/ 0 h 6195"/>
              <a:gd name="T10" fmla="*/ 1957 w 8105"/>
              <a:gd name="T11" fmla="*/ 0 h 6195"/>
              <a:gd name="T12" fmla="*/ 1968 w 8105"/>
              <a:gd name="T13" fmla="*/ 11 h 6195"/>
              <a:gd name="T14" fmla="*/ 1071 w 8105"/>
              <a:gd name="T15" fmla="*/ 2143 h 6195"/>
              <a:gd name="T16" fmla="*/ 4052 w 8105"/>
              <a:gd name="T17" fmla="*/ 5124 h 6195"/>
              <a:gd name="T18" fmla="*/ 7033 w 8105"/>
              <a:gd name="T19" fmla="*/ 2143 h 6195"/>
              <a:gd name="T20" fmla="*/ 6136 w 8105"/>
              <a:gd name="T21" fmla="*/ 11 h 6195"/>
              <a:gd name="T22" fmla="*/ 6147 w 8105"/>
              <a:gd name="T23" fmla="*/ 0 h 6195"/>
              <a:gd name="T24" fmla="*/ 7492 w 8105"/>
              <a:gd name="T25" fmla="*/ 0 h 6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05" h="6195">
                <a:moveTo>
                  <a:pt x="7492" y="0"/>
                </a:moveTo>
                <a:cubicBezTo>
                  <a:pt x="7880" y="622"/>
                  <a:pt x="8105" y="1356"/>
                  <a:pt x="8105" y="2143"/>
                </a:cubicBezTo>
                <a:cubicBezTo>
                  <a:pt x="8105" y="4381"/>
                  <a:pt x="6290" y="6195"/>
                  <a:pt x="4052" y="6195"/>
                </a:cubicBezTo>
                <a:cubicBezTo>
                  <a:pt x="1814" y="6195"/>
                  <a:pt x="0" y="4381"/>
                  <a:pt x="0" y="2143"/>
                </a:cubicBezTo>
                <a:cubicBezTo>
                  <a:pt x="0" y="1356"/>
                  <a:pt x="224" y="622"/>
                  <a:pt x="612" y="0"/>
                </a:cubicBezTo>
                <a:lnTo>
                  <a:pt x="1957" y="0"/>
                </a:lnTo>
                <a:lnTo>
                  <a:pt x="1968" y="11"/>
                </a:lnTo>
                <a:cubicBezTo>
                  <a:pt x="1415" y="552"/>
                  <a:pt x="1071" y="1307"/>
                  <a:pt x="1071" y="2143"/>
                </a:cubicBezTo>
                <a:cubicBezTo>
                  <a:pt x="1071" y="3789"/>
                  <a:pt x="2406" y="5124"/>
                  <a:pt x="4052" y="5124"/>
                </a:cubicBezTo>
                <a:cubicBezTo>
                  <a:pt x="5699" y="5124"/>
                  <a:pt x="7033" y="3789"/>
                  <a:pt x="7033" y="2143"/>
                </a:cubicBezTo>
                <a:cubicBezTo>
                  <a:pt x="7033" y="1307"/>
                  <a:pt x="6690" y="552"/>
                  <a:pt x="6136" y="11"/>
                </a:cubicBezTo>
                <a:lnTo>
                  <a:pt x="6147" y="0"/>
                </a:lnTo>
                <a:lnTo>
                  <a:pt x="7492" y="0"/>
                </a:lnTo>
                <a:close/>
              </a:path>
            </a:pathLst>
          </a:custGeom>
          <a:solidFill>
            <a:srgbClr val="7030A0"/>
          </a:solidFill>
          <a:ln w="3175" cap="flat">
            <a:noFill/>
            <a:prstDash val="solid"/>
            <a:miter lim="800000"/>
            <a:headEnd/>
            <a:tailEnd/>
          </a:ln>
        </p:spPr>
        <p:txBody>
          <a:bodyPr vert="horz" wrap="square" lIns="92354" tIns="46177" rIns="92354" bIns="46177" numCol="1" anchor="t" anchorCtr="0" compatLnSpc="1">
            <a:prstTxWarp prst="textNoShape">
              <a:avLst/>
            </a:prstTxWarp>
          </a:bodyPr>
          <a:lstStyle/>
          <a:p>
            <a:endParaRPr lang="zh-CN" altLang="en-US"/>
          </a:p>
        </p:txBody>
      </p:sp>
      <p:sp>
        <p:nvSpPr>
          <p:cNvPr id="70" name="Freeform 5"/>
          <p:cNvSpPr>
            <a:spLocks/>
          </p:cNvSpPr>
          <p:nvPr/>
        </p:nvSpPr>
        <p:spPr bwMode="auto">
          <a:xfrm rot="19810786">
            <a:off x="6859697" y="2138995"/>
            <a:ext cx="1169909" cy="1141444"/>
          </a:xfrm>
          <a:custGeom>
            <a:avLst/>
            <a:gdLst>
              <a:gd name="T0" fmla="*/ 5799 w 8105"/>
              <a:gd name="T1" fmla="*/ 0 h 7710"/>
              <a:gd name="T2" fmla="*/ 8105 w 8105"/>
              <a:gd name="T3" fmla="*/ 3658 h 7710"/>
              <a:gd name="T4" fmla="*/ 4052 w 8105"/>
              <a:gd name="T5" fmla="*/ 7710 h 7710"/>
              <a:gd name="T6" fmla="*/ 0 w 8105"/>
              <a:gd name="T7" fmla="*/ 3658 h 7710"/>
              <a:gd name="T8" fmla="*/ 2306 w 8105"/>
              <a:gd name="T9" fmla="*/ 0 h 7710"/>
              <a:gd name="T10" fmla="*/ 3128 w 8105"/>
              <a:gd name="T11" fmla="*/ 823 h 7710"/>
              <a:gd name="T12" fmla="*/ 1071 w 8105"/>
              <a:gd name="T13" fmla="*/ 3658 h 7710"/>
              <a:gd name="T14" fmla="*/ 4052 w 8105"/>
              <a:gd name="T15" fmla="*/ 6639 h 7710"/>
              <a:gd name="T16" fmla="*/ 7034 w 8105"/>
              <a:gd name="T17" fmla="*/ 3658 h 7710"/>
              <a:gd name="T18" fmla="*/ 4976 w 8105"/>
              <a:gd name="T19" fmla="*/ 823 h 7710"/>
              <a:gd name="T20" fmla="*/ 5799 w 8105"/>
              <a:gd name="T21" fmla="*/ 0 h 7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05" h="7710">
                <a:moveTo>
                  <a:pt x="5799" y="0"/>
                </a:moveTo>
                <a:cubicBezTo>
                  <a:pt x="7163" y="653"/>
                  <a:pt x="8105" y="2045"/>
                  <a:pt x="8105" y="3658"/>
                </a:cubicBezTo>
                <a:cubicBezTo>
                  <a:pt x="8105" y="5896"/>
                  <a:pt x="6291" y="7710"/>
                  <a:pt x="4052" y="7710"/>
                </a:cubicBezTo>
                <a:cubicBezTo>
                  <a:pt x="1814" y="7710"/>
                  <a:pt x="0" y="5896"/>
                  <a:pt x="0" y="3658"/>
                </a:cubicBezTo>
                <a:cubicBezTo>
                  <a:pt x="0" y="2045"/>
                  <a:pt x="942" y="653"/>
                  <a:pt x="2306" y="0"/>
                </a:cubicBezTo>
                <a:lnTo>
                  <a:pt x="3128" y="823"/>
                </a:lnTo>
                <a:cubicBezTo>
                  <a:pt x="1934" y="1212"/>
                  <a:pt x="1071" y="2334"/>
                  <a:pt x="1071" y="3658"/>
                </a:cubicBezTo>
                <a:cubicBezTo>
                  <a:pt x="1071" y="5304"/>
                  <a:pt x="2406" y="6639"/>
                  <a:pt x="4052" y="6639"/>
                </a:cubicBezTo>
                <a:cubicBezTo>
                  <a:pt x="5699" y="6639"/>
                  <a:pt x="7034" y="5304"/>
                  <a:pt x="7034" y="3658"/>
                </a:cubicBezTo>
                <a:cubicBezTo>
                  <a:pt x="7034" y="2334"/>
                  <a:pt x="6171" y="1212"/>
                  <a:pt x="4976" y="823"/>
                </a:cubicBezTo>
                <a:lnTo>
                  <a:pt x="5799" y="0"/>
                </a:lnTo>
                <a:close/>
              </a:path>
            </a:pathLst>
          </a:custGeom>
          <a:solidFill>
            <a:srgbClr val="9954CC"/>
          </a:solidFill>
          <a:ln w="3175" cap="flat">
            <a:noFill/>
            <a:prstDash val="solid"/>
            <a:miter lim="800000"/>
            <a:headEnd/>
            <a:tailEnd/>
          </a:ln>
        </p:spPr>
        <p:txBody>
          <a:bodyPr vert="horz" wrap="square" lIns="92354" tIns="46177" rIns="92354" bIns="46177" numCol="1" anchor="t" anchorCtr="0" compatLnSpc="1">
            <a:prstTxWarp prst="textNoShape">
              <a:avLst/>
            </a:prstTxWarp>
          </a:bodyPr>
          <a:lstStyle/>
          <a:p>
            <a:endParaRPr lang="zh-CN" altLang="en-US"/>
          </a:p>
        </p:txBody>
      </p:sp>
      <p:grpSp>
        <p:nvGrpSpPr>
          <p:cNvPr id="71" name="组合 70"/>
          <p:cNvGrpSpPr/>
          <p:nvPr/>
        </p:nvGrpSpPr>
        <p:grpSpPr>
          <a:xfrm>
            <a:off x="1390002" y="1491630"/>
            <a:ext cx="960832" cy="261610"/>
            <a:chOff x="3477359" y="8005745"/>
            <a:chExt cx="2534423" cy="676230"/>
          </a:xfrm>
          <a:effectLst>
            <a:outerShdw blurRad="203200" dist="114300" dir="5400000" sx="102000" sy="102000" algn="t" rotWithShape="0">
              <a:prstClr val="black">
                <a:alpha val="29000"/>
              </a:prstClr>
            </a:outerShdw>
          </a:effectLst>
        </p:grpSpPr>
        <p:sp>
          <p:nvSpPr>
            <p:cNvPr id="72" name="流程图: 可选过程 71"/>
            <p:cNvSpPr/>
            <p:nvPr/>
          </p:nvSpPr>
          <p:spPr>
            <a:xfrm>
              <a:off x="3477359" y="8032286"/>
              <a:ext cx="2534423" cy="584775"/>
            </a:xfrm>
            <a:prstGeom prst="flowChartAlternateProcess">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a:off x="3713376" y="8005745"/>
              <a:ext cx="1975465" cy="676230"/>
            </a:xfrm>
            <a:prstGeom prst="rect">
              <a:avLst/>
            </a:prstGeom>
            <a:no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添加标题</a:t>
              </a:r>
            </a:p>
          </p:txBody>
        </p:sp>
      </p:grpSp>
      <p:grpSp>
        <p:nvGrpSpPr>
          <p:cNvPr id="74" name="组合 73"/>
          <p:cNvGrpSpPr/>
          <p:nvPr/>
        </p:nvGrpSpPr>
        <p:grpSpPr>
          <a:xfrm>
            <a:off x="3205785" y="1491630"/>
            <a:ext cx="960832" cy="261610"/>
            <a:chOff x="3477359" y="8005745"/>
            <a:chExt cx="2534423" cy="676230"/>
          </a:xfrm>
          <a:effectLst>
            <a:outerShdw blurRad="203200" dist="114300" dir="5400000" sx="102000" sy="102000" algn="t" rotWithShape="0">
              <a:prstClr val="black">
                <a:alpha val="29000"/>
              </a:prstClr>
            </a:outerShdw>
          </a:effectLst>
        </p:grpSpPr>
        <p:sp>
          <p:nvSpPr>
            <p:cNvPr id="75" name="流程图: 可选过程 74"/>
            <p:cNvSpPr/>
            <p:nvPr/>
          </p:nvSpPr>
          <p:spPr>
            <a:xfrm>
              <a:off x="3477359" y="8032286"/>
              <a:ext cx="2534423" cy="584775"/>
            </a:xfrm>
            <a:prstGeom prst="flowChartAlternateProcess">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TextBox 75"/>
            <p:cNvSpPr txBox="1"/>
            <p:nvPr/>
          </p:nvSpPr>
          <p:spPr>
            <a:xfrm>
              <a:off x="3713376" y="8005745"/>
              <a:ext cx="1975465" cy="676230"/>
            </a:xfrm>
            <a:prstGeom prst="rect">
              <a:avLst/>
            </a:prstGeom>
            <a:no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添加标题</a:t>
              </a:r>
            </a:p>
          </p:txBody>
        </p:sp>
      </p:grpSp>
      <p:grpSp>
        <p:nvGrpSpPr>
          <p:cNvPr id="77" name="组合 76"/>
          <p:cNvGrpSpPr/>
          <p:nvPr/>
        </p:nvGrpSpPr>
        <p:grpSpPr>
          <a:xfrm>
            <a:off x="4996217" y="1491630"/>
            <a:ext cx="960832" cy="261610"/>
            <a:chOff x="3477359" y="8005745"/>
            <a:chExt cx="2534423" cy="676230"/>
          </a:xfrm>
          <a:effectLst>
            <a:outerShdw blurRad="203200" dist="114300" dir="5400000" sx="102000" sy="102000" algn="t" rotWithShape="0">
              <a:prstClr val="black">
                <a:alpha val="29000"/>
              </a:prstClr>
            </a:outerShdw>
          </a:effectLst>
        </p:grpSpPr>
        <p:sp>
          <p:nvSpPr>
            <p:cNvPr id="78" name="流程图: 可选过程 77"/>
            <p:cNvSpPr/>
            <p:nvPr/>
          </p:nvSpPr>
          <p:spPr>
            <a:xfrm>
              <a:off x="3477359" y="8032286"/>
              <a:ext cx="2534423" cy="584775"/>
            </a:xfrm>
            <a:prstGeom prst="flowChartAlternateProcess">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TextBox 78"/>
            <p:cNvSpPr txBox="1"/>
            <p:nvPr/>
          </p:nvSpPr>
          <p:spPr>
            <a:xfrm>
              <a:off x="3713376" y="8005745"/>
              <a:ext cx="1975465" cy="676230"/>
            </a:xfrm>
            <a:prstGeom prst="rect">
              <a:avLst/>
            </a:prstGeom>
            <a:no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添加标题</a:t>
              </a:r>
            </a:p>
          </p:txBody>
        </p:sp>
      </p:grpSp>
      <p:grpSp>
        <p:nvGrpSpPr>
          <p:cNvPr id="80" name="组合 79"/>
          <p:cNvGrpSpPr/>
          <p:nvPr/>
        </p:nvGrpSpPr>
        <p:grpSpPr>
          <a:xfrm>
            <a:off x="6891785" y="1491630"/>
            <a:ext cx="960832" cy="261610"/>
            <a:chOff x="3477359" y="8005745"/>
            <a:chExt cx="2534423" cy="676230"/>
          </a:xfrm>
          <a:effectLst>
            <a:outerShdw blurRad="203200" dist="114300" dir="5400000" sx="102000" sy="102000" algn="t" rotWithShape="0">
              <a:prstClr val="black">
                <a:alpha val="29000"/>
              </a:prstClr>
            </a:outerShdw>
          </a:effectLst>
        </p:grpSpPr>
        <p:sp>
          <p:nvSpPr>
            <p:cNvPr id="81" name="流程图: 可选过程 80"/>
            <p:cNvSpPr/>
            <p:nvPr/>
          </p:nvSpPr>
          <p:spPr>
            <a:xfrm>
              <a:off x="3477359" y="8032286"/>
              <a:ext cx="2534423" cy="584775"/>
            </a:xfrm>
            <a:prstGeom prst="flowChartAlternateProcess">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TextBox 81"/>
            <p:cNvSpPr txBox="1"/>
            <p:nvPr/>
          </p:nvSpPr>
          <p:spPr>
            <a:xfrm>
              <a:off x="3713376" y="8005745"/>
              <a:ext cx="1975465" cy="676230"/>
            </a:xfrm>
            <a:prstGeom prst="rect">
              <a:avLst/>
            </a:prstGeom>
            <a:no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添加标题</a:t>
              </a:r>
            </a:p>
          </p:txBody>
        </p:sp>
      </p:grpSp>
      <p:sp>
        <p:nvSpPr>
          <p:cNvPr id="84" name="TextBox 83"/>
          <p:cNvSpPr txBox="1"/>
          <p:nvPr/>
        </p:nvSpPr>
        <p:spPr>
          <a:xfrm>
            <a:off x="1187624" y="3534831"/>
            <a:ext cx="1647706"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a:t>
            </a:r>
            <a:r>
              <a:rPr kumimoji="0" lang="zh-CN" altLang="en-US" sz="105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粘贴</a:t>
            </a:r>
            <a:endPar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sp>
        <p:nvSpPr>
          <p:cNvPr id="85" name="TextBox 84"/>
          <p:cNvSpPr txBox="1"/>
          <p:nvPr/>
        </p:nvSpPr>
        <p:spPr>
          <a:xfrm>
            <a:off x="3027275" y="3534831"/>
            <a:ext cx="1647706"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a:t>
            </a:r>
            <a:r>
              <a:rPr kumimoji="0" lang="zh-CN" altLang="en-US" sz="105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粘贴</a:t>
            </a:r>
            <a:endPar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sp>
        <p:nvSpPr>
          <p:cNvPr id="86" name="TextBox 85"/>
          <p:cNvSpPr txBox="1"/>
          <p:nvPr/>
        </p:nvSpPr>
        <p:spPr>
          <a:xfrm>
            <a:off x="4796502" y="3534831"/>
            <a:ext cx="1647706"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a:t>
            </a:r>
            <a:r>
              <a:rPr kumimoji="0" lang="zh-CN" altLang="en-US" sz="105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粘贴</a:t>
            </a:r>
            <a:endPar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sp>
        <p:nvSpPr>
          <p:cNvPr id="87" name="TextBox 86"/>
          <p:cNvSpPr txBox="1"/>
          <p:nvPr/>
        </p:nvSpPr>
        <p:spPr>
          <a:xfrm>
            <a:off x="6740718" y="3534831"/>
            <a:ext cx="1647706"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a:t>
            </a:r>
            <a:r>
              <a:rPr kumimoji="0" lang="zh-CN" altLang="en-US" sz="105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粘贴</a:t>
            </a:r>
            <a:endPar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sp>
        <p:nvSpPr>
          <p:cNvPr id="88" name="TextBox 87"/>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631818441"/>
      </p:ext>
    </p:extLst>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anim calcmode="lin" valueType="num">
                                      <p:cBhvr>
                                        <p:cTn id="14" dur="500" fill="hold"/>
                                        <p:tgtEl>
                                          <p:spTgt spid="74"/>
                                        </p:tgtEl>
                                        <p:attrNameLst>
                                          <p:attrName>ppt_x</p:attrName>
                                        </p:attrNameLst>
                                      </p:cBhvr>
                                      <p:tavLst>
                                        <p:tav tm="0">
                                          <p:val>
                                            <p:strVal val="#ppt_x"/>
                                          </p:val>
                                        </p:tav>
                                        <p:tav tm="100000">
                                          <p:val>
                                            <p:strVal val="#ppt_x"/>
                                          </p:val>
                                        </p:tav>
                                      </p:tavLst>
                                    </p:anim>
                                    <p:anim calcmode="lin" valueType="num">
                                      <p:cBhvr>
                                        <p:cTn id="15" dur="500" fill="hold"/>
                                        <p:tgtEl>
                                          <p:spTgt spid="7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anim calcmode="lin" valueType="num">
                                      <p:cBhvr>
                                        <p:cTn id="20" dur="500" fill="hold"/>
                                        <p:tgtEl>
                                          <p:spTgt spid="77"/>
                                        </p:tgtEl>
                                        <p:attrNameLst>
                                          <p:attrName>ppt_x</p:attrName>
                                        </p:attrNameLst>
                                      </p:cBhvr>
                                      <p:tavLst>
                                        <p:tav tm="0">
                                          <p:val>
                                            <p:strVal val="#ppt_x"/>
                                          </p:val>
                                        </p:tav>
                                        <p:tav tm="100000">
                                          <p:val>
                                            <p:strVal val="#ppt_x"/>
                                          </p:val>
                                        </p:tav>
                                      </p:tavLst>
                                    </p:anim>
                                    <p:anim calcmode="lin" valueType="num">
                                      <p:cBhvr>
                                        <p:cTn id="21" dur="500" fill="hold"/>
                                        <p:tgtEl>
                                          <p:spTgt spid="7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anim calcmode="lin" valueType="num">
                                      <p:cBhvr>
                                        <p:cTn id="26" dur="500" fill="hold"/>
                                        <p:tgtEl>
                                          <p:spTgt spid="80"/>
                                        </p:tgtEl>
                                        <p:attrNameLst>
                                          <p:attrName>ppt_x</p:attrName>
                                        </p:attrNameLst>
                                      </p:cBhvr>
                                      <p:tavLst>
                                        <p:tav tm="0">
                                          <p:val>
                                            <p:strVal val="#ppt_x"/>
                                          </p:val>
                                        </p:tav>
                                        <p:tav tm="100000">
                                          <p:val>
                                            <p:strVal val="#ppt_x"/>
                                          </p:val>
                                        </p:tav>
                                      </p:tavLst>
                                    </p:anim>
                                    <p:anim calcmode="lin" valueType="num">
                                      <p:cBhvr>
                                        <p:cTn id="27" dur="500" fill="hold"/>
                                        <p:tgtEl>
                                          <p:spTgt spid="80"/>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3" presetClass="entr" presetSubtype="272"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500" fill="hold"/>
                                        <p:tgtEl>
                                          <p:spTgt spid="43"/>
                                        </p:tgtEl>
                                        <p:attrNameLst>
                                          <p:attrName>ppt_w</p:attrName>
                                        </p:attrNameLst>
                                      </p:cBhvr>
                                      <p:tavLst>
                                        <p:tav tm="0">
                                          <p:val>
                                            <p:strVal val="2/3*#ppt_w"/>
                                          </p:val>
                                        </p:tav>
                                        <p:tav tm="100000">
                                          <p:val>
                                            <p:strVal val="#ppt_w"/>
                                          </p:val>
                                        </p:tav>
                                      </p:tavLst>
                                    </p:anim>
                                    <p:anim calcmode="lin" valueType="num">
                                      <p:cBhvr>
                                        <p:cTn id="32" dur="500" fill="hold"/>
                                        <p:tgtEl>
                                          <p:spTgt spid="43"/>
                                        </p:tgtEl>
                                        <p:attrNameLst>
                                          <p:attrName>ppt_h</p:attrName>
                                        </p:attrNameLst>
                                      </p:cBhvr>
                                      <p:tavLst>
                                        <p:tav tm="0">
                                          <p:val>
                                            <p:strVal val="2/3*#ppt_h"/>
                                          </p:val>
                                        </p:tav>
                                        <p:tav tm="100000">
                                          <p:val>
                                            <p:strVal val="#ppt_h"/>
                                          </p:val>
                                        </p:tav>
                                      </p:tavLst>
                                    </p:anim>
                                  </p:childTnLst>
                                </p:cTn>
                              </p:par>
                              <p:par>
                                <p:cTn id="33" presetID="21" presetClass="entr" presetSubtype="1"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heel(1)">
                                      <p:cBhvr>
                                        <p:cTn id="35" dur="1000"/>
                                        <p:tgtEl>
                                          <p:spTgt spid="67"/>
                                        </p:tgtEl>
                                      </p:cBhvr>
                                    </p:animEffect>
                                  </p:childTnLst>
                                </p:cTn>
                              </p:par>
                            </p:childTnLst>
                          </p:cTn>
                        </p:par>
                        <p:par>
                          <p:cTn id="36" fill="hold">
                            <p:stCondLst>
                              <p:cond delay="3000"/>
                            </p:stCondLst>
                            <p:childTnLst>
                              <p:par>
                                <p:cTn id="37" presetID="23" presetClass="entr" presetSubtype="272"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p:cTn id="39" dur="500" fill="hold"/>
                                        <p:tgtEl>
                                          <p:spTgt spid="48"/>
                                        </p:tgtEl>
                                        <p:attrNameLst>
                                          <p:attrName>ppt_w</p:attrName>
                                        </p:attrNameLst>
                                      </p:cBhvr>
                                      <p:tavLst>
                                        <p:tav tm="0">
                                          <p:val>
                                            <p:strVal val="2/3*#ppt_w"/>
                                          </p:val>
                                        </p:tav>
                                        <p:tav tm="100000">
                                          <p:val>
                                            <p:strVal val="#ppt_w"/>
                                          </p:val>
                                        </p:tav>
                                      </p:tavLst>
                                    </p:anim>
                                    <p:anim calcmode="lin" valueType="num">
                                      <p:cBhvr>
                                        <p:cTn id="40" dur="500" fill="hold"/>
                                        <p:tgtEl>
                                          <p:spTgt spid="48"/>
                                        </p:tgtEl>
                                        <p:attrNameLst>
                                          <p:attrName>ppt_h</p:attrName>
                                        </p:attrNameLst>
                                      </p:cBhvr>
                                      <p:tavLst>
                                        <p:tav tm="0">
                                          <p:val>
                                            <p:strVal val="2/3*#ppt_h"/>
                                          </p:val>
                                        </p:tav>
                                        <p:tav tm="100000">
                                          <p:val>
                                            <p:strVal val="#ppt_h"/>
                                          </p:val>
                                        </p:tav>
                                      </p:tavLst>
                                    </p:anim>
                                  </p:childTnLst>
                                </p:cTn>
                              </p:par>
                              <p:par>
                                <p:cTn id="41" presetID="21" presetClass="entr" presetSubtype="1"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wheel(1)">
                                      <p:cBhvr>
                                        <p:cTn id="43" dur="1000"/>
                                        <p:tgtEl>
                                          <p:spTgt spid="68"/>
                                        </p:tgtEl>
                                      </p:cBhvr>
                                    </p:animEffect>
                                  </p:childTnLst>
                                </p:cTn>
                              </p:par>
                            </p:childTnLst>
                          </p:cTn>
                        </p:par>
                        <p:par>
                          <p:cTn id="44" fill="hold">
                            <p:stCondLst>
                              <p:cond delay="4000"/>
                            </p:stCondLst>
                            <p:childTnLst>
                              <p:par>
                                <p:cTn id="45" presetID="23" presetClass="entr" presetSubtype="272" fill="hold" nodeType="after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500" fill="hold"/>
                                        <p:tgtEl>
                                          <p:spTgt spid="53"/>
                                        </p:tgtEl>
                                        <p:attrNameLst>
                                          <p:attrName>ppt_w</p:attrName>
                                        </p:attrNameLst>
                                      </p:cBhvr>
                                      <p:tavLst>
                                        <p:tav tm="0">
                                          <p:val>
                                            <p:strVal val="2/3*#ppt_w"/>
                                          </p:val>
                                        </p:tav>
                                        <p:tav tm="100000">
                                          <p:val>
                                            <p:strVal val="#ppt_w"/>
                                          </p:val>
                                        </p:tav>
                                      </p:tavLst>
                                    </p:anim>
                                    <p:anim calcmode="lin" valueType="num">
                                      <p:cBhvr>
                                        <p:cTn id="48" dur="500" fill="hold"/>
                                        <p:tgtEl>
                                          <p:spTgt spid="53"/>
                                        </p:tgtEl>
                                        <p:attrNameLst>
                                          <p:attrName>ppt_h</p:attrName>
                                        </p:attrNameLst>
                                      </p:cBhvr>
                                      <p:tavLst>
                                        <p:tav tm="0">
                                          <p:val>
                                            <p:strVal val="2/3*#ppt_h"/>
                                          </p:val>
                                        </p:tav>
                                        <p:tav tm="100000">
                                          <p:val>
                                            <p:strVal val="#ppt_h"/>
                                          </p:val>
                                        </p:tav>
                                      </p:tavLst>
                                    </p:anim>
                                  </p:childTnLst>
                                </p:cTn>
                              </p:par>
                              <p:par>
                                <p:cTn id="49" presetID="21" presetClass="entr" presetSubtype="1"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wheel(1)">
                                      <p:cBhvr>
                                        <p:cTn id="51" dur="1000"/>
                                        <p:tgtEl>
                                          <p:spTgt spid="69"/>
                                        </p:tgtEl>
                                      </p:cBhvr>
                                    </p:animEffect>
                                  </p:childTnLst>
                                </p:cTn>
                              </p:par>
                            </p:childTnLst>
                          </p:cTn>
                        </p:par>
                        <p:par>
                          <p:cTn id="52" fill="hold">
                            <p:stCondLst>
                              <p:cond delay="5000"/>
                            </p:stCondLst>
                            <p:childTnLst>
                              <p:par>
                                <p:cTn id="53" presetID="23" presetClass="entr" presetSubtype="272" fill="hold" nodeType="afterEffect">
                                  <p:stCondLst>
                                    <p:cond delay="0"/>
                                  </p:stCondLst>
                                  <p:childTnLst>
                                    <p:set>
                                      <p:cBhvr>
                                        <p:cTn id="54" dur="1" fill="hold">
                                          <p:stCondLst>
                                            <p:cond delay="0"/>
                                          </p:stCondLst>
                                        </p:cTn>
                                        <p:tgtEl>
                                          <p:spTgt spid="58"/>
                                        </p:tgtEl>
                                        <p:attrNameLst>
                                          <p:attrName>style.visibility</p:attrName>
                                        </p:attrNameLst>
                                      </p:cBhvr>
                                      <p:to>
                                        <p:strVal val="visible"/>
                                      </p:to>
                                    </p:set>
                                    <p:anim calcmode="lin" valueType="num">
                                      <p:cBhvr>
                                        <p:cTn id="55" dur="500" fill="hold"/>
                                        <p:tgtEl>
                                          <p:spTgt spid="58"/>
                                        </p:tgtEl>
                                        <p:attrNameLst>
                                          <p:attrName>ppt_w</p:attrName>
                                        </p:attrNameLst>
                                      </p:cBhvr>
                                      <p:tavLst>
                                        <p:tav tm="0">
                                          <p:val>
                                            <p:strVal val="2/3*#ppt_w"/>
                                          </p:val>
                                        </p:tav>
                                        <p:tav tm="100000">
                                          <p:val>
                                            <p:strVal val="#ppt_w"/>
                                          </p:val>
                                        </p:tav>
                                      </p:tavLst>
                                    </p:anim>
                                    <p:anim calcmode="lin" valueType="num">
                                      <p:cBhvr>
                                        <p:cTn id="56" dur="500" fill="hold"/>
                                        <p:tgtEl>
                                          <p:spTgt spid="58"/>
                                        </p:tgtEl>
                                        <p:attrNameLst>
                                          <p:attrName>ppt_h</p:attrName>
                                        </p:attrNameLst>
                                      </p:cBhvr>
                                      <p:tavLst>
                                        <p:tav tm="0">
                                          <p:val>
                                            <p:strVal val="2/3*#ppt_h"/>
                                          </p:val>
                                        </p:tav>
                                        <p:tav tm="100000">
                                          <p:val>
                                            <p:strVal val="#ppt_h"/>
                                          </p:val>
                                        </p:tav>
                                      </p:tavLst>
                                    </p:anim>
                                  </p:childTnLst>
                                </p:cTn>
                              </p:par>
                              <p:par>
                                <p:cTn id="57" presetID="21" presetClass="entr" presetSubtype="1"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wheel(1)">
                                      <p:cBhvr>
                                        <p:cTn id="59" dur="1000"/>
                                        <p:tgtEl>
                                          <p:spTgt spid="70"/>
                                        </p:tgtEl>
                                      </p:cBhvr>
                                    </p:animEffect>
                                  </p:childTnLst>
                                </p:cTn>
                              </p:par>
                            </p:childTnLst>
                          </p:cTn>
                        </p:par>
                        <p:par>
                          <p:cTn id="60" fill="hold">
                            <p:stCondLst>
                              <p:cond delay="6000"/>
                            </p:stCondLst>
                            <p:childTnLst>
                              <p:par>
                                <p:cTn id="61" presetID="14" presetClass="entr" presetSubtype="10" fill="hold" grpId="0" nodeType="afterEffect">
                                  <p:stCondLst>
                                    <p:cond delay="0"/>
                                  </p:stCondLst>
                                  <p:childTnLst>
                                    <p:set>
                                      <p:cBhvr>
                                        <p:cTn id="62" dur="1" fill="hold">
                                          <p:stCondLst>
                                            <p:cond delay="0"/>
                                          </p:stCondLst>
                                        </p:cTn>
                                        <p:tgtEl>
                                          <p:spTgt spid="84"/>
                                        </p:tgtEl>
                                        <p:attrNameLst>
                                          <p:attrName>style.visibility</p:attrName>
                                        </p:attrNameLst>
                                      </p:cBhvr>
                                      <p:to>
                                        <p:strVal val="visible"/>
                                      </p:to>
                                    </p:set>
                                    <p:animEffect transition="in" filter="randombar(horizontal)">
                                      <p:cBhvr>
                                        <p:cTn id="63" dur="500"/>
                                        <p:tgtEl>
                                          <p:spTgt spid="84"/>
                                        </p:tgtEl>
                                      </p:cBhvr>
                                    </p:animEffect>
                                  </p:childTnLst>
                                </p:cTn>
                              </p:par>
                            </p:childTnLst>
                          </p:cTn>
                        </p:par>
                        <p:par>
                          <p:cTn id="64" fill="hold">
                            <p:stCondLst>
                              <p:cond delay="6500"/>
                            </p:stCondLst>
                            <p:childTnLst>
                              <p:par>
                                <p:cTn id="65" presetID="14" presetClass="entr" presetSubtype="10" fill="hold" grpId="0" nodeType="afterEffect">
                                  <p:stCondLst>
                                    <p:cond delay="0"/>
                                  </p:stCondLst>
                                  <p:childTnLst>
                                    <p:set>
                                      <p:cBhvr>
                                        <p:cTn id="66" dur="1" fill="hold">
                                          <p:stCondLst>
                                            <p:cond delay="0"/>
                                          </p:stCondLst>
                                        </p:cTn>
                                        <p:tgtEl>
                                          <p:spTgt spid="85"/>
                                        </p:tgtEl>
                                        <p:attrNameLst>
                                          <p:attrName>style.visibility</p:attrName>
                                        </p:attrNameLst>
                                      </p:cBhvr>
                                      <p:to>
                                        <p:strVal val="visible"/>
                                      </p:to>
                                    </p:set>
                                    <p:animEffect transition="in" filter="randombar(horizontal)">
                                      <p:cBhvr>
                                        <p:cTn id="67" dur="500"/>
                                        <p:tgtEl>
                                          <p:spTgt spid="85"/>
                                        </p:tgtEl>
                                      </p:cBhvr>
                                    </p:animEffect>
                                  </p:childTnLst>
                                </p:cTn>
                              </p:par>
                            </p:childTnLst>
                          </p:cTn>
                        </p:par>
                        <p:par>
                          <p:cTn id="68" fill="hold">
                            <p:stCondLst>
                              <p:cond delay="7000"/>
                            </p:stCondLst>
                            <p:childTnLst>
                              <p:par>
                                <p:cTn id="69" presetID="14" presetClass="entr" presetSubtype="10" fill="hold" grpId="0" nodeType="afterEffect">
                                  <p:stCondLst>
                                    <p:cond delay="0"/>
                                  </p:stCondLst>
                                  <p:childTnLst>
                                    <p:set>
                                      <p:cBhvr>
                                        <p:cTn id="70" dur="1" fill="hold">
                                          <p:stCondLst>
                                            <p:cond delay="0"/>
                                          </p:stCondLst>
                                        </p:cTn>
                                        <p:tgtEl>
                                          <p:spTgt spid="86"/>
                                        </p:tgtEl>
                                        <p:attrNameLst>
                                          <p:attrName>style.visibility</p:attrName>
                                        </p:attrNameLst>
                                      </p:cBhvr>
                                      <p:to>
                                        <p:strVal val="visible"/>
                                      </p:to>
                                    </p:set>
                                    <p:animEffect transition="in" filter="randombar(horizontal)">
                                      <p:cBhvr>
                                        <p:cTn id="71" dur="500"/>
                                        <p:tgtEl>
                                          <p:spTgt spid="86"/>
                                        </p:tgtEl>
                                      </p:cBhvr>
                                    </p:animEffect>
                                  </p:childTnLst>
                                </p:cTn>
                              </p:par>
                            </p:childTnLst>
                          </p:cTn>
                        </p:par>
                        <p:par>
                          <p:cTn id="72" fill="hold">
                            <p:stCondLst>
                              <p:cond delay="7500"/>
                            </p:stCondLst>
                            <p:childTnLst>
                              <p:par>
                                <p:cTn id="73" presetID="14" presetClass="entr" presetSubtype="10" fill="hold" grpId="0" nodeType="afterEffect">
                                  <p:stCondLst>
                                    <p:cond delay="0"/>
                                  </p:stCondLst>
                                  <p:childTnLst>
                                    <p:set>
                                      <p:cBhvr>
                                        <p:cTn id="74" dur="1" fill="hold">
                                          <p:stCondLst>
                                            <p:cond delay="0"/>
                                          </p:stCondLst>
                                        </p:cTn>
                                        <p:tgtEl>
                                          <p:spTgt spid="87"/>
                                        </p:tgtEl>
                                        <p:attrNameLst>
                                          <p:attrName>style.visibility</p:attrName>
                                        </p:attrNameLst>
                                      </p:cBhvr>
                                      <p:to>
                                        <p:strVal val="visible"/>
                                      </p:to>
                                    </p:set>
                                    <p:animEffect transition="in" filter="randombar(horizontal)">
                                      <p:cBhvr>
                                        <p:cTn id="75" dur="500"/>
                                        <p:tgtEl>
                                          <p:spTgt spid="87"/>
                                        </p:tgtEl>
                                      </p:cBhvr>
                                    </p:animEffect>
                                  </p:childTnLst>
                                </p:cTn>
                              </p:par>
                            </p:childTnLst>
                          </p:cTn>
                        </p:par>
                        <p:par>
                          <p:cTn id="76" fill="hold">
                            <p:stCondLst>
                              <p:cond delay="8000"/>
                            </p:stCondLst>
                            <p:childTnLst>
                              <p:par>
                                <p:cTn id="77" presetID="10" presetClass="entr" presetSubtype="0" fill="hold" grpId="0" nodeType="afterEffect">
                                  <p:stCondLst>
                                    <p:cond delay="0"/>
                                  </p:stCondLst>
                                  <p:childTnLst>
                                    <p:set>
                                      <p:cBhvr>
                                        <p:cTn id="78" dur="1" fill="hold">
                                          <p:stCondLst>
                                            <p:cond delay="0"/>
                                          </p:stCondLst>
                                        </p:cTn>
                                        <p:tgtEl>
                                          <p:spTgt spid="88"/>
                                        </p:tgtEl>
                                        <p:attrNameLst>
                                          <p:attrName>style.visibility</p:attrName>
                                        </p:attrNameLst>
                                      </p:cBhvr>
                                      <p:to>
                                        <p:strVal val="visible"/>
                                      </p:to>
                                    </p:set>
                                    <p:animEffect transition="in" filter="fade">
                                      <p:cBhvr>
                                        <p:cTn id="79"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84" grpId="0"/>
      <p:bldP spid="85" grpId="0"/>
      <p:bldP spid="86" grpId="0"/>
      <p:bldP spid="87" grpId="0"/>
      <p:bldP spid="8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420906" cy="377030"/>
          </a:xfrm>
        </p:spPr>
        <p:txBody>
          <a:bodyPr/>
          <a:lstStyle/>
          <a:p>
            <a:pPr algn="l"/>
            <a:r>
              <a:rPr lang="zh-CN" altLang="en-US" dirty="0" smtClean="0"/>
              <a:t>月计划完成</a:t>
            </a:r>
            <a:endParaRPr lang="zh-CN" altLang="en-US" dirty="0"/>
          </a:p>
        </p:txBody>
      </p:sp>
      <p:cxnSp>
        <p:nvCxnSpPr>
          <p:cNvPr id="3" name="直接箭头连接符 2"/>
          <p:cNvCxnSpPr/>
          <p:nvPr/>
        </p:nvCxnSpPr>
        <p:spPr>
          <a:xfrm flipV="1">
            <a:off x="1511396" y="1275606"/>
            <a:ext cx="1" cy="3358759"/>
          </a:xfrm>
          <a:prstGeom prst="straightConnector1">
            <a:avLst/>
          </a:prstGeom>
          <a:solidFill>
            <a:schemeClr val="accent1"/>
          </a:solidFill>
          <a:ln w="9525" cap="flat" cmpd="sng" algn="ctr">
            <a:solidFill>
              <a:srgbClr val="7030A0"/>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 name="直接箭头连接符 3"/>
          <p:cNvCxnSpPr/>
          <p:nvPr/>
        </p:nvCxnSpPr>
        <p:spPr>
          <a:xfrm>
            <a:off x="1511892" y="4634365"/>
            <a:ext cx="6719256" cy="579"/>
          </a:xfrm>
          <a:prstGeom prst="straightConnector1">
            <a:avLst/>
          </a:prstGeom>
          <a:solidFill>
            <a:schemeClr val="accent1"/>
          </a:solidFill>
          <a:ln w="9525" cap="flat" cmpd="sng" algn="ctr">
            <a:solidFill>
              <a:srgbClr val="7030A0"/>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5" name="组合 4"/>
          <p:cNvGrpSpPr/>
          <p:nvPr/>
        </p:nvGrpSpPr>
        <p:grpSpPr>
          <a:xfrm>
            <a:off x="1726195" y="3670295"/>
            <a:ext cx="1388221" cy="589507"/>
            <a:chOff x="2582250" y="5541358"/>
            <a:chExt cx="2076669" cy="882316"/>
          </a:xfrm>
        </p:grpSpPr>
        <p:grpSp>
          <p:nvGrpSpPr>
            <p:cNvPr id="6" name="组合 5"/>
            <p:cNvGrpSpPr/>
            <p:nvPr/>
          </p:nvGrpSpPr>
          <p:grpSpPr>
            <a:xfrm>
              <a:off x="2582250" y="5541358"/>
              <a:ext cx="2076669" cy="882316"/>
              <a:chOff x="2582250" y="5541358"/>
              <a:chExt cx="2076669" cy="882316"/>
            </a:xfrm>
          </p:grpSpPr>
          <p:sp>
            <p:nvSpPr>
              <p:cNvPr id="8" name="圆角矩形 7"/>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tx1"/>
                  </a:solidFill>
                  <a:latin typeface="+mj-ea"/>
                  <a:ea typeface="+mj-ea"/>
                </a:endParaRPr>
              </a:p>
            </p:txBody>
          </p:sp>
          <p:sp>
            <p:nvSpPr>
              <p:cNvPr id="9" name="圆角矩形 8"/>
              <p:cNvSpPr/>
              <p:nvPr/>
            </p:nvSpPr>
            <p:spPr bwMode="auto">
              <a:xfrm>
                <a:off x="2675090" y="5620577"/>
                <a:ext cx="1896899" cy="727516"/>
              </a:xfrm>
              <a:prstGeom prst="roundRect">
                <a:avLst>
                  <a:gd name="adj" fmla="val 10568"/>
                </a:avLst>
              </a:prstGeom>
              <a:solidFill>
                <a:srgbClr val="7030A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latin typeface="+mj-ea"/>
                  <a:ea typeface="+mj-ea"/>
                </a:endParaRPr>
              </a:p>
            </p:txBody>
          </p:sp>
        </p:grpSp>
        <p:sp>
          <p:nvSpPr>
            <p:cNvPr id="7" name="矩形 6"/>
            <p:cNvSpPr>
              <a:spLocks noChangeArrowheads="1"/>
            </p:cNvSpPr>
            <p:nvPr/>
          </p:nvSpPr>
          <p:spPr bwMode="auto">
            <a:xfrm>
              <a:off x="2810880" y="5754766"/>
              <a:ext cx="1633649" cy="483800"/>
            </a:xfrm>
            <a:prstGeom prst="rect">
              <a:avLst/>
            </a:prstGeom>
            <a:noFill/>
            <a:ln w="7" cap="flat">
              <a:noFill/>
              <a:prstDash val="solid"/>
              <a:miter lim="800000"/>
              <a:headEnd/>
              <a:tailEnd/>
            </a:ln>
          </p:spPr>
          <p:txBody>
            <a:bodyPr vert="horz" wrap="square" lIns="91440" tIns="45720" rIns="91440" bIns="45720" numCol="1" anchor="t" anchorCtr="0" compatLnSpc="1">
              <a:prstTxWarp prst="textNoShape">
                <a:avLst/>
              </a:prstTxWarp>
            </a:bodyPr>
            <a:lstStyle/>
            <a:p>
              <a:pPr algn="ctr"/>
              <a:r>
                <a:rPr lang="zh-CN" altLang="en-US" sz="1400" dirty="0">
                  <a:solidFill>
                    <a:srgbClr val="F8F8F8"/>
                  </a:solidFill>
                  <a:latin typeface="+mj-ea"/>
                  <a:ea typeface="+mj-ea"/>
                </a:rPr>
                <a:t>一月份</a:t>
              </a:r>
            </a:p>
          </p:txBody>
        </p:sp>
      </p:grpSp>
      <p:sp>
        <p:nvSpPr>
          <p:cNvPr id="10" name="矩形 87"/>
          <p:cNvSpPr>
            <a:spLocks noChangeArrowheads="1"/>
          </p:cNvSpPr>
          <p:nvPr/>
        </p:nvSpPr>
        <p:spPr bwMode="auto">
          <a:xfrm>
            <a:off x="1833350" y="2092839"/>
            <a:ext cx="1178675" cy="1277191"/>
          </a:xfrm>
          <a:prstGeom prst="rect">
            <a:avLst/>
          </a:prstGeom>
          <a:noFill/>
          <a:ln w="9525">
            <a:noFill/>
            <a:miter lim="800000"/>
            <a:headEnd/>
            <a:tailEnd/>
          </a:ln>
        </p:spPr>
        <p:txBody>
          <a:bodyPr wrap="square" lIns="91438" tIns="45719" rIns="91438" bIns="45719">
            <a:spAutoFit/>
          </a:bodyPr>
          <a:lstStyle/>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p:txBody>
      </p:sp>
      <p:grpSp>
        <p:nvGrpSpPr>
          <p:cNvPr id="11" name="组合 10"/>
          <p:cNvGrpSpPr/>
          <p:nvPr/>
        </p:nvGrpSpPr>
        <p:grpSpPr>
          <a:xfrm>
            <a:off x="3417524" y="3030236"/>
            <a:ext cx="1388221" cy="589507"/>
            <a:chOff x="5112345" y="4583380"/>
            <a:chExt cx="2076669" cy="882316"/>
          </a:xfrm>
        </p:grpSpPr>
        <p:grpSp>
          <p:nvGrpSpPr>
            <p:cNvPr id="12" name="组合 11"/>
            <p:cNvGrpSpPr/>
            <p:nvPr/>
          </p:nvGrpSpPr>
          <p:grpSpPr>
            <a:xfrm>
              <a:off x="5112345" y="4583380"/>
              <a:ext cx="2076669" cy="882316"/>
              <a:chOff x="2582250" y="5541358"/>
              <a:chExt cx="2076669" cy="882316"/>
            </a:xfrm>
          </p:grpSpPr>
          <p:sp>
            <p:nvSpPr>
              <p:cNvPr id="14" name="圆角矩形 13"/>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tx1"/>
                  </a:solidFill>
                  <a:latin typeface="+mj-ea"/>
                  <a:ea typeface="+mj-ea"/>
                </a:endParaRPr>
              </a:p>
            </p:txBody>
          </p:sp>
          <p:sp>
            <p:nvSpPr>
              <p:cNvPr id="15" name="圆角矩形 14"/>
              <p:cNvSpPr/>
              <p:nvPr/>
            </p:nvSpPr>
            <p:spPr bwMode="auto">
              <a:xfrm>
                <a:off x="2675090" y="5620577"/>
                <a:ext cx="1896899" cy="727516"/>
              </a:xfrm>
              <a:prstGeom prst="roundRect">
                <a:avLst>
                  <a:gd name="adj" fmla="val 10568"/>
                </a:avLst>
              </a:prstGeom>
              <a:solidFill>
                <a:srgbClr val="9954CC"/>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latin typeface="+mj-ea"/>
                  <a:ea typeface="+mj-ea"/>
                </a:endParaRPr>
              </a:p>
            </p:txBody>
          </p:sp>
        </p:grpSp>
        <p:sp>
          <p:nvSpPr>
            <p:cNvPr id="13" name="矩形 12"/>
            <p:cNvSpPr>
              <a:spLocks noChangeArrowheads="1"/>
            </p:cNvSpPr>
            <p:nvPr/>
          </p:nvSpPr>
          <p:spPr bwMode="auto">
            <a:xfrm>
              <a:off x="5295532" y="4806812"/>
              <a:ext cx="1633649" cy="483800"/>
            </a:xfrm>
            <a:prstGeom prst="rect">
              <a:avLst/>
            </a:prstGeom>
            <a:noFill/>
            <a:ln w="7" cap="flat">
              <a:noFill/>
              <a:prstDash val="solid"/>
              <a:miter lim="800000"/>
              <a:headEnd/>
              <a:tailEnd/>
            </a:ln>
          </p:spPr>
          <p:txBody>
            <a:bodyPr vert="horz" wrap="square" lIns="91440" tIns="45720" rIns="91440" bIns="45720" numCol="1" anchor="t" anchorCtr="0" compatLnSpc="1">
              <a:prstTxWarp prst="textNoShape">
                <a:avLst/>
              </a:prstTxWarp>
            </a:bodyPr>
            <a:lstStyle/>
            <a:p>
              <a:pPr algn="ctr"/>
              <a:r>
                <a:rPr lang="zh-CN" altLang="en-US" sz="1400" dirty="0">
                  <a:solidFill>
                    <a:srgbClr val="F8F8F8"/>
                  </a:solidFill>
                  <a:latin typeface="+mj-ea"/>
                  <a:ea typeface="+mj-ea"/>
                </a:rPr>
                <a:t>二月份</a:t>
              </a:r>
              <a:endParaRPr lang="en-US" altLang="zh-CN" sz="1400" dirty="0">
                <a:solidFill>
                  <a:srgbClr val="F8F8F8"/>
                </a:solidFill>
                <a:latin typeface="+mj-ea"/>
                <a:ea typeface="+mj-ea"/>
              </a:endParaRPr>
            </a:p>
          </p:txBody>
        </p:sp>
      </p:grpSp>
      <p:sp>
        <p:nvSpPr>
          <p:cNvPr id="16" name="矩形 87"/>
          <p:cNvSpPr>
            <a:spLocks noChangeArrowheads="1"/>
          </p:cNvSpPr>
          <p:nvPr/>
        </p:nvSpPr>
        <p:spPr bwMode="auto">
          <a:xfrm>
            <a:off x="3494300" y="1473040"/>
            <a:ext cx="1178675" cy="1277191"/>
          </a:xfrm>
          <a:prstGeom prst="rect">
            <a:avLst/>
          </a:prstGeom>
          <a:noFill/>
          <a:ln w="9525">
            <a:noFill/>
            <a:miter lim="800000"/>
            <a:headEnd/>
            <a:tailEnd/>
          </a:ln>
        </p:spPr>
        <p:txBody>
          <a:bodyPr wrap="square" lIns="91438" tIns="45719" rIns="91438" bIns="45719">
            <a:spAutoFit/>
          </a:bodyPr>
          <a:lstStyle/>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p:txBody>
      </p:sp>
      <p:cxnSp>
        <p:nvCxnSpPr>
          <p:cNvPr id="17" name="直接连接符 16"/>
          <p:cNvCxnSpPr/>
          <p:nvPr/>
        </p:nvCxnSpPr>
        <p:spPr>
          <a:xfrm flipH="1">
            <a:off x="3316814" y="1275607"/>
            <a:ext cx="1191" cy="3305747"/>
          </a:xfrm>
          <a:prstGeom prst="line">
            <a:avLst/>
          </a:prstGeom>
          <a:solidFill>
            <a:schemeClr val="accent1"/>
          </a:solidFill>
          <a:ln w="9525" cap="flat" cmpd="sng" algn="ctr">
            <a:solidFill>
              <a:srgbClr val="7030A0"/>
            </a:solidFill>
            <a:prstDash val="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18" name="组合 17"/>
          <p:cNvGrpSpPr/>
          <p:nvPr/>
        </p:nvGrpSpPr>
        <p:grpSpPr>
          <a:xfrm>
            <a:off x="5013750" y="2421831"/>
            <a:ext cx="1388221" cy="589507"/>
            <a:chOff x="7500172" y="3672780"/>
            <a:chExt cx="2076669" cy="882316"/>
          </a:xfrm>
        </p:grpSpPr>
        <p:grpSp>
          <p:nvGrpSpPr>
            <p:cNvPr id="19" name="组合 18"/>
            <p:cNvGrpSpPr/>
            <p:nvPr/>
          </p:nvGrpSpPr>
          <p:grpSpPr>
            <a:xfrm>
              <a:off x="7500172" y="3672780"/>
              <a:ext cx="2076669" cy="882316"/>
              <a:chOff x="2582250" y="5541358"/>
              <a:chExt cx="2076669" cy="882316"/>
            </a:xfrm>
          </p:grpSpPr>
          <p:sp>
            <p:nvSpPr>
              <p:cNvPr id="21" name="圆角矩形 20"/>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tx1"/>
                  </a:solidFill>
                  <a:latin typeface="+mj-ea"/>
                  <a:ea typeface="+mj-ea"/>
                </a:endParaRPr>
              </a:p>
            </p:txBody>
          </p:sp>
          <p:sp>
            <p:nvSpPr>
              <p:cNvPr id="22" name="圆角矩形 21"/>
              <p:cNvSpPr/>
              <p:nvPr/>
            </p:nvSpPr>
            <p:spPr bwMode="auto">
              <a:xfrm>
                <a:off x="2675090" y="5620577"/>
                <a:ext cx="1896899" cy="727516"/>
              </a:xfrm>
              <a:prstGeom prst="roundRect">
                <a:avLst>
                  <a:gd name="adj" fmla="val 10568"/>
                </a:avLst>
              </a:prstGeom>
              <a:solidFill>
                <a:srgbClr val="7030A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latin typeface="+mj-ea"/>
                  <a:ea typeface="+mj-ea"/>
                </a:endParaRPr>
              </a:p>
            </p:txBody>
          </p:sp>
        </p:grpSp>
        <p:sp>
          <p:nvSpPr>
            <p:cNvPr id="20" name="矩形 19"/>
            <p:cNvSpPr>
              <a:spLocks noChangeArrowheads="1"/>
            </p:cNvSpPr>
            <p:nvPr/>
          </p:nvSpPr>
          <p:spPr bwMode="auto">
            <a:xfrm>
              <a:off x="7648408" y="3924496"/>
              <a:ext cx="1633649" cy="483800"/>
            </a:xfrm>
            <a:prstGeom prst="rect">
              <a:avLst/>
            </a:prstGeom>
            <a:noFill/>
            <a:ln w="7" cap="flat">
              <a:noFill/>
              <a:prstDash val="solid"/>
              <a:miter lim="800000"/>
              <a:headEnd/>
              <a:tailEnd/>
            </a:ln>
          </p:spPr>
          <p:txBody>
            <a:bodyPr vert="horz" wrap="square" lIns="91440" tIns="45720" rIns="91440" bIns="45720" numCol="1" anchor="t" anchorCtr="0" compatLnSpc="1">
              <a:prstTxWarp prst="textNoShape">
                <a:avLst/>
              </a:prstTxWarp>
            </a:bodyPr>
            <a:lstStyle/>
            <a:p>
              <a:pPr algn="ctr"/>
              <a:r>
                <a:rPr lang="zh-CN" altLang="en-US" sz="1400" dirty="0">
                  <a:solidFill>
                    <a:srgbClr val="F8F8F8"/>
                  </a:solidFill>
                  <a:latin typeface="+mj-ea"/>
                  <a:ea typeface="+mj-ea"/>
                </a:rPr>
                <a:t>三月份</a:t>
              </a:r>
            </a:p>
          </p:txBody>
        </p:sp>
      </p:grpSp>
      <p:cxnSp>
        <p:nvCxnSpPr>
          <p:cNvPr id="23" name="直接连接符 22"/>
          <p:cNvCxnSpPr/>
          <p:nvPr/>
        </p:nvCxnSpPr>
        <p:spPr>
          <a:xfrm flipH="1">
            <a:off x="4905241" y="1275607"/>
            <a:ext cx="1191" cy="3305747"/>
          </a:xfrm>
          <a:prstGeom prst="line">
            <a:avLst/>
          </a:prstGeom>
          <a:solidFill>
            <a:schemeClr val="accent1"/>
          </a:solidFill>
          <a:ln w="9525" cap="flat" cmpd="sng" algn="ctr">
            <a:solidFill>
              <a:srgbClr val="7030A0"/>
            </a:solidFill>
            <a:prstDash val="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4" name="矩形 87"/>
          <p:cNvSpPr>
            <a:spLocks noChangeArrowheads="1"/>
          </p:cNvSpPr>
          <p:nvPr/>
        </p:nvSpPr>
        <p:spPr bwMode="auto">
          <a:xfrm>
            <a:off x="5067161" y="3057488"/>
            <a:ext cx="1178675" cy="1277191"/>
          </a:xfrm>
          <a:prstGeom prst="rect">
            <a:avLst/>
          </a:prstGeom>
          <a:noFill/>
          <a:ln w="9525">
            <a:noFill/>
            <a:miter lim="800000"/>
            <a:headEnd/>
            <a:tailEnd/>
          </a:ln>
        </p:spPr>
        <p:txBody>
          <a:bodyPr wrap="square" lIns="91438" tIns="45719" rIns="91438" bIns="45719">
            <a:spAutoFit/>
          </a:bodyPr>
          <a:lstStyle/>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p:txBody>
      </p:sp>
      <p:grpSp>
        <p:nvGrpSpPr>
          <p:cNvPr id="25" name="组合 24"/>
          <p:cNvGrpSpPr/>
          <p:nvPr/>
        </p:nvGrpSpPr>
        <p:grpSpPr>
          <a:xfrm>
            <a:off x="6572907" y="1784212"/>
            <a:ext cx="1388221" cy="589507"/>
            <a:chOff x="9832547" y="2718456"/>
            <a:chExt cx="2076669" cy="882316"/>
          </a:xfrm>
        </p:grpSpPr>
        <p:grpSp>
          <p:nvGrpSpPr>
            <p:cNvPr id="26" name="组合 25"/>
            <p:cNvGrpSpPr/>
            <p:nvPr/>
          </p:nvGrpSpPr>
          <p:grpSpPr>
            <a:xfrm>
              <a:off x="9832547" y="2718456"/>
              <a:ext cx="2076669" cy="882316"/>
              <a:chOff x="2582250" y="5541358"/>
              <a:chExt cx="2076669" cy="882316"/>
            </a:xfrm>
          </p:grpSpPr>
          <p:sp>
            <p:nvSpPr>
              <p:cNvPr id="28" name="圆角矩形 27"/>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tx1"/>
                  </a:solidFill>
                  <a:latin typeface="+mj-ea"/>
                  <a:ea typeface="+mj-ea"/>
                </a:endParaRPr>
              </a:p>
            </p:txBody>
          </p:sp>
          <p:sp>
            <p:nvSpPr>
              <p:cNvPr id="29" name="圆角矩形 28"/>
              <p:cNvSpPr/>
              <p:nvPr/>
            </p:nvSpPr>
            <p:spPr bwMode="auto">
              <a:xfrm>
                <a:off x="2675090" y="5620577"/>
                <a:ext cx="1896899" cy="727516"/>
              </a:xfrm>
              <a:prstGeom prst="roundRect">
                <a:avLst>
                  <a:gd name="adj" fmla="val 10568"/>
                </a:avLst>
              </a:prstGeom>
              <a:solidFill>
                <a:srgbClr val="9954CC"/>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latin typeface="+mj-ea"/>
                  <a:ea typeface="+mj-ea"/>
                </a:endParaRPr>
              </a:p>
            </p:txBody>
          </p:sp>
        </p:grpSp>
        <p:sp>
          <p:nvSpPr>
            <p:cNvPr id="27" name="矩形 26"/>
            <p:cNvSpPr>
              <a:spLocks noChangeArrowheads="1"/>
            </p:cNvSpPr>
            <p:nvPr/>
          </p:nvSpPr>
          <p:spPr bwMode="auto">
            <a:xfrm>
              <a:off x="10054058" y="2961968"/>
              <a:ext cx="1633649" cy="483800"/>
            </a:xfrm>
            <a:prstGeom prst="rect">
              <a:avLst/>
            </a:prstGeom>
            <a:noFill/>
            <a:ln w="7" cap="flat">
              <a:noFill/>
              <a:prstDash val="solid"/>
              <a:miter lim="800000"/>
              <a:headEnd/>
              <a:tailEnd/>
            </a:ln>
          </p:spPr>
          <p:txBody>
            <a:bodyPr vert="horz" wrap="square" lIns="91440" tIns="45720" rIns="91440" bIns="45720" numCol="1" anchor="t" anchorCtr="0" compatLnSpc="1">
              <a:prstTxWarp prst="textNoShape">
                <a:avLst/>
              </a:prstTxWarp>
            </a:bodyPr>
            <a:lstStyle/>
            <a:p>
              <a:pPr algn="ctr"/>
              <a:r>
                <a:rPr lang="zh-CN" altLang="en-US" sz="1400" dirty="0">
                  <a:solidFill>
                    <a:srgbClr val="F8F8F8"/>
                  </a:solidFill>
                  <a:latin typeface="+mj-ea"/>
                  <a:ea typeface="+mj-ea"/>
                </a:rPr>
                <a:t>四月份</a:t>
              </a:r>
            </a:p>
          </p:txBody>
        </p:sp>
      </p:grpSp>
      <p:sp>
        <p:nvSpPr>
          <p:cNvPr id="30" name="矩形 87"/>
          <p:cNvSpPr>
            <a:spLocks noChangeArrowheads="1"/>
          </p:cNvSpPr>
          <p:nvPr/>
        </p:nvSpPr>
        <p:spPr bwMode="auto">
          <a:xfrm>
            <a:off x="6675302" y="2414388"/>
            <a:ext cx="1178675" cy="1277191"/>
          </a:xfrm>
          <a:prstGeom prst="rect">
            <a:avLst/>
          </a:prstGeom>
          <a:noFill/>
          <a:ln w="9525">
            <a:noFill/>
            <a:miter lim="800000"/>
            <a:headEnd/>
            <a:tailEnd/>
          </a:ln>
        </p:spPr>
        <p:txBody>
          <a:bodyPr wrap="square" lIns="91438" tIns="45719" rIns="91438" bIns="45719">
            <a:spAutoFit/>
          </a:bodyPr>
          <a:lstStyle/>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p:txBody>
      </p:sp>
      <p:cxnSp>
        <p:nvCxnSpPr>
          <p:cNvPr id="31" name="直接连接符 30"/>
          <p:cNvCxnSpPr/>
          <p:nvPr/>
        </p:nvCxnSpPr>
        <p:spPr>
          <a:xfrm>
            <a:off x="6514571" y="1275607"/>
            <a:ext cx="0" cy="3305747"/>
          </a:xfrm>
          <a:prstGeom prst="line">
            <a:avLst/>
          </a:prstGeom>
          <a:solidFill>
            <a:schemeClr val="accent1"/>
          </a:solidFill>
          <a:ln w="9525" cap="flat" cmpd="sng" algn="ctr">
            <a:solidFill>
              <a:srgbClr val="7030A0"/>
            </a:solidFill>
            <a:prstDash val="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2" name="TextBox 31"/>
          <p:cNvSpPr txBox="1"/>
          <p:nvPr/>
        </p:nvSpPr>
        <p:spPr>
          <a:xfrm>
            <a:off x="1120185" y="1481138"/>
            <a:ext cx="400105" cy="1860002"/>
          </a:xfrm>
          <a:prstGeom prst="rect">
            <a:avLst/>
          </a:prstGeom>
          <a:noFill/>
        </p:spPr>
        <p:txBody>
          <a:bodyPr vert="eaVert" wrap="square" lIns="91438" tIns="45719" rIns="91438" bIns="45719" rtlCol="0">
            <a:spAutoFit/>
          </a:bodyPr>
          <a:lstStyle/>
          <a:p>
            <a:r>
              <a:rPr lang="zh-CN" altLang="en-US" sz="1400" dirty="0">
                <a:solidFill>
                  <a:schemeClr val="tx1">
                    <a:lumMod val="85000"/>
                    <a:lumOff val="15000"/>
                  </a:schemeClr>
                </a:solidFill>
                <a:latin typeface="微软雅黑" pitchFamily="34" charset="-122"/>
                <a:ea typeface="微软雅黑" pitchFamily="34" charset="-122"/>
              </a:rPr>
              <a:t>添加标题文字内容</a:t>
            </a:r>
          </a:p>
        </p:txBody>
      </p:sp>
      <p:sp>
        <p:nvSpPr>
          <p:cNvPr id="33" name="TextBox 3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631818441"/>
      </p:ext>
    </p:extLst>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2"/>
                                        </p:tgtEl>
                                        <p:attrNameLst>
                                          <p:attrName>ppt_y</p:attrName>
                                        </p:attrNameLst>
                                      </p:cBhvr>
                                      <p:tavLst>
                                        <p:tav tm="0">
                                          <p:val>
                                            <p:strVal val="#ppt_y"/>
                                          </p:val>
                                        </p:tav>
                                        <p:tav tm="100000">
                                          <p:val>
                                            <p:strVal val="#ppt_y"/>
                                          </p:val>
                                        </p:tav>
                                      </p:tavLst>
                                    </p:anim>
                                    <p:anim calcmode="lin" valueType="num">
                                      <p:cBhvr>
                                        <p:cTn id="16"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2"/>
                                        </p:tgtEl>
                                      </p:cBhvr>
                                    </p:animEffect>
                                  </p:childTnLst>
                                </p:cTn>
                              </p:par>
                            </p:childTnLst>
                          </p:cTn>
                        </p:par>
                        <p:par>
                          <p:cTn id="19" fill="hold">
                            <p:stCondLst>
                              <p:cond delay="1350"/>
                            </p:stCondLst>
                            <p:childTnLst>
                              <p:par>
                                <p:cTn id="20" presetID="2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par>
                          <p:cTn id="29" fill="hold">
                            <p:stCondLst>
                              <p:cond delay="1850"/>
                            </p:stCondLst>
                            <p:childTnLst>
                              <p:par>
                                <p:cTn id="30" presetID="52"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Scale>
                                      <p:cBhvr>
                                        <p:cTn id="32"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500" decel="50000" fill="hold">
                                          <p:stCondLst>
                                            <p:cond delay="0"/>
                                          </p:stCondLst>
                                        </p:cTn>
                                        <p:tgtEl>
                                          <p:spTgt spid="5"/>
                                        </p:tgtEl>
                                        <p:attrNameLst>
                                          <p:attrName>ppt_x</p:attrName>
                                          <p:attrName>ppt_y</p:attrName>
                                        </p:attrNameLst>
                                      </p:cBhvr>
                                    </p:animMotion>
                                    <p:animEffect transition="in" filter="fade">
                                      <p:cBhvr>
                                        <p:cTn id="34" dur="500"/>
                                        <p:tgtEl>
                                          <p:spTgt spid="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par>
                          <p:cTn id="38" fill="hold">
                            <p:stCondLst>
                              <p:cond delay="2350"/>
                            </p:stCondLst>
                            <p:childTnLst>
                              <p:par>
                                <p:cTn id="39" presetID="5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Scale>
                                      <p:cBhvr>
                                        <p:cTn id="41"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500" decel="50000" fill="hold">
                                          <p:stCondLst>
                                            <p:cond delay="0"/>
                                          </p:stCondLst>
                                        </p:cTn>
                                        <p:tgtEl>
                                          <p:spTgt spid="11"/>
                                        </p:tgtEl>
                                        <p:attrNameLst>
                                          <p:attrName>ppt_x</p:attrName>
                                          <p:attrName>ppt_y</p:attrName>
                                        </p:attrNameLst>
                                      </p:cBhvr>
                                    </p:animMotion>
                                    <p:animEffect transition="in" filter="fade">
                                      <p:cBhvr>
                                        <p:cTn id="43" dur="500"/>
                                        <p:tgtEl>
                                          <p:spTgt spid="1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par>
                          <p:cTn id="47" fill="hold">
                            <p:stCondLst>
                              <p:cond delay="2850"/>
                            </p:stCondLst>
                            <p:childTnLst>
                              <p:par>
                                <p:cTn id="48" presetID="52" presetClass="entr" presetSubtype="0"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Scale>
                                      <p:cBhvr>
                                        <p:cTn id="50"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500" decel="50000" fill="hold">
                                          <p:stCondLst>
                                            <p:cond delay="0"/>
                                          </p:stCondLst>
                                        </p:cTn>
                                        <p:tgtEl>
                                          <p:spTgt spid="18"/>
                                        </p:tgtEl>
                                        <p:attrNameLst>
                                          <p:attrName>ppt_x</p:attrName>
                                          <p:attrName>ppt_y</p:attrName>
                                        </p:attrNameLst>
                                      </p:cBhvr>
                                    </p:animMotion>
                                    <p:animEffect transition="in" filter="fade">
                                      <p:cBhvr>
                                        <p:cTn id="52" dur="500"/>
                                        <p:tgtEl>
                                          <p:spTgt spid="18"/>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par>
                          <p:cTn id="56" fill="hold">
                            <p:stCondLst>
                              <p:cond delay="3350"/>
                            </p:stCondLst>
                            <p:childTnLst>
                              <p:par>
                                <p:cTn id="57" presetID="52" presetClass="entr" presetSubtype="0"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Scale>
                                      <p:cBhvr>
                                        <p:cTn id="59" dur="5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500" decel="50000" fill="hold">
                                          <p:stCondLst>
                                            <p:cond delay="0"/>
                                          </p:stCondLst>
                                        </p:cTn>
                                        <p:tgtEl>
                                          <p:spTgt spid="25"/>
                                        </p:tgtEl>
                                        <p:attrNameLst>
                                          <p:attrName>ppt_x</p:attrName>
                                          <p:attrName>ppt_y</p:attrName>
                                        </p:attrNameLst>
                                      </p:cBhvr>
                                    </p:animMotion>
                                    <p:animEffect transition="in" filter="fade">
                                      <p:cBhvr>
                                        <p:cTn id="61" dur="500"/>
                                        <p:tgtEl>
                                          <p:spTgt spid="25"/>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up)">
                                      <p:cBhvr>
                                        <p:cTn id="64" dur="500"/>
                                        <p:tgtEl>
                                          <p:spTgt spid="30"/>
                                        </p:tgtEl>
                                      </p:cBhvr>
                                    </p:animEffect>
                                  </p:childTnLst>
                                </p:cTn>
                              </p:par>
                            </p:childTnLst>
                          </p:cTn>
                        </p:par>
                        <p:par>
                          <p:cTn id="65" fill="hold">
                            <p:stCondLst>
                              <p:cond delay="3850"/>
                            </p:stCondLst>
                            <p:childTnLst>
                              <p:par>
                                <p:cTn id="66" presetID="10" presetClass="entr" presetSubtype="0" fill="hold" grpId="0" nodeType="after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4" grpId="0"/>
      <p:bldP spid="30"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完成项目展示</a:t>
            </a:r>
            <a:endParaRPr lang="zh-CN" altLang="en-US" dirty="0"/>
          </a:p>
        </p:txBody>
      </p:sp>
      <p:pic>
        <p:nvPicPr>
          <p:cNvPr id="3" name="图片占位符 3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37663" y="1049536"/>
            <a:ext cx="1766888"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4" name="图片占位符 2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884774" y="3037110"/>
            <a:ext cx="1766888"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5" name="图片占位符 26"/>
          <p:cNvPicPr>
            <a:picLocks noChangeAspect="1"/>
          </p:cNvPicPr>
          <p:nvPr/>
        </p:nvPicPr>
        <p:blipFill>
          <a:blip r:embed="rId5" cstate="print">
            <a:extLst>
              <a:ext uri="{28A0092B-C50C-407E-A947-70E740481C1C}">
                <a14:useLocalDpi xmlns:a14="http://schemas.microsoft.com/office/drawing/2010/main" xmlns="" val="0"/>
              </a:ext>
            </a:extLst>
          </a:blip>
          <a:srcRect l="18699" r="18699"/>
          <a:stretch>
            <a:fillRect/>
          </a:stretch>
        </p:blipFill>
        <p:spPr>
          <a:xfrm>
            <a:off x="2483768" y="3023790"/>
            <a:ext cx="1768475"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6" name="图片占位符 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188417" y="1049234"/>
            <a:ext cx="1766888" cy="1766888"/>
          </a:xfrm>
          <a:prstGeom prst="ellipse">
            <a:avLst/>
          </a:prstGeom>
          <a:blipFill>
            <a:blip r:embed="rId7" cstate="print"/>
            <a:stretch>
              <a:fillRect/>
            </a:stretch>
          </a:blip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7" name="图片占位符 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660298" y="1049234"/>
            <a:ext cx="1766888"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sp>
        <p:nvSpPr>
          <p:cNvPr id="8" name="Rounded Rectangle 36"/>
          <p:cNvSpPr/>
          <p:nvPr/>
        </p:nvSpPr>
        <p:spPr>
          <a:xfrm>
            <a:off x="6053761" y="3275962"/>
            <a:ext cx="924820" cy="206456"/>
          </a:xfrm>
          <a:prstGeom prst="roundRect">
            <a:avLst>
              <a:gd name="adj" fmla="val 50000"/>
            </a:avLst>
          </a:prstGeom>
          <a:solidFill>
            <a:srgbClr val="9954CC"/>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a:rPr>
              <a:t>项目名称 </a:t>
            </a:r>
            <a:r>
              <a:rPr lang="en-US" altLang="zh-CN" sz="900" b="1" dirty="0" smtClean="0">
                <a:latin typeface="微软雅黑" panose="020B0503020204020204" pitchFamily="34" charset="-122"/>
                <a:ea typeface="微软雅黑" panose="020B0503020204020204" pitchFamily="34" charset="-122"/>
                <a:cs typeface="Source Sans Pro ExtraLight"/>
              </a:rPr>
              <a:t>05</a:t>
            </a:r>
            <a:endParaRPr lang="en-US" sz="900" b="1" dirty="0">
              <a:latin typeface="微软雅黑" panose="020B0503020204020204" pitchFamily="34" charset="-122"/>
              <a:ea typeface="微软雅黑" panose="020B0503020204020204" pitchFamily="34" charset="-122"/>
              <a:cs typeface="Source Sans Pro ExtraLight"/>
            </a:endParaRPr>
          </a:p>
        </p:txBody>
      </p:sp>
      <p:sp>
        <p:nvSpPr>
          <p:cNvPr id="9" name="Rounded Rectangle 33"/>
          <p:cNvSpPr/>
          <p:nvPr/>
        </p:nvSpPr>
        <p:spPr>
          <a:xfrm>
            <a:off x="4922647" y="1164400"/>
            <a:ext cx="814154" cy="206456"/>
          </a:xfrm>
          <a:prstGeom prst="roundRect">
            <a:avLst>
              <a:gd name="adj" fmla="val 50000"/>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a:rPr>
              <a:t>项目名称 </a:t>
            </a:r>
            <a:r>
              <a:rPr lang="en-US" altLang="zh-CN" sz="900" b="1" dirty="0">
                <a:latin typeface="微软雅黑" panose="020B0503020204020204" pitchFamily="34" charset="-122"/>
                <a:ea typeface="微软雅黑" panose="020B0503020204020204" pitchFamily="34" charset="-122"/>
                <a:cs typeface="Source Sans Pro ExtraLight"/>
              </a:rPr>
              <a:t>0</a:t>
            </a:r>
            <a:r>
              <a:rPr lang="en-US" sz="900" b="1" dirty="0">
                <a:latin typeface="微软雅黑" panose="020B0503020204020204" pitchFamily="34" charset="-122"/>
                <a:ea typeface="微软雅黑" panose="020B0503020204020204" pitchFamily="34" charset="-122"/>
                <a:cs typeface="Source Sans Pro ExtraLight"/>
              </a:rPr>
              <a:t>2</a:t>
            </a:r>
          </a:p>
        </p:txBody>
      </p:sp>
      <p:sp>
        <p:nvSpPr>
          <p:cNvPr id="10" name="Rounded Rectangle 32"/>
          <p:cNvSpPr/>
          <p:nvPr/>
        </p:nvSpPr>
        <p:spPr>
          <a:xfrm>
            <a:off x="2362374" y="1164400"/>
            <a:ext cx="814154" cy="206456"/>
          </a:xfrm>
          <a:prstGeom prst="roundRect">
            <a:avLst>
              <a:gd name="adj" fmla="val 50000"/>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a:rPr>
              <a:t>项目名称 </a:t>
            </a:r>
            <a:r>
              <a:rPr lang="en-US" altLang="zh-CN" sz="900" b="1" dirty="0">
                <a:latin typeface="微软雅黑" panose="020B0503020204020204" pitchFamily="34" charset="-122"/>
                <a:ea typeface="微软雅黑" panose="020B0503020204020204" pitchFamily="34" charset="-122"/>
                <a:cs typeface="Source Sans Pro ExtraLight"/>
              </a:rPr>
              <a:t>0</a:t>
            </a:r>
            <a:r>
              <a:rPr lang="en-US" sz="900" b="1" dirty="0">
                <a:latin typeface="微软雅黑" panose="020B0503020204020204" pitchFamily="34" charset="-122"/>
                <a:ea typeface="微软雅黑" panose="020B0503020204020204" pitchFamily="34" charset="-122"/>
                <a:cs typeface="Source Sans Pro ExtraLight"/>
              </a:rPr>
              <a:t>1</a:t>
            </a:r>
          </a:p>
        </p:txBody>
      </p:sp>
      <p:sp>
        <p:nvSpPr>
          <p:cNvPr id="11" name="Rounded Rectangle 34"/>
          <p:cNvSpPr/>
          <p:nvPr/>
        </p:nvSpPr>
        <p:spPr>
          <a:xfrm>
            <a:off x="7286238" y="1164400"/>
            <a:ext cx="814154" cy="206456"/>
          </a:xfrm>
          <a:prstGeom prst="roundRect">
            <a:avLst>
              <a:gd name="adj" fmla="val 50000"/>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a:rPr>
              <a:t>项目名称 </a:t>
            </a:r>
            <a:r>
              <a:rPr lang="en-US" altLang="zh-CN" sz="900" b="1" dirty="0" smtClean="0">
                <a:latin typeface="微软雅黑" panose="020B0503020204020204" pitchFamily="34" charset="-122"/>
                <a:ea typeface="微软雅黑" panose="020B0503020204020204" pitchFamily="34" charset="-122"/>
                <a:cs typeface="Source Sans Pro ExtraLight"/>
              </a:rPr>
              <a:t>03</a:t>
            </a:r>
            <a:endParaRPr lang="en-US" sz="900" b="1" dirty="0">
              <a:latin typeface="微软雅黑" panose="020B0503020204020204" pitchFamily="34" charset="-122"/>
              <a:ea typeface="微软雅黑" panose="020B0503020204020204" pitchFamily="34" charset="-122"/>
              <a:cs typeface="Source Sans Pro ExtraLight"/>
            </a:endParaRPr>
          </a:p>
        </p:txBody>
      </p:sp>
      <p:sp>
        <p:nvSpPr>
          <p:cNvPr id="12" name="Rounded Rectangle 35"/>
          <p:cNvSpPr/>
          <p:nvPr/>
        </p:nvSpPr>
        <p:spPr>
          <a:xfrm>
            <a:off x="3665887" y="3275962"/>
            <a:ext cx="896437" cy="206456"/>
          </a:xfrm>
          <a:prstGeom prst="roundRect">
            <a:avLst>
              <a:gd name="adj" fmla="val 50000"/>
            </a:avLst>
          </a:prstGeom>
          <a:solidFill>
            <a:srgbClr val="9954CC"/>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1000" b="1" dirty="0">
                <a:latin typeface="微软雅黑" panose="020B0503020204020204" pitchFamily="34" charset="-122"/>
                <a:ea typeface="微软雅黑" panose="020B0503020204020204" pitchFamily="34" charset="-122"/>
                <a:cs typeface="Source Sans Pro ExtraLight"/>
              </a:rPr>
              <a:t>项目名称 </a:t>
            </a:r>
            <a:r>
              <a:rPr lang="en-US" altLang="zh-CN" sz="1000" b="1" dirty="0" smtClean="0">
                <a:latin typeface="微软雅黑" panose="020B0503020204020204" pitchFamily="34" charset="-122"/>
                <a:ea typeface="微软雅黑" panose="020B0503020204020204" pitchFamily="34" charset="-122"/>
                <a:cs typeface="Source Sans Pro ExtraLight"/>
              </a:rPr>
              <a:t>04</a:t>
            </a:r>
            <a:endParaRPr lang="en-US" sz="1000" b="1" dirty="0">
              <a:latin typeface="微软雅黑" panose="020B0503020204020204" pitchFamily="34" charset="-122"/>
              <a:ea typeface="微软雅黑" panose="020B0503020204020204" pitchFamily="34" charset="-122"/>
              <a:cs typeface="Source Sans Pro ExtraLight"/>
            </a:endParaRPr>
          </a:p>
        </p:txBody>
      </p:sp>
      <p:sp>
        <p:nvSpPr>
          <p:cNvPr id="13" name="TextBox 1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631818441"/>
      </p:ext>
    </p:extLst>
  </p:cSld>
  <p:clrMapOvr>
    <a:masterClrMapping/>
  </p:clrMapOvr>
  <p:transition spd="slow" advClick="0" advTm="0">
    <p:pull dir="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65000" fill="hold" nodeType="after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5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accel="65000" fill="hold" nodeType="withEffect" p14:presetBounceEnd="58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8000">
                                          <p:cBhvr additive="base">
                                            <p:cTn id="11" dur="1500" fill="hold"/>
                                            <p:tgtEl>
                                              <p:spTgt spid="7"/>
                                            </p:tgtEl>
                                            <p:attrNameLst>
                                              <p:attrName>ppt_x</p:attrName>
                                            </p:attrNameLst>
                                          </p:cBhvr>
                                          <p:tavLst>
                                            <p:tav tm="0">
                                              <p:val>
                                                <p:strVal val="#ppt_x"/>
                                              </p:val>
                                            </p:tav>
                                            <p:tav tm="100000">
                                              <p:val>
                                                <p:strVal val="#ppt_x"/>
                                              </p:val>
                                            </p:tav>
                                          </p:tavLst>
                                        </p:anim>
                                        <p:anim calcmode="lin" valueType="num" p14:bounceEnd="58000">
                                          <p:cBhvr additive="base">
                                            <p:cTn id="12" dur="1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3" accel="65000" fill="hold" nodeType="withEffect" p14:presetBounceEnd="58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8000">
                                          <p:cBhvr additive="base">
                                            <p:cTn id="15" dur="1500" fill="hold"/>
                                            <p:tgtEl>
                                              <p:spTgt spid="3"/>
                                            </p:tgtEl>
                                            <p:attrNameLst>
                                              <p:attrName>ppt_x</p:attrName>
                                            </p:attrNameLst>
                                          </p:cBhvr>
                                          <p:tavLst>
                                            <p:tav tm="0">
                                              <p:val>
                                                <p:strVal val="1+#ppt_w/2"/>
                                              </p:val>
                                            </p:tav>
                                            <p:tav tm="100000">
                                              <p:val>
                                                <p:strVal val="#ppt_x"/>
                                              </p:val>
                                            </p:tav>
                                          </p:tavLst>
                                        </p:anim>
                                        <p:anim calcmode="lin" valueType="num" p14:bounceEnd="58000">
                                          <p:cBhvr additive="base">
                                            <p:cTn id="16" dur="1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2" accel="65000" fill="hold" nodeType="withEffect" p14:presetBounceEnd="58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8000">
                                          <p:cBhvr additive="base">
                                            <p:cTn id="19" dur="1500" fill="hold"/>
                                            <p:tgtEl>
                                              <p:spTgt spid="5"/>
                                            </p:tgtEl>
                                            <p:attrNameLst>
                                              <p:attrName>ppt_x</p:attrName>
                                            </p:attrNameLst>
                                          </p:cBhvr>
                                          <p:tavLst>
                                            <p:tav tm="0">
                                              <p:val>
                                                <p:strVal val="0-#ppt_w/2"/>
                                              </p:val>
                                            </p:tav>
                                            <p:tav tm="100000">
                                              <p:val>
                                                <p:strVal val="#ppt_x"/>
                                              </p:val>
                                            </p:tav>
                                          </p:tavLst>
                                        </p:anim>
                                        <p:anim calcmode="lin" valueType="num" p14:bounceEnd="58000">
                                          <p:cBhvr additive="base">
                                            <p:cTn id="20" dur="1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6" accel="65000" fill="hold" nodeType="withEffect" p14:presetBounceEnd="58000">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14:bounceEnd="58000">
                                          <p:cBhvr additive="base">
                                            <p:cTn id="23" dur="1500" fill="hold"/>
                                            <p:tgtEl>
                                              <p:spTgt spid="4"/>
                                            </p:tgtEl>
                                            <p:attrNameLst>
                                              <p:attrName>ppt_x</p:attrName>
                                            </p:attrNameLst>
                                          </p:cBhvr>
                                          <p:tavLst>
                                            <p:tav tm="0">
                                              <p:val>
                                                <p:strVal val="1+#ppt_w/2"/>
                                              </p:val>
                                            </p:tav>
                                            <p:tav tm="100000">
                                              <p:val>
                                                <p:strVal val="#ppt_x"/>
                                              </p:val>
                                            </p:tav>
                                          </p:tavLst>
                                        </p:anim>
                                        <p:anim calcmode="lin" valueType="num" p14:bounceEnd="58000">
                                          <p:cBhvr additive="base">
                                            <p:cTn id="24" dur="1500" fill="hold"/>
                                            <p:tgtEl>
                                              <p:spTgt spid="4"/>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par>
                              <p:cTn id="49" fill="hold">
                                <p:stCondLst>
                                  <p:cond delay="3500"/>
                                </p:stCondLst>
                                <p:childTnLst>
                                  <p:par>
                                    <p:cTn id="50" presetID="53" presetClass="entr" presetSubtype="16"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65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0-#ppt_w/2"/>
                                              </p:val>
                                            </p:tav>
                                            <p:tav tm="100000">
                                              <p:val>
                                                <p:strVal val="#ppt_x"/>
                                              </p:val>
                                            </p:tav>
                                          </p:tavLst>
                                        </p:anim>
                                        <p:anim calcmode="lin" valueType="num">
                                          <p:cBhvr additive="base">
                                            <p:cTn id="8" dur="1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accel="65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500" fill="hold"/>
                                            <p:tgtEl>
                                              <p:spTgt spid="7"/>
                                            </p:tgtEl>
                                            <p:attrNameLst>
                                              <p:attrName>ppt_x</p:attrName>
                                            </p:attrNameLst>
                                          </p:cBhvr>
                                          <p:tavLst>
                                            <p:tav tm="0">
                                              <p:val>
                                                <p:strVal val="#ppt_x"/>
                                              </p:val>
                                            </p:tav>
                                            <p:tav tm="100000">
                                              <p:val>
                                                <p:strVal val="#ppt_x"/>
                                              </p:val>
                                            </p:tav>
                                          </p:tavLst>
                                        </p:anim>
                                        <p:anim calcmode="lin" valueType="num">
                                          <p:cBhvr additive="base">
                                            <p:cTn id="12" dur="1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3" accel="65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500" fill="hold"/>
                                            <p:tgtEl>
                                              <p:spTgt spid="3"/>
                                            </p:tgtEl>
                                            <p:attrNameLst>
                                              <p:attrName>ppt_x</p:attrName>
                                            </p:attrNameLst>
                                          </p:cBhvr>
                                          <p:tavLst>
                                            <p:tav tm="0">
                                              <p:val>
                                                <p:strVal val="1+#ppt_w/2"/>
                                              </p:val>
                                            </p:tav>
                                            <p:tav tm="100000">
                                              <p:val>
                                                <p:strVal val="#ppt_x"/>
                                              </p:val>
                                            </p:tav>
                                          </p:tavLst>
                                        </p:anim>
                                        <p:anim calcmode="lin" valueType="num">
                                          <p:cBhvr additive="base">
                                            <p:cTn id="16" dur="1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2" accel="65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500" fill="hold"/>
                                            <p:tgtEl>
                                              <p:spTgt spid="5"/>
                                            </p:tgtEl>
                                            <p:attrNameLst>
                                              <p:attrName>ppt_x</p:attrName>
                                            </p:attrNameLst>
                                          </p:cBhvr>
                                          <p:tavLst>
                                            <p:tav tm="0">
                                              <p:val>
                                                <p:strVal val="0-#ppt_w/2"/>
                                              </p:val>
                                            </p:tav>
                                            <p:tav tm="100000">
                                              <p:val>
                                                <p:strVal val="#ppt_x"/>
                                              </p:val>
                                            </p:tav>
                                          </p:tavLst>
                                        </p:anim>
                                        <p:anim calcmode="lin" valueType="num">
                                          <p:cBhvr additive="base">
                                            <p:cTn id="20" dur="1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6" accel="6500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500" fill="hold"/>
                                            <p:tgtEl>
                                              <p:spTgt spid="4"/>
                                            </p:tgtEl>
                                            <p:attrNameLst>
                                              <p:attrName>ppt_x</p:attrName>
                                            </p:attrNameLst>
                                          </p:cBhvr>
                                          <p:tavLst>
                                            <p:tav tm="0">
                                              <p:val>
                                                <p:strVal val="1+#ppt_w/2"/>
                                              </p:val>
                                            </p:tav>
                                            <p:tav tm="100000">
                                              <p:val>
                                                <p:strVal val="#ppt_x"/>
                                              </p:val>
                                            </p:tav>
                                          </p:tavLst>
                                        </p:anim>
                                        <p:anim calcmode="lin" valueType="num">
                                          <p:cBhvr additive="base">
                                            <p:cTn id="24" dur="1500" fill="hold"/>
                                            <p:tgtEl>
                                              <p:spTgt spid="4"/>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par>
                              <p:cTn id="49" fill="hold">
                                <p:stCondLst>
                                  <p:cond delay="3500"/>
                                </p:stCondLst>
                                <p:childTnLst>
                                  <p:par>
                                    <p:cTn id="50" presetID="53" presetClass="entr" presetSubtype="16"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工作完成季度</a:t>
            </a:r>
            <a:endParaRPr lang="zh-CN" altLang="en-US" dirty="0"/>
          </a:p>
        </p:txBody>
      </p:sp>
      <p:sp>
        <p:nvSpPr>
          <p:cNvPr id="40" name="TextBox 39"/>
          <p:cNvSpPr txBox="1"/>
          <p:nvPr/>
        </p:nvSpPr>
        <p:spPr>
          <a:xfrm>
            <a:off x="7565126" y="2225119"/>
            <a:ext cx="502336" cy="324607"/>
          </a:xfrm>
          <a:prstGeom prst="rect">
            <a:avLst/>
          </a:prstGeom>
          <a:noFill/>
        </p:spPr>
        <p:txBody>
          <a:bodyPr wrap="square" lIns="69284" tIns="34641" rIns="69284" bIns="34641" rtlCol="0">
            <a:spAutoFit/>
          </a:bodyPr>
          <a:lstStyle/>
          <a:p>
            <a:r>
              <a:rPr lang="en-US" altLang="zh-CN" spc="-114" dirty="0">
                <a:solidFill>
                  <a:schemeClr val="bg1">
                    <a:lumMod val="50000"/>
                  </a:schemeClr>
                </a:solidFill>
              </a:rPr>
              <a:t>82%</a:t>
            </a:r>
            <a:endParaRPr lang="zh-CN" altLang="en-US" spc="-114" dirty="0">
              <a:solidFill>
                <a:schemeClr val="bg1">
                  <a:lumMod val="50000"/>
                </a:schemeClr>
              </a:solidFill>
            </a:endParaRPr>
          </a:p>
        </p:txBody>
      </p:sp>
      <p:sp>
        <p:nvSpPr>
          <p:cNvPr id="41" name="TextBox 40"/>
          <p:cNvSpPr txBox="1"/>
          <p:nvPr/>
        </p:nvSpPr>
        <p:spPr>
          <a:xfrm>
            <a:off x="6874407" y="2340605"/>
            <a:ext cx="502336" cy="324607"/>
          </a:xfrm>
          <a:prstGeom prst="rect">
            <a:avLst/>
          </a:prstGeom>
          <a:noFill/>
        </p:spPr>
        <p:txBody>
          <a:bodyPr wrap="square" lIns="69284" tIns="34641" rIns="69284" bIns="34641" rtlCol="0">
            <a:spAutoFit/>
          </a:bodyPr>
          <a:lstStyle/>
          <a:p>
            <a:r>
              <a:rPr lang="en-US" altLang="zh-CN" spc="-114" dirty="0">
                <a:solidFill>
                  <a:schemeClr val="bg1">
                    <a:lumMod val="50000"/>
                  </a:schemeClr>
                </a:solidFill>
              </a:rPr>
              <a:t>73%</a:t>
            </a:r>
            <a:endParaRPr lang="zh-CN" altLang="en-US" spc="-114" dirty="0">
              <a:solidFill>
                <a:schemeClr val="bg1">
                  <a:lumMod val="50000"/>
                </a:schemeClr>
              </a:solidFill>
            </a:endParaRPr>
          </a:p>
        </p:txBody>
      </p:sp>
      <p:sp>
        <p:nvSpPr>
          <p:cNvPr id="42" name="TextBox 41"/>
          <p:cNvSpPr txBox="1"/>
          <p:nvPr/>
        </p:nvSpPr>
        <p:spPr>
          <a:xfrm>
            <a:off x="6247054" y="2657319"/>
            <a:ext cx="502336" cy="324607"/>
          </a:xfrm>
          <a:prstGeom prst="rect">
            <a:avLst/>
          </a:prstGeom>
          <a:noFill/>
        </p:spPr>
        <p:txBody>
          <a:bodyPr wrap="square" lIns="69284" tIns="34641" rIns="69284" bIns="34641" rtlCol="0">
            <a:spAutoFit/>
          </a:bodyPr>
          <a:lstStyle/>
          <a:p>
            <a:r>
              <a:rPr lang="en-US" altLang="zh-CN" spc="-114" dirty="0">
                <a:solidFill>
                  <a:schemeClr val="bg1">
                    <a:lumMod val="50000"/>
                  </a:schemeClr>
                </a:solidFill>
              </a:rPr>
              <a:t>56%</a:t>
            </a:r>
            <a:endParaRPr lang="zh-CN" altLang="en-US" spc="-114" dirty="0">
              <a:solidFill>
                <a:schemeClr val="bg1">
                  <a:lumMod val="50000"/>
                </a:schemeClr>
              </a:solidFill>
            </a:endParaRPr>
          </a:p>
        </p:txBody>
      </p:sp>
      <p:sp>
        <p:nvSpPr>
          <p:cNvPr id="43" name="TextBox 42"/>
          <p:cNvSpPr txBox="1"/>
          <p:nvPr/>
        </p:nvSpPr>
        <p:spPr>
          <a:xfrm>
            <a:off x="5689759" y="3023012"/>
            <a:ext cx="502336" cy="324607"/>
          </a:xfrm>
          <a:prstGeom prst="rect">
            <a:avLst/>
          </a:prstGeom>
          <a:noFill/>
        </p:spPr>
        <p:txBody>
          <a:bodyPr wrap="square" lIns="69284" tIns="34641" rIns="69284" bIns="34641" rtlCol="0">
            <a:spAutoFit/>
          </a:bodyPr>
          <a:lstStyle/>
          <a:p>
            <a:r>
              <a:rPr lang="en-US" altLang="zh-CN" spc="-114" dirty="0">
                <a:solidFill>
                  <a:schemeClr val="bg1">
                    <a:lumMod val="50000"/>
                  </a:schemeClr>
                </a:solidFill>
              </a:rPr>
              <a:t>32%</a:t>
            </a:r>
            <a:endParaRPr lang="zh-CN" altLang="en-US" spc="-114" dirty="0">
              <a:solidFill>
                <a:schemeClr val="bg1">
                  <a:lumMod val="50000"/>
                </a:schemeClr>
              </a:solidFill>
            </a:endParaRPr>
          </a:p>
        </p:txBody>
      </p:sp>
      <p:grpSp>
        <p:nvGrpSpPr>
          <p:cNvPr id="44" name="组合 43"/>
          <p:cNvGrpSpPr/>
          <p:nvPr/>
        </p:nvGrpSpPr>
        <p:grpSpPr>
          <a:xfrm rot="5400000" flipH="1">
            <a:off x="6047631" y="2356681"/>
            <a:ext cx="1674944" cy="2159770"/>
            <a:chOff x="8155995" y="3063800"/>
            <a:chExt cx="4110065" cy="2647126"/>
          </a:xfrm>
          <a:effectLst>
            <a:outerShdw blurRad="114300" dist="88900" algn="l" rotWithShape="0">
              <a:prstClr val="black">
                <a:alpha val="22000"/>
              </a:prstClr>
            </a:outerShdw>
          </a:effectLst>
        </p:grpSpPr>
        <p:sp>
          <p:nvSpPr>
            <p:cNvPr id="45" name="矩形 44"/>
            <p:cNvSpPr/>
            <p:nvPr/>
          </p:nvSpPr>
          <p:spPr>
            <a:xfrm>
              <a:off x="8156003" y="3063800"/>
              <a:ext cx="1680799" cy="3326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46" name="矩形 45"/>
            <p:cNvSpPr/>
            <p:nvPr/>
          </p:nvSpPr>
          <p:spPr>
            <a:xfrm>
              <a:off x="9889504" y="3063800"/>
              <a:ext cx="2376556" cy="332667"/>
            </a:xfrm>
            <a:prstGeom prst="rect">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47" name="矩形 46"/>
            <p:cNvSpPr/>
            <p:nvPr/>
          </p:nvSpPr>
          <p:spPr>
            <a:xfrm>
              <a:off x="8156001" y="3899089"/>
              <a:ext cx="1555419" cy="3326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48" name="矩形 47"/>
            <p:cNvSpPr/>
            <p:nvPr/>
          </p:nvSpPr>
          <p:spPr>
            <a:xfrm>
              <a:off x="9763824" y="3899089"/>
              <a:ext cx="2199274" cy="332667"/>
            </a:xfrm>
            <a:prstGeom prst="rect">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49" name="矩形 48"/>
            <p:cNvSpPr/>
            <p:nvPr/>
          </p:nvSpPr>
          <p:spPr>
            <a:xfrm>
              <a:off x="8155998" y="4671503"/>
              <a:ext cx="1174131" cy="3326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50" name="矩形 49"/>
            <p:cNvSpPr/>
            <p:nvPr/>
          </p:nvSpPr>
          <p:spPr>
            <a:xfrm>
              <a:off x="9381625" y="4671501"/>
              <a:ext cx="1660158" cy="332667"/>
            </a:xfrm>
            <a:prstGeom prst="rect">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51" name="矩形 50"/>
            <p:cNvSpPr/>
            <p:nvPr/>
          </p:nvSpPr>
          <p:spPr>
            <a:xfrm>
              <a:off x="8155995" y="5378253"/>
              <a:ext cx="810249" cy="3326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52" name="矩形 51"/>
            <p:cNvSpPr/>
            <p:nvPr/>
          </p:nvSpPr>
          <p:spPr>
            <a:xfrm>
              <a:off x="9018774" y="5378259"/>
              <a:ext cx="1145643" cy="332667"/>
            </a:xfrm>
            <a:prstGeom prst="rect">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grpSp>
      <p:grpSp>
        <p:nvGrpSpPr>
          <p:cNvPr id="53" name="组合 52"/>
          <p:cNvGrpSpPr/>
          <p:nvPr/>
        </p:nvGrpSpPr>
        <p:grpSpPr>
          <a:xfrm>
            <a:off x="934069" y="2158383"/>
            <a:ext cx="1302758" cy="1137185"/>
            <a:chOff x="1397291" y="3132277"/>
            <a:chExt cx="1948823" cy="1702026"/>
          </a:xfrm>
        </p:grpSpPr>
        <p:grpSp>
          <p:nvGrpSpPr>
            <p:cNvPr id="54" name="组合 53"/>
            <p:cNvGrpSpPr/>
            <p:nvPr/>
          </p:nvGrpSpPr>
          <p:grpSpPr>
            <a:xfrm>
              <a:off x="1397291" y="3132277"/>
              <a:ext cx="1948823" cy="1702026"/>
              <a:chOff x="1511944" y="2420246"/>
              <a:chExt cx="2627152" cy="2294453"/>
            </a:xfrm>
            <a:effectLst>
              <a:outerShdw blurRad="203200" dist="38100" dir="3780000" sx="103000" sy="103000" algn="t" rotWithShape="0">
                <a:prstClr val="black">
                  <a:alpha val="25000"/>
                </a:prstClr>
              </a:outerShdw>
            </a:effectLst>
          </p:grpSpPr>
          <p:sp>
            <p:nvSpPr>
              <p:cNvPr id="57"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55" name="Freeform 7"/>
            <p:cNvSpPr>
              <a:spLocks/>
            </p:cNvSpPr>
            <p:nvPr/>
          </p:nvSpPr>
          <p:spPr bwMode="auto">
            <a:xfrm>
              <a:off x="1650672" y="3357062"/>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7030A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56" name="TextBox 55"/>
            <p:cNvSpPr txBox="1"/>
            <p:nvPr/>
          </p:nvSpPr>
          <p:spPr>
            <a:xfrm>
              <a:off x="1907194" y="3791887"/>
              <a:ext cx="1185538" cy="437617"/>
            </a:xfrm>
            <a:prstGeom prst="rect">
              <a:avLst/>
            </a:prstGeom>
            <a:noFill/>
          </p:spPr>
          <p:txBody>
            <a:bodyPr wrap="square" rtlCol="0">
              <a:spAutoFit/>
            </a:bodyPr>
            <a:lstStyle/>
            <a:p>
              <a:r>
                <a:rPr lang="zh-CN" altLang="en-US" sz="1300" dirty="0">
                  <a:solidFill>
                    <a:schemeClr val="bg1"/>
                  </a:solidFill>
                  <a:latin typeface="微软雅黑" panose="020B0503020204020204" pitchFamily="34" charset="-122"/>
                  <a:ea typeface="微软雅黑" panose="020B0503020204020204" pitchFamily="34" charset="-122"/>
                </a:rPr>
                <a:t>第一月</a:t>
              </a:r>
            </a:p>
          </p:txBody>
        </p:sp>
      </p:grpSp>
      <p:grpSp>
        <p:nvGrpSpPr>
          <p:cNvPr id="59" name="组合 58"/>
          <p:cNvGrpSpPr/>
          <p:nvPr/>
        </p:nvGrpSpPr>
        <p:grpSpPr>
          <a:xfrm>
            <a:off x="1934062" y="2726975"/>
            <a:ext cx="1302758" cy="1137185"/>
            <a:chOff x="2893203" y="3983290"/>
            <a:chExt cx="1948823" cy="1702026"/>
          </a:xfrm>
        </p:grpSpPr>
        <p:grpSp>
          <p:nvGrpSpPr>
            <p:cNvPr id="60" name="组合 59"/>
            <p:cNvGrpSpPr/>
            <p:nvPr/>
          </p:nvGrpSpPr>
          <p:grpSpPr>
            <a:xfrm>
              <a:off x="2893203" y="3983290"/>
              <a:ext cx="1948823" cy="1702026"/>
              <a:chOff x="1511944" y="2420246"/>
              <a:chExt cx="2627152" cy="2294453"/>
            </a:xfrm>
            <a:effectLst>
              <a:outerShdw blurRad="203200" dist="38100" dir="3780000" sx="103000" sy="103000" algn="t" rotWithShape="0">
                <a:prstClr val="black">
                  <a:alpha val="25000"/>
                </a:prstClr>
              </a:outerShdw>
            </a:effectLst>
          </p:grpSpPr>
          <p:sp>
            <p:nvSpPr>
              <p:cNvPr id="63"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61" name="Freeform 7"/>
            <p:cNvSpPr>
              <a:spLocks/>
            </p:cNvSpPr>
            <p:nvPr/>
          </p:nvSpPr>
          <p:spPr bwMode="auto">
            <a:xfrm>
              <a:off x="3146586" y="4181609"/>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9954CC"/>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62" name="TextBox 61"/>
            <p:cNvSpPr txBox="1"/>
            <p:nvPr/>
          </p:nvSpPr>
          <p:spPr>
            <a:xfrm>
              <a:off x="3317006" y="4568805"/>
              <a:ext cx="1185538" cy="437617"/>
            </a:xfrm>
            <a:prstGeom prst="rect">
              <a:avLst/>
            </a:prstGeom>
            <a:noFill/>
          </p:spPr>
          <p:txBody>
            <a:bodyPr wrap="square" rtlCol="0">
              <a:spAutoFit/>
            </a:bodyPr>
            <a:lstStyle/>
            <a:p>
              <a:r>
                <a:rPr lang="zh-CN" altLang="en-US" sz="1300" dirty="0">
                  <a:solidFill>
                    <a:schemeClr val="bg1"/>
                  </a:solidFill>
                  <a:latin typeface="微软雅黑" panose="020B0503020204020204" pitchFamily="34" charset="-122"/>
                  <a:ea typeface="微软雅黑" panose="020B0503020204020204" pitchFamily="34" charset="-122"/>
                </a:rPr>
                <a:t>第二月</a:t>
              </a:r>
            </a:p>
          </p:txBody>
        </p:sp>
      </p:grpSp>
      <p:grpSp>
        <p:nvGrpSpPr>
          <p:cNvPr id="65" name="组合 64"/>
          <p:cNvGrpSpPr/>
          <p:nvPr/>
        </p:nvGrpSpPr>
        <p:grpSpPr>
          <a:xfrm>
            <a:off x="2929283" y="2148977"/>
            <a:ext cx="1302758" cy="1137185"/>
            <a:chOff x="4381974" y="3118200"/>
            <a:chExt cx="1948823" cy="1702026"/>
          </a:xfrm>
        </p:grpSpPr>
        <p:grpSp>
          <p:nvGrpSpPr>
            <p:cNvPr id="66" name="组合 65"/>
            <p:cNvGrpSpPr/>
            <p:nvPr/>
          </p:nvGrpSpPr>
          <p:grpSpPr>
            <a:xfrm>
              <a:off x="4381974" y="3118200"/>
              <a:ext cx="1948823" cy="1702026"/>
              <a:chOff x="1511944" y="2420246"/>
              <a:chExt cx="2627152" cy="2294453"/>
            </a:xfrm>
            <a:effectLst>
              <a:outerShdw blurRad="203200" dist="38100" dir="3780000" sx="103000" sy="103000" algn="t" rotWithShape="0">
                <a:prstClr val="black">
                  <a:alpha val="25000"/>
                </a:prstClr>
              </a:outerShdw>
            </a:effectLst>
          </p:grpSpPr>
          <p:sp>
            <p:nvSpPr>
              <p:cNvPr id="69"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67" name="Freeform 7"/>
            <p:cNvSpPr>
              <a:spLocks/>
            </p:cNvSpPr>
            <p:nvPr/>
          </p:nvSpPr>
          <p:spPr bwMode="auto">
            <a:xfrm>
              <a:off x="4635357" y="3316519"/>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7030A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68" name="TextBox 67"/>
            <p:cNvSpPr txBox="1"/>
            <p:nvPr/>
          </p:nvSpPr>
          <p:spPr>
            <a:xfrm>
              <a:off x="4891878" y="3730069"/>
              <a:ext cx="1185538" cy="437617"/>
            </a:xfrm>
            <a:prstGeom prst="rect">
              <a:avLst/>
            </a:prstGeom>
            <a:noFill/>
          </p:spPr>
          <p:txBody>
            <a:bodyPr wrap="square" rtlCol="0">
              <a:spAutoFit/>
            </a:bodyPr>
            <a:lstStyle/>
            <a:p>
              <a:r>
                <a:rPr lang="zh-CN" altLang="en-US" sz="1300" dirty="0">
                  <a:solidFill>
                    <a:schemeClr val="bg1"/>
                  </a:solidFill>
                  <a:latin typeface="微软雅黑" panose="020B0503020204020204" pitchFamily="34" charset="-122"/>
                  <a:ea typeface="微软雅黑" panose="020B0503020204020204" pitchFamily="34" charset="-122"/>
                </a:rPr>
                <a:t>第三月</a:t>
              </a:r>
            </a:p>
          </p:txBody>
        </p:sp>
      </p:grpSp>
      <p:grpSp>
        <p:nvGrpSpPr>
          <p:cNvPr id="71" name="组合 70"/>
          <p:cNvGrpSpPr/>
          <p:nvPr/>
        </p:nvGrpSpPr>
        <p:grpSpPr>
          <a:xfrm>
            <a:off x="2925619" y="3306773"/>
            <a:ext cx="1302758" cy="1137185"/>
            <a:chOff x="4376494" y="4851074"/>
            <a:chExt cx="1948823" cy="1702026"/>
          </a:xfrm>
        </p:grpSpPr>
        <p:grpSp>
          <p:nvGrpSpPr>
            <p:cNvPr id="72" name="组合 71"/>
            <p:cNvGrpSpPr/>
            <p:nvPr/>
          </p:nvGrpSpPr>
          <p:grpSpPr>
            <a:xfrm>
              <a:off x="4376494" y="4851074"/>
              <a:ext cx="1948823" cy="1702026"/>
              <a:chOff x="1511944" y="2420246"/>
              <a:chExt cx="2627152" cy="2294453"/>
            </a:xfrm>
            <a:effectLst>
              <a:outerShdw blurRad="203200" dist="38100" dir="3780000" sx="103000" sy="103000" algn="t" rotWithShape="0">
                <a:prstClr val="black">
                  <a:alpha val="25000"/>
                </a:prstClr>
              </a:outerShdw>
            </a:effectLst>
          </p:grpSpPr>
          <p:sp>
            <p:nvSpPr>
              <p:cNvPr id="75"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73" name="Freeform 7"/>
            <p:cNvSpPr>
              <a:spLocks/>
            </p:cNvSpPr>
            <p:nvPr/>
          </p:nvSpPr>
          <p:spPr bwMode="auto">
            <a:xfrm>
              <a:off x="4629876" y="5049394"/>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9954CC"/>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74" name="TextBox 73"/>
            <p:cNvSpPr txBox="1"/>
            <p:nvPr/>
          </p:nvSpPr>
          <p:spPr>
            <a:xfrm>
              <a:off x="4886398" y="5462945"/>
              <a:ext cx="1185538" cy="437617"/>
            </a:xfrm>
            <a:prstGeom prst="rect">
              <a:avLst/>
            </a:prstGeom>
            <a:noFill/>
          </p:spPr>
          <p:txBody>
            <a:bodyPr wrap="square" rtlCol="0">
              <a:spAutoFit/>
            </a:bodyPr>
            <a:lstStyle/>
            <a:p>
              <a:r>
                <a:rPr lang="zh-CN" altLang="en-US" sz="1300" dirty="0">
                  <a:solidFill>
                    <a:schemeClr val="bg1"/>
                  </a:solidFill>
                  <a:latin typeface="微软雅黑" panose="020B0503020204020204" pitchFamily="34" charset="-122"/>
                  <a:ea typeface="微软雅黑" panose="020B0503020204020204" pitchFamily="34" charset="-122"/>
                </a:rPr>
                <a:t>第四月</a:t>
              </a:r>
            </a:p>
          </p:txBody>
        </p:sp>
      </p:grpSp>
      <p:grpSp>
        <p:nvGrpSpPr>
          <p:cNvPr id="77" name="组合 76"/>
          <p:cNvGrpSpPr/>
          <p:nvPr/>
        </p:nvGrpSpPr>
        <p:grpSpPr>
          <a:xfrm>
            <a:off x="4706903" y="2164078"/>
            <a:ext cx="3656760" cy="2105541"/>
            <a:chOff x="7041153" y="3140803"/>
            <a:chExt cx="5470223" cy="3151364"/>
          </a:xfrm>
        </p:grpSpPr>
        <p:cxnSp>
          <p:nvCxnSpPr>
            <p:cNvPr id="78" name="直接箭头连接符 77"/>
            <p:cNvCxnSpPr/>
            <p:nvPr/>
          </p:nvCxnSpPr>
          <p:spPr>
            <a:xfrm>
              <a:off x="8039682" y="6292167"/>
              <a:ext cx="4471694"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nvCxnSpPr>
          <p:spPr>
            <a:xfrm flipV="1">
              <a:off x="8039039" y="3140803"/>
              <a:ext cx="0" cy="3130693"/>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7041153" y="3398595"/>
              <a:ext cx="997887" cy="414570"/>
            </a:xfrm>
            <a:prstGeom prst="rect">
              <a:avLst/>
            </a:prstGeom>
            <a:noFill/>
          </p:spPr>
          <p:txBody>
            <a:bodyPr wrap="square" lIns="91431" tIns="45715" rIns="91431" bIns="45715"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rPr>
                <a:t>第四月</a:t>
              </a:r>
            </a:p>
          </p:txBody>
        </p:sp>
        <p:sp>
          <p:nvSpPr>
            <p:cNvPr id="81" name="TextBox 80"/>
            <p:cNvSpPr txBox="1"/>
            <p:nvPr/>
          </p:nvSpPr>
          <p:spPr>
            <a:xfrm>
              <a:off x="7041153" y="4232255"/>
              <a:ext cx="997887" cy="414570"/>
            </a:xfrm>
            <a:prstGeom prst="rect">
              <a:avLst/>
            </a:prstGeom>
            <a:noFill/>
          </p:spPr>
          <p:txBody>
            <a:bodyPr wrap="square" lIns="91431" tIns="45715" rIns="91431" bIns="45715"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rPr>
                <a:t>第三月</a:t>
              </a:r>
            </a:p>
          </p:txBody>
        </p:sp>
        <p:sp>
          <p:nvSpPr>
            <p:cNvPr id="82" name="TextBox 81"/>
            <p:cNvSpPr txBox="1"/>
            <p:nvPr/>
          </p:nvSpPr>
          <p:spPr>
            <a:xfrm>
              <a:off x="7041153" y="5004668"/>
              <a:ext cx="997887" cy="414570"/>
            </a:xfrm>
            <a:prstGeom prst="rect">
              <a:avLst/>
            </a:prstGeom>
            <a:noFill/>
          </p:spPr>
          <p:txBody>
            <a:bodyPr wrap="square" lIns="91431" tIns="45715" rIns="91431" bIns="45715"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rPr>
                <a:t>第二月</a:t>
              </a:r>
            </a:p>
          </p:txBody>
        </p:sp>
        <p:sp>
          <p:nvSpPr>
            <p:cNvPr id="83" name="TextBox 82"/>
            <p:cNvSpPr txBox="1"/>
            <p:nvPr/>
          </p:nvSpPr>
          <p:spPr>
            <a:xfrm>
              <a:off x="7041153" y="5677402"/>
              <a:ext cx="997887" cy="414570"/>
            </a:xfrm>
            <a:prstGeom prst="rect">
              <a:avLst/>
            </a:prstGeom>
            <a:noFill/>
          </p:spPr>
          <p:txBody>
            <a:bodyPr wrap="square" lIns="91431" tIns="45715" rIns="91431" bIns="45715"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rPr>
                <a:t>第一月</a:t>
              </a:r>
            </a:p>
          </p:txBody>
        </p:sp>
      </p:grpSp>
      <p:grpSp>
        <p:nvGrpSpPr>
          <p:cNvPr id="84" name="组合 83"/>
          <p:cNvGrpSpPr/>
          <p:nvPr/>
        </p:nvGrpSpPr>
        <p:grpSpPr>
          <a:xfrm>
            <a:off x="1357015" y="1277991"/>
            <a:ext cx="2184598" cy="789703"/>
            <a:chOff x="6084168" y="1274556"/>
            <a:chExt cx="2317853" cy="814392"/>
          </a:xfrm>
        </p:grpSpPr>
        <p:sp>
          <p:nvSpPr>
            <p:cNvPr id="85" name="TextBox 84"/>
            <p:cNvSpPr txBox="1"/>
            <p:nvPr/>
          </p:nvSpPr>
          <p:spPr>
            <a:xfrm>
              <a:off x="6084168" y="1514664"/>
              <a:ext cx="2317853" cy="574284"/>
            </a:xfrm>
            <a:prstGeom prst="rect">
              <a:avLst/>
            </a:prstGeom>
            <a:noFill/>
          </p:spPr>
          <p:txBody>
            <a:bodyPr wrap="square" lIns="91431" tIns="45715" rIns="91431" bIns="45715" rtlCol="0">
              <a:spAutoFit/>
            </a:bodyPr>
            <a:lstStyle/>
            <a:p>
              <a:pPr>
                <a:lnSpc>
                  <a:spcPct val="130000"/>
                </a:lnSpc>
              </a:pPr>
              <a:r>
                <a:rPr lang="zh-CN" altLang="en-US" sz="800"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您的内容打在这里，或者通过您的内容打在这里，或者您的内容打在这里，或者您的内容打在这里，</a:t>
              </a:r>
            </a:p>
          </p:txBody>
        </p:sp>
        <p:sp>
          <p:nvSpPr>
            <p:cNvPr id="86" name="TextBox 85"/>
            <p:cNvSpPr txBox="1"/>
            <p:nvPr/>
          </p:nvSpPr>
          <p:spPr>
            <a:xfrm>
              <a:off x="6109640" y="1274556"/>
              <a:ext cx="1008112" cy="293947"/>
            </a:xfrm>
            <a:prstGeom prst="rect">
              <a:avLst/>
            </a:prstGeom>
            <a:noFill/>
          </p:spPr>
          <p:txBody>
            <a:bodyPr wrap="square" lIns="91431" tIns="0" rIns="91431" bIns="0" rtlCol="0" anchor="t">
              <a:spAutoFit/>
            </a:bodyPr>
            <a:lstStyle/>
            <a:p>
              <a:pPr>
                <a:lnSpc>
                  <a:spcPct val="150000"/>
                </a:lnSpc>
              </a:pPr>
              <a:r>
                <a:rPr lang="zh-CN" altLang="en-US" sz="14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sp>
        <p:nvSpPr>
          <p:cNvPr id="87" name="TextBox 8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631818441"/>
      </p:ext>
    </p:extLst>
  </p:cSld>
  <p:clrMapOvr>
    <a:masterClrMapping/>
  </p:clrMapOvr>
  <p:transition spd="slow" advClick="0" advTm="0">
    <p:pull dir="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5000" fill="hold" nodeType="afterEffect" p14:presetBounceEnd="48000">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14:bounceEnd="48000">
                                          <p:cBhvr additive="base">
                                            <p:cTn id="7" dur="1500" fill="hold"/>
                                            <p:tgtEl>
                                              <p:spTgt spid="53"/>
                                            </p:tgtEl>
                                            <p:attrNameLst>
                                              <p:attrName>ppt_x</p:attrName>
                                            </p:attrNameLst>
                                          </p:cBhvr>
                                          <p:tavLst>
                                            <p:tav tm="0">
                                              <p:val>
                                                <p:strVal val="0-#ppt_w/2"/>
                                              </p:val>
                                            </p:tav>
                                            <p:tav tm="100000">
                                              <p:val>
                                                <p:strVal val="#ppt_x"/>
                                              </p:val>
                                            </p:tav>
                                          </p:tavLst>
                                        </p:anim>
                                        <p:anim calcmode="lin" valueType="num" p14:bounceEnd="48000">
                                          <p:cBhvr additive="base">
                                            <p:cTn id="8" dur="1500" fill="hold"/>
                                            <p:tgtEl>
                                              <p:spTgt spid="53"/>
                                            </p:tgtEl>
                                            <p:attrNameLst>
                                              <p:attrName>ppt_y</p:attrName>
                                            </p:attrNameLst>
                                          </p:cBhvr>
                                          <p:tavLst>
                                            <p:tav tm="0">
                                              <p:val>
                                                <p:strVal val="0-#ppt_h/2"/>
                                              </p:val>
                                            </p:tav>
                                            <p:tav tm="100000">
                                              <p:val>
                                                <p:strVal val="#ppt_y"/>
                                              </p:val>
                                            </p:tav>
                                          </p:tavLst>
                                        </p:anim>
                                      </p:childTnLst>
                                    </p:cTn>
                                  </p:par>
                                  <p:par>
                                    <p:cTn id="9" presetID="2" presetClass="entr" presetSubtype="12" accel="55000" fill="hold" nodeType="withEffect" p14:presetBounceEnd="48000">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14:bounceEnd="48000">
                                          <p:cBhvr additive="base">
                                            <p:cTn id="11" dur="1500" fill="hold"/>
                                            <p:tgtEl>
                                              <p:spTgt spid="59"/>
                                            </p:tgtEl>
                                            <p:attrNameLst>
                                              <p:attrName>ppt_x</p:attrName>
                                            </p:attrNameLst>
                                          </p:cBhvr>
                                          <p:tavLst>
                                            <p:tav tm="0">
                                              <p:val>
                                                <p:strVal val="0-#ppt_w/2"/>
                                              </p:val>
                                            </p:tav>
                                            <p:tav tm="100000">
                                              <p:val>
                                                <p:strVal val="#ppt_x"/>
                                              </p:val>
                                            </p:tav>
                                          </p:tavLst>
                                        </p:anim>
                                        <p:anim calcmode="lin" valueType="num" p14:bounceEnd="48000">
                                          <p:cBhvr additive="base">
                                            <p:cTn id="12" dur="1500" fill="hold"/>
                                            <p:tgtEl>
                                              <p:spTgt spid="59"/>
                                            </p:tgtEl>
                                            <p:attrNameLst>
                                              <p:attrName>ppt_y</p:attrName>
                                            </p:attrNameLst>
                                          </p:cBhvr>
                                          <p:tavLst>
                                            <p:tav tm="0">
                                              <p:val>
                                                <p:strVal val="1+#ppt_h/2"/>
                                              </p:val>
                                            </p:tav>
                                            <p:tav tm="100000">
                                              <p:val>
                                                <p:strVal val="#ppt_y"/>
                                              </p:val>
                                            </p:tav>
                                          </p:tavLst>
                                        </p:anim>
                                      </p:childTnLst>
                                    </p:cTn>
                                  </p:par>
                                  <p:par>
                                    <p:cTn id="13" presetID="2" presetClass="entr" presetSubtype="3" accel="55000" fill="hold" nodeType="withEffect" p14:presetBounceEnd="48000">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14:bounceEnd="48000">
                                          <p:cBhvr additive="base">
                                            <p:cTn id="15" dur="1500" fill="hold"/>
                                            <p:tgtEl>
                                              <p:spTgt spid="65"/>
                                            </p:tgtEl>
                                            <p:attrNameLst>
                                              <p:attrName>ppt_x</p:attrName>
                                            </p:attrNameLst>
                                          </p:cBhvr>
                                          <p:tavLst>
                                            <p:tav tm="0">
                                              <p:val>
                                                <p:strVal val="1+#ppt_w/2"/>
                                              </p:val>
                                            </p:tav>
                                            <p:tav tm="100000">
                                              <p:val>
                                                <p:strVal val="#ppt_x"/>
                                              </p:val>
                                            </p:tav>
                                          </p:tavLst>
                                        </p:anim>
                                        <p:anim calcmode="lin" valueType="num" p14:bounceEnd="48000">
                                          <p:cBhvr additive="base">
                                            <p:cTn id="16" dur="1500" fill="hold"/>
                                            <p:tgtEl>
                                              <p:spTgt spid="65"/>
                                            </p:tgtEl>
                                            <p:attrNameLst>
                                              <p:attrName>ppt_y</p:attrName>
                                            </p:attrNameLst>
                                          </p:cBhvr>
                                          <p:tavLst>
                                            <p:tav tm="0">
                                              <p:val>
                                                <p:strVal val="0-#ppt_h/2"/>
                                              </p:val>
                                            </p:tav>
                                            <p:tav tm="100000">
                                              <p:val>
                                                <p:strVal val="#ppt_y"/>
                                              </p:val>
                                            </p:tav>
                                          </p:tavLst>
                                        </p:anim>
                                      </p:childTnLst>
                                    </p:cTn>
                                  </p:par>
                                  <p:par>
                                    <p:cTn id="17" presetID="2" presetClass="entr" presetSubtype="6" accel="55000" fill="hold" nodeType="withEffect" p14:presetBounceEnd="48000">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14:bounceEnd="48000">
                                          <p:cBhvr additive="base">
                                            <p:cTn id="19" dur="1500" fill="hold"/>
                                            <p:tgtEl>
                                              <p:spTgt spid="71"/>
                                            </p:tgtEl>
                                            <p:attrNameLst>
                                              <p:attrName>ppt_x</p:attrName>
                                            </p:attrNameLst>
                                          </p:cBhvr>
                                          <p:tavLst>
                                            <p:tav tm="0">
                                              <p:val>
                                                <p:strVal val="1+#ppt_w/2"/>
                                              </p:val>
                                            </p:tav>
                                            <p:tav tm="100000">
                                              <p:val>
                                                <p:strVal val="#ppt_x"/>
                                              </p:val>
                                            </p:tav>
                                          </p:tavLst>
                                        </p:anim>
                                        <p:anim calcmode="lin" valueType="num" p14:bounceEnd="48000">
                                          <p:cBhvr additive="base">
                                            <p:cTn id="20" dur="1500" fill="hold"/>
                                            <p:tgtEl>
                                              <p:spTgt spid="71"/>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1000"/>
                                            <p:tgtEl>
                                              <p:spTgt spid="84"/>
                                            </p:tgtEl>
                                          </p:cBhvr>
                                        </p:animEffect>
                                        <p:anim calcmode="lin" valueType="num">
                                          <p:cBhvr>
                                            <p:cTn id="25" dur="1000" fill="hold"/>
                                            <p:tgtEl>
                                              <p:spTgt spid="84"/>
                                            </p:tgtEl>
                                            <p:attrNameLst>
                                              <p:attrName>ppt_x</p:attrName>
                                            </p:attrNameLst>
                                          </p:cBhvr>
                                          <p:tavLst>
                                            <p:tav tm="0">
                                              <p:val>
                                                <p:strVal val="#ppt_x"/>
                                              </p:val>
                                            </p:tav>
                                            <p:tav tm="100000">
                                              <p:val>
                                                <p:strVal val="#ppt_x"/>
                                              </p:val>
                                            </p:tav>
                                          </p:tavLst>
                                        </p:anim>
                                        <p:anim calcmode="lin" valueType="num">
                                          <p:cBhvr>
                                            <p:cTn id="26" dur="1000" fill="hold"/>
                                            <p:tgtEl>
                                              <p:spTgt spid="84"/>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wipe(left)">
                                          <p:cBhvr>
                                            <p:cTn id="30" dur="500"/>
                                            <p:tgtEl>
                                              <p:spTgt spid="77"/>
                                            </p:tgtEl>
                                          </p:cBhvr>
                                        </p:animEffect>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200"/>
                                            <p:tgtEl>
                                              <p:spTgt spid="43"/>
                                            </p:tgtEl>
                                          </p:cBhvr>
                                        </p:animEffect>
                                      </p:childTnLst>
                                    </p:cTn>
                                  </p:par>
                                </p:childTnLst>
                              </p:cTn>
                            </p:par>
                            <p:par>
                              <p:cTn id="39" fill="hold">
                                <p:stCondLst>
                                  <p:cond delay="3700"/>
                                </p:stCondLst>
                                <p:childTnLst>
                                  <p:par>
                                    <p:cTn id="40" presetID="10" presetClass="entr" presetSubtype="0"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200"/>
                                            <p:tgtEl>
                                              <p:spTgt spid="42"/>
                                            </p:tgtEl>
                                          </p:cBhvr>
                                        </p:animEffect>
                                      </p:childTnLst>
                                    </p:cTn>
                                  </p:par>
                                </p:childTnLst>
                              </p:cTn>
                            </p:par>
                            <p:par>
                              <p:cTn id="43" fill="hold">
                                <p:stCondLst>
                                  <p:cond delay="3900"/>
                                </p:stCondLst>
                                <p:childTnLst>
                                  <p:par>
                                    <p:cTn id="44" presetID="10" presetClass="entr" presetSubtype="0"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200"/>
                                            <p:tgtEl>
                                              <p:spTgt spid="41"/>
                                            </p:tgtEl>
                                          </p:cBhvr>
                                        </p:animEffect>
                                      </p:childTnLst>
                                    </p:cTn>
                                  </p:par>
                                </p:childTnLst>
                              </p:cTn>
                            </p:par>
                            <p:par>
                              <p:cTn id="47" fill="hold">
                                <p:stCondLst>
                                  <p:cond delay="4100"/>
                                </p:stCondLst>
                                <p:childTnLst>
                                  <p:par>
                                    <p:cTn id="48" presetID="10" presetClass="entr" presetSubtype="0"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200"/>
                                            <p:tgtEl>
                                              <p:spTgt spid="40"/>
                                            </p:tgtEl>
                                          </p:cBhvr>
                                        </p:animEffect>
                                      </p:childTnLst>
                                    </p:cTn>
                                  </p:par>
                                </p:childTnLst>
                              </p:cTn>
                            </p:par>
                            <p:par>
                              <p:cTn id="51" fill="hold">
                                <p:stCondLst>
                                  <p:cond delay="4300"/>
                                </p:stCondLst>
                                <p:childTnLst>
                                  <p:par>
                                    <p:cTn id="52" presetID="10" presetClass="entr" presetSubtype="0" fill="hold" grpId="0" nodeType="after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fade">
                                          <p:cBhvr>
                                            <p:cTn id="5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8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500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1500" fill="hold"/>
                                            <p:tgtEl>
                                              <p:spTgt spid="53"/>
                                            </p:tgtEl>
                                            <p:attrNameLst>
                                              <p:attrName>ppt_x</p:attrName>
                                            </p:attrNameLst>
                                          </p:cBhvr>
                                          <p:tavLst>
                                            <p:tav tm="0">
                                              <p:val>
                                                <p:strVal val="0-#ppt_w/2"/>
                                              </p:val>
                                            </p:tav>
                                            <p:tav tm="100000">
                                              <p:val>
                                                <p:strVal val="#ppt_x"/>
                                              </p:val>
                                            </p:tav>
                                          </p:tavLst>
                                        </p:anim>
                                        <p:anim calcmode="lin" valueType="num">
                                          <p:cBhvr additive="base">
                                            <p:cTn id="8" dur="1500" fill="hold"/>
                                            <p:tgtEl>
                                              <p:spTgt spid="53"/>
                                            </p:tgtEl>
                                            <p:attrNameLst>
                                              <p:attrName>ppt_y</p:attrName>
                                            </p:attrNameLst>
                                          </p:cBhvr>
                                          <p:tavLst>
                                            <p:tav tm="0">
                                              <p:val>
                                                <p:strVal val="0-#ppt_h/2"/>
                                              </p:val>
                                            </p:tav>
                                            <p:tav tm="100000">
                                              <p:val>
                                                <p:strVal val="#ppt_y"/>
                                              </p:val>
                                            </p:tav>
                                          </p:tavLst>
                                        </p:anim>
                                      </p:childTnLst>
                                    </p:cTn>
                                  </p:par>
                                  <p:par>
                                    <p:cTn id="9" presetID="2" presetClass="entr" presetSubtype="12" accel="55000"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1500" fill="hold"/>
                                            <p:tgtEl>
                                              <p:spTgt spid="59"/>
                                            </p:tgtEl>
                                            <p:attrNameLst>
                                              <p:attrName>ppt_x</p:attrName>
                                            </p:attrNameLst>
                                          </p:cBhvr>
                                          <p:tavLst>
                                            <p:tav tm="0">
                                              <p:val>
                                                <p:strVal val="0-#ppt_w/2"/>
                                              </p:val>
                                            </p:tav>
                                            <p:tav tm="100000">
                                              <p:val>
                                                <p:strVal val="#ppt_x"/>
                                              </p:val>
                                            </p:tav>
                                          </p:tavLst>
                                        </p:anim>
                                        <p:anim calcmode="lin" valueType="num">
                                          <p:cBhvr additive="base">
                                            <p:cTn id="12" dur="1500" fill="hold"/>
                                            <p:tgtEl>
                                              <p:spTgt spid="59"/>
                                            </p:tgtEl>
                                            <p:attrNameLst>
                                              <p:attrName>ppt_y</p:attrName>
                                            </p:attrNameLst>
                                          </p:cBhvr>
                                          <p:tavLst>
                                            <p:tav tm="0">
                                              <p:val>
                                                <p:strVal val="1+#ppt_h/2"/>
                                              </p:val>
                                            </p:tav>
                                            <p:tav tm="100000">
                                              <p:val>
                                                <p:strVal val="#ppt_y"/>
                                              </p:val>
                                            </p:tav>
                                          </p:tavLst>
                                        </p:anim>
                                      </p:childTnLst>
                                    </p:cTn>
                                  </p:par>
                                  <p:par>
                                    <p:cTn id="13" presetID="2" presetClass="entr" presetSubtype="3" accel="5500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1500" fill="hold"/>
                                            <p:tgtEl>
                                              <p:spTgt spid="65"/>
                                            </p:tgtEl>
                                            <p:attrNameLst>
                                              <p:attrName>ppt_x</p:attrName>
                                            </p:attrNameLst>
                                          </p:cBhvr>
                                          <p:tavLst>
                                            <p:tav tm="0">
                                              <p:val>
                                                <p:strVal val="1+#ppt_w/2"/>
                                              </p:val>
                                            </p:tav>
                                            <p:tav tm="100000">
                                              <p:val>
                                                <p:strVal val="#ppt_x"/>
                                              </p:val>
                                            </p:tav>
                                          </p:tavLst>
                                        </p:anim>
                                        <p:anim calcmode="lin" valueType="num">
                                          <p:cBhvr additive="base">
                                            <p:cTn id="16" dur="1500" fill="hold"/>
                                            <p:tgtEl>
                                              <p:spTgt spid="65"/>
                                            </p:tgtEl>
                                            <p:attrNameLst>
                                              <p:attrName>ppt_y</p:attrName>
                                            </p:attrNameLst>
                                          </p:cBhvr>
                                          <p:tavLst>
                                            <p:tav tm="0">
                                              <p:val>
                                                <p:strVal val="0-#ppt_h/2"/>
                                              </p:val>
                                            </p:tav>
                                            <p:tav tm="100000">
                                              <p:val>
                                                <p:strVal val="#ppt_y"/>
                                              </p:val>
                                            </p:tav>
                                          </p:tavLst>
                                        </p:anim>
                                      </p:childTnLst>
                                    </p:cTn>
                                  </p:par>
                                  <p:par>
                                    <p:cTn id="17" presetID="2" presetClass="entr" presetSubtype="6" accel="5500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1500" fill="hold"/>
                                            <p:tgtEl>
                                              <p:spTgt spid="71"/>
                                            </p:tgtEl>
                                            <p:attrNameLst>
                                              <p:attrName>ppt_x</p:attrName>
                                            </p:attrNameLst>
                                          </p:cBhvr>
                                          <p:tavLst>
                                            <p:tav tm="0">
                                              <p:val>
                                                <p:strVal val="1+#ppt_w/2"/>
                                              </p:val>
                                            </p:tav>
                                            <p:tav tm="100000">
                                              <p:val>
                                                <p:strVal val="#ppt_x"/>
                                              </p:val>
                                            </p:tav>
                                          </p:tavLst>
                                        </p:anim>
                                        <p:anim calcmode="lin" valueType="num">
                                          <p:cBhvr additive="base">
                                            <p:cTn id="20" dur="1500" fill="hold"/>
                                            <p:tgtEl>
                                              <p:spTgt spid="71"/>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1000"/>
                                            <p:tgtEl>
                                              <p:spTgt spid="84"/>
                                            </p:tgtEl>
                                          </p:cBhvr>
                                        </p:animEffect>
                                        <p:anim calcmode="lin" valueType="num">
                                          <p:cBhvr>
                                            <p:cTn id="25" dur="1000" fill="hold"/>
                                            <p:tgtEl>
                                              <p:spTgt spid="84"/>
                                            </p:tgtEl>
                                            <p:attrNameLst>
                                              <p:attrName>ppt_x</p:attrName>
                                            </p:attrNameLst>
                                          </p:cBhvr>
                                          <p:tavLst>
                                            <p:tav tm="0">
                                              <p:val>
                                                <p:strVal val="#ppt_x"/>
                                              </p:val>
                                            </p:tav>
                                            <p:tav tm="100000">
                                              <p:val>
                                                <p:strVal val="#ppt_x"/>
                                              </p:val>
                                            </p:tav>
                                          </p:tavLst>
                                        </p:anim>
                                        <p:anim calcmode="lin" valueType="num">
                                          <p:cBhvr>
                                            <p:cTn id="26" dur="1000" fill="hold"/>
                                            <p:tgtEl>
                                              <p:spTgt spid="84"/>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wipe(left)">
                                          <p:cBhvr>
                                            <p:cTn id="30" dur="500"/>
                                            <p:tgtEl>
                                              <p:spTgt spid="77"/>
                                            </p:tgtEl>
                                          </p:cBhvr>
                                        </p:animEffect>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200"/>
                                            <p:tgtEl>
                                              <p:spTgt spid="43"/>
                                            </p:tgtEl>
                                          </p:cBhvr>
                                        </p:animEffect>
                                      </p:childTnLst>
                                    </p:cTn>
                                  </p:par>
                                </p:childTnLst>
                              </p:cTn>
                            </p:par>
                            <p:par>
                              <p:cTn id="39" fill="hold">
                                <p:stCondLst>
                                  <p:cond delay="3700"/>
                                </p:stCondLst>
                                <p:childTnLst>
                                  <p:par>
                                    <p:cTn id="40" presetID="10" presetClass="entr" presetSubtype="0"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200"/>
                                            <p:tgtEl>
                                              <p:spTgt spid="42"/>
                                            </p:tgtEl>
                                          </p:cBhvr>
                                        </p:animEffect>
                                      </p:childTnLst>
                                    </p:cTn>
                                  </p:par>
                                </p:childTnLst>
                              </p:cTn>
                            </p:par>
                            <p:par>
                              <p:cTn id="43" fill="hold">
                                <p:stCondLst>
                                  <p:cond delay="3900"/>
                                </p:stCondLst>
                                <p:childTnLst>
                                  <p:par>
                                    <p:cTn id="44" presetID="10" presetClass="entr" presetSubtype="0"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200"/>
                                            <p:tgtEl>
                                              <p:spTgt spid="41"/>
                                            </p:tgtEl>
                                          </p:cBhvr>
                                        </p:animEffect>
                                      </p:childTnLst>
                                    </p:cTn>
                                  </p:par>
                                </p:childTnLst>
                              </p:cTn>
                            </p:par>
                            <p:par>
                              <p:cTn id="47" fill="hold">
                                <p:stCondLst>
                                  <p:cond delay="4100"/>
                                </p:stCondLst>
                                <p:childTnLst>
                                  <p:par>
                                    <p:cTn id="48" presetID="10" presetClass="entr" presetSubtype="0"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200"/>
                                            <p:tgtEl>
                                              <p:spTgt spid="40"/>
                                            </p:tgtEl>
                                          </p:cBhvr>
                                        </p:animEffect>
                                      </p:childTnLst>
                                    </p:cTn>
                                  </p:par>
                                </p:childTnLst>
                              </p:cTn>
                            </p:par>
                            <p:par>
                              <p:cTn id="51" fill="hold">
                                <p:stCondLst>
                                  <p:cond delay="4300"/>
                                </p:stCondLst>
                                <p:childTnLst>
                                  <p:par>
                                    <p:cTn id="52" presetID="10" presetClass="entr" presetSubtype="0" fill="hold" grpId="0" nodeType="after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fade">
                                          <p:cBhvr>
                                            <p:cTn id="5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8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429659" y="-66624"/>
            <a:ext cx="10003318" cy="5276748"/>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矩形 23"/>
          <p:cNvSpPr/>
          <p:nvPr/>
        </p:nvSpPr>
        <p:spPr>
          <a:xfrm>
            <a:off x="0" y="1347614"/>
            <a:ext cx="9144000" cy="2592288"/>
          </a:xfrm>
          <a:prstGeom prst="rect">
            <a:avLst/>
          </a:prstGeom>
          <a:solidFill>
            <a:srgbClr val="9954C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3416320" cy="1077218"/>
          </a:xfrm>
          <a:prstGeom prst="rect">
            <a:avLst/>
          </a:prstGeom>
          <a:noFill/>
        </p:spPr>
        <p:txBody>
          <a:bodyPr wrap="none" rtlCol="0">
            <a:spAutoFit/>
          </a:bodyPr>
          <a:lstStyle/>
          <a:p>
            <a:pPr marL="0" lvl="1"/>
            <a:r>
              <a:rPr lang="zh-CN" altLang="en-US" sz="1400" b="1" dirty="0" smtClean="0">
                <a:solidFill>
                  <a:schemeClr val="bg1"/>
                </a:solidFill>
                <a:latin typeface="微软雅黑" pitchFamily="34" charset="-122"/>
                <a:ea typeface="微软雅黑" pitchFamily="34" charset="-122"/>
              </a:rPr>
              <a:t> </a:t>
            </a:r>
            <a:r>
              <a:rPr lang="zh-CN" altLang="en-US" sz="2800" b="1" dirty="0" smtClean="0">
                <a:solidFill>
                  <a:schemeClr val="bg1"/>
                </a:solidFill>
                <a:latin typeface="微软雅黑" pitchFamily="34" charset="-122"/>
                <a:ea typeface="微软雅黑" pitchFamily="34" charset="-122"/>
              </a:rPr>
              <a:t>第三部分</a:t>
            </a:r>
            <a:endParaRPr lang="en-US" altLang="zh-CN" sz="2800" b="1" dirty="0">
              <a:solidFill>
                <a:schemeClr val="bg1"/>
              </a:solidFill>
              <a:latin typeface="微软雅黑" pitchFamily="34" charset="-122"/>
              <a:ea typeface="微软雅黑" pitchFamily="34" charset="-122"/>
            </a:endParaRPr>
          </a:p>
          <a:p>
            <a:pPr marL="0" lvl="1" algn="ctr"/>
            <a:r>
              <a:rPr lang="zh-CN" altLang="en-US" sz="3600" b="1" dirty="0" smtClean="0">
                <a:solidFill>
                  <a:schemeClr val="bg1"/>
                </a:solidFill>
                <a:latin typeface="微软雅黑" pitchFamily="34" charset="-122"/>
                <a:ea typeface="微软雅黑" pitchFamily="34" charset="-122"/>
              </a:rPr>
              <a:t>成果展示及问题</a:t>
            </a:r>
            <a:endParaRPr lang="en-US" altLang="zh-CN" sz="3600" b="1" dirty="0" smtClean="0">
              <a:solidFill>
                <a:schemeClr val="bg1"/>
              </a:solidFill>
              <a:latin typeface="微软雅黑" pitchFamily="34" charset="-122"/>
              <a:ea typeface="微软雅黑"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smtClean="0">
                <a:solidFill>
                  <a:schemeClr val="bg1"/>
                </a:solidFill>
                <a:latin typeface="微软雅黑" pitchFamily="34" charset="-122"/>
                <a:ea typeface="微软雅黑" pitchFamily="34" charset="-122"/>
              </a:rPr>
              <a:t>PART 03</a:t>
            </a:r>
            <a:endParaRPr lang="zh-CN" altLang="en-US" sz="1600" dirty="0" smtClean="0">
              <a:solidFill>
                <a:schemeClr val="bg1"/>
              </a:solidFill>
              <a:latin typeface="微软雅黑" pitchFamily="34" charset="-122"/>
              <a:ea typeface="微软雅黑" pitchFamily="34" charset="-122"/>
            </a:endParaRPr>
          </a:p>
        </p:txBody>
      </p:sp>
      <p:grpSp>
        <p:nvGrpSpPr>
          <p:cNvPr id="16" name="组合 15"/>
          <p:cNvGrpSpPr/>
          <p:nvPr/>
        </p:nvGrpSpPr>
        <p:grpSpPr>
          <a:xfrm>
            <a:off x="2051720" y="1775651"/>
            <a:ext cx="1197175" cy="1197175"/>
            <a:chOff x="2123728" y="1579722"/>
            <a:chExt cx="1197175" cy="1197175"/>
          </a:xfrm>
        </p:grpSpPr>
        <p:grpSp>
          <p:nvGrpSpPr>
            <p:cNvPr id="17" name="组合 16"/>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椭圆 3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KSO_Shape"/>
            <p:cNvSpPr>
              <a:spLocks/>
            </p:cNvSpPr>
            <p:nvPr/>
          </p:nvSpPr>
          <p:spPr bwMode="auto">
            <a:xfrm>
              <a:off x="2339752" y="1820075"/>
              <a:ext cx="713918" cy="706777"/>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rgbClr val="7030A0"/>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sp>
        <p:nvSpPr>
          <p:cNvPr id="32" name="TextBox 31"/>
          <p:cNvSpPr txBox="1"/>
          <p:nvPr/>
        </p:nvSpPr>
        <p:spPr>
          <a:xfrm>
            <a:off x="3924164" y="2805306"/>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项目前期</a:t>
            </a:r>
          </a:p>
        </p:txBody>
      </p:sp>
      <p:sp>
        <p:nvSpPr>
          <p:cNvPr id="33" name="TextBox 32"/>
          <p:cNvSpPr txBox="1"/>
          <p:nvPr/>
        </p:nvSpPr>
        <p:spPr>
          <a:xfrm>
            <a:off x="5015604" y="2805306"/>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执行过程</a:t>
            </a:r>
          </a:p>
        </p:txBody>
      </p:sp>
      <p:sp>
        <p:nvSpPr>
          <p:cNvPr id="34" name="TextBox 33"/>
          <p:cNvSpPr txBox="1"/>
          <p:nvPr/>
        </p:nvSpPr>
        <p:spPr>
          <a:xfrm>
            <a:off x="6064398" y="2805306"/>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存在问题</a:t>
            </a:r>
          </a:p>
        </p:txBody>
      </p:sp>
      <p:sp>
        <p:nvSpPr>
          <p:cNvPr id="35" name="TextBox 34"/>
          <p:cNvSpPr txBox="1"/>
          <p:nvPr/>
        </p:nvSpPr>
        <p:spPr>
          <a:xfrm>
            <a:off x="3924164" y="3118112"/>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解决方法 </a:t>
            </a:r>
          </a:p>
        </p:txBody>
      </p:sp>
      <p:sp>
        <p:nvSpPr>
          <p:cNvPr id="36" name="TextBox 35"/>
          <p:cNvSpPr txBox="1"/>
          <p:nvPr/>
        </p:nvSpPr>
        <p:spPr>
          <a:xfrm>
            <a:off x="5004048" y="3118112"/>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成果展示</a:t>
            </a:r>
          </a:p>
        </p:txBody>
      </p:sp>
      <p:sp>
        <p:nvSpPr>
          <p:cNvPr id="37" name="TextBox 36"/>
          <p:cNvSpPr txBox="1"/>
          <p:nvPr/>
        </p:nvSpPr>
        <p:spPr>
          <a:xfrm>
            <a:off x="6084168" y="3118112"/>
            <a:ext cx="110946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√收益增值</a:t>
            </a:r>
          </a:p>
        </p:txBody>
      </p:sp>
      <p:grpSp>
        <p:nvGrpSpPr>
          <p:cNvPr id="38" name="组合 37"/>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1" name="组合 40"/>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3" name="椭圆 4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4" name="组合 43"/>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6" name="椭圆 4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7" name="组合 46"/>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50" name="组合 49"/>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2" name="椭圆 5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3" name="组合 52"/>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5" name="椭圆 5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6" name="组合 55"/>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8" name="椭圆 5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9" name="组合 58"/>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1" name="椭圆 6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2" name="组合 61"/>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4" name="椭圆 6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5" name="组合 64"/>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7" name="椭圆 66"/>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8" name="组合 67"/>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0" name="椭圆 6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71" name="组合 70"/>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3" name="椭圆 7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74" name="组合 73"/>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5" name="同心圆 7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6" name="椭圆 7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77" name="TextBox 7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1997167187"/>
      </p:ext>
    </p:extLst>
  </p:cSld>
  <p:clrMapOvr>
    <a:masterClrMapping/>
  </p:clrMapOvr>
  <mc:AlternateContent xmlns:mc="http://schemas.openxmlformats.org/markup-compatibility/2006">
    <mc:Choice xmlns:p14="http://schemas.microsoft.com/office/powerpoint/2010/main" xmlns="" Requires="p14">
      <p:transition spd="slow" p14:dur="1200" advClick="0" advTm="0">
        <p14:flip dir="r"/>
      </p:transition>
    </mc:Choice>
    <mc:Fallback>
      <p:transition spd="slow"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14:presetBounceEnd="55000">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14:bounceEnd="55000">
                                          <p:cBhvr additive="base">
                                            <p:cTn id="14" dur="1500" fill="hold"/>
                                            <p:tgtEl>
                                              <p:spTgt spid="16"/>
                                            </p:tgtEl>
                                            <p:attrNameLst>
                                              <p:attrName>ppt_x</p:attrName>
                                            </p:attrNameLst>
                                          </p:cBhvr>
                                          <p:tavLst>
                                            <p:tav tm="0">
                                              <p:val>
                                                <p:strVal val="0-#ppt_w/2"/>
                                              </p:val>
                                            </p:tav>
                                            <p:tav tm="100000">
                                              <p:val>
                                                <p:strVal val="#ppt_x"/>
                                              </p:val>
                                            </p:tav>
                                          </p:tavLst>
                                        </p:anim>
                                        <p:anim calcmode="lin" valueType="num" p14:bounceEnd="55000">
                                          <p:cBhvr additive="base">
                                            <p:cTn id="15" dur="1500" fill="hold"/>
                                            <p:tgtEl>
                                              <p:spTgt spid="16"/>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ppt_x"/>
                                              </p:val>
                                            </p:tav>
                                            <p:tav tm="100000">
                                              <p:val>
                                                <p:strVal val="#ppt_x"/>
                                              </p:val>
                                            </p:tav>
                                          </p:tavLst>
                                        </p:anim>
                                        <p:anim calcmode="lin" valueType="num">
                                          <p:cBhvr additive="base">
                                            <p:cTn id="55" dur="500" fill="hold"/>
                                            <p:tgtEl>
                                              <p:spTgt spid="37"/>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23" presetClass="entr" presetSubtype="528"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500" fill="hold"/>
                                            <p:tgtEl>
                                              <p:spTgt spid="38"/>
                                            </p:tgtEl>
                                            <p:attrNameLst>
                                              <p:attrName>ppt_w</p:attrName>
                                            </p:attrNameLst>
                                          </p:cBhvr>
                                          <p:tavLst>
                                            <p:tav tm="0">
                                              <p:val>
                                                <p:fltVal val="0"/>
                                              </p:val>
                                            </p:tav>
                                            <p:tav tm="100000">
                                              <p:val>
                                                <p:strVal val="#ppt_w"/>
                                              </p:val>
                                            </p:tav>
                                          </p:tavLst>
                                        </p:anim>
                                        <p:anim calcmode="lin" valueType="num">
                                          <p:cBhvr>
                                            <p:cTn id="60" dur="500" fill="hold"/>
                                            <p:tgtEl>
                                              <p:spTgt spid="38"/>
                                            </p:tgtEl>
                                            <p:attrNameLst>
                                              <p:attrName>ppt_h</p:attrName>
                                            </p:attrNameLst>
                                          </p:cBhvr>
                                          <p:tavLst>
                                            <p:tav tm="0">
                                              <p:val>
                                                <p:fltVal val="0"/>
                                              </p:val>
                                            </p:tav>
                                            <p:tav tm="100000">
                                              <p:val>
                                                <p:strVal val="#ppt_h"/>
                                              </p:val>
                                            </p:tav>
                                          </p:tavLst>
                                        </p:anim>
                                        <p:anim calcmode="lin" valueType="num">
                                          <p:cBhvr>
                                            <p:cTn id="61" dur="500" fill="hold"/>
                                            <p:tgtEl>
                                              <p:spTgt spid="38"/>
                                            </p:tgtEl>
                                            <p:attrNameLst>
                                              <p:attrName>ppt_x</p:attrName>
                                            </p:attrNameLst>
                                          </p:cBhvr>
                                          <p:tavLst>
                                            <p:tav tm="0">
                                              <p:val>
                                                <p:fltVal val="0.5"/>
                                              </p:val>
                                            </p:tav>
                                            <p:tav tm="100000">
                                              <p:val>
                                                <p:strVal val="#ppt_x"/>
                                              </p:val>
                                            </p:tav>
                                          </p:tavLst>
                                        </p:anim>
                                        <p:anim calcmode="lin" valueType="num">
                                          <p:cBhvr>
                                            <p:cTn id="62" dur="500" fill="hold"/>
                                            <p:tgtEl>
                                              <p:spTgt spid="38"/>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 calcmode="lin" valueType="num">
                                          <p:cBhvr>
                                            <p:cTn id="67" dur="500" fill="hold"/>
                                            <p:tgtEl>
                                              <p:spTgt spid="41"/>
                                            </p:tgtEl>
                                            <p:attrNameLst>
                                              <p:attrName>ppt_x</p:attrName>
                                            </p:attrNameLst>
                                          </p:cBhvr>
                                          <p:tavLst>
                                            <p:tav tm="0">
                                              <p:val>
                                                <p:fltVal val="0.5"/>
                                              </p:val>
                                            </p:tav>
                                            <p:tav tm="100000">
                                              <p:val>
                                                <p:strVal val="#ppt_x"/>
                                              </p:val>
                                            </p:tav>
                                          </p:tavLst>
                                        </p:anim>
                                        <p:anim calcmode="lin" valueType="num">
                                          <p:cBhvr>
                                            <p:cTn id="68" dur="500" fill="hold"/>
                                            <p:tgtEl>
                                              <p:spTgt spid="41"/>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4"/>
                                            </p:tgtEl>
                                            <p:attrNameLst>
                                              <p:attrName>style.visibility</p:attrName>
                                            </p:attrNameLst>
                                          </p:cBhvr>
                                          <p:to>
                                            <p:strVal val="visible"/>
                                          </p:to>
                                        </p:set>
                                        <p:anim calcmode="lin" valueType="num">
                                          <p:cBhvr>
                                            <p:cTn id="71" dur="500" fill="hold"/>
                                            <p:tgtEl>
                                              <p:spTgt spid="44"/>
                                            </p:tgtEl>
                                            <p:attrNameLst>
                                              <p:attrName>ppt_w</p:attrName>
                                            </p:attrNameLst>
                                          </p:cBhvr>
                                          <p:tavLst>
                                            <p:tav tm="0">
                                              <p:val>
                                                <p:fltVal val="0"/>
                                              </p:val>
                                            </p:tav>
                                            <p:tav tm="100000">
                                              <p:val>
                                                <p:strVal val="#ppt_w"/>
                                              </p:val>
                                            </p:tav>
                                          </p:tavLst>
                                        </p:anim>
                                        <p:anim calcmode="lin" valueType="num">
                                          <p:cBhvr>
                                            <p:cTn id="72" dur="500" fill="hold"/>
                                            <p:tgtEl>
                                              <p:spTgt spid="44"/>
                                            </p:tgtEl>
                                            <p:attrNameLst>
                                              <p:attrName>ppt_h</p:attrName>
                                            </p:attrNameLst>
                                          </p:cBhvr>
                                          <p:tavLst>
                                            <p:tav tm="0">
                                              <p:val>
                                                <p:fltVal val="0"/>
                                              </p:val>
                                            </p:tav>
                                            <p:tav tm="100000">
                                              <p:val>
                                                <p:strVal val="#ppt_h"/>
                                              </p:val>
                                            </p:tav>
                                          </p:tavLst>
                                        </p:anim>
                                        <p:anim calcmode="lin" valueType="num">
                                          <p:cBhvr>
                                            <p:cTn id="73" dur="500" fill="hold"/>
                                            <p:tgtEl>
                                              <p:spTgt spid="44"/>
                                            </p:tgtEl>
                                            <p:attrNameLst>
                                              <p:attrName>ppt_x</p:attrName>
                                            </p:attrNameLst>
                                          </p:cBhvr>
                                          <p:tavLst>
                                            <p:tav tm="0">
                                              <p:val>
                                                <p:fltVal val="0.5"/>
                                              </p:val>
                                            </p:tav>
                                            <p:tav tm="100000">
                                              <p:val>
                                                <p:strVal val="#ppt_x"/>
                                              </p:val>
                                            </p:tav>
                                          </p:tavLst>
                                        </p:anim>
                                        <p:anim calcmode="lin" valueType="num">
                                          <p:cBhvr>
                                            <p:cTn id="74" dur="500" fill="hold"/>
                                            <p:tgtEl>
                                              <p:spTgt spid="44"/>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anim calcmode="lin" valueType="num">
                                          <p:cBhvr>
                                            <p:cTn id="79" dur="500" fill="hold"/>
                                            <p:tgtEl>
                                              <p:spTgt spid="47"/>
                                            </p:tgtEl>
                                            <p:attrNameLst>
                                              <p:attrName>ppt_x</p:attrName>
                                            </p:attrNameLst>
                                          </p:cBhvr>
                                          <p:tavLst>
                                            <p:tav tm="0">
                                              <p:val>
                                                <p:fltVal val="0.5"/>
                                              </p:val>
                                            </p:tav>
                                            <p:tav tm="100000">
                                              <p:val>
                                                <p:strVal val="#ppt_x"/>
                                              </p:val>
                                            </p:tav>
                                          </p:tavLst>
                                        </p:anim>
                                        <p:anim calcmode="lin" valueType="num">
                                          <p:cBhvr>
                                            <p:cTn id="80" dur="500" fill="hold"/>
                                            <p:tgtEl>
                                              <p:spTgt spid="47"/>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50"/>
                                            </p:tgtEl>
                                            <p:attrNameLst>
                                              <p:attrName>style.visibility</p:attrName>
                                            </p:attrNameLst>
                                          </p:cBhvr>
                                          <p:to>
                                            <p:strVal val="visible"/>
                                          </p:to>
                                        </p:set>
                                        <p:anim calcmode="lin" valueType="num">
                                          <p:cBhvr>
                                            <p:cTn id="83" dur="500" fill="hold"/>
                                            <p:tgtEl>
                                              <p:spTgt spid="50"/>
                                            </p:tgtEl>
                                            <p:attrNameLst>
                                              <p:attrName>ppt_w</p:attrName>
                                            </p:attrNameLst>
                                          </p:cBhvr>
                                          <p:tavLst>
                                            <p:tav tm="0">
                                              <p:val>
                                                <p:fltVal val="0"/>
                                              </p:val>
                                            </p:tav>
                                            <p:tav tm="100000">
                                              <p:val>
                                                <p:strVal val="#ppt_w"/>
                                              </p:val>
                                            </p:tav>
                                          </p:tavLst>
                                        </p:anim>
                                        <p:anim calcmode="lin" valueType="num">
                                          <p:cBhvr>
                                            <p:cTn id="84" dur="500" fill="hold"/>
                                            <p:tgtEl>
                                              <p:spTgt spid="50"/>
                                            </p:tgtEl>
                                            <p:attrNameLst>
                                              <p:attrName>ppt_h</p:attrName>
                                            </p:attrNameLst>
                                          </p:cBhvr>
                                          <p:tavLst>
                                            <p:tav tm="0">
                                              <p:val>
                                                <p:fltVal val="0"/>
                                              </p:val>
                                            </p:tav>
                                            <p:tav tm="100000">
                                              <p:val>
                                                <p:strVal val="#ppt_h"/>
                                              </p:val>
                                            </p:tav>
                                          </p:tavLst>
                                        </p:anim>
                                        <p:anim calcmode="lin" valueType="num">
                                          <p:cBhvr>
                                            <p:cTn id="85" dur="500" fill="hold"/>
                                            <p:tgtEl>
                                              <p:spTgt spid="50"/>
                                            </p:tgtEl>
                                            <p:attrNameLst>
                                              <p:attrName>ppt_x</p:attrName>
                                            </p:attrNameLst>
                                          </p:cBhvr>
                                          <p:tavLst>
                                            <p:tav tm="0">
                                              <p:val>
                                                <p:fltVal val="0.5"/>
                                              </p:val>
                                            </p:tav>
                                            <p:tav tm="100000">
                                              <p:val>
                                                <p:strVal val="#ppt_x"/>
                                              </p:val>
                                            </p:tav>
                                          </p:tavLst>
                                        </p:anim>
                                        <p:anim calcmode="lin" valueType="num">
                                          <p:cBhvr>
                                            <p:cTn id="86" dur="500" fill="hold"/>
                                            <p:tgtEl>
                                              <p:spTgt spid="50"/>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 calcmode="lin" valueType="num">
                                          <p:cBhvr>
                                            <p:cTn id="91" dur="500" fill="hold"/>
                                            <p:tgtEl>
                                              <p:spTgt spid="53"/>
                                            </p:tgtEl>
                                            <p:attrNameLst>
                                              <p:attrName>ppt_x</p:attrName>
                                            </p:attrNameLst>
                                          </p:cBhvr>
                                          <p:tavLst>
                                            <p:tav tm="0">
                                              <p:val>
                                                <p:fltVal val="0.5"/>
                                              </p:val>
                                            </p:tav>
                                            <p:tav tm="100000">
                                              <p:val>
                                                <p:strVal val="#ppt_x"/>
                                              </p:val>
                                            </p:tav>
                                          </p:tavLst>
                                        </p:anim>
                                        <p:anim calcmode="lin" valueType="num">
                                          <p:cBhvr>
                                            <p:cTn id="92" dur="500" fill="hold"/>
                                            <p:tgtEl>
                                              <p:spTgt spid="53"/>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6"/>
                                            </p:tgtEl>
                                            <p:attrNameLst>
                                              <p:attrName>style.visibility</p:attrName>
                                            </p:attrNameLst>
                                          </p:cBhvr>
                                          <p:to>
                                            <p:strVal val="visible"/>
                                          </p:to>
                                        </p:set>
                                        <p:anim calcmode="lin" valueType="num">
                                          <p:cBhvr>
                                            <p:cTn id="95" dur="500" fill="hold"/>
                                            <p:tgtEl>
                                              <p:spTgt spid="56"/>
                                            </p:tgtEl>
                                            <p:attrNameLst>
                                              <p:attrName>ppt_w</p:attrName>
                                            </p:attrNameLst>
                                          </p:cBhvr>
                                          <p:tavLst>
                                            <p:tav tm="0">
                                              <p:val>
                                                <p:fltVal val="0"/>
                                              </p:val>
                                            </p:tav>
                                            <p:tav tm="100000">
                                              <p:val>
                                                <p:strVal val="#ppt_w"/>
                                              </p:val>
                                            </p:tav>
                                          </p:tavLst>
                                        </p:anim>
                                        <p:anim calcmode="lin" valueType="num">
                                          <p:cBhvr>
                                            <p:cTn id="96" dur="500" fill="hold"/>
                                            <p:tgtEl>
                                              <p:spTgt spid="56"/>
                                            </p:tgtEl>
                                            <p:attrNameLst>
                                              <p:attrName>ppt_h</p:attrName>
                                            </p:attrNameLst>
                                          </p:cBhvr>
                                          <p:tavLst>
                                            <p:tav tm="0">
                                              <p:val>
                                                <p:fltVal val="0"/>
                                              </p:val>
                                            </p:tav>
                                            <p:tav tm="100000">
                                              <p:val>
                                                <p:strVal val="#ppt_h"/>
                                              </p:val>
                                            </p:tav>
                                          </p:tavLst>
                                        </p:anim>
                                        <p:anim calcmode="lin" valueType="num">
                                          <p:cBhvr>
                                            <p:cTn id="97" dur="500" fill="hold"/>
                                            <p:tgtEl>
                                              <p:spTgt spid="56"/>
                                            </p:tgtEl>
                                            <p:attrNameLst>
                                              <p:attrName>ppt_x</p:attrName>
                                            </p:attrNameLst>
                                          </p:cBhvr>
                                          <p:tavLst>
                                            <p:tav tm="0">
                                              <p:val>
                                                <p:fltVal val="0.5"/>
                                              </p:val>
                                            </p:tav>
                                            <p:tav tm="100000">
                                              <p:val>
                                                <p:strVal val="#ppt_x"/>
                                              </p:val>
                                            </p:tav>
                                          </p:tavLst>
                                        </p:anim>
                                        <p:anim calcmode="lin" valueType="num">
                                          <p:cBhvr>
                                            <p:cTn id="98" dur="500" fill="hold"/>
                                            <p:tgtEl>
                                              <p:spTgt spid="56"/>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9"/>
                                            </p:tgtEl>
                                            <p:attrNameLst>
                                              <p:attrName>style.visibility</p:attrName>
                                            </p:attrNameLst>
                                          </p:cBhvr>
                                          <p:to>
                                            <p:strVal val="visible"/>
                                          </p:to>
                                        </p:set>
                                        <p:anim calcmode="lin" valueType="num">
                                          <p:cBhvr>
                                            <p:cTn id="101" dur="500" fill="hold"/>
                                            <p:tgtEl>
                                              <p:spTgt spid="59"/>
                                            </p:tgtEl>
                                            <p:attrNameLst>
                                              <p:attrName>ppt_w</p:attrName>
                                            </p:attrNameLst>
                                          </p:cBhvr>
                                          <p:tavLst>
                                            <p:tav tm="0">
                                              <p:val>
                                                <p:fltVal val="0"/>
                                              </p:val>
                                            </p:tav>
                                            <p:tav tm="100000">
                                              <p:val>
                                                <p:strVal val="#ppt_w"/>
                                              </p:val>
                                            </p:tav>
                                          </p:tavLst>
                                        </p:anim>
                                        <p:anim calcmode="lin" valueType="num">
                                          <p:cBhvr>
                                            <p:cTn id="102" dur="500" fill="hold"/>
                                            <p:tgtEl>
                                              <p:spTgt spid="59"/>
                                            </p:tgtEl>
                                            <p:attrNameLst>
                                              <p:attrName>ppt_h</p:attrName>
                                            </p:attrNameLst>
                                          </p:cBhvr>
                                          <p:tavLst>
                                            <p:tav tm="0">
                                              <p:val>
                                                <p:fltVal val="0"/>
                                              </p:val>
                                            </p:tav>
                                            <p:tav tm="100000">
                                              <p:val>
                                                <p:strVal val="#ppt_h"/>
                                              </p:val>
                                            </p:tav>
                                          </p:tavLst>
                                        </p:anim>
                                        <p:anim calcmode="lin" valueType="num">
                                          <p:cBhvr>
                                            <p:cTn id="103" dur="500" fill="hold"/>
                                            <p:tgtEl>
                                              <p:spTgt spid="59"/>
                                            </p:tgtEl>
                                            <p:attrNameLst>
                                              <p:attrName>ppt_x</p:attrName>
                                            </p:attrNameLst>
                                          </p:cBhvr>
                                          <p:tavLst>
                                            <p:tav tm="0">
                                              <p:val>
                                                <p:fltVal val="0.5"/>
                                              </p:val>
                                            </p:tav>
                                            <p:tav tm="100000">
                                              <p:val>
                                                <p:strVal val="#ppt_x"/>
                                              </p:val>
                                            </p:tav>
                                          </p:tavLst>
                                        </p:anim>
                                        <p:anim calcmode="lin" valueType="num">
                                          <p:cBhvr>
                                            <p:cTn id="104" dur="500" fill="hold"/>
                                            <p:tgtEl>
                                              <p:spTgt spid="59"/>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500" fill="hold"/>
                                            <p:tgtEl>
                                              <p:spTgt spid="62"/>
                                            </p:tgtEl>
                                            <p:attrNameLst>
                                              <p:attrName>ppt_w</p:attrName>
                                            </p:attrNameLst>
                                          </p:cBhvr>
                                          <p:tavLst>
                                            <p:tav tm="0">
                                              <p:val>
                                                <p:fltVal val="0"/>
                                              </p:val>
                                            </p:tav>
                                            <p:tav tm="100000">
                                              <p:val>
                                                <p:strVal val="#ppt_w"/>
                                              </p:val>
                                            </p:tav>
                                          </p:tavLst>
                                        </p:anim>
                                        <p:anim calcmode="lin" valueType="num">
                                          <p:cBhvr>
                                            <p:cTn id="108" dur="500" fill="hold"/>
                                            <p:tgtEl>
                                              <p:spTgt spid="62"/>
                                            </p:tgtEl>
                                            <p:attrNameLst>
                                              <p:attrName>ppt_h</p:attrName>
                                            </p:attrNameLst>
                                          </p:cBhvr>
                                          <p:tavLst>
                                            <p:tav tm="0">
                                              <p:val>
                                                <p:fltVal val="0"/>
                                              </p:val>
                                            </p:tav>
                                            <p:tav tm="100000">
                                              <p:val>
                                                <p:strVal val="#ppt_h"/>
                                              </p:val>
                                            </p:tav>
                                          </p:tavLst>
                                        </p:anim>
                                        <p:anim calcmode="lin" valueType="num">
                                          <p:cBhvr>
                                            <p:cTn id="109" dur="500" fill="hold"/>
                                            <p:tgtEl>
                                              <p:spTgt spid="62"/>
                                            </p:tgtEl>
                                            <p:attrNameLst>
                                              <p:attrName>ppt_x</p:attrName>
                                            </p:attrNameLst>
                                          </p:cBhvr>
                                          <p:tavLst>
                                            <p:tav tm="0">
                                              <p:val>
                                                <p:fltVal val="0.5"/>
                                              </p:val>
                                            </p:tav>
                                            <p:tav tm="100000">
                                              <p:val>
                                                <p:strVal val="#ppt_x"/>
                                              </p:val>
                                            </p:tav>
                                          </p:tavLst>
                                        </p:anim>
                                        <p:anim calcmode="lin" valueType="num">
                                          <p:cBhvr>
                                            <p:cTn id="110" dur="500" fill="hold"/>
                                            <p:tgtEl>
                                              <p:spTgt spid="62"/>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5"/>
                                            </p:tgtEl>
                                            <p:attrNameLst>
                                              <p:attrName>style.visibility</p:attrName>
                                            </p:attrNameLst>
                                          </p:cBhvr>
                                          <p:to>
                                            <p:strVal val="visible"/>
                                          </p:to>
                                        </p:set>
                                        <p:anim calcmode="lin" valueType="num">
                                          <p:cBhvr>
                                            <p:cTn id="113" dur="500" fill="hold"/>
                                            <p:tgtEl>
                                              <p:spTgt spid="65"/>
                                            </p:tgtEl>
                                            <p:attrNameLst>
                                              <p:attrName>ppt_w</p:attrName>
                                            </p:attrNameLst>
                                          </p:cBhvr>
                                          <p:tavLst>
                                            <p:tav tm="0">
                                              <p:val>
                                                <p:fltVal val="0"/>
                                              </p:val>
                                            </p:tav>
                                            <p:tav tm="100000">
                                              <p:val>
                                                <p:strVal val="#ppt_w"/>
                                              </p:val>
                                            </p:tav>
                                          </p:tavLst>
                                        </p:anim>
                                        <p:anim calcmode="lin" valueType="num">
                                          <p:cBhvr>
                                            <p:cTn id="114" dur="500" fill="hold"/>
                                            <p:tgtEl>
                                              <p:spTgt spid="65"/>
                                            </p:tgtEl>
                                            <p:attrNameLst>
                                              <p:attrName>ppt_h</p:attrName>
                                            </p:attrNameLst>
                                          </p:cBhvr>
                                          <p:tavLst>
                                            <p:tav tm="0">
                                              <p:val>
                                                <p:fltVal val="0"/>
                                              </p:val>
                                            </p:tav>
                                            <p:tav tm="100000">
                                              <p:val>
                                                <p:strVal val="#ppt_h"/>
                                              </p:val>
                                            </p:tav>
                                          </p:tavLst>
                                        </p:anim>
                                        <p:anim calcmode="lin" valueType="num">
                                          <p:cBhvr>
                                            <p:cTn id="115" dur="500" fill="hold"/>
                                            <p:tgtEl>
                                              <p:spTgt spid="65"/>
                                            </p:tgtEl>
                                            <p:attrNameLst>
                                              <p:attrName>ppt_x</p:attrName>
                                            </p:attrNameLst>
                                          </p:cBhvr>
                                          <p:tavLst>
                                            <p:tav tm="0">
                                              <p:val>
                                                <p:fltVal val="0.5"/>
                                              </p:val>
                                            </p:tav>
                                            <p:tav tm="100000">
                                              <p:val>
                                                <p:strVal val="#ppt_x"/>
                                              </p:val>
                                            </p:tav>
                                          </p:tavLst>
                                        </p:anim>
                                        <p:anim calcmode="lin" valueType="num">
                                          <p:cBhvr>
                                            <p:cTn id="116" dur="500" fill="hold"/>
                                            <p:tgtEl>
                                              <p:spTgt spid="65"/>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8"/>
                                            </p:tgtEl>
                                            <p:attrNameLst>
                                              <p:attrName>style.visibility</p:attrName>
                                            </p:attrNameLst>
                                          </p:cBhvr>
                                          <p:to>
                                            <p:strVal val="visible"/>
                                          </p:to>
                                        </p:set>
                                        <p:anim calcmode="lin" valueType="num">
                                          <p:cBhvr>
                                            <p:cTn id="119" dur="500" fill="hold"/>
                                            <p:tgtEl>
                                              <p:spTgt spid="68"/>
                                            </p:tgtEl>
                                            <p:attrNameLst>
                                              <p:attrName>ppt_w</p:attrName>
                                            </p:attrNameLst>
                                          </p:cBhvr>
                                          <p:tavLst>
                                            <p:tav tm="0">
                                              <p:val>
                                                <p:fltVal val="0"/>
                                              </p:val>
                                            </p:tav>
                                            <p:tav tm="100000">
                                              <p:val>
                                                <p:strVal val="#ppt_w"/>
                                              </p:val>
                                            </p:tav>
                                          </p:tavLst>
                                        </p:anim>
                                        <p:anim calcmode="lin" valueType="num">
                                          <p:cBhvr>
                                            <p:cTn id="120" dur="500" fill="hold"/>
                                            <p:tgtEl>
                                              <p:spTgt spid="68"/>
                                            </p:tgtEl>
                                            <p:attrNameLst>
                                              <p:attrName>ppt_h</p:attrName>
                                            </p:attrNameLst>
                                          </p:cBhvr>
                                          <p:tavLst>
                                            <p:tav tm="0">
                                              <p:val>
                                                <p:fltVal val="0"/>
                                              </p:val>
                                            </p:tav>
                                            <p:tav tm="100000">
                                              <p:val>
                                                <p:strVal val="#ppt_h"/>
                                              </p:val>
                                            </p:tav>
                                          </p:tavLst>
                                        </p:anim>
                                        <p:anim calcmode="lin" valueType="num">
                                          <p:cBhvr>
                                            <p:cTn id="121" dur="500" fill="hold"/>
                                            <p:tgtEl>
                                              <p:spTgt spid="68"/>
                                            </p:tgtEl>
                                            <p:attrNameLst>
                                              <p:attrName>ppt_x</p:attrName>
                                            </p:attrNameLst>
                                          </p:cBhvr>
                                          <p:tavLst>
                                            <p:tav tm="0">
                                              <p:val>
                                                <p:fltVal val="0.5"/>
                                              </p:val>
                                            </p:tav>
                                            <p:tav tm="100000">
                                              <p:val>
                                                <p:strVal val="#ppt_x"/>
                                              </p:val>
                                            </p:tav>
                                          </p:tavLst>
                                        </p:anim>
                                        <p:anim calcmode="lin" valueType="num">
                                          <p:cBhvr>
                                            <p:cTn id="122" dur="500" fill="hold"/>
                                            <p:tgtEl>
                                              <p:spTgt spid="68"/>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71"/>
                                            </p:tgtEl>
                                            <p:attrNameLst>
                                              <p:attrName>style.visibility</p:attrName>
                                            </p:attrNameLst>
                                          </p:cBhvr>
                                          <p:to>
                                            <p:strVal val="visible"/>
                                          </p:to>
                                        </p:set>
                                        <p:anim calcmode="lin" valueType="num">
                                          <p:cBhvr>
                                            <p:cTn id="125" dur="500" fill="hold"/>
                                            <p:tgtEl>
                                              <p:spTgt spid="71"/>
                                            </p:tgtEl>
                                            <p:attrNameLst>
                                              <p:attrName>ppt_w</p:attrName>
                                            </p:attrNameLst>
                                          </p:cBhvr>
                                          <p:tavLst>
                                            <p:tav tm="0">
                                              <p:val>
                                                <p:fltVal val="0"/>
                                              </p:val>
                                            </p:tav>
                                            <p:tav tm="100000">
                                              <p:val>
                                                <p:strVal val="#ppt_w"/>
                                              </p:val>
                                            </p:tav>
                                          </p:tavLst>
                                        </p:anim>
                                        <p:anim calcmode="lin" valueType="num">
                                          <p:cBhvr>
                                            <p:cTn id="126" dur="500" fill="hold"/>
                                            <p:tgtEl>
                                              <p:spTgt spid="71"/>
                                            </p:tgtEl>
                                            <p:attrNameLst>
                                              <p:attrName>ppt_h</p:attrName>
                                            </p:attrNameLst>
                                          </p:cBhvr>
                                          <p:tavLst>
                                            <p:tav tm="0">
                                              <p:val>
                                                <p:fltVal val="0"/>
                                              </p:val>
                                            </p:tav>
                                            <p:tav tm="100000">
                                              <p:val>
                                                <p:strVal val="#ppt_h"/>
                                              </p:val>
                                            </p:tav>
                                          </p:tavLst>
                                        </p:anim>
                                        <p:anim calcmode="lin" valueType="num">
                                          <p:cBhvr>
                                            <p:cTn id="127" dur="500" fill="hold"/>
                                            <p:tgtEl>
                                              <p:spTgt spid="71"/>
                                            </p:tgtEl>
                                            <p:attrNameLst>
                                              <p:attrName>ppt_x</p:attrName>
                                            </p:attrNameLst>
                                          </p:cBhvr>
                                          <p:tavLst>
                                            <p:tav tm="0">
                                              <p:val>
                                                <p:fltVal val="0.5"/>
                                              </p:val>
                                            </p:tav>
                                            <p:tav tm="100000">
                                              <p:val>
                                                <p:strVal val="#ppt_x"/>
                                              </p:val>
                                            </p:tav>
                                          </p:tavLst>
                                        </p:anim>
                                        <p:anim calcmode="lin" valueType="num">
                                          <p:cBhvr>
                                            <p:cTn id="128" dur="500" fill="hold"/>
                                            <p:tgtEl>
                                              <p:spTgt spid="71"/>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4"/>
                                            </p:tgtEl>
                                            <p:attrNameLst>
                                              <p:attrName>style.visibility</p:attrName>
                                            </p:attrNameLst>
                                          </p:cBhvr>
                                          <p:to>
                                            <p:strVal val="visible"/>
                                          </p:to>
                                        </p:set>
                                        <p:anim calcmode="lin" valueType="num">
                                          <p:cBhvr>
                                            <p:cTn id="131" dur="500" fill="hold"/>
                                            <p:tgtEl>
                                              <p:spTgt spid="74"/>
                                            </p:tgtEl>
                                            <p:attrNameLst>
                                              <p:attrName>ppt_w</p:attrName>
                                            </p:attrNameLst>
                                          </p:cBhvr>
                                          <p:tavLst>
                                            <p:tav tm="0">
                                              <p:val>
                                                <p:fltVal val="0"/>
                                              </p:val>
                                            </p:tav>
                                            <p:tav tm="100000">
                                              <p:val>
                                                <p:strVal val="#ppt_w"/>
                                              </p:val>
                                            </p:tav>
                                          </p:tavLst>
                                        </p:anim>
                                        <p:anim calcmode="lin" valueType="num">
                                          <p:cBhvr>
                                            <p:cTn id="132" dur="500" fill="hold"/>
                                            <p:tgtEl>
                                              <p:spTgt spid="74"/>
                                            </p:tgtEl>
                                            <p:attrNameLst>
                                              <p:attrName>ppt_h</p:attrName>
                                            </p:attrNameLst>
                                          </p:cBhvr>
                                          <p:tavLst>
                                            <p:tav tm="0">
                                              <p:val>
                                                <p:fltVal val="0"/>
                                              </p:val>
                                            </p:tav>
                                            <p:tav tm="100000">
                                              <p:val>
                                                <p:strVal val="#ppt_h"/>
                                              </p:val>
                                            </p:tav>
                                          </p:tavLst>
                                        </p:anim>
                                        <p:anim calcmode="lin" valueType="num">
                                          <p:cBhvr>
                                            <p:cTn id="133" dur="500" fill="hold"/>
                                            <p:tgtEl>
                                              <p:spTgt spid="74"/>
                                            </p:tgtEl>
                                            <p:attrNameLst>
                                              <p:attrName>ppt_x</p:attrName>
                                            </p:attrNameLst>
                                          </p:cBhvr>
                                          <p:tavLst>
                                            <p:tav tm="0">
                                              <p:val>
                                                <p:fltVal val="0.5"/>
                                              </p:val>
                                            </p:tav>
                                            <p:tav tm="100000">
                                              <p:val>
                                                <p:strVal val="#ppt_x"/>
                                              </p:val>
                                            </p:tav>
                                          </p:tavLst>
                                        </p:anim>
                                        <p:anim calcmode="lin" valueType="num">
                                          <p:cBhvr>
                                            <p:cTn id="134" dur="500" fill="hold"/>
                                            <p:tgtEl>
                                              <p:spTgt spid="74"/>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8"/>
                                            </p:tgtEl>
                                          </p:cBhvr>
                                        </p:animEffect>
                                        <p:animScale>
                                          <p:cBhvr>
                                            <p:cTn id="137" dur="250" autoRev="1" fill="hold"/>
                                            <p:tgtEl>
                                              <p:spTgt spid="38"/>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9"/>
                                            </p:tgtEl>
                                          </p:cBhvr>
                                        </p:animEffect>
                                        <p:animScale>
                                          <p:cBhvr>
                                            <p:cTn id="140" dur="250" autoRev="1" fill="hold"/>
                                            <p:tgtEl>
                                              <p:spTgt spid="59"/>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5"/>
                                            </p:tgtEl>
                                          </p:cBhvr>
                                        </p:animEffect>
                                        <p:animScale>
                                          <p:cBhvr>
                                            <p:cTn id="143" dur="250" autoRev="1" fill="hold"/>
                                            <p:tgtEl>
                                              <p:spTgt spid="65"/>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8"/>
                                            </p:tgtEl>
                                          </p:cBhvr>
                                        </p:animEffect>
                                        <p:animScale>
                                          <p:cBhvr>
                                            <p:cTn id="146" dur="250" autoRev="1" fill="hold"/>
                                            <p:tgtEl>
                                              <p:spTgt spid="68"/>
                                            </p:tgtEl>
                                          </p:cBhvr>
                                          <p:by x="105000" y="105000"/>
                                        </p:animScale>
                                      </p:childTnLst>
                                    </p:cTn>
                                  </p:par>
                                </p:childTnLst>
                              </p:cTn>
                            </p:par>
                            <p:par>
                              <p:cTn id="147" fill="hold">
                                <p:stCondLst>
                                  <p:cond delay="7310"/>
                                </p:stCondLst>
                                <p:childTnLst>
                                  <p:par>
                                    <p:cTn id="148" presetID="10" presetClass="entr" presetSubtype="0" fill="hold" grpId="0"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32" grpId="0"/>
          <p:bldP spid="33" grpId="0"/>
          <p:bldP spid="34" grpId="0"/>
          <p:bldP spid="35" grpId="0"/>
          <p:bldP spid="36" grpId="0"/>
          <p:bldP spid="37" grpId="0"/>
          <p:bldP spid="7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1500" fill="hold"/>
                                            <p:tgtEl>
                                              <p:spTgt spid="16"/>
                                            </p:tgtEl>
                                            <p:attrNameLst>
                                              <p:attrName>ppt_x</p:attrName>
                                            </p:attrNameLst>
                                          </p:cBhvr>
                                          <p:tavLst>
                                            <p:tav tm="0">
                                              <p:val>
                                                <p:strVal val="0-#ppt_w/2"/>
                                              </p:val>
                                            </p:tav>
                                            <p:tav tm="100000">
                                              <p:val>
                                                <p:strVal val="#ppt_x"/>
                                              </p:val>
                                            </p:tav>
                                          </p:tavLst>
                                        </p:anim>
                                        <p:anim calcmode="lin" valueType="num">
                                          <p:cBhvr additive="base">
                                            <p:cTn id="15" dur="1500" fill="hold"/>
                                            <p:tgtEl>
                                              <p:spTgt spid="16"/>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ppt_x"/>
                                              </p:val>
                                            </p:tav>
                                            <p:tav tm="100000">
                                              <p:val>
                                                <p:strVal val="#ppt_x"/>
                                              </p:val>
                                            </p:tav>
                                          </p:tavLst>
                                        </p:anim>
                                        <p:anim calcmode="lin" valueType="num">
                                          <p:cBhvr additive="base">
                                            <p:cTn id="55" dur="500" fill="hold"/>
                                            <p:tgtEl>
                                              <p:spTgt spid="37"/>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23" presetClass="entr" presetSubtype="528"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500" fill="hold"/>
                                            <p:tgtEl>
                                              <p:spTgt spid="38"/>
                                            </p:tgtEl>
                                            <p:attrNameLst>
                                              <p:attrName>ppt_w</p:attrName>
                                            </p:attrNameLst>
                                          </p:cBhvr>
                                          <p:tavLst>
                                            <p:tav tm="0">
                                              <p:val>
                                                <p:fltVal val="0"/>
                                              </p:val>
                                            </p:tav>
                                            <p:tav tm="100000">
                                              <p:val>
                                                <p:strVal val="#ppt_w"/>
                                              </p:val>
                                            </p:tav>
                                          </p:tavLst>
                                        </p:anim>
                                        <p:anim calcmode="lin" valueType="num">
                                          <p:cBhvr>
                                            <p:cTn id="60" dur="500" fill="hold"/>
                                            <p:tgtEl>
                                              <p:spTgt spid="38"/>
                                            </p:tgtEl>
                                            <p:attrNameLst>
                                              <p:attrName>ppt_h</p:attrName>
                                            </p:attrNameLst>
                                          </p:cBhvr>
                                          <p:tavLst>
                                            <p:tav tm="0">
                                              <p:val>
                                                <p:fltVal val="0"/>
                                              </p:val>
                                            </p:tav>
                                            <p:tav tm="100000">
                                              <p:val>
                                                <p:strVal val="#ppt_h"/>
                                              </p:val>
                                            </p:tav>
                                          </p:tavLst>
                                        </p:anim>
                                        <p:anim calcmode="lin" valueType="num">
                                          <p:cBhvr>
                                            <p:cTn id="61" dur="500" fill="hold"/>
                                            <p:tgtEl>
                                              <p:spTgt spid="38"/>
                                            </p:tgtEl>
                                            <p:attrNameLst>
                                              <p:attrName>ppt_x</p:attrName>
                                            </p:attrNameLst>
                                          </p:cBhvr>
                                          <p:tavLst>
                                            <p:tav tm="0">
                                              <p:val>
                                                <p:fltVal val="0.5"/>
                                              </p:val>
                                            </p:tav>
                                            <p:tav tm="100000">
                                              <p:val>
                                                <p:strVal val="#ppt_x"/>
                                              </p:val>
                                            </p:tav>
                                          </p:tavLst>
                                        </p:anim>
                                        <p:anim calcmode="lin" valueType="num">
                                          <p:cBhvr>
                                            <p:cTn id="62" dur="500" fill="hold"/>
                                            <p:tgtEl>
                                              <p:spTgt spid="38"/>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 calcmode="lin" valueType="num">
                                          <p:cBhvr>
                                            <p:cTn id="67" dur="500" fill="hold"/>
                                            <p:tgtEl>
                                              <p:spTgt spid="41"/>
                                            </p:tgtEl>
                                            <p:attrNameLst>
                                              <p:attrName>ppt_x</p:attrName>
                                            </p:attrNameLst>
                                          </p:cBhvr>
                                          <p:tavLst>
                                            <p:tav tm="0">
                                              <p:val>
                                                <p:fltVal val="0.5"/>
                                              </p:val>
                                            </p:tav>
                                            <p:tav tm="100000">
                                              <p:val>
                                                <p:strVal val="#ppt_x"/>
                                              </p:val>
                                            </p:tav>
                                          </p:tavLst>
                                        </p:anim>
                                        <p:anim calcmode="lin" valueType="num">
                                          <p:cBhvr>
                                            <p:cTn id="68" dur="500" fill="hold"/>
                                            <p:tgtEl>
                                              <p:spTgt spid="41"/>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4"/>
                                            </p:tgtEl>
                                            <p:attrNameLst>
                                              <p:attrName>style.visibility</p:attrName>
                                            </p:attrNameLst>
                                          </p:cBhvr>
                                          <p:to>
                                            <p:strVal val="visible"/>
                                          </p:to>
                                        </p:set>
                                        <p:anim calcmode="lin" valueType="num">
                                          <p:cBhvr>
                                            <p:cTn id="71" dur="500" fill="hold"/>
                                            <p:tgtEl>
                                              <p:spTgt spid="44"/>
                                            </p:tgtEl>
                                            <p:attrNameLst>
                                              <p:attrName>ppt_w</p:attrName>
                                            </p:attrNameLst>
                                          </p:cBhvr>
                                          <p:tavLst>
                                            <p:tav tm="0">
                                              <p:val>
                                                <p:fltVal val="0"/>
                                              </p:val>
                                            </p:tav>
                                            <p:tav tm="100000">
                                              <p:val>
                                                <p:strVal val="#ppt_w"/>
                                              </p:val>
                                            </p:tav>
                                          </p:tavLst>
                                        </p:anim>
                                        <p:anim calcmode="lin" valueType="num">
                                          <p:cBhvr>
                                            <p:cTn id="72" dur="500" fill="hold"/>
                                            <p:tgtEl>
                                              <p:spTgt spid="44"/>
                                            </p:tgtEl>
                                            <p:attrNameLst>
                                              <p:attrName>ppt_h</p:attrName>
                                            </p:attrNameLst>
                                          </p:cBhvr>
                                          <p:tavLst>
                                            <p:tav tm="0">
                                              <p:val>
                                                <p:fltVal val="0"/>
                                              </p:val>
                                            </p:tav>
                                            <p:tav tm="100000">
                                              <p:val>
                                                <p:strVal val="#ppt_h"/>
                                              </p:val>
                                            </p:tav>
                                          </p:tavLst>
                                        </p:anim>
                                        <p:anim calcmode="lin" valueType="num">
                                          <p:cBhvr>
                                            <p:cTn id="73" dur="500" fill="hold"/>
                                            <p:tgtEl>
                                              <p:spTgt spid="44"/>
                                            </p:tgtEl>
                                            <p:attrNameLst>
                                              <p:attrName>ppt_x</p:attrName>
                                            </p:attrNameLst>
                                          </p:cBhvr>
                                          <p:tavLst>
                                            <p:tav tm="0">
                                              <p:val>
                                                <p:fltVal val="0.5"/>
                                              </p:val>
                                            </p:tav>
                                            <p:tav tm="100000">
                                              <p:val>
                                                <p:strVal val="#ppt_x"/>
                                              </p:val>
                                            </p:tav>
                                          </p:tavLst>
                                        </p:anim>
                                        <p:anim calcmode="lin" valueType="num">
                                          <p:cBhvr>
                                            <p:cTn id="74" dur="500" fill="hold"/>
                                            <p:tgtEl>
                                              <p:spTgt spid="44"/>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anim calcmode="lin" valueType="num">
                                          <p:cBhvr>
                                            <p:cTn id="79" dur="500" fill="hold"/>
                                            <p:tgtEl>
                                              <p:spTgt spid="47"/>
                                            </p:tgtEl>
                                            <p:attrNameLst>
                                              <p:attrName>ppt_x</p:attrName>
                                            </p:attrNameLst>
                                          </p:cBhvr>
                                          <p:tavLst>
                                            <p:tav tm="0">
                                              <p:val>
                                                <p:fltVal val="0.5"/>
                                              </p:val>
                                            </p:tav>
                                            <p:tav tm="100000">
                                              <p:val>
                                                <p:strVal val="#ppt_x"/>
                                              </p:val>
                                            </p:tav>
                                          </p:tavLst>
                                        </p:anim>
                                        <p:anim calcmode="lin" valueType="num">
                                          <p:cBhvr>
                                            <p:cTn id="80" dur="500" fill="hold"/>
                                            <p:tgtEl>
                                              <p:spTgt spid="47"/>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50"/>
                                            </p:tgtEl>
                                            <p:attrNameLst>
                                              <p:attrName>style.visibility</p:attrName>
                                            </p:attrNameLst>
                                          </p:cBhvr>
                                          <p:to>
                                            <p:strVal val="visible"/>
                                          </p:to>
                                        </p:set>
                                        <p:anim calcmode="lin" valueType="num">
                                          <p:cBhvr>
                                            <p:cTn id="83" dur="500" fill="hold"/>
                                            <p:tgtEl>
                                              <p:spTgt spid="50"/>
                                            </p:tgtEl>
                                            <p:attrNameLst>
                                              <p:attrName>ppt_w</p:attrName>
                                            </p:attrNameLst>
                                          </p:cBhvr>
                                          <p:tavLst>
                                            <p:tav tm="0">
                                              <p:val>
                                                <p:fltVal val="0"/>
                                              </p:val>
                                            </p:tav>
                                            <p:tav tm="100000">
                                              <p:val>
                                                <p:strVal val="#ppt_w"/>
                                              </p:val>
                                            </p:tav>
                                          </p:tavLst>
                                        </p:anim>
                                        <p:anim calcmode="lin" valueType="num">
                                          <p:cBhvr>
                                            <p:cTn id="84" dur="500" fill="hold"/>
                                            <p:tgtEl>
                                              <p:spTgt spid="50"/>
                                            </p:tgtEl>
                                            <p:attrNameLst>
                                              <p:attrName>ppt_h</p:attrName>
                                            </p:attrNameLst>
                                          </p:cBhvr>
                                          <p:tavLst>
                                            <p:tav tm="0">
                                              <p:val>
                                                <p:fltVal val="0"/>
                                              </p:val>
                                            </p:tav>
                                            <p:tav tm="100000">
                                              <p:val>
                                                <p:strVal val="#ppt_h"/>
                                              </p:val>
                                            </p:tav>
                                          </p:tavLst>
                                        </p:anim>
                                        <p:anim calcmode="lin" valueType="num">
                                          <p:cBhvr>
                                            <p:cTn id="85" dur="500" fill="hold"/>
                                            <p:tgtEl>
                                              <p:spTgt spid="50"/>
                                            </p:tgtEl>
                                            <p:attrNameLst>
                                              <p:attrName>ppt_x</p:attrName>
                                            </p:attrNameLst>
                                          </p:cBhvr>
                                          <p:tavLst>
                                            <p:tav tm="0">
                                              <p:val>
                                                <p:fltVal val="0.5"/>
                                              </p:val>
                                            </p:tav>
                                            <p:tav tm="100000">
                                              <p:val>
                                                <p:strVal val="#ppt_x"/>
                                              </p:val>
                                            </p:tav>
                                          </p:tavLst>
                                        </p:anim>
                                        <p:anim calcmode="lin" valueType="num">
                                          <p:cBhvr>
                                            <p:cTn id="86" dur="500" fill="hold"/>
                                            <p:tgtEl>
                                              <p:spTgt spid="50"/>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 calcmode="lin" valueType="num">
                                          <p:cBhvr>
                                            <p:cTn id="91" dur="500" fill="hold"/>
                                            <p:tgtEl>
                                              <p:spTgt spid="53"/>
                                            </p:tgtEl>
                                            <p:attrNameLst>
                                              <p:attrName>ppt_x</p:attrName>
                                            </p:attrNameLst>
                                          </p:cBhvr>
                                          <p:tavLst>
                                            <p:tav tm="0">
                                              <p:val>
                                                <p:fltVal val="0.5"/>
                                              </p:val>
                                            </p:tav>
                                            <p:tav tm="100000">
                                              <p:val>
                                                <p:strVal val="#ppt_x"/>
                                              </p:val>
                                            </p:tav>
                                          </p:tavLst>
                                        </p:anim>
                                        <p:anim calcmode="lin" valueType="num">
                                          <p:cBhvr>
                                            <p:cTn id="92" dur="500" fill="hold"/>
                                            <p:tgtEl>
                                              <p:spTgt spid="53"/>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6"/>
                                            </p:tgtEl>
                                            <p:attrNameLst>
                                              <p:attrName>style.visibility</p:attrName>
                                            </p:attrNameLst>
                                          </p:cBhvr>
                                          <p:to>
                                            <p:strVal val="visible"/>
                                          </p:to>
                                        </p:set>
                                        <p:anim calcmode="lin" valueType="num">
                                          <p:cBhvr>
                                            <p:cTn id="95" dur="500" fill="hold"/>
                                            <p:tgtEl>
                                              <p:spTgt spid="56"/>
                                            </p:tgtEl>
                                            <p:attrNameLst>
                                              <p:attrName>ppt_w</p:attrName>
                                            </p:attrNameLst>
                                          </p:cBhvr>
                                          <p:tavLst>
                                            <p:tav tm="0">
                                              <p:val>
                                                <p:fltVal val="0"/>
                                              </p:val>
                                            </p:tav>
                                            <p:tav tm="100000">
                                              <p:val>
                                                <p:strVal val="#ppt_w"/>
                                              </p:val>
                                            </p:tav>
                                          </p:tavLst>
                                        </p:anim>
                                        <p:anim calcmode="lin" valueType="num">
                                          <p:cBhvr>
                                            <p:cTn id="96" dur="500" fill="hold"/>
                                            <p:tgtEl>
                                              <p:spTgt spid="56"/>
                                            </p:tgtEl>
                                            <p:attrNameLst>
                                              <p:attrName>ppt_h</p:attrName>
                                            </p:attrNameLst>
                                          </p:cBhvr>
                                          <p:tavLst>
                                            <p:tav tm="0">
                                              <p:val>
                                                <p:fltVal val="0"/>
                                              </p:val>
                                            </p:tav>
                                            <p:tav tm="100000">
                                              <p:val>
                                                <p:strVal val="#ppt_h"/>
                                              </p:val>
                                            </p:tav>
                                          </p:tavLst>
                                        </p:anim>
                                        <p:anim calcmode="lin" valueType="num">
                                          <p:cBhvr>
                                            <p:cTn id="97" dur="500" fill="hold"/>
                                            <p:tgtEl>
                                              <p:spTgt spid="56"/>
                                            </p:tgtEl>
                                            <p:attrNameLst>
                                              <p:attrName>ppt_x</p:attrName>
                                            </p:attrNameLst>
                                          </p:cBhvr>
                                          <p:tavLst>
                                            <p:tav tm="0">
                                              <p:val>
                                                <p:fltVal val="0.5"/>
                                              </p:val>
                                            </p:tav>
                                            <p:tav tm="100000">
                                              <p:val>
                                                <p:strVal val="#ppt_x"/>
                                              </p:val>
                                            </p:tav>
                                          </p:tavLst>
                                        </p:anim>
                                        <p:anim calcmode="lin" valueType="num">
                                          <p:cBhvr>
                                            <p:cTn id="98" dur="500" fill="hold"/>
                                            <p:tgtEl>
                                              <p:spTgt spid="56"/>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9"/>
                                            </p:tgtEl>
                                            <p:attrNameLst>
                                              <p:attrName>style.visibility</p:attrName>
                                            </p:attrNameLst>
                                          </p:cBhvr>
                                          <p:to>
                                            <p:strVal val="visible"/>
                                          </p:to>
                                        </p:set>
                                        <p:anim calcmode="lin" valueType="num">
                                          <p:cBhvr>
                                            <p:cTn id="101" dur="500" fill="hold"/>
                                            <p:tgtEl>
                                              <p:spTgt spid="59"/>
                                            </p:tgtEl>
                                            <p:attrNameLst>
                                              <p:attrName>ppt_w</p:attrName>
                                            </p:attrNameLst>
                                          </p:cBhvr>
                                          <p:tavLst>
                                            <p:tav tm="0">
                                              <p:val>
                                                <p:fltVal val="0"/>
                                              </p:val>
                                            </p:tav>
                                            <p:tav tm="100000">
                                              <p:val>
                                                <p:strVal val="#ppt_w"/>
                                              </p:val>
                                            </p:tav>
                                          </p:tavLst>
                                        </p:anim>
                                        <p:anim calcmode="lin" valueType="num">
                                          <p:cBhvr>
                                            <p:cTn id="102" dur="500" fill="hold"/>
                                            <p:tgtEl>
                                              <p:spTgt spid="59"/>
                                            </p:tgtEl>
                                            <p:attrNameLst>
                                              <p:attrName>ppt_h</p:attrName>
                                            </p:attrNameLst>
                                          </p:cBhvr>
                                          <p:tavLst>
                                            <p:tav tm="0">
                                              <p:val>
                                                <p:fltVal val="0"/>
                                              </p:val>
                                            </p:tav>
                                            <p:tav tm="100000">
                                              <p:val>
                                                <p:strVal val="#ppt_h"/>
                                              </p:val>
                                            </p:tav>
                                          </p:tavLst>
                                        </p:anim>
                                        <p:anim calcmode="lin" valueType="num">
                                          <p:cBhvr>
                                            <p:cTn id="103" dur="500" fill="hold"/>
                                            <p:tgtEl>
                                              <p:spTgt spid="59"/>
                                            </p:tgtEl>
                                            <p:attrNameLst>
                                              <p:attrName>ppt_x</p:attrName>
                                            </p:attrNameLst>
                                          </p:cBhvr>
                                          <p:tavLst>
                                            <p:tav tm="0">
                                              <p:val>
                                                <p:fltVal val="0.5"/>
                                              </p:val>
                                            </p:tav>
                                            <p:tav tm="100000">
                                              <p:val>
                                                <p:strVal val="#ppt_x"/>
                                              </p:val>
                                            </p:tav>
                                          </p:tavLst>
                                        </p:anim>
                                        <p:anim calcmode="lin" valueType="num">
                                          <p:cBhvr>
                                            <p:cTn id="104" dur="500" fill="hold"/>
                                            <p:tgtEl>
                                              <p:spTgt spid="59"/>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500" fill="hold"/>
                                            <p:tgtEl>
                                              <p:spTgt spid="62"/>
                                            </p:tgtEl>
                                            <p:attrNameLst>
                                              <p:attrName>ppt_w</p:attrName>
                                            </p:attrNameLst>
                                          </p:cBhvr>
                                          <p:tavLst>
                                            <p:tav tm="0">
                                              <p:val>
                                                <p:fltVal val="0"/>
                                              </p:val>
                                            </p:tav>
                                            <p:tav tm="100000">
                                              <p:val>
                                                <p:strVal val="#ppt_w"/>
                                              </p:val>
                                            </p:tav>
                                          </p:tavLst>
                                        </p:anim>
                                        <p:anim calcmode="lin" valueType="num">
                                          <p:cBhvr>
                                            <p:cTn id="108" dur="500" fill="hold"/>
                                            <p:tgtEl>
                                              <p:spTgt spid="62"/>
                                            </p:tgtEl>
                                            <p:attrNameLst>
                                              <p:attrName>ppt_h</p:attrName>
                                            </p:attrNameLst>
                                          </p:cBhvr>
                                          <p:tavLst>
                                            <p:tav tm="0">
                                              <p:val>
                                                <p:fltVal val="0"/>
                                              </p:val>
                                            </p:tav>
                                            <p:tav tm="100000">
                                              <p:val>
                                                <p:strVal val="#ppt_h"/>
                                              </p:val>
                                            </p:tav>
                                          </p:tavLst>
                                        </p:anim>
                                        <p:anim calcmode="lin" valueType="num">
                                          <p:cBhvr>
                                            <p:cTn id="109" dur="500" fill="hold"/>
                                            <p:tgtEl>
                                              <p:spTgt spid="62"/>
                                            </p:tgtEl>
                                            <p:attrNameLst>
                                              <p:attrName>ppt_x</p:attrName>
                                            </p:attrNameLst>
                                          </p:cBhvr>
                                          <p:tavLst>
                                            <p:tav tm="0">
                                              <p:val>
                                                <p:fltVal val="0.5"/>
                                              </p:val>
                                            </p:tav>
                                            <p:tav tm="100000">
                                              <p:val>
                                                <p:strVal val="#ppt_x"/>
                                              </p:val>
                                            </p:tav>
                                          </p:tavLst>
                                        </p:anim>
                                        <p:anim calcmode="lin" valueType="num">
                                          <p:cBhvr>
                                            <p:cTn id="110" dur="500" fill="hold"/>
                                            <p:tgtEl>
                                              <p:spTgt spid="62"/>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5"/>
                                            </p:tgtEl>
                                            <p:attrNameLst>
                                              <p:attrName>style.visibility</p:attrName>
                                            </p:attrNameLst>
                                          </p:cBhvr>
                                          <p:to>
                                            <p:strVal val="visible"/>
                                          </p:to>
                                        </p:set>
                                        <p:anim calcmode="lin" valueType="num">
                                          <p:cBhvr>
                                            <p:cTn id="113" dur="500" fill="hold"/>
                                            <p:tgtEl>
                                              <p:spTgt spid="65"/>
                                            </p:tgtEl>
                                            <p:attrNameLst>
                                              <p:attrName>ppt_w</p:attrName>
                                            </p:attrNameLst>
                                          </p:cBhvr>
                                          <p:tavLst>
                                            <p:tav tm="0">
                                              <p:val>
                                                <p:fltVal val="0"/>
                                              </p:val>
                                            </p:tav>
                                            <p:tav tm="100000">
                                              <p:val>
                                                <p:strVal val="#ppt_w"/>
                                              </p:val>
                                            </p:tav>
                                          </p:tavLst>
                                        </p:anim>
                                        <p:anim calcmode="lin" valueType="num">
                                          <p:cBhvr>
                                            <p:cTn id="114" dur="500" fill="hold"/>
                                            <p:tgtEl>
                                              <p:spTgt spid="65"/>
                                            </p:tgtEl>
                                            <p:attrNameLst>
                                              <p:attrName>ppt_h</p:attrName>
                                            </p:attrNameLst>
                                          </p:cBhvr>
                                          <p:tavLst>
                                            <p:tav tm="0">
                                              <p:val>
                                                <p:fltVal val="0"/>
                                              </p:val>
                                            </p:tav>
                                            <p:tav tm="100000">
                                              <p:val>
                                                <p:strVal val="#ppt_h"/>
                                              </p:val>
                                            </p:tav>
                                          </p:tavLst>
                                        </p:anim>
                                        <p:anim calcmode="lin" valueType="num">
                                          <p:cBhvr>
                                            <p:cTn id="115" dur="500" fill="hold"/>
                                            <p:tgtEl>
                                              <p:spTgt spid="65"/>
                                            </p:tgtEl>
                                            <p:attrNameLst>
                                              <p:attrName>ppt_x</p:attrName>
                                            </p:attrNameLst>
                                          </p:cBhvr>
                                          <p:tavLst>
                                            <p:tav tm="0">
                                              <p:val>
                                                <p:fltVal val="0.5"/>
                                              </p:val>
                                            </p:tav>
                                            <p:tav tm="100000">
                                              <p:val>
                                                <p:strVal val="#ppt_x"/>
                                              </p:val>
                                            </p:tav>
                                          </p:tavLst>
                                        </p:anim>
                                        <p:anim calcmode="lin" valueType="num">
                                          <p:cBhvr>
                                            <p:cTn id="116" dur="500" fill="hold"/>
                                            <p:tgtEl>
                                              <p:spTgt spid="65"/>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8"/>
                                            </p:tgtEl>
                                            <p:attrNameLst>
                                              <p:attrName>style.visibility</p:attrName>
                                            </p:attrNameLst>
                                          </p:cBhvr>
                                          <p:to>
                                            <p:strVal val="visible"/>
                                          </p:to>
                                        </p:set>
                                        <p:anim calcmode="lin" valueType="num">
                                          <p:cBhvr>
                                            <p:cTn id="119" dur="500" fill="hold"/>
                                            <p:tgtEl>
                                              <p:spTgt spid="68"/>
                                            </p:tgtEl>
                                            <p:attrNameLst>
                                              <p:attrName>ppt_w</p:attrName>
                                            </p:attrNameLst>
                                          </p:cBhvr>
                                          <p:tavLst>
                                            <p:tav tm="0">
                                              <p:val>
                                                <p:fltVal val="0"/>
                                              </p:val>
                                            </p:tav>
                                            <p:tav tm="100000">
                                              <p:val>
                                                <p:strVal val="#ppt_w"/>
                                              </p:val>
                                            </p:tav>
                                          </p:tavLst>
                                        </p:anim>
                                        <p:anim calcmode="lin" valueType="num">
                                          <p:cBhvr>
                                            <p:cTn id="120" dur="500" fill="hold"/>
                                            <p:tgtEl>
                                              <p:spTgt spid="68"/>
                                            </p:tgtEl>
                                            <p:attrNameLst>
                                              <p:attrName>ppt_h</p:attrName>
                                            </p:attrNameLst>
                                          </p:cBhvr>
                                          <p:tavLst>
                                            <p:tav tm="0">
                                              <p:val>
                                                <p:fltVal val="0"/>
                                              </p:val>
                                            </p:tav>
                                            <p:tav tm="100000">
                                              <p:val>
                                                <p:strVal val="#ppt_h"/>
                                              </p:val>
                                            </p:tav>
                                          </p:tavLst>
                                        </p:anim>
                                        <p:anim calcmode="lin" valueType="num">
                                          <p:cBhvr>
                                            <p:cTn id="121" dur="500" fill="hold"/>
                                            <p:tgtEl>
                                              <p:spTgt spid="68"/>
                                            </p:tgtEl>
                                            <p:attrNameLst>
                                              <p:attrName>ppt_x</p:attrName>
                                            </p:attrNameLst>
                                          </p:cBhvr>
                                          <p:tavLst>
                                            <p:tav tm="0">
                                              <p:val>
                                                <p:fltVal val="0.5"/>
                                              </p:val>
                                            </p:tav>
                                            <p:tav tm="100000">
                                              <p:val>
                                                <p:strVal val="#ppt_x"/>
                                              </p:val>
                                            </p:tav>
                                          </p:tavLst>
                                        </p:anim>
                                        <p:anim calcmode="lin" valueType="num">
                                          <p:cBhvr>
                                            <p:cTn id="122" dur="500" fill="hold"/>
                                            <p:tgtEl>
                                              <p:spTgt spid="68"/>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71"/>
                                            </p:tgtEl>
                                            <p:attrNameLst>
                                              <p:attrName>style.visibility</p:attrName>
                                            </p:attrNameLst>
                                          </p:cBhvr>
                                          <p:to>
                                            <p:strVal val="visible"/>
                                          </p:to>
                                        </p:set>
                                        <p:anim calcmode="lin" valueType="num">
                                          <p:cBhvr>
                                            <p:cTn id="125" dur="500" fill="hold"/>
                                            <p:tgtEl>
                                              <p:spTgt spid="71"/>
                                            </p:tgtEl>
                                            <p:attrNameLst>
                                              <p:attrName>ppt_w</p:attrName>
                                            </p:attrNameLst>
                                          </p:cBhvr>
                                          <p:tavLst>
                                            <p:tav tm="0">
                                              <p:val>
                                                <p:fltVal val="0"/>
                                              </p:val>
                                            </p:tav>
                                            <p:tav tm="100000">
                                              <p:val>
                                                <p:strVal val="#ppt_w"/>
                                              </p:val>
                                            </p:tav>
                                          </p:tavLst>
                                        </p:anim>
                                        <p:anim calcmode="lin" valueType="num">
                                          <p:cBhvr>
                                            <p:cTn id="126" dur="500" fill="hold"/>
                                            <p:tgtEl>
                                              <p:spTgt spid="71"/>
                                            </p:tgtEl>
                                            <p:attrNameLst>
                                              <p:attrName>ppt_h</p:attrName>
                                            </p:attrNameLst>
                                          </p:cBhvr>
                                          <p:tavLst>
                                            <p:tav tm="0">
                                              <p:val>
                                                <p:fltVal val="0"/>
                                              </p:val>
                                            </p:tav>
                                            <p:tav tm="100000">
                                              <p:val>
                                                <p:strVal val="#ppt_h"/>
                                              </p:val>
                                            </p:tav>
                                          </p:tavLst>
                                        </p:anim>
                                        <p:anim calcmode="lin" valueType="num">
                                          <p:cBhvr>
                                            <p:cTn id="127" dur="500" fill="hold"/>
                                            <p:tgtEl>
                                              <p:spTgt spid="71"/>
                                            </p:tgtEl>
                                            <p:attrNameLst>
                                              <p:attrName>ppt_x</p:attrName>
                                            </p:attrNameLst>
                                          </p:cBhvr>
                                          <p:tavLst>
                                            <p:tav tm="0">
                                              <p:val>
                                                <p:fltVal val="0.5"/>
                                              </p:val>
                                            </p:tav>
                                            <p:tav tm="100000">
                                              <p:val>
                                                <p:strVal val="#ppt_x"/>
                                              </p:val>
                                            </p:tav>
                                          </p:tavLst>
                                        </p:anim>
                                        <p:anim calcmode="lin" valueType="num">
                                          <p:cBhvr>
                                            <p:cTn id="128" dur="500" fill="hold"/>
                                            <p:tgtEl>
                                              <p:spTgt spid="71"/>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4"/>
                                            </p:tgtEl>
                                            <p:attrNameLst>
                                              <p:attrName>style.visibility</p:attrName>
                                            </p:attrNameLst>
                                          </p:cBhvr>
                                          <p:to>
                                            <p:strVal val="visible"/>
                                          </p:to>
                                        </p:set>
                                        <p:anim calcmode="lin" valueType="num">
                                          <p:cBhvr>
                                            <p:cTn id="131" dur="500" fill="hold"/>
                                            <p:tgtEl>
                                              <p:spTgt spid="74"/>
                                            </p:tgtEl>
                                            <p:attrNameLst>
                                              <p:attrName>ppt_w</p:attrName>
                                            </p:attrNameLst>
                                          </p:cBhvr>
                                          <p:tavLst>
                                            <p:tav tm="0">
                                              <p:val>
                                                <p:fltVal val="0"/>
                                              </p:val>
                                            </p:tav>
                                            <p:tav tm="100000">
                                              <p:val>
                                                <p:strVal val="#ppt_w"/>
                                              </p:val>
                                            </p:tav>
                                          </p:tavLst>
                                        </p:anim>
                                        <p:anim calcmode="lin" valueType="num">
                                          <p:cBhvr>
                                            <p:cTn id="132" dur="500" fill="hold"/>
                                            <p:tgtEl>
                                              <p:spTgt spid="74"/>
                                            </p:tgtEl>
                                            <p:attrNameLst>
                                              <p:attrName>ppt_h</p:attrName>
                                            </p:attrNameLst>
                                          </p:cBhvr>
                                          <p:tavLst>
                                            <p:tav tm="0">
                                              <p:val>
                                                <p:fltVal val="0"/>
                                              </p:val>
                                            </p:tav>
                                            <p:tav tm="100000">
                                              <p:val>
                                                <p:strVal val="#ppt_h"/>
                                              </p:val>
                                            </p:tav>
                                          </p:tavLst>
                                        </p:anim>
                                        <p:anim calcmode="lin" valueType="num">
                                          <p:cBhvr>
                                            <p:cTn id="133" dur="500" fill="hold"/>
                                            <p:tgtEl>
                                              <p:spTgt spid="74"/>
                                            </p:tgtEl>
                                            <p:attrNameLst>
                                              <p:attrName>ppt_x</p:attrName>
                                            </p:attrNameLst>
                                          </p:cBhvr>
                                          <p:tavLst>
                                            <p:tav tm="0">
                                              <p:val>
                                                <p:fltVal val="0.5"/>
                                              </p:val>
                                            </p:tav>
                                            <p:tav tm="100000">
                                              <p:val>
                                                <p:strVal val="#ppt_x"/>
                                              </p:val>
                                            </p:tav>
                                          </p:tavLst>
                                        </p:anim>
                                        <p:anim calcmode="lin" valueType="num">
                                          <p:cBhvr>
                                            <p:cTn id="134" dur="500" fill="hold"/>
                                            <p:tgtEl>
                                              <p:spTgt spid="74"/>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8"/>
                                            </p:tgtEl>
                                          </p:cBhvr>
                                        </p:animEffect>
                                        <p:animScale>
                                          <p:cBhvr>
                                            <p:cTn id="137" dur="250" autoRev="1" fill="hold"/>
                                            <p:tgtEl>
                                              <p:spTgt spid="38"/>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9"/>
                                            </p:tgtEl>
                                          </p:cBhvr>
                                        </p:animEffect>
                                        <p:animScale>
                                          <p:cBhvr>
                                            <p:cTn id="140" dur="250" autoRev="1" fill="hold"/>
                                            <p:tgtEl>
                                              <p:spTgt spid="59"/>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5"/>
                                            </p:tgtEl>
                                          </p:cBhvr>
                                        </p:animEffect>
                                        <p:animScale>
                                          <p:cBhvr>
                                            <p:cTn id="143" dur="250" autoRev="1" fill="hold"/>
                                            <p:tgtEl>
                                              <p:spTgt spid="65"/>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8"/>
                                            </p:tgtEl>
                                          </p:cBhvr>
                                        </p:animEffect>
                                        <p:animScale>
                                          <p:cBhvr>
                                            <p:cTn id="146" dur="250" autoRev="1" fill="hold"/>
                                            <p:tgtEl>
                                              <p:spTgt spid="68"/>
                                            </p:tgtEl>
                                          </p:cBhvr>
                                          <p:by x="105000" y="105000"/>
                                        </p:animScale>
                                      </p:childTnLst>
                                    </p:cTn>
                                  </p:par>
                                </p:childTnLst>
                              </p:cTn>
                            </p:par>
                            <p:par>
                              <p:cTn id="147" fill="hold">
                                <p:stCondLst>
                                  <p:cond delay="7310"/>
                                </p:stCondLst>
                                <p:childTnLst>
                                  <p:par>
                                    <p:cTn id="148" presetID="10" presetClass="entr" presetSubtype="0" fill="hold" grpId="0"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32" grpId="0"/>
          <p:bldP spid="33" grpId="0"/>
          <p:bldP spid="34" grpId="0"/>
          <p:bldP spid="35" grpId="0"/>
          <p:bldP spid="36" grpId="0"/>
          <p:bldP spid="37" grpId="0"/>
          <p:bldP spid="7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重点项目展示</a:t>
            </a:r>
            <a:endParaRPr lang="zh-CN" altLang="en-US" dirty="0"/>
          </a:p>
        </p:txBody>
      </p:sp>
      <p:pic>
        <p:nvPicPr>
          <p:cNvPr id="40" name="Picture 1"/>
          <p:cNvPicPr>
            <a:picLocks noChangeAspect="1"/>
          </p:cNvPicPr>
          <p:nvPr/>
        </p:nvPicPr>
        <p:blipFill>
          <a:blip r:embed="rId3" cstate="print">
            <a:duotone>
              <a:prstClr val="black"/>
              <a:srgbClr val="A568D2">
                <a:tint val="45000"/>
                <a:satMod val="400000"/>
              </a:srgbClr>
            </a:duotone>
            <a:extLst>
              <a:ext uri="{BEBA8EAE-BF5A-486C-A8C5-ECC9F3942E4B}">
                <a14:imgProps xmlns:a14="http://schemas.microsoft.com/office/drawing/2010/main" xmlns="">
                  <a14:imgLayer r:embed="rId4">
                    <a14:imgEffect>
                      <a14:sharpenSoften amount="25000"/>
                    </a14:imgEffect>
                    <a14:imgEffect>
                      <a14:colorTemperature colorTemp="6525"/>
                    </a14:imgEffect>
                    <a14:imgEffect>
                      <a14:saturation sat="106000"/>
                    </a14:imgEffect>
                  </a14:imgLayer>
                </a14:imgProps>
              </a:ext>
              <a:ext uri="{28A0092B-C50C-407E-A947-70E740481C1C}">
                <a14:useLocalDpi xmlns:a14="http://schemas.microsoft.com/office/drawing/2010/main" xmlns="" val="0"/>
              </a:ext>
            </a:extLst>
          </a:blip>
          <a:stretch>
            <a:fillRect/>
          </a:stretch>
        </p:blipFill>
        <p:spPr>
          <a:xfrm>
            <a:off x="0" y="1346607"/>
            <a:ext cx="9145588" cy="2104679"/>
          </a:xfrm>
          <a:prstGeom prst="rect">
            <a:avLst/>
          </a:prstGeom>
          <a:solidFill>
            <a:srgbClr val="7030A0"/>
          </a:solidFill>
        </p:spPr>
      </p:pic>
      <p:pic>
        <p:nvPicPr>
          <p:cNvPr id="41" name="Picture 2" descr="Monitor.png"/>
          <p:cNvPicPr>
            <a:picLocks noChangeAspect="1"/>
          </p:cNvPicPr>
          <p:nvPr/>
        </p:nvPicPr>
        <p:blipFill>
          <a:blip r:embed="rId5" cstate="print"/>
          <a:stretch>
            <a:fillRect/>
          </a:stretch>
        </p:blipFill>
        <p:spPr>
          <a:xfrm>
            <a:off x="4043582" y="836561"/>
            <a:ext cx="3143817" cy="2620202"/>
          </a:xfrm>
          <a:prstGeom prst="rect">
            <a:avLst/>
          </a:prstGeom>
        </p:spPr>
      </p:pic>
      <p:pic>
        <p:nvPicPr>
          <p:cNvPr id="42" name="Picture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189750" y="979484"/>
            <a:ext cx="2821444" cy="1643580"/>
          </a:xfrm>
          <a:prstGeom prst="rect">
            <a:avLst/>
          </a:prstGeom>
          <a:blipFill>
            <a:blip r:embed="rId7" cstate="print"/>
            <a:stretch>
              <a:fillRect/>
            </a:stretch>
          </a:blipFill>
          <a:effectLst>
            <a:innerShdw blurRad="63500" dist="25400" dir="13500000">
              <a:prstClr val="black">
                <a:alpha val="21000"/>
              </a:prstClr>
            </a:innerShdw>
          </a:effectLst>
        </p:spPr>
      </p:pic>
      <p:pic>
        <p:nvPicPr>
          <p:cNvPr id="43" name="Picture 4" descr="Monitor-Light.png"/>
          <p:cNvPicPr>
            <a:picLocks noChangeAspect="1"/>
          </p:cNvPicPr>
          <p:nvPr/>
        </p:nvPicPr>
        <p:blipFill>
          <a:blip r:embed="rId8" cstate="print"/>
          <a:stretch>
            <a:fillRect/>
          </a:stretch>
        </p:blipFill>
        <p:spPr>
          <a:xfrm>
            <a:off x="5914332" y="908024"/>
            <a:ext cx="1201618" cy="1470168"/>
          </a:xfrm>
          <a:prstGeom prst="rect">
            <a:avLst/>
          </a:prstGeom>
        </p:spPr>
      </p:pic>
      <p:pic>
        <p:nvPicPr>
          <p:cNvPr id="44" name="Picture 5" descr="ipad.png"/>
          <p:cNvPicPr>
            <a:picLocks noChangeAspect="1"/>
          </p:cNvPicPr>
          <p:nvPr/>
        </p:nvPicPr>
        <p:blipFill>
          <a:blip r:embed="rId9" cstate="print"/>
          <a:stretch>
            <a:fillRect/>
          </a:stretch>
        </p:blipFill>
        <p:spPr>
          <a:xfrm>
            <a:off x="5825387" y="1342009"/>
            <a:ext cx="2980912" cy="2858402"/>
          </a:xfrm>
          <a:prstGeom prst="rect">
            <a:avLst/>
          </a:prstGeom>
        </p:spPr>
      </p:pic>
      <p:pic>
        <p:nvPicPr>
          <p:cNvPr id="45" name="Picture 6"/>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6491411" y="1505744"/>
            <a:ext cx="1560546" cy="1882185"/>
          </a:xfrm>
          <a:prstGeom prst="rect">
            <a:avLst/>
          </a:prstGeom>
          <a:effectLst>
            <a:innerShdw blurRad="63500" dist="25400" dir="13500000">
              <a:prstClr val="black">
                <a:alpha val="26000"/>
              </a:prstClr>
            </a:innerShdw>
          </a:effectLst>
        </p:spPr>
      </p:pic>
      <p:pic>
        <p:nvPicPr>
          <p:cNvPr id="46" name="Picture 7" descr="ipad-light.png"/>
          <p:cNvPicPr>
            <a:picLocks noChangeAspect="1"/>
          </p:cNvPicPr>
          <p:nvPr/>
        </p:nvPicPr>
        <p:blipFill>
          <a:blip r:embed="rId11" cstate="print"/>
          <a:stretch>
            <a:fillRect/>
          </a:stretch>
        </p:blipFill>
        <p:spPr>
          <a:xfrm flipH="1">
            <a:off x="7214452" y="1405022"/>
            <a:ext cx="915621" cy="2072317"/>
          </a:xfrm>
          <a:prstGeom prst="rect">
            <a:avLst/>
          </a:prstGeom>
        </p:spPr>
      </p:pic>
      <p:sp>
        <p:nvSpPr>
          <p:cNvPr id="47" name="TextBox 46"/>
          <p:cNvSpPr txBox="1"/>
          <p:nvPr/>
        </p:nvSpPr>
        <p:spPr>
          <a:xfrm>
            <a:off x="1259632" y="3700085"/>
            <a:ext cx="1061811" cy="346239"/>
          </a:xfrm>
          <a:prstGeom prst="rect">
            <a:avLst/>
          </a:prstGeom>
          <a:noFill/>
        </p:spPr>
        <p:txBody>
          <a:bodyPr wrap="non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b="0" i="0" u="none" strike="noStrike" kern="0" cap="none" spc="0" normalizeH="0" baseline="0" noProof="0" dirty="0" smtClean="0">
                <a:ln>
                  <a:noFill/>
                </a:ln>
                <a:solidFill>
                  <a:srgbClr val="7030A0"/>
                </a:solidFill>
                <a:effectLst/>
                <a:uLnTx/>
                <a:uFillTx/>
                <a:latin typeface="微软雅黑"/>
                <a:ea typeface="微软雅黑"/>
              </a:rPr>
              <a:t>项目分析</a:t>
            </a:r>
            <a:endParaRPr kumimoji="0" lang="zh-CN" altLang="en-US" b="0" i="0" u="none" strike="noStrike" kern="0" cap="none" spc="0" normalizeH="0" baseline="0" noProof="0" dirty="0">
              <a:ln>
                <a:noFill/>
              </a:ln>
              <a:solidFill>
                <a:srgbClr val="7030A0"/>
              </a:solidFill>
              <a:effectLst/>
              <a:uLnTx/>
              <a:uFillTx/>
              <a:latin typeface="微软雅黑"/>
              <a:ea typeface="微软雅黑"/>
            </a:endParaRPr>
          </a:p>
        </p:txBody>
      </p:sp>
      <p:sp>
        <p:nvSpPr>
          <p:cNvPr id="48" name="TextBox 47"/>
          <p:cNvSpPr txBox="1"/>
          <p:nvPr/>
        </p:nvSpPr>
        <p:spPr>
          <a:xfrm>
            <a:off x="3851920" y="3700085"/>
            <a:ext cx="1061811" cy="346239"/>
          </a:xfrm>
          <a:prstGeom prst="rect">
            <a:avLst/>
          </a:prstGeom>
          <a:noFill/>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2000" i="0" u="none" strike="noStrike" kern="0" cap="none" spc="0" normalizeH="0" baseline="0">
                <a:ln>
                  <a:noFill/>
                </a:ln>
                <a:solidFill>
                  <a:srgbClr val="1B323D"/>
                </a:solidFill>
                <a:effectLst/>
                <a:uLnTx/>
                <a:uFillTx/>
                <a:latin typeface="微软雅黑"/>
                <a:ea typeface="微软雅黑"/>
              </a:defRPr>
            </a:lvl1pPr>
          </a:lstStyle>
          <a:p>
            <a:pPr lvl="0">
              <a:defRPr/>
            </a:pPr>
            <a:r>
              <a:rPr lang="zh-CN" altLang="en-US" sz="1800" dirty="0">
                <a:solidFill>
                  <a:srgbClr val="7030A0"/>
                </a:solidFill>
              </a:rPr>
              <a:t>项目分析</a:t>
            </a:r>
          </a:p>
        </p:txBody>
      </p:sp>
      <p:sp>
        <p:nvSpPr>
          <p:cNvPr id="49" name="TextBox 48"/>
          <p:cNvSpPr txBox="1"/>
          <p:nvPr/>
        </p:nvSpPr>
        <p:spPr>
          <a:xfrm>
            <a:off x="6588224" y="3700085"/>
            <a:ext cx="1061811" cy="346239"/>
          </a:xfrm>
          <a:prstGeom prst="rect">
            <a:avLst/>
          </a:prstGeom>
          <a:noFill/>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2000" i="0" u="none" strike="noStrike" kern="0" cap="none" spc="0" normalizeH="0" baseline="0">
                <a:ln>
                  <a:noFill/>
                </a:ln>
                <a:solidFill>
                  <a:srgbClr val="FF9900"/>
                </a:solidFill>
                <a:effectLst/>
                <a:uLnTx/>
                <a:uFillTx/>
                <a:latin typeface="微软雅黑"/>
                <a:ea typeface="微软雅黑"/>
              </a:defRPr>
            </a:lvl1pPr>
          </a:lstStyle>
          <a:p>
            <a:pPr lvl="0">
              <a:defRPr/>
            </a:pPr>
            <a:r>
              <a:rPr lang="zh-CN" altLang="en-US" sz="1800" dirty="0">
                <a:solidFill>
                  <a:srgbClr val="7030A0"/>
                </a:solidFill>
              </a:rPr>
              <a:t>项目分析</a:t>
            </a:r>
          </a:p>
        </p:txBody>
      </p:sp>
      <p:sp>
        <p:nvSpPr>
          <p:cNvPr id="50" name="TextBox 49"/>
          <p:cNvSpPr txBox="1"/>
          <p:nvPr/>
        </p:nvSpPr>
        <p:spPr>
          <a:xfrm>
            <a:off x="759048" y="4108753"/>
            <a:ext cx="2197036" cy="623237"/>
          </a:xfrm>
          <a:prstGeom prst="rect">
            <a:avLst/>
          </a:prstGeom>
          <a:noFill/>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这里可以添加主要内容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可以添加主要内容这里可以添加主要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endParaRPr kumimoji="0" lang="zh-CN" altLang="en-US" sz="800" b="0" i="0" u="none" strike="noStrike" kern="0" cap="none" spc="0" normalizeH="0" baseline="0" noProof="0" dirty="0">
              <a:ln>
                <a:noFill/>
              </a:ln>
              <a:solidFill>
                <a:srgbClr val="484849"/>
              </a:solidFill>
              <a:effectLst/>
              <a:uLnTx/>
              <a:uFillTx/>
              <a:latin typeface="微软雅黑"/>
              <a:ea typeface="微软雅黑"/>
            </a:endParaRPr>
          </a:p>
        </p:txBody>
      </p:sp>
      <p:sp>
        <p:nvSpPr>
          <p:cNvPr id="51" name="TextBox 50"/>
          <p:cNvSpPr txBox="1"/>
          <p:nvPr/>
        </p:nvSpPr>
        <p:spPr>
          <a:xfrm>
            <a:off x="3366358" y="4108753"/>
            <a:ext cx="2197036" cy="623237"/>
          </a:xfrm>
          <a:prstGeom prst="rect">
            <a:avLst/>
          </a:prstGeom>
          <a:noFill/>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这里可以添加主要内容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可以添加主要内容这里可以添加主要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endParaRPr kumimoji="0" lang="zh-CN" altLang="en-US" sz="800" b="0" i="0" u="none" strike="noStrike" kern="0" cap="none" spc="0" normalizeH="0" baseline="0" noProof="0" dirty="0">
              <a:ln>
                <a:noFill/>
              </a:ln>
              <a:solidFill>
                <a:srgbClr val="484849"/>
              </a:solidFill>
              <a:effectLst/>
              <a:uLnTx/>
              <a:uFillTx/>
              <a:latin typeface="微软雅黑"/>
              <a:ea typeface="微软雅黑"/>
            </a:endParaRPr>
          </a:p>
        </p:txBody>
      </p:sp>
      <p:sp>
        <p:nvSpPr>
          <p:cNvPr id="52" name="TextBox 51"/>
          <p:cNvSpPr txBox="1"/>
          <p:nvPr/>
        </p:nvSpPr>
        <p:spPr>
          <a:xfrm>
            <a:off x="6054948" y="4108753"/>
            <a:ext cx="2197036" cy="623237"/>
          </a:xfrm>
          <a:prstGeom prst="rect">
            <a:avLst/>
          </a:prstGeom>
          <a:noFill/>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这里可以添加主要内容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可以添加主要内容这里可以添加主要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endParaRPr kumimoji="0" lang="zh-CN" altLang="en-US" sz="800" b="0" i="0" u="none" strike="noStrike" kern="0" cap="none" spc="0" normalizeH="0" baseline="0" noProof="0" dirty="0">
              <a:ln>
                <a:noFill/>
              </a:ln>
              <a:solidFill>
                <a:srgbClr val="484849"/>
              </a:solidFill>
              <a:effectLst/>
              <a:uLnTx/>
              <a:uFillTx/>
              <a:latin typeface="微软雅黑"/>
              <a:ea typeface="微软雅黑"/>
            </a:endParaRPr>
          </a:p>
        </p:txBody>
      </p:sp>
      <p:sp>
        <p:nvSpPr>
          <p:cNvPr id="53" name="文本框 37"/>
          <p:cNvSpPr>
            <a:spLocks noChangeArrowheads="1"/>
          </p:cNvSpPr>
          <p:nvPr/>
        </p:nvSpPr>
        <p:spPr bwMode="auto">
          <a:xfrm>
            <a:off x="179512" y="2483912"/>
            <a:ext cx="4010238" cy="807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2" tIns="34292" rIns="68582" bIns="34292">
            <a:spAutoFit/>
          </a:bodyPr>
          <a:lstStyle/>
          <a:p>
            <a:pPr algn="l"/>
            <a:r>
              <a:rPr lang="en-US" sz="4800" dirty="0" smtClean="0">
                <a:solidFill>
                  <a:schemeClr val="bg1"/>
                </a:solidFill>
                <a:latin typeface="+mj-ea"/>
                <a:ea typeface="+mj-ea"/>
                <a:sym typeface="Arial" pitchFamily="34" charset="0"/>
              </a:rPr>
              <a:t>P</a:t>
            </a:r>
            <a:r>
              <a:rPr lang="en-US" sz="2400" dirty="0" smtClean="0">
                <a:solidFill>
                  <a:schemeClr val="bg1"/>
                </a:solidFill>
                <a:latin typeface="+mj-ea"/>
                <a:ea typeface="+mj-ea"/>
                <a:sym typeface="Arial" pitchFamily="34" charset="0"/>
              </a:rPr>
              <a:t>ROJECT DISPLAY</a:t>
            </a:r>
            <a:endParaRPr lang="zh-CN" altLang="en-US" sz="2400" b="0" baseline="-3000" dirty="0">
              <a:solidFill>
                <a:schemeClr val="bg1"/>
              </a:solidFill>
              <a:latin typeface="+mj-ea"/>
              <a:ea typeface="+mj-ea"/>
              <a:sym typeface="Arial" pitchFamily="34" charset="0"/>
            </a:endParaRPr>
          </a:p>
        </p:txBody>
      </p:sp>
      <p:sp>
        <p:nvSpPr>
          <p:cNvPr id="54" name="TextBox 5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1668502148"/>
      </p:ext>
    </p:extLst>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up)">
                                      <p:cBhvr>
                                        <p:cTn id="21" dur="500"/>
                                        <p:tgtEl>
                                          <p:spTgt spid="42"/>
                                        </p:tgtEl>
                                      </p:cBhvr>
                                    </p:animEffect>
                                  </p:childTnLst>
                                </p:cTn>
                              </p:par>
                              <p:par>
                                <p:cTn id="22" presetID="22" presetClass="entr" presetSubtype="1"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up)">
                                      <p:cBhvr>
                                        <p:cTn id="24" dur="500"/>
                                        <p:tgtEl>
                                          <p:spTgt spid="43"/>
                                        </p:tgtEl>
                                      </p:cBhvr>
                                    </p:animEffect>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par>
                                <p:cTn id="35" presetID="22" presetClass="entr" presetSubtype="1"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up)">
                                      <p:cBhvr>
                                        <p:cTn id="37" dur="500"/>
                                        <p:tgtEl>
                                          <p:spTgt spid="46"/>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left)">
                                      <p:cBhvr>
                                        <p:cTn id="41" dur="500"/>
                                        <p:tgtEl>
                                          <p:spTgt spid="47"/>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wipe(left)">
                                      <p:cBhvr>
                                        <p:cTn id="44" dur="500"/>
                                        <p:tgtEl>
                                          <p:spTgt spid="4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left)">
                                      <p:cBhvr>
                                        <p:cTn id="47" dur="500"/>
                                        <p:tgtEl>
                                          <p:spTgt spid="49"/>
                                        </p:tgtEl>
                                      </p:cBhvr>
                                    </p:animEffect>
                                  </p:childTnLst>
                                </p:cTn>
                              </p:par>
                            </p:childTnLst>
                          </p:cTn>
                        </p:par>
                        <p:par>
                          <p:cTn id="48" fill="hold">
                            <p:stCondLst>
                              <p:cond delay="4500"/>
                            </p:stCondLst>
                            <p:childTnLst>
                              <p:par>
                                <p:cTn id="49" presetID="22" presetClass="entr" presetSubtype="1" fill="hold" grpId="0" nodeType="after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up)">
                                      <p:cBhvr>
                                        <p:cTn id="51" dur="500"/>
                                        <p:tgtEl>
                                          <p:spTgt spid="50"/>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wipe(up)">
                                      <p:cBhvr>
                                        <p:cTn id="54" dur="500"/>
                                        <p:tgtEl>
                                          <p:spTgt spid="51"/>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ipe(up)">
                                      <p:cBhvr>
                                        <p:cTn id="57" dur="500"/>
                                        <p:tgtEl>
                                          <p:spTgt spid="52"/>
                                        </p:tgtEl>
                                      </p:cBhvr>
                                    </p:animEffect>
                                  </p:childTnLst>
                                </p:cTn>
                              </p:par>
                            </p:childTnLst>
                          </p:cTn>
                        </p:par>
                        <p:par>
                          <p:cTn id="58" fill="hold">
                            <p:stCondLst>
                              <p:cond delay="5000"/>
                            </p:stCondLst>
                            <p:childTnLst>
                              <p:par>
                                <p:cTn id="59" presetID="10" presetClass="entr" presetSubtype="0" fill="hold" grpId="0" nodeType="after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51" grpId="0"/>
      <p:bldP spid="52" grpId="0"/>
      <p:bldP spid="53"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3430324" y="-1100658"/>
            <a:ext cx="2352980" cy="2352980"/>
            <a:chOff x="304800" y="673100"/>
            <a:chExt cx="4000500" cy="4000500"/>
          </a:xfrm>
          <a:effectLst>
            <a:outerShdw blurRad="444500" dist="254000" dir="684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20" name="椭圆 1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6" name="椭圆 5"/>
          <p:cNvSpPr/>
          <p:nvPr/>
        </p:nvSpPr>
        <p:spPr>
          <a:xfrm>
            <a:off x="4834454" y="1240622"/>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538120" y="1358961"/>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344435" y="1237777"/>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3816501" y="1108306"/>
            <a:ext cx="250454" cy="250454"/>
          </a:xfrm>
          <a:prstGeom prst="ellipse">
            <a:avLst/>
          </a:pr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117724" y="1082954"/>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4352550" y="1369468"/>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8222" y="1184422"/>
            <a:ext cx="322151" cy="322151"/>
          </a:xfrm>
          <a:prstGeom prst="ellipse">
            <a:avLst/>
          </a:pr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489058" y="1240492"/>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203848" y="1371724"/>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5054540" y="1057221"/>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3972835" y="1293555"/>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5920093" y="1369468"/>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035416" y="114767"/>
            <a:ext cx="1231514" cy="584775"/>
          </a:xfrm>
          <a:prstGeom prst="rect">
            <a:avLst/>
          </a:prstGeom>
        </p:spPr>
        <p:txBody>
          <a:bodyPr wrap="square">
            <a:spAutoFit/>
          </a:bodyPr>
          <a:lstStyle/>
          <a:p>
            <a:pPr marL="0" marR="0" lvl="0" indent="0" defTabSz="934242" eaLnBrk="1" fontAlgn="auto" latinLnBrk="0" hangingPunct="1">
              <a:lnSpc>
                <a:spcPct val="100000"/>
              </a:lnSpc>
              <a:spcBef>
                <a:spcPts val="0"/>
              </a:spcBef>
              <a:spcAft>
                <a:spcPts val="0"/>
              </a:spcAft>
              <a:buClrTx/>
              <a:buSzTx/>
              <a:buFontTx/>
              <a:buNone/>
              <a:tabLst/>
              <a:defRPr/>
            </a:pPr>
            <a:r>
              <a:rPr kumimoji="0" lang="zh-CN" altLang="en-US" sz="3200" b="0" i="0" u="none" strike="noStrike" kern="0" cap="none" spc="0" normalizeH="0" baseline="0" noProof="0" dirty="0" smtClean="0">
                <a:ln>
                  <a:noFill/>
                </a:ln>
                <a:solidFill>
                  <a:srgbClr val="7030A0"/>
                </a:solidFill>
                <a:effectLst/>
                <a:uLnTx/>
                <a:uFillTx/>
                <a:latin typeface="微软雅黑" panose="020B0503020204020204" pitchFamily="34" charset="-122"/>
                <a:ea typeface="微软雅黑" panose="020B0503020204020204" pitchFamily="34" charset="-122"/>
              </a:rPr>
              <a:t>目 录</a:t>
            </a:r>
            <a:endParaRPr kumimoji="0" lang="zh-CN" altLang="en-US" sz="3200" b="0"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p:txBody>
      </p:sp>
      <p:sp>
        <p:nvSpPr>
          <p:cNvPr id="22" name="Rectangle 4"/>
          <p:cNvSpPr txBox="1">
            <a:spLocks noChangeArrowheads="1"/>
          </p:cNvSpPr>
          <p:nvPr/>
        </p:nvSpPr>
        <p:spPr bwMode="auto">
          <a:xfrm>
            <a:off x="3964944" y="566306"/>
            <a:ext cx="1372458"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1000" b="0" kern="0" dirty="0" smtClean="0">
                <a:solidFill>
                  <a:srgbClr val="7030A0"/>
                </a:solidFill>
                <a:latin typeface="Arial"/>
                <a:ea typeface="微软雅黑"/>
              </a:rPr>
              <a:t>CATALOG</a:t>
            </a:r>
            <a:endParaRPr kumimoji="0" lang="zh-CN" altLang="en-US" sz="1000" b="0" i="0" u="none" strike="noStrike" kern="0" cap="none" spc="0" normalizeH="0" baseline="0" noProof="0" dirty="0">
              <a:ln>
                <a:noFill/>
              </a:ln>
              <a:solidFill>
                <a:srgbClr val="7030A0"/>
              </a:solidFill>
              <a:effectLst/>
              <a:uLnTx/>
              <a:uFillTx/>
              <a:latin typeface="Arial"/>
              <a:ea typeface="微软雅黑"/>
            </a:endParaRPr>
          </a:p>
        </p:txBody>
      </p:sp>
      <p:grpSp>
        <p:nvGrpSpPr>
          <p:cNvPr id="77" name="组合 76"/>
          <p:cNvGrpSpPr/>
          <p:nvPr/>
        </p:nvGrpSpPr>
        <p:grpSpPr>
          <a:xfrm>
            <a:off x="6282140" y="1995686"/>
            <a:ext cx="1602228" cy="1359398"/>
            <a:chOff x="9224782" y="2628163"/>
            <a:chExt cx="2397222" cy="2093640"/>
          </a:xfrm>
        </p:grpSpPr>
        <p:grpSp>
          <p:nvGrpSpPr>
            <p:cNvPr id="78" name="组合 77"/>
            <p:cNvGrpSpPr/>
            <p:nvPr/>
          </p:nvGrpSpPr>
          <p:grpSpPr>
            <a:xfrm>
              <a:off x="9224782" y="2628163"/>
              <a:ext cx="2397222" cy="2093640"/>
              <a:chOff x="9224782" y="2628163"/>
              <a:chExt cx="2397222" cy="2093640"/>
            </a:xfrm>
          </p:grpSpPr>
          <p:grpSp>
            <p:nvGrpSpPr>
              <p:cNvPr id="80" name="组合 79"/>
              <p:cNvGrpSpPr/>
              <p:nvPr/>
            </p:nvGrpSpPr>
            <p:grpSpPr>
              <a:xfrm>
                <a:off x="9224782" y="2628163"/>
                <a:ext cx="2397222" cy="2093640"/>
                <a:chOff x="1511944" y="2420246"/>
                <a:chExt cx="2627152" cy="2294453"/>
              </a:xfrm>
              <a:effectLst>
                <a:outerShdw blurRad="203200" dist="38100" dir="3780000" sx="103000" sy="103000" algn="t" rotWithShape="0">
                  <a:prstClr val="black">
                    <a:alpha val="25000"/>
                  </a:prstClr>
                </a:outerShdw>
              </a:effectLst>
            </p:grpSpPr>
            <p:sp>
              <p:nvSpPr>
                <p:cNvPr id="82"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81" name="Freeform 7"/>
              <p:cNvSpPr>
                <a:spLocks/>
              </p:cNvSpPr>
              <p:nvPr/>
            </p:nvSpPr>
            <p:spPr bwMode="auto">
              <a:xfrm>
                <a:off x="9536465" y="2872113"/>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7030A0"/>
              </a:solidFill>
              <a:ln w="7938" cap="flat">
                <a:noFill/>
                <a:prstDash val="solid"/>
                <a:miter lim="800000"/>
                <a:headEnd/>
                <a:tailEnd/>
              </a:ln>
              <a:effectLst>
                <a:innerShdw blurRad="152400">
                  <a:schemeClr val="tx1">
                    <a:lumMod val="65000"/>
                    <a:lumOff val="35000"/>
                    <a:alpha val="41000"/>
                  </a:schemeClr>
                </a:innerShdw>
              </a:effectLst>
            </p:spPr>
            <p:txBody>
              <a:bodyPr vert="horz" wrap="square" lIns="91440" tIns="45720" rIns="91440" bIns="45720" numCol="1" anchor="t" anchorCtr="0" compatLnSpc="1">
                <a:prstTxWarp prst="textNoShape">
                  <a:avLst/>
                </a:prstTxWarp>
              </a:bodyPr>
              <a:lstStyle/>
              <a:p>
                <a:endParaRPr lang="zh-CN" altLang="en-US"/>
              </a:p>
            </p:txBody>
          </p:sp>
        </p:grpSp>
        <p:sp>
          <p:nvSpPr>
            <p:cNvPr id="79" name="TextBox 78"/>
            <p:cNvSpPr txBox="1"/>
            <p:nvPr/>
          </p:nvSpPr>
          <p:spPr>
            <a:xfrm>
              <a:off x="9918251" y="3180762"/>
              <a:ext cx="1010287"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05</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84" name="组合 83"/>
          <p:cNvGrpSpPr/>
          <p:nvPr/>
        </p:nvGrpSpPr>
        <p:grpSpPr>
          <a:xfrm>
            <a:off x="3828211" y="2002549"/>
            <a:ext cx="1602228" cy="1359398"/>
            <a:chOff x="5553262" y="2638733"/>
            <a:chExt cx="2397222" cy="2093640"/>
          </a:xfrm>
        </p:grpSpPr>
        <p:grpSp>
          <p:nvGrpSpPr>
            <p:cNvPr id="85" name="组合 84"/>
            <p:cNvGrpSpPr/>
            <p:nvPr/>
          </p:nvGrpSpPr>
          <p:grpSpPr>
            <a:xfrm>
              <a:off x="5553262" y="2638733"/>
              <a:ext cx="2397222" cy="2093640"/>
              <a:chOff x="5553262" y="2638733"/>
              <a:chExt cx="2397222" cy="2093640"/>
            </a:xfrm>
          </p:grpSpPr>
          <p:grpSp>
            <p:nvGrpSpPr>
              <p:cNvPr id="87" name="组合 86"/>
              <p:cNvGrpSpPr/>
              <p:nvPr/>
            </p:nvGrpSpPr>
            <p:grpSpPr>
              <a:xfrm>
                <a:off x="5553262" y="2638733"/>
                <a:ext cx="2397222" cy="2093640"/>
                <a:chOff x="1511944" y="2420246"/>
                <a:chExt cx="2627152" cy="2294453"/>
              </a:xfrm>
              <a:effectLst>
                <a:outerShdw blurRad="203200" dist="38100" dir="3780000" sx="103000" sy="103000" algn="t" rotWithShape="0">
                  <a:prstClr val="black">
                    <a:alpha val="25000"/>
                  </a:prstClr>
                </a:outerShdw>
              </a:effectLst>
            </p:grpSpPr>
            <p:sp>
              <p:nvSpPr>
                <p:cNvPr id="89"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88" name="Freeform 7"/>
              <p:cNvSpPr>
                <a:spLocks/>
              </p:cNvSpPr>
              <p:nvPr/>
            </p:nvSpPr>
            <p:spPr bwMode="auto">
              <a:xfrm>
                <a:off x="5864945" y="2882683"/>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7030A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86" name="TextBox 85"/>
            <p:cNvSpPr txBox="1"/>
            <p:nvPr/>
          </p:nvSpPr>
          <p:spPr>
            <a:xfrm>
              <a:off x="6259489" y="3110169"/>
              <a:ext cx="1010287"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03</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91" name="组合 90"/>
          <p:cNvGrpSpPr/>
          <p:nvPr/>
        </p:nvGrpSpPr>
        <p:grpSpPr>
          <a:xfrm>
            <a:off x="1374350" y="2013793"/>
            <a:ext cx="1602228" cy="1359398"/>
            <a:chOff x="1881842" y="2656049"/>
            <a:chExt cx="2397222" cy="2093640"/>
          </a:xfrm>
        </p:grpSpPr>
        <p:grpSp>
          <p:nvGrpSpPr>
            <p:cNvPr id="92" name="组合 91"/>
            <p:cNvGrpSpPr/>
            <p:nvPr/>
          </p:nvGrpSpPr>
          <p:grpSpPr>
            <a:xfrm>
              <a:off x="1881842" y="2656049"/>
              <a:ext cx="2397222" cy="2093640"/>
              <a:chOff x="1511944" y="2420246"/>
              <a:chExt cx="2627152" cy="2294453"/>
            </a:xfrm>
            <a:effectLst>
              <a:outerShdw blurRad="203200" dist="38100" dir="3780000" sx="103000" sy="103000" algn="t" rotWithShape="0">
                <a:prstClr val="black">
                  <a:alpha val="25000"/>
                </a:prstClr>
              </a:outerShdw>
            </a:effectLst>
          </p:grpSpPr>
          <p:sp>
            <p:nvSpPr>
              <p:cNvPr id="95"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93" name="Freeform 7"/>
            <p:cNvSpPr>
              <a:spLocks/>
            </p:cNvSpPr>
            <p:nvPr/>
          </p:nvSpPr>
          <p:spPr bwMode="auto">
            <a:xfrm>
              <a:off x="2193523" y="2932555"/>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7030A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94" name="TextBox 93"/>
            <p:cNvSpPr txBox="1"/>
            <p:nvPr/>
          </p:nvSpPr>
          <p:spPr>
            <a:xfrm>
              <a:off x="2575311" y="3250047"/>
              <a:ext cx="1010287"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01</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97" name="组合 96"/>
          <p:cNvGrpSpPr/>
          <p:nvPr/>
        </p:nvGrpSpPr>
        <p:grpSpPr>
          <a:xfrm>
            <a:off x="2604216" y="2693491"/>
            <a:ext cx="1602228" cy="1359398"/>
            <a:chOff x="3721944" y="3702869"/>
            <a:chExt cx="2397222" cy="2093640"/>
          </a:xfrm>
        </p:grpSpPr>
        <p:grpSp>
          <p:nvGrpSpPr>
            <p:cNvPr id="98" name="组合 97"/>
            <p:cNvGrpSpPr/>
            <p:nvPr/>
          </p:nvGrpSpPr>
          <p:grpSpPr>
            <a:xfrm>
              <a:off x="3721944" y="3702869"/>
              <a:ext cx="2397222" cy="2093640"/>
              <a:chOff x="3721944" y="3702869"/>
              <a:chExt cx="2397222" cy="2093640"/>
            </a:xfrm>
          </p:grpSpPr>
          <p:grpSp>
            <p:nvGrpSpPr>
              <p:cNvPr id="100" name="组合 99"/>
              <p:cNvGrpSpPr/>
              <p:nvPr/>
            </p:nvGrpSpPr>
            <p:grpSpPr>
              <a:xfrm>
                <a:off x="3721944" y="3702869"/>
                <a:ext cx="2397222" cy="2093640"/>
                <a:chOff x="1511944" y="2420246"/>
                <a:chExt cx="2627152" cy="2294453"/>
              </a:xfrm>
              <a:effectLst>
                <a:outerShdw blurRad="203200" dist="38100" dir="3780000" sx="103000" sy="103000" algn="t" rotWithShape="0">
                  <a:prstClr val="black">
                    <a:alpha val="25000"/>
                  </a:prstClr>
                </a:outerShdw>
              </a:effectLst>
            </p:grpSpPr>
            <p:sp>
              <p:nvSpPr>
                <p:cNvPr id="102"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101" name="Freeform 7"/>
              <p:cNvSpPr>
                <a:spLocks/>
              </p:cNvSpPr>
              <p:nvPr/>
            </p:nvSpPr>
            <p:spPr bwMode="auto">
              <a:xfrm>
                <a:off x="4033627" y="3946819"/>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A568D2"/>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99" name="TextBox 98"/>
            <p:cNvSpPr txBox="1"/>
            <p:nvPr/>
          </p:nvSpPr>
          <p:spPr>
            <a:xfrm>
              <a:off x="4382517" y="4183862"/>
              <a:ext cx="1010287"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02</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104" name="组合 103"/>
          <p:cNvGrpSpPr/>
          <p:nvPr/>
        </p:nvGrpSpPr>
        <p:grpSpPr>
          <a:xfrm>
            <a:off x="5054713" y="2686684"/>
            <a:ext cx="1602228" cy="1359398"/>
            <a:chOff x="7388330" y="3692384"/>
            <a:chExt cx="2397222" cy="2093640"/>
          </a:xfrm>
        </p:grpSpPr>
        <p:grpSp>
          <p:nvGrpSpPr>
            <p:cNvPr id="105" name="组合 104"/>
            <p:cNvGrpSpPr/>
            <p:nvPr/>
          </p:nvGrpSpPr>
          <p:grpSpPr>
            <a:xfrm>
              <a:off x="7388330" y="3692384"/>
              <a:ext cx="2397222" cy="2093640"/>
              <a:chOff x="7388330" y="3692384"/>
              <a:chExt cx="2397222" cy="2093640"/>
            </a:xfrm>
          </p:grpSpPr>
          <p:grpSp>
            <p:nvGrpSpPr>
              <p:cNvPr id="107" name="组合 106"/>
              <p:cNvGrpSpPr/>
              <p:nvPr/>
            </p:nvGrpSpPr>
            <p:grpSpPr>
              <a:xfrm>
                <a:off x="7388330" y="3692384"/>
                <a:ext cx="2397222" cy="2093640"/>
                <a:chOff x="1511944" y="2420246"/>
                <a:chExt cx="2627152" cy="2294453"/>
              </a:xfrm>
              <a:effectLst>
                <a:outerShdw blurRad="203200" dist="38100" dir="3780000" sx="103000" sy="103000" algn="t" rotWithShape="0">
                  <a:prstClr val="black">
                    <a:alpha val="25000"/>
                  </a:prstClr>
                </a:outerShdw>
              </a:effectLst>
            </p:grpSpPr>
            <p:sp>
              <p:nvSpPr>
                <p:cNvPr id="109"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108" name="Freeform 7"/>
              <p:cNvSpPr>
                <a:spLocks/>
              </p:cNvSpPr>
              <p:nvPr/>
            </p:nvSpPr>
            <p:spPr bwMode="auto">
              <a:xfrm>
                <a:off x="7700013" y="3936334"/>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A568D2"/>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106" name="TextBox 105"/>
            <p:cNvSpPr txBox="1"/>
            <p:nvPr/>
          </p:nvSpPr>
          <p:spPr>
            <a:xfrm>
              <a:off x="8048903" y="4173377"/>
              <a:ext cx="1010287"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04</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111" name="组合 110"/>
          <p:cNvGrpSpPr/>
          <p:nvPr/>
        </p:nvGrpSpPr>
        <p:grpSpPr>
          <a:xfrm>
            <a:off x="1735589" y="3488881"/>
            <a:ext cx="1027882" cy="594665"/>
            <a:chOff x="2328257" y="4927865"/>
            <a:chExt cx="1537897" cy="915858"/>
          </a:xfrm>
        </p:grpSpPr>
        <p:sp>
          <p:nvSpPr>
            <p:cNvPr id="112" name="TextBox 111"/>
            <p:cNvSpPr txBox="1"/>
            <p:nvPr/>
          </p:nvSpPr>
          <p:spPr>
            <a:xfrm>
              <a:off x="2328257" y="4927865"/>
              <a:ext cx="1537897" cy="497714"/>
            </a:xfrm>
            <a:prstGeom prst="rect">
              <a:avLst/>
            </a:prstGeom>
            <a:noFill/>
          </p:spPr>
          <p:txBody>
            <a:bodyPr wrap="square" rtlCol="0">
              <a:spAutoFit/>
            </a:bodyPr>
            <a:lstStyle/>
            <a:p>
              <a:r>
                <a:rPr lang="zh-CN" altLang="en-US" sz="1500" dirty="0">
                  <a:solidFill>
                    <a:schemeClr val="tx1">
                      <a:lumMod val="65000"/>
                      <a:lumOff val="35000"/>
                    </a:schemeClr>
                  </a:solidFill>
                  <a:latin typeface="+mj-ea"/>
                  <a:ea typeface="+mj-ea"/>
                </a:rPr>
                <a:t>工作汇报</a:t>
              </a:r>
            </a:p>
          </p:txBody>
        </p:sp>
        <p:sp>
          <p:nvSpPr>
            <p:cNvPr id="113" name="TextBox 112"/>
            <p:cNvSpPr txBox="1"/>
            <p:nvPr/>
          </p:nvSpPr>
          <p:spPr>
            <a:xfrm>
              <a:off x="2419470" y="5322308"/>
              <a:ext cx="1286284" cy="521415"/>
            </a:xfrm>
            <a:prstGeom prst="rect">
              <a:avLst/>
            </a:prstGeom>
            <a:noFill/>
          </p:spPr>
          <p:txBody>
            <a:bodyPr wrap="square" rtlCol="0">
              <a:spAutoFit/>
            </a:bodyPr>
            <a:lstStyle/>
            <a:p>
              <a:r>
                <a:rPr lang="en-US" altLang="zh-CN" sz="800" dirty="0">
                  <a:solidFill>
                    <a:schemeClr val="tx1">
                      <a:lumMod val="50000"/>
                      <a:lumOff val="50000"/>
                    </a:schemeClr>
                  </a:solidFill>
                  <a:latin typeface="+mj-ea"/>
                  <a:ea typeface="+mj-ea"/>
                </a:rPr>
                <a:t>WORKREPORT</a:t>
              </a:r>
              <a:endParaRPr lang="zh-CN" altLang="en-US" sz="800" dirty="0">
                <a:solidFill>
                  <a:schemeClr val="tx1">
                    <a:lumMod val="50000"/>
                    <a:lumOff val="50000"/>
                  </a:schemeClr>
                </a:solidFill>
                <a:latin typeface="+mj-ea"/>
                <a:ea typeface="+mj-ea"/>
              </a:endParaRPr>
            </a:p>
          </p:txBody>
        </p:sp>
      </p:grpSp>
      <p:grpSp>
        <p:nvGrpSpPr>
          <p:cNvPr id="114" name="组合 113"/>
          <p:cNvGrpSpPr/>
          <p:nvPr/>
        </p:nvGrpSpPr>
        <p:grpSpPr>
          <a:xfrm>
            <a:off x="2955119" y="2062759"/>
            <a:ext cx="1027882" cy="446865"/>
            <a:chOff x="4246958" y="2731461"/>
            <a:chExt cx="1537897" cy="688227"/>
          </a:xfrm>
        </p:grpSpPr>
        <p:sp>
          <p:nvSpPr>
            <p:cNvPr id="115" name="TextBox 114"/>
            <p:cNvSpPr txBox="1"/>
            <p:nvPr/>
          </p:nvSpPr>
          <p:spPr>
            <a:xfrm>
              <a:off x="4246958" y="2731461"/>
              <a:ext cx="1537897" cy="497714"/>
            </a:xfrm>
            <a:prstGeom prst="rect">
              <a:avLst/>
            </a:prstGeom>
            <a:noFill/>
          </p:spPr>
          <p:txBody>
            <a:bodyPr wrap="square" rtlCol="0">
              <a:spAutoFit/>
            </a:bodyPr>
            <a:lstStyle/>
            <a:p>
              <a:r>
                <a:rPr lang="zh-CN" altLang="en-US" sz="1500" dirty="0">
                  <a:solidFill>
                    <a:schemeClr val="tx1">
                      <a:lumMod val="65000"/>
                      <a:lumOff val="35000"/>
                    </a:schemeClr>
                  </a:solidFill>
                  <a:latin typeface="+mj-ea"/>
                  <a:ea typeface="+mj-ea"/>
                </a:rPr>
                <a:t>完成情况</a:t>
              </a:r>
            </a:p>
          </p:txBody>
        </p:sp>
        <p:sp>
          <p:nvSpPr>
            <p:cNvPr id="116" name="TextBox 115"/>
            <p:cNvSpPr txBox="1"/>
            <p:nvPr/>
          </p:nvSpPr>
          <p:spPr>
            <a:xfrm>
              <a:off x="4335082" y="3111579"/>
              <a:ext cx="1286284" cy="308109"/>
            </a:xfrm>
            <a:prstGeom prst="rect">
              <a:avLst/>
            </a:prstGeom>
            <a:noFill/>
          </p:spPr>
          <p:txBody>
            <a:bodyPr wrap="square" rtlCol="0">
              <a:spAutoFit/>
            </a:bodyPr>
            <a:lstStyle/>
            <a:p>
              <a:r>
                <a:rPr lang="en-US" altLang="zh-CN" sz="700" dirty="0">
                  <a:solidFill>
                    <a:schemeClr val="tx1">
                      <a:lumMod val="50000"/>
                      <a:lumOff val="50000"/>
                    </a:schemeClr>
                  </a:solidFill>
                  <a:latin typeface="+mj-ea"/>
                  <a:ea typeface="+mj-ea"/>
                </a:rPr>
                <a:t>WORKREPORT</a:t>
              </a:r>
              <a:endParaRPr lang="zh-CN" altLang="en-US" sz="700" dirty="0">
                <a:solidFill>
                  <a:schemeClr val="tx1">
                    <a:lumMod val="50000"/>
                    <a:lumOff val="50000"/>
                  </a:schemeClr>
                </a:solidFill>
                <a:latin typeface="+mj-ea"/>
                <a:ea typeface="+mj-ea"/>
              </a:endParaRPr>
            </a:p>
          </p:txBody>
        </p:sp>
      </p:grpSp>
      <p:grpSp>
        <p:nvGrpSpPr>
          <p:cNvPr id="117" name="组合 116"/>
          <p:cNvGrpSpPr/>
          <p:nvPr/>
        </p:nvGrpSpPr>
        <p:grpSpPr>
          <a:xfrm>
            <a:off x="4190111" y="3521866"/>
            <a:ext cx="1027882" cy="466656"/>
            <a:chOff x="5982926" y="4927865"/>
            <a:chExt cx="1537897" cy="718707"/>
          </a:xfrm>
        </p:grpSpPr>
        <p:sp>
          <p:nvSpPr>
            <p:cNvPr id="118" name="TextBox 117"/>
            <p:cNvSpPr txBox="1"/>
            <p:nvPr/>
          </p:nvSpPr>
          <p:spPr>
            <a:xfrm>
              <a:off x="5982926" y="4927865"/>
              <a:ext cx="1537897" cy="497714"/>
            </a:xfrm>
            <a:prstGeom prst="rect">
              <a:avLst/>
            </a:prstGeom>
            <a:noFill/>
          </p:spPr>
          <p:txBody>
            <a:bodyPr wrap="square" rtlCol="0">
              <a:spAutoFit/>
            </a:bodyPr>
            <a:lstStyle/>
            <a:p>
              <a:r>
                <a:rPr lang="zh-CN" altLang="en-US" sz="1500" dirty="0">
                  <a:solidFill>
                    <a:schemeClr val="tx1">
                      <a:lumMod val="65000"/>
                      <a:lumOff val="35000"/>
                    </a:schemeClr>
                  </a:solidFill>
                  <a:latin typeface="+mj-ea"/>
                  <a:ea typeface="+mj-ea"/>
                </a:rPr>
                <a:t>成果展示</a:t>
              </a:r>
            </a:p>
          </p:txBody>
        </p:sp>
        <p:sp>
          <p:nvSpPr>
            <p:cNvPr id="119" name="TextBox 118"/>
            <p:cNvSpPr txBox="1"/>
            <p:nvPr/>
          </p:nvSpPr>
          <p:spPr>
            <a:xfrm>
              <a:off x="6071050" y="5338463"/>
              <a:ext cx="1286284" cy="308109"/>
            </a:xfrm>
            <a:prstGeom prst="rect">
              <a:avLst/>
            </a:prstGeom>
            <a:noFill/>
          </p:spPr>
          <p:txBody>
            <a:bodyPr wrap="square" rtlCol="0">
              <a:spAutoFit/>
            </a:bodyPr>
            <a:lstStyle/>
            <a:p>
              <a:r>
                <a:rPr lang="en-US" altLang="zh-CN" sz="700" dirty="0">
                  <a:solidFill>
                    <a:schemeClr val="tx1">
                      <a:lumMod val="50000"/>
                      <a:lumOff val="50000"/>
                    </a:schemeClr>
                  </a:solidFill>
                  <a:latin typeface="+mj-ea"/>
                  <a:ea typeface="+mj-ea"/>
                </a:rPr>
                <a:t>WORKREPORT</a:t>
              </a:r>
              <a:endParaRPr lang="zh-CN" altLang="en-US" sz="700" dirty="0">
                <a:solidFill>
                  <a:schemeClr val="tx1">
                    <a:lumMod val="50000"/>
                    <a:lumOff val="50000"/>
                  </a:schemeClr>
                </a:solidFill>
                <a:latin typeface="+mj-ea"/>
                <a:ea typeface="+mj-ea"/>
              </a:endParaRPr>
            </a:p>
          </p:txBody>
        </p:sp>
      </p:grpSp>
      <p:grpSp>
        <p:nvGrpSpPr>
          <p:cNvPr id="120" name="组合 119"/>
          <p:cNvGrpSpPr/>
          <p:nvPr/>
        </p:nvGrpSpPr>
        <p:grpSpPr>
          <a:xfrm>
            <a:off x="5356178" y="2062759"/>
            <a:ext cx="1027882" cy="446865"/>
            <a:chOff x="7839376" y="2731461"/>
            <a:chExt cx="1537897" cy="688227"/>
          </a:xfrm>
        </p:grpSpPr>
        <p:sp>
          <p:nvSpPr>
            <p:cNvPr id="121" name="TextBox 120"/>
            <p:cNvSpPr txBox="1"/>
            <p:nvPr/>
          </p:nvSpPr>
          <p:spPr>
            <a:xfrm>
              <a:off x="7839376" y="2731461"/>
              <a:ext cx="1537897" cy="497714"/>
            </a:xfrm>
            <a:prstGeom prst="rect">
              <a:avLst/>
            </a:prstGeom>
            <a:noFill/>
          </p:spPr>
          <p:txBody>
            <a:bodyPr wrap="square" rtlCol="0">
              <a:spAutoFit/>
            </a:bodyPr>
            <a:lstStyle/>
            <a:p>
              <a:r>
                <a:rPr lang="zh-CN" altLang="en-US" sz="1500" dirty="0">
                  <a:solidFill>
                    <a:schemeClr val="tx1">
                      <a:lumMod val="65000"/>
                      <a:lumOff val="35000"/>
                    </a:schemeClr>
                  </a:solidFill>
                  <a:latin typeface="+mj-ea"/>
                  <a:ea typeface="+mj-ea"/>
                </a:rPr>
                <a:t>工作不足</a:t>
              </a:r>
            </a:p>
          </p:txBody>
        </p:sp>
        <p:sp>
          <p:nvSpPr>
            <p:cNvPr id="122" name="TextBox 121"/>
            <p:cNvSpPr txBox="1"/>
            <p:nvPr/>
          </p:nvSpPr>
          <p:spPr>
            <a:xfrm>
              <a:off x="7947821" y="3111579"/>
              <a:ext cx="1286284" cy="308109"/>
            </a:xfrm>
            <a:prstGeom prst="rect">
              <a:avLst/>
            </a:prstGeom>
            <a:noFill/>
          </p:spPr>
          <p:txBody>
            <a:bodyPr wrap="square" rtlCol="0">
              <a:spAutoFit/>
            </a:bodyPr>
            <a:lstStyle/>
            <a:p>
              <a:r>
                <a:rPr lang="en-US" altLang="zh-CN" sz="700" dirty="0">
                  <a:solidFill>
                    <a:schemeClr val="tx1">
                      <a:lumMod val="50000"/>
                      <a:lumOff val="50000"/>
                    </a:schemeClr>
                  </a:solidFill>
                  <a:latin typeface="+mj-ea"/>
                  <a:ea typeface="+mj-ea"/>
                </a:rPr>
                <a:t>WORKREPORT</a:t>
              </a:r>
              <a:endParaRPr lang="zh-CN" altLang="en-US" sz="700" dirty="0">
                <a:solidFill>
                  <a:schemeClr val="tx1">
                    <a:lumMod val="50000"/>
                    <a:lumOff val="50000"/>
                  </a:schemeClr>
                </a:solidFill>
                <a:latin typeface="+mj-ea"/>
                <a:ea typeface="+mj-ea"/>
              </a:endParaRPr>
            </a:p>
          </p:txBody>
        </p:sp>
      </p:grpSp>
      <p:grpSp>
        <p:nvGrpSpPr>
          <p:cNvPr id="123" name="组合 122"/>
          <p:cNvGrpSpPr/>
          <p:nvPr/>
        </p:nvGrpSpPr>
        <p:grpSpPr>
          <a:xfrm>
            <a:off x="6635159" y="3521861"/>
            <a:ext cx="1027882" cy="433671"/>
            <a:chOff x="9752962" y="4978665"/>
            <a:chExt cx="1537897" cy="667908"/>
          </a:xfrm>
        </p:grpSpPr>
        <p:sp>
          <p:nvSpPr>
            <p:cNvPr id="124" name="TextBox 123"/>
            <p:cNvSpPr txBox="1"/>
            <p:nvPr/>
          </p:nvSpPr>
          <p:spPr>
            <a:xfrm>
              <a:off x="9752962" y="4978665"/>
              <a:ext cx="1537897" cy="497714"/>
            </a:xfrm>
            <a:prstGeom prst="rect">
              <a:avLst/>
            </a:prstGeom>
            <a:noFill/>
          </p:spPr>
          <p:txBody>
            <a:bodyPr wrap="square" rtlCol="0">
              <a:spAutoFit/>
            </a:bodyPr>
            <a:lstStyle/>
            <a:p>
              <a:r>
                <a:rPr lang="zh-CN" altLang="en-US" sz="1500" dirty="0">
                  <a:solidFill>
                    <a:schemeClr val="tx1">
                      <a:lumMod val="65000"/>
                      <a:lumOff val="35000"/>
                    </a:schemeClr>
                  </a:solidFill>
                  <a:latin typeface="+mj-ea"/>
                  <a:ea typeface="+mj-ea"/>
                </a:rPr>
                <a:t>明年计划</a:t>
              </a:r>
            </a:p>
          </p:txBody>
        </p:sp>
        <p:sp>
          <p:nvSpPr>
            <p:cNvPr id="125" name="TextBox 124"/>
            <p:cNvSpPr txBox="1"/>
            <p:nvPr/>
          </p:nvSpPr>
          <p:spPr>
            <a:xfrm>
              <a:off x="9841086" y="5338463"/>
              <a:ext cx="1286284" cy="308110"/>
            </a:xfrm>
            <a:prstGeom prst="rect">
              <a:avLst/>
            </a:prstGeom>
            <a:noFill/>
          </p:spPr>
          <p:txBody>
            <a:bodyPr wrap="square" rtlCol="0">
              <a:spAutoFit/>
            </a:bodyPr>
            <a:lstStyle/>
            <a:p>
              <a:r>
                <a:rPr lang="en-US" altLang="zh-CN" sz="700" dirty="0">
                  <a:solidFill>
                    <a:schemeClr val="tx1">
                      <a:lumMod val="50000"/>
                      <a:lumOff val="50000"/>
                    </a:schemeClr>
                  </a:solidFill>
                  <a:latin typeface="+mj-ea"/>
                  <a:ea typeface="+mj-ea"/>
                </a:rPr>
                <a:t>WORKREPORT</a:t>
              </a:r>
              <a:endParaRPr lang="zh-CN" altLang="en-US" sz="700" dirty="0">
                <a:solidFill>
                  <a:schemeClr val="tx1">
                    <a:lumMod val="50000"/>
                    <a:lumOff val="50000"/>
                  </a:schemeClr>
                </a:solidFill>
                <a:latin typeface="+mj-ea"/>
                <a:ea typeface="+mj-ea"/>
              </a:endParaRPr>
            </a:p>
          </p:txBody>
        </p:sp>
      </p:grpSp>
      <p:sp>
        <p:nvSpPr>
          <p:cNvPr id="126" name="TextBox 12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606002110"/>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5000" fill="hold" nodeType="withEffect" p14:presetBounceEnd="55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5000">
                                          <p:cBhvr additive="base">
                                            <p:cTn id="7" dur="2000" fill="hold"/>
                                            <p:tgtEl>
                                              <p:spTgt spid="18"/>
                                            </p:tgtEl>
                                            <p:attrNameLst>
                                              <p:attrName>ppt_x</p:attrName>
                                            </p:attrNameLst>
                                          </p:cBhvr>
                                          <p:tavLst>
                                            <p:tav tm="0">
                                              <p:val>
                                                <p:strVal val="#ppt_x"/>
                                              </p:val>
                                            </p:tav>
                                            <p:tav tm="100000">
                                              <p:val>
                                                <p:strVal val="#ppt_x"/>
                                              </p:val>
                                            </p:tav>
                                          </p:tavLst>
                                        </p:anim>
                                        <p:anim calcmode="lin" valueType="num" p14:bounceEnd="55000">
                                          <p:cBhvr additive="base">
                                            <p:cTn id="8" dur="2000" fill="hold"/>
                                            <p:tgtEl>
                                              <p:spTgt spid="18"/>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1000"/>
                                      </p:stCondLst>
                                      <p:iterate type="lt">
                                        <p:tmPct val="10000"/>
                                      </p:iterate>
                                      <p:childTnLst>
                                        <p:set>
                                          <p:cBhvr>
                                            <p:cTn id="10" dur="1" fill="hold">
                                              <p:stCondLst>
                                                <p:cond delay="0"/>
                                              </p:stCondLst>
                                            </p:cTn>
                                            <p:tgtEl>
                                              <p:spTgt spid="21"/>
                                            </p:tgtEl>
                                            <p:attrNameLst>
                                              <p:attrName>style.visibility</p:attrName>
                                            </p:attrNameLst>
                                          </p:cBhvr>
                                          <p:to>
                                            <p:strVal val="visible"/>
                                          </p:to>
                                        </p:set>
                                        <p:anim by="(-#ppt_w*2)" calcmode="lin" valueType="num">
                                          <p:cBhvr rctx="PPT">
                                            <p:cTn id="11" dur="500" autoRev="1" fill="hold">
                                              <p:stCondLst>
                                                <p:cond delay="0"/>
                                              </p:stCondLst>
                                            </p:cTn>
                                            <p:tgtEl>
                                              <p:spTgt spid="21"/>
                                            </p:tgtEl>
                                            <p:attrNameLst>
                                              <p:attrName>ppt_w</p:attrName>
                                            </p:attrNameLst>
                                          </p:cBhvr>
                                        </p:anim>
                                        <p:anim by="(#ppt_w*0.50)" calcmode="lin" valueType="num">
                                          <p:cBhvr>
                                            <p:cTn id="12" dur="500" decel="50000" autoRev="1" fill="hold">
                                              <p:stCondLst>
                                                <p:cond delay="0"/>
                                              </p:stCondLst>
                                            </p:cTn>
                                            <p:tgtEl>
                                              <p:spTgt spid="21"/>
                                            </p:tgtEl>
                                            <p:attrNameLst>
                                              <p:attrName>ppt_x</p:attrName>
                                            </p:attrNameLst>
                                          </p:cBhvr>
                                        </p:anim>
                                        <p:anim from="(-#ppt_h/2)" to="(#ppt_y)" calcmode="lin" valueType="num">
                                          <p:cBhvr>
                                            <p:cTn id="13" dur="1000" fill="hold">
                                              <p:stCondLst>
                                                <p:cond delay="0"/>
                                              </p:stCondLst>
                                            </p:cTn>
                                            <p:tgtEl>
                                              <p:spTgt spid="21"/>
                                            </p:tgtEl>
                                            <p:attrNameLst>
                                              <p:attrName>ppt_y</p:attrName>
                                            </p:attrNameLst>
                                          </p:cBhvr>
                                        </p:anim>
                                        <p:animRot by="21600000">
                                          <p:cBhvr>
                                            <p:cTn id="14" dur="1000" fill="hold">
                                              <p:stCondLst>
                                                <p:cond delay="0"/>
                                              </p:stCondLst>
                                            </p:cTn>
                                            <p:tgtEl>
                                              <p:spTgt spid="21"/>
                                            </p:tgtEl>
                                            <p:attrNameLst>
                                              <p:attrName>r</p:attrName>
                                            </p:attrNameLst>
                                          </p:cBhvr>
                                        </p:animRot>
                                      </p:childTnLst>
                                    </p:cTn>
                                  </p:par>
                                  <p:par>
                                    <p:cTn id="15" presetID="22" presetClass="entr" presetSubtype="8" fill="hold" grpId="0" nodeType="withEffect">
                                      <p:stCondLst>
                                        <p:cond delay="15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2100"/>
                                </p:stCondLst>
                                <p:childTnLst>
                                  <p:par>
                                    <p:cTn id="19" presetID="53" presetClass="entr" presetSubtype="16"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grpId="0" nodeType="withEffect">
                                      <p:stCondLst>
                                        <p:cond delay="20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grpId="0" nodeType="withEffect">
                                      <p:stCondLst>
                                        <p:cond delay="2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grpId="0" nodeType="withEffect">
                                      <p:stCondLst>
                                        <p:cond delay="20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53" presetClass="entr" presetSubtype="16" fill="hold" grpId="0" nodeType="withEffect">
                                      <p:stCondLst>
                                        <p:cond delay="20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par>
                                    <p:cTn id="64" presetID="53" presetClass="entr" presetSubtype="16" fill="hold" grpId="0" nodeType="withEffect">
                                      <p:stCondLst>
                                        <p:cond delay="4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Effect transition="in" filter="fade">
                                          <p:cBhvr>
                                            <p:cTn id="73" dur="500"/>
                                            <p:tgtEl>
                                              <p:spTgt spid="16"/>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animEffect transition="in" filter="fade">
                                          <p:cBhvr>
                                            <p:cTn id="78" dur="500"/>
                                            <p:tgtEl>
                                              <p:spTgt spid="17"/>
                                            </p:tgtEl>
                                          </p:cBhvr>
                                        </p:animEffect>
                                      </p:childTnLst>
                                    </p:cTn>
                                  </p:par>
                                </p:childTnLst>
                              </p:cTn>
                            </p:par>
                            <p:par>
                              <p:cTn id="79" fill="hold">
                                <p:stCondLst>
                                  <p:cond delay="3000"/>
                                </p:stCondLst>
                                <p:childTnLst>
                                  <p:par>
                                    <p:cTn id="80" presetID="2" presetClass="entr" presetSubtype="3" accel="52000" fill="hold" nodeType="afterEffect" p14:presetBounceEnd="38000">
                                      <p:stCondLst>
                                        <p:cond delay="0"/>
                                      </p:stCondLst>
                                      <p:childTnLst>
                                        <p:set>
                                          <p:cBhvr>
                                            <p:cTn id="81" dur="1" fill="hold">
                                              <p:stCondLst>
                                                <p:cond delay="0"/>
                                              </p:stCondLst>
                                            </p:cTn>
                                            <p:tgtEl>
                                              <p:spTgt spid="91"/>
                                            </p:tgtEl>
                                            <p:attrNameLst>
                                              <p:attrName>style.visibility</p:attrName>
                                            </p:attrNameLst>
                                          </p:cBhvr>
                                          <p:to>
                                            <p:strVal val="visible"/>
                                          </p:to>
                                        </p:set>
                                        <p:anim calcmode="lin" valueType="num" p14:bounceEnd="38000">
                                          <p:cBhvr additive="base">
                                            <p:cTn id="82" dur="2000" fill="hold"/>
                                            <p:tgtEl>
                                              <p:spTgt spid="91"/>
                                            </p:tgtEl>
                                            <p:attrNameLst>
                                              <p:attrName>ppt_x</p:attrName>
                                            </p:attrNameLst>
                                          </p:cBhvr>
                                          <p:tavLst>
                                            <p:tav tm="0">
                                              <p:val>
                                                <p:strVal val="1+#ppt_w/2"/>
                                              </p:val>
                                            </p:tav>
                                            <p:tav tm="100000">
                                              <p:val>
                                                <p:strVal val="#ppt_x"/>
                                              </p:val>
                                            </p:tav>
                                          </p:tavLst>
                                        </p:anim>
                                        <p:anim calcmode="lin" valueType="num" p14:bounceEnd="38000">
                                          <p:cBhvr additive="base">
                                            <p:cTn id="83" dur="2000" fill="hold"/>
                                            <p:tgtEl>
                                              <p:spTgt spid="91"/>
                                            </p:tgtEl>
                                            <p:attrNameLst>
                                              <p:attrName>ppt_y</p:attrName>
                                            </p:attrNameLst>
                                          </p:cBhvr>
                                          <p:tavLst>
                                            <p:tav tm="0">
                                              <p:val>
                                                <p:strVal val="0-#ppt_h/2"/>
                                              </p:val>
                                            </p:tav>
                                            <p:tav tm="100000">
                                              <p:val>
                                                <p:strVal val="#ppt_y"/>
                                              </p:val>
                                            </p:tav>
                                          </p:tavLst>
                                        </p:anim>
                                      </p:childTnLst>
                                    </p:cTn>
                                  </p:par>
                                  <p:par>
                                    <p:cTn id="84" presetID="2" presetClass="entr" presetSubtype="12" accel="52000" fill="hold" nodeType="withEffect" p14:presetBounceEnd="38000">
                                      <p:stCondLst>
                                        <p:cond delay="0"/>
                                      </p:stCondLst>
                                      <p:childTnLst>
                                        <p:set>
                                          <p:cBhvr>
                                            <p:cTn id="85" dur="1" fill="hold">
                                              <p:stCondLst>
                                                <p:cond delay="0"/>
                                              </p:stCondLst>
                                            </p:cTn>
                                            <p:tgtEl>
                                              <p:spTgt spid="97"/>
                                            </p:tgtEl>
                                            <p:attrNameLst>
                                              <p:attrName>style.visibility</p:attrName>
                                            </p:attrNameLst>
                                          </p:cBhvr>
                                          <p:to>
                                            <p:strVal val="visible"/>
                                          </p:to>
                                        </p:set>
                                        <p:anim calcmode="lin" valueType="num" p14:bounceEnd="38000">
                                          <p:cBhvr additive="base">
                                            <p:cTn id="86" dur="2000" fill="hold"/>
                                            <p:tgtEl>
                                              <p:spTgt spid="97"/>
                                            </p:tgtEl>
                                            <p:attrNameLst>
                                              <p:attrName>ppt_x</p:attrName>
                                            </p:attrNameLst>
                                          </p:cBhvr>
                                          <p:tavLst>
                                            <p:tav tm="0">
                                              <p:val>
                                                <p:strVal val="0-#ppt_w/2"/>
                                              </p:val>
                                            </p:tav>
                                            <p:tav tm="100000">
                                              <p:val>
                                                <p:strVal val="#ppt_x"/>
                                              </p:val>
                                            </p:tav>
                                          </p:tavLst>
                                        </p:anim>
                                        <p:anim calcmode="lin" valueType="num" p14:bounceEnd="38000">
                                          <p:cBhvr additive="base">
                                            <p:cTn id="87" dur="2000" fill="hold"/>
                                            <p:tgtEl>
                                              <p:spTgt spid="97"/>
                                            </p:tgtEl>
                                            <p:attrNameLst>
                                              <p:attrName>ppt_y</p:attrName>
                                            </p:attrNameLst>
                                          </p:cBhvr>
                                          <p:tavLst>
                                            <p:tav tm="0">
                                              <p:val>
                                                <p:strVal val="1+#ppt_h/2"/>
                                              </p:val>
                                            </p:tav>
                                            <p:tav tm="100000">
                                              <p:val>
                                                <p:strVal val="#ppt_y"/>
                                              </p:val>
                                            </p:tav>
                                          </p:tavLst>
                                        </p:anim>
                                      </p:childTnLst>
                                    </p:cTn>
                                  </p:par>
                                  <p:par>
                                    <p:cTn id="88" presetID="2" presetClass="entr" presetSubtype="3" accel="52000" fill="hold" nodeType="withEffect" p14:presetBounceEnd="38000">
                                      <p:stCondLst>
                                        <p:cond delay="0"/>
                                      </p:stCondLst>
                                      <p:childTnLst>
                                        <p:set>
                                          <p:cBhvr>
                                            <p:cTn id="89" dur="1" fill="hold">
                                              <p:stCondLst>
                                                <p:cond delay="0"/>
                                              </p:stCondLst>
                                            </p:cTn>
                                            <p:tgtEl>
                                              <p:spTgt spid="84"/>
                                            </p:tgtEl>
                                            <p:attrNameLst>
                                              <p:attrName>style.visibility</p:attrName>
                                            </p:attrNameLst>
                                          </p:cBhvr>
                                          <p:to>
                                            <p:strVal val="visible"/>
                                          </p:to>
                                        </p:set>
                                        <p:anim calcmode="lin" valueType="num" p14:bounceEnd="38000">
                                          <p:cBhvr additive="base">
                                            <p:cTn id="90" dur="2000" fill="hold"/>
                                            <p:tgtEl>
                                              <p:spTgt spid="84"/>
                                            </p:tgtEl>
                                            <p:attrNameLst>
                                              <p:attrName>ppt_x</p:attrName>
                                            </p:attrNameLst>
                                          </p:cBhvr>
                                          <p:tavLst>
                                            <p:tav tm="0">
                                              <p:val>
                                                <p:strVal val="1+#ppt_w/2"/>
                                              </p:val>
                                            </p:tav>
                                            <p:tav tm="100000">
                                              <p:val>
                                                <p:strVal val="#ppt_x"/>
                                              </p:val>
                                            </p:tav>
                                          </p:tavLst>
                                        </p:anim>
                                        <p:anim calcmode="lin" valueType="num" p14:bounceEnd="38000">
                                          <p:cBhvr additive="base">
                                            <p:cTn id="91" dur="2000" fill="hold"/>
                                            <p:tgtEl>
                                              <p:spTgt spid="84"/>
                                            </p:tgtEl>
                                            <p:attrNameLst>
                                              <p:attrName>ppt_y</p:attrName>
                                            </p:attrNameLst>
                                          </p:cBhvr>
                                          <p:tavLst>
                                            <p:tav tm="0">
                                              <p:val>
                                                <p:strVal val="0-#ppt_h/2"/>
                                              </p:val>
                                            </p:tav>
                                            <p:tav tm="100000">
                                              <p:val>
                                                <p:strVal val="#ppt_y"/>
                                              </p:val>
                                            </p:tav>
                                          </p:tavLst>
                                        </p:anim>
                                      </p:childTnLst>
                                    </p:cTn>
                                  </p:par>
                                  <p:par>
                                    <p:cTn id="92" presetID="2" presetClass="entr" presetSubtype="12" accel="52000" fill="hold" nodeType="withEffect" p14:presetBounceEnd="38000">
                                      <p:stCondLst>
                                        <p:cond delay="0"/>
                                      </p:stCondLst>
                                      <p:childTnLst>
                                        <p:set>
                                          <p:cBhvr>
                                            <p:cTn id="93" dur="1" fill="hold">
                                              <p:stCondLst>
                                                <p:cond delay="0"/>
                                              </p:stCondLst>
                                            </p:cTn>
                                            <p:tgtEl>
                                              <p:spTgt spid="104"/>
                                            </p:tgtEl>
                                            <p:attrNameLst>
                                              <p:attrName>style.visibility</p:attrName>
                                            </p:attrNameLst>
                                          </p:cBhvr>
                                          <p:to>
                                            <p:strVal val="visible"/>
                                          </p:to>
                                        </p:set>
                                        <p:anim calcmode="lin" valueType="num" p14:bounceEnd="38000">
                                          <p:cBhvr additive="base">
                                            <p:cTn id="94" dur="2000" fill="hold"/>
                                            <p:tgtEl>
                                              <p:spTgt spid="104"/>
                                            </p:tgtEl>
                                            <p:attrNameLst>
                                              <p:attrName>ppt_x</p:attrName>
                                            </p:attrNameLst>
                                          </p:cBhvr>
                                          <p:tavLst>
                                            <p:tav tm="0">
                                              <p:val>
                                                <p:strVal val="0-#ppt_w/2"/>
                                              </p:val>
                                            </p:tav>
                                            <p:tav tm="100000">
                                              <p:val>
                                                <p:strVal val="#ppt_x"/>
                                              </p:val>
                                            </p:tav>
                                          </p:tavLst>
                                        </p:anim>
                                        <p:anim calcmode="lin" valueType="num" p14:bounceEnd="38000">
                                          <p:cBhvr additive="base">
                                            <p:cTn id="95" dur="2000" fill="hold"/>
                                            <p:tgtEl>
                                              <p:spTgt spid="104"/>
                                            </p:tgtEl>
                                            <p:attrNameLst>
                                              <p:attrName>ppt_y</p:attrName>
                                            </p:attrNameLst>
                                          </p:cBhvr>
                                          <p:tavLst>
                                            <p:tav tm="0">
                                              <p:val>
                                                <p:strVal val="1+#ppt_h/2"/>
                                              </p:val>
                                            </p:tav>
                                            <p:tav tm="100000">
                                              <p:val>
                                                <p:strVal val="#ppt_y"/>
                                              </p:val>
                                            </p:tav>
                                          </p:tavLst>
                                        </p:anim>
                                      </p:childTnLst>
                                    </p:cTn>
                                  </p:par>
                                  <p:par>
                                    <p:cTn id="96" presetID="2" presetClass="entr" presetSubtype="3" accel="52000" fill="hold" nodeType="withEffect" p14:presetBounceEnd="38000">
                                      <p:stCondLst>
                                        <p:cond delay="0"/>
                                      </p:stCondLst>
                                      <p:childTnLst>
                                        <p:set>
                                          <p:cBhvr>
                                            <p:cTn id="97" dur="1" fill="hold">
                                              <p:stCondLst>
                                                <p:cond delay="0"/>
                                              </p:stCondLst>
                                            </p:cTn>
                                            <p:tgtEl>
                                              <p:spTgt spid="77"/>
                                            </p:tgtEl>
                                            <p:attrNameLst>
                                              <p:attrName>style.visibility</p:attrName>
                                            </p:attrNameLst>
                                          </p:cBhvr>
                                          <p:to>
                                            <p:strVal val="visible"/>
                                          </p:to>
                                        </p:set>
                                        <p:anim calcmode="lin" valueType="num" p14:bounceEnd="38000">
                                          <p:cBhvr additive="base">
                                            <p:cTn id="98" dur="2000" fill="hold"/>
                                            <p:tgtEl>
                                              <p:spTgt spid="77"/>
                                            </p:tgtEl>
                                            <p:attrNameLst>
                                              <p:attrName>ppt_x</p:attrName>
                                            </p:attrNameLst>
                                          </p:cBhvr>
                                          <p:tavLst>
                                            <p:tav tm="0">
                                              <p:val>
                                                <p:strVal val="1+#ppt_w/2"/>
                                              </p:val>
                                            </p:tav>
                                            <p:tav tm="100000">
                                              <p:val>
                                                <p:strVal val="#ppt_x"/>
                                              </p:val>
                                            </p:tav>
                                          </p:tavLst>
                                        </p:anim>
                                        <p:anim calcmode="lin" valueType="num" p14:bounceEnd="38000">
                                          <p:cBhvr additive="base">
                                            <p:cTn id="99" dur="2000" fill="hold"/>
                                            <p:tgtEl>
                                              <p:spTgt spid="77"/>
                                            </p:tgtEl>
                                            <p:attrNameLst>
                                              <p:attrName>ppt_y</p:attrName>
                                            </p:attrNameLst>
                                          </p:cBhvr>
                                          <p:tavLst>
                                            <p:tav tm="0">
                                              <p:val>
                                                <p:strVal val="0-#ppt_h/2"/>
                                              </p:val>
                                            </p:tav>
                                            <p:tav tm="100000">
                                              <p:val>
                                                <p:strVal val="#ppt_y"/>
                                              </p:val>
                                            </p:tav>
                                          </p:tavLst>
                                        </p:anim>
                                      </p:childTnLst>
                                    </p:cTn>
                                  </p:par>
                                  <p:par>
                                    <p:cTn id="100" presetID="42" presetClass="entr" presetSubtype="0" fill="hold" nodeType="withEffect">
                                      <p:stCondLst>
                                        <p:cond delay="1400"/>
                                      </p:stCondLst>
                                      <p:childTnLst>
                                        <p:set>
                                          <p:cBhvr>
                                            <p:cTn id="101" dur="1" fill="hold">
                                              <p:stCondLst>
                                                <p:cond delay="0"/>
                                              </p:stCondLst>
                                            </p:cTn>
                                            <p:tgtEl>
                                              <p:spTgt spid="111"/>
                                            </p:tgtEl>
                                            <p:attrNameLst>
                                              <p:attrName>style.visibility</p:attrName>
                                            </p:attrNameLst>
                                          </p:cBhvr>
                                          <p:to>
                                            <p:strVal val="visible"/>
                                          </p:to>
                                        </p:set>
                                        <p:animEffect transition="in" filter="fade">
                                          <p:cBhvr>
                                            <p:cTn id="102" dur="1000"/>
                                            <p:tgtEl>
                                              <p:spTgt spid="111"/>
                                            </p:tgtEl>
                                          </p:cBhvr>
                                        </p:animEffect>
                                        <p:anim calcmode="lin" valueType="num">
                                          <p:cBhvr>
                                            <p:cTn id="103" dur="1000" fill="hold"/>
                                            <p:tgtEl>
                                              <p:spTgt spid="111"/>
                                            </p:tgtEl>
                                            <p:attrNameLst>
                                              <p:attrName>ppt_x</p:attrName>
                                            </p:attrNameLst>
                                          </p:cBhvr>
                                          <p:tavLst>
                                            <p:tav tm="0">
                                              <p:val>
                                                <p:strVal val="#ppt_x"/>
                                              </p:val>
                                            </p:tav>
                                            <p:tav tm="100000">
                                              <p:val>
                                                <p:strVal val="#ppt_x"/>
                                              </p:val>
                                            </p:tav>
                                          </p:tavLst>
                                        </p:anim>
                                        <p:anim calcmode="lin" valueType="num">
                                          <p:cBhvr>
                                            <p:cTn id="104" dur="1000" fill="hold"/>
                                            <p:tgtEl>
                                              <p:spTgt spid="111"/>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1600"/>
                                      </p:stCondLst>
                                      <p:childTnLst>
                                        <p:set>
                                          <p:cBhvr>
                                            <p:cTn id="106" dur="1" fill="hold">
                                              <p:stCondLst>
                                                <p:cond delay="0"/>
                                              </p:stCondLst>
                                            </p:cTn>
                                            <p:tgtEl>
                                              <p:spTgt spid="114"/>
                                            </p:tgtEl>
                                            <p:attrNameLst>
                                              <p:attrName>style.visibility</p:attrName>
                                            </p:attrNameLst>
                                          </p:cBhvr>
                                          <p:to>
                                            <p:strVal val="visible"/>
                                          </p:to>
                                        </p:set>
                                        <p:animEffect transition="in" filter="fade">
                                          <p:cBhvr>
                                            <p:cTn id="107" dur="1000"/>
                                            <p:tgtEl>
                                              <p:spTgt spid="114"/>
                                            </p:tgtEl>
                                          </p:cBhvr>
                                        </p:animEffect>
                                        <p:anim calcmode="lin" valueType="num">
                                          <p:cBhvr>
                                            <p:cTn id="108" dur="1000" fill="hold"/>
                                            <p:tgtEl>
                                              <p:spTgt spid="114"/>
                                            </p:tgtEl>
                                            <p:attrNameLst>
                                              <p:attrName>ppt_x</p:attrName>
                                            </p:attrNameLst>
                                          </p:cBhvr>
                                          <p:tavLst>
                                            <p:tav tm="0">
                                              <p:val>
                                                <p:strVal val="#ppt_x"/>
                                              </p:val>
                                            </p:tav>
                                            <p:tav tm="100000">
                                              <p:val>
                                                <p:strVal val="#ppt_x"/>
                                              </p:val>
                                            </p:tav>
                                          </p:tavLst>
                                        </p:anim>
                                        <p:anim calcmode="lin" valueType="num">
                                          <p:cBhvr>
                                            <p:cTn id="109" dur="1000" fill="hold"/>
                                            <p:tgtEl>
                                              <p:spTgt spid="114"/>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1800"/>
                                      </p:stCondLst>
                                      <p:childTnLst>
                                        <p:set>
                                          <p:cBhvr>
                                            <p:cTn id="111" dur="1" fill="hold">
                                              <p:stCondLst>
                                                <p:cond delay="0"/>
                                              </p:stCondLst>
                                            </p:cTn>
                                            <p:tgtEl>
                                              <p:spTgt spid="117"/>
                                            </p:tgtEl>
                                            <p:attrNameLst>
                                              <p:attrName>style.visibility</p:attrName>
                                            </p:attrNameLst>
                                          </p:cBhvr>
                                          <p:to>
                                            <p:strVal val="visible"/>
                                          </p:to>
                                        </p:set>
                                        <p:animEffect transition="in" filter="fade">
                                          <p:cBhvr>
                                            <p:cTn id="112" dur="1000"/>
                                            <p:tgtEl>
                                              <p:spTgt spid="117"/>
                                            </p:tgtEl>
                                          </p:cBhvr>
                                        </p:animEffect>
                                        <p:anim calcmode="lin" valueType="num">
                                          <p:cBhvr>
                                            <p:cTn id="113" dur="1000" fill="hold"/>
                                            <p:tgtEl>
                                              <p:spTgt spid="117"/>
                                            </p:tgtEl>
                                            <p:attrNameLst>
                                              <p:attrName>ppt_x</p:attrName>
                                            </p:attrNameLst>
                                          </p:cBhvr>
                                          <p:tavLst>
                                            <p:tav tm="0">
                                              <p:val>
                                                <p:strVal val="#ppt_x"/>
                                              </p:val>
                                            </p:tav>
                                            <p:tav tm="100000">
                                              <p:val>
                                                <p:strVal val="#ppt_x"/>
                                              </p:val>
                                            </p:tav>
                                          </p:tavLst>
                                        </p:anim>
                                        <p:anim calcmode="lin" valueType="num">
                                          <p:cBhvr>
                                            <p:cTn id="114" dur="1000" fill="hold"/>
                                            <p:tgtEl>
                                              <p:spTgt spid="117"/>
                                            </p:tgtEl>
                                            <p:attrNameLst>
                                              <p:attrName>ppt_y</p:attrName>
                                            </p:attrNameLst>
                                          </p:cBhvr>
                                          <p:tavLst>
                                            <p:tav tm="0">
                                              <p:val>
                                                <p:strVal val="#ppt_y+.1"/>
                                              </p:val>
                                            </p:tav>
                                            <p:tav tm="100000">
                                              <p:val>
                                                <p:strVal val="#ppt_y"/>
                                              </p:val>
                                            </p:tav>
                                          </p:tavLst>
                                        </p:anim>
                                      </p:childTnLst>
                                    </p:cTn>
                                  </p:par>
                                  <p:par>
                                    <p:cTn id="115" presetID="47" presetClass="entr" presetSubtype="0" fill="hold" nodeType="withEffect">
                                      <p:stCondLst>
                                        <p:cond delay="2000"/>
                                      </p:stCondLst>
                                      <p:childTnLst>
                                        <p:set>
                                          <p:cBhvr>
                                            <p:cTn id="116" dur="1" fill="hold">
                                              <p:stCondLst>
                                                <p:cond delay="0"/>
                                              </p:stCondLst>
                                            </p:cTn>
                                            <p:tgtEl>
                                              <p:spTgt spid="120"/>
                                            </p:tgtEl>
                                            <p:attrNameLst>
                                              <p:attrName>style.visibility</p:attrName>
                                            </p:attrNameLst>
                                          </p:cBhvr>
                                          <p:to>
                                            <p:strVal val="visible"/>
                                          </p:to>
                                        </p:set>
                                        <p:animEffect transition="in" filter="fade">
                                          <p:cBhvr>
                                            <p:cTn id="117" dur="1000"/>
                                            <p:tgtEl>
                                              <p:spTgt spid="120"/>
                                            </p:tgtEl>
                                          </p:cBhvr>
                                        </p:animEffect>
                                        <p:anim calcmode="lin" valueType="num">
                                          <p:cBhvr>
                                            <p:cTn id="118" dur="1000" fill="hold"/>
                                            <p:tgtEl>
                                              <p:spTgt spid="120"/>
                                            </p:tgtEl>
                                            <p:attrNameLst>
                                              <p:attrName>ppt_x</p:attrName>
                                            </p:attrNameLst>
                                          </p:cBhvr>
                                          <p:tavLst>
                                            <p:tav tm="0">
                                              <p:val>
                                                <p:strVal val="#ppt_x"/>
                                              </p:val>
                                            </p:tav>
                                            <p:tav tm="100000">
                                              <p:val>
                                                <p:strVal val="#ppt_x"/>
                                              </p:val>
                                            </p:tav>
                                          </p:tavLst>
                                        </p:anim>
                                        <p:anim calcmode="lin" valueType="num">
                                          <p:cBhvr>
                                            <p:cTn id="119" dur="1000" fill="hold"/>
                                            <p:tgtEl>
                                              <p:spTgt spid="120"/>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2200"/>
                                      </p:stCondLst>
                                      <p:childTnLst>
                                        <p:set>
                                          <p:cBhvr>
                                            <p:cTn id="121" dur="1" fill="hold">
                                              <p:stCondLst>
                                                <p:cond delay="0"/>
                                              </p:stCondLst>
                                            </p:cTn>
                                            <p:tgtEl>
                                              <p:spTgt spid="123"/>
                                            </p:tgtEl>
                                            <p:attrNameLst>
                                              <p:attrName>style.visibility</p:attrName>
                                            </p:attrNameLst>
                                          </p:cBhvr>
                                          <p:to>
                                            <p:strVal val="visible"/>
                                          </p:to>
                                        </p:set>
                                        <p:animEffect transition="in" filter="fade">
                                          <p:cBhvr>
                                            <p:cTn id="122" dur="2000"/>
                                            <p:tgtEl>
                                              <p:spTgt spid="123"/>
                                            </p:tgtEl>
                                          </p:cBhvr>
                                        </p:animEffect>
                                        <p:anim calcmode="lin" valueType="num">
                                          <p:cBhvr>
                                            <p:cTn id="123" dur="2000" fill="hold"/>
                                            <p:tgtEl>
                                              <p:spTgt spid="123"/>
                                            </p:tgtEl>
                                            <p:attrNameLst>
                                              <p:attrName>ppt_x</p:attrName>
                                            </p:attrNameLst>
                                          </p:cBhvr>
                                          <p:tavLst>
                                            <p:tav tm="0">
                                              <p:val>
                                                <p:strVal val="#ppt_x"/>
                                              </p:val>
                                            </p:tav>
                                            <p:tav tm="100000">
                                              <p:val>
                                                <p:strVal val="#ppt_x"/>
                                              </p:val>
                                            </p:tav>
                                          </p:tavLst>
                                        </p:anim>
                                        <p:anim calcmode="lin" valueType="num">
                                          <p:cBhvr>
                                            <p:cTn id="124" dur="2000" fill="hold"/>
                                            <p:tgtEl>
                                              <p:spTgt spid="123"/>
                                            </p:tgtEl>
                                            <p:attrNameLst>
                                              <p:attrName>ppt_y</p:attrName>
                                            </p:attrNameLst>
                                          </p:cBhvr>
                                          <p:tavLst>
                                            <p:tav tm="0">
                                              <p:val>
                                                <p:strVal val="#ppt_y+.1"/>
                                              </p:val>
                                            </p:tav>
                                            <p:tav tm="100000">
                                              <p:val>
                                                <p:strVal val="#ppt_y"/>
                                              </p:val>
                                            </p:tav>
                                          </p:tavLst>
                                        </p:anim>
                                      </p:childTnLst>
                                    </p:cTn>
                                  </p:par>
                                </p:childTnLst>
                              </p:cTn>
                            </p:par>
                            <p:par>
                              <p:cTn id="125" fill="hold">
                                <p:stCondLst>
                                  <p:cond delay="7200"/>
                                </p:stCondLst>
                                <p:childTnLst>
                                  <p:par>
                                    <p:cTn id="126" presetID="10" presetClass="entr" presetSubtype="0" fill="hold" grpId="0" nodeType="afterEffect">
                                      <p:stCondLst>
                                        <p:cond delay="0"/>
                                      </p:stCondLst>
                                      <p:childTnLst>
                                        <p:set>
                                          <p:cBhvr>
                                            <p:cTn id="127" dur="1" fill="hold">
                                              <p:stCondLst>
                                                <p:cond delay="0"/>
                                              </p:stCondLst>
                                            </p:cTn>
                                            <p:tgtEl>
                                              <p:spTgt spid="126"/>
                                            </p:tgtEl>
                                            <p:attrNameLst>
                                              <p:attrName>style.visibility</p:attrName>
                                            </p:attrNameLst>
                                          </p:cBhvr>
                                          <p:to>
                                            <p:strVal val="visible"/>
                                          </p:to>
                                        </p:set>
                                        <p:animEffect transition="in" filter="fade">
                                          <p:cBhvr>
                                            <p:cTn id="128"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1" grpId="0"/>
          <p:bldP spid="22" grpId="0"/>
          <p:bldP spid="12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5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ppt_x"/>
                                              </p:val>
                                            </p:tav>
                                            <p:tav tm="100000">
                                              <p:val>
                                                <p:strVal val="#ppt_x"/>
                                              </p:val>
                                            </p:tav>
                                          </p:tavLst>
                                        </p:anim>
                                        <p:anim calcmode="lin" valueType="num">
                                          <p:cBhvr additive="base">
                                            <p:cTn id="8" dur="2000" fill="hold"/>
                                            <p:tgtEl>
                                              <p:spTgt spid="18"/>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1000"/>
                                      </p:stCondLst>
                                      <p:iterate type="lt">
                                        <p:tmPct val="10000"/>
                                      </p:iterate>
                                      <p:childTnLst>
                                        <p:set>
                                          <p:cBhvr>
                                            <p:cTn id="10" dur="1" fill="hold">
                                              <p:stCondLst>
                                                <p:cond delay="0"/>
                                              </p:stCondLst>
                                            </p:cTn>
                                            <p:tgtEl>
                                              <p:spTgt spid="21"/>
                                            </p:tgtEl>
                                            <p:attrNameLst>
                                              <p:attrName>style.visibility</p:attrName>
                                            </p:attrNameLst>
                                          </p:cBhvr>
                                          <p:to>
                                            <p:strVal val="visible"/>
                                          </p:to>
                                        </p:set>
                                        <p:anim by="(-#ppt_w*2)" calcmode="lin" valueType="num">
                                          <p:cBhvr rctx="PPT">
                                            <p:cTn id="11" dur="500" autoRev="1" fill="hold">
                                              <p:stCondLst>
                                                <p:cond delay="0"/>
                                              </p:stCondLst>
                                            </p:cTn>
                                            <p:tgtEl>
                                              <p:spTgt spid="21"/>
                                            </p:tgtEl>
                                            <p:attrNameLst>
                                              <p:attrName>ppt_w</p:attrName>
                                            </p:attrNameLst>
                                          </p:cBhvr>
                                        </p:anim>
                                        <p:anim by="(#ppt_w*0.50)" calcmode="lin" valueType="num">
                                          <p:cBhvr>
                                            <p:cTn id="12" dur="500" decel="50000" autoRev="1" fill="hold">
                                              <p:stCondLst>
                                                <p:cond delay="0"/>
                                              </p:stCondLst>
                                            </p:cTn>
                                            <p:tgtEl>
                                              <p:spTgt spid="21"/>
                                            </p:tgtEl>
                                            <p:attrNameLst>
                                              <p:attrName>ppt_x</p:attrName>
                                            </p:attrNameLst>
                                          </p:cBhvr>
                                        </p:anim>
                                        <p:anim from="(-#ppt_h/2)" to="(#ppt_y)" calcmode="lin" valueType="num">
                                          <p:cBhvr>
                                            <p:cTn id="13" dur="1000" fill="hold">
                                              <p:stCondLst>
                                                <p:cond delay="0"/>
                                              </p:stCondLst>
                                            </p:cTn>
                                            <p:tgtEl>
                                              <p:spTgt spid="21"/>
                                            </p:tgtEl>
                                            <p:attrNameLst>
                                              <p:attrName>ppt_y</p:attrName>
                                            </p:attrNameLst>
                                          </p:cBhvr>
                                        </p:anim>
                                        <p:animRot by="21600000">
                                          <p:cBhvr>
                                            <p:cTn id="14" dur="1000" fill="hold">
                                              <p:stCondLst>
                                                <p:cond delay="0"/>
                                              </p:stCondLst>
                                            </p:cTn>
                                            <p:tgtEl>
                                              <p:spTgt spid="21"/>
                                            </p:tgtEl>
                                            <p:attrNameLst>
                                              <p:attrName>r</p:attrName>
                                            </p:attrNameLst>
                                          </p:cBhvr>
                                        </p:animRot>
                                      </p:childTnLst>
                                    </p:cTn>
                                  </p:par>
                                  <p:par>
                                    <p:cTn id="15" presetID="22" presetClass="entr" presetSubtype="8" fill="hold" grpId="0" nodeType="withEffect">
                                      <p:stCondLst>
                                        <p:cond delay="15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2100"/>
                                </p:stCondLst>
                                <p:childTnLst>
                                  <p:par>
                                    <p:cTn id="19" presetID="53" presetClass="entr" presetSubtype="16"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grpId="0" nodeType="withEffect">
                                      <p:stCondLst>
                                        <p:cond delay="20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grpId="0" nodeType="withEffect">
                                      <p:stCondLst>
                                        <p:cond delay="2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grpId="0" nodeType="withEffect">
                                      <p:stCondLst>
                                        <p:cond delay="20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53" presetClass="entr" presetSubtype="16" fill="hold" grpId="0" nodeType="withEffect">
                                      <p:stCondLst>
                                        <p:cond delay="20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par>
                                    <p:cTn id="64" presetID="53" presetClass="entr" presetSubtype="16" fill="hold" grpId="0" nodeType="withEffect">
                                      <p:stCondLst>
                                        <p:cond delay="4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Effect transition="in" filter="fade">
                                          <p:cBhvr>
                                            <p:cTn id="73" dur="500"/>
                                            <p:tgtEl>
                                              <p:spTgt spid="16"/>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animEffect transition="in" filter="fade">
                                          <p:cBhvr>
                                            <p:cTn id="78" dur="500"/>
                                            <p:tgtEl>
                                              <p:spTgt spid="17"/>
                                            </p:tgtEl>
                                          </p:cBhvr>
                                        </p:animEffect>
                                      </p:childTnLst>
                                    </p:cTn>
                                  </p:par>
                                </p:childTnLst>
                              </p:cTn>
                            </p:par>
                            <p:par>
                              <p:cTn id="79" fill="hold">
                                <p:stCondLst>
                                  <p:cond delay="3000"/>
                                </p:stCondLst>
                                <p:childTnLst>
                                  <p:par>
                                    <p:cTn id="80" presetID="2" presetClass="entr" presetSubtype="3" accel="52000" fill="hold" nodeType="afterEffect">
                                      <p:stCondLst>
                                        <p:cond delay="0"/>
                                      </p:stCondLst>
                                      <p:childTnLst>
                                        <p:set>
                                          <p:cBhvr>
                                            <p:cTn id="81" dur="1" fill="hold">
                                              <p:stCondLst>
                                                <p:cond delay="0"/>
                                              </p:stCondLst>
                                            </p:cTn>
                                            <p:tgtEl>
                                              <p:spTgt spid="91"/>
                                            </p:tgtEl>
                                            <p:attrNameLst>
                                              <p:attrName>style.visibility</p:attrName>
                                            </p:attrNameLst>
                                          </p:cBhvr>
                                          <p:to>
                                            <p:strVal val="visible"/>
                                          </p:to>
                                        </p:set>
                                        <p:anim calcmode="lin" valueType="num">
                                          <p:cBhvr additive="base">
                                            <p:cTn id="82" dur="2000" fill="hold"/>
                                            <p:tgtEl>
                                              <p:spTgt spid="91"/>
                                            </p:tgtEl>
                                            <p:attrNameLst>
                                              <p:attrName>ppt_x</p:attrName>
                                            </p:attrNameLst>
                                          </p:cBhvr>
                                          <p:tavLst>
                                            <p:tav tm="0">
                                              <p:val>
                                                <p:strVal val="1+#ppt_w/2"/>
                                              </p:val>
                                            </p:tav>
                                            <p:tav tm="100000">
                                              <p:val>
                                                <p:strVal val="#ppt_x"/>
                                              </p:val>
                                            </p:tav>
                                          </p:tavLst>
                                        </p:anim>
                                        <p:anim calcmode="lin" valueType="num">
                                          <p:cBhvr additive="base">
                                            <p:cTn id="83" dur="2000" fill="hold"/>
                                            <p:tgtEl>
                                              <p:spTgt spid="91"/>
                                            </p:tgtEl>
                                            <p:attrNameLst>
                                              <p:attrName>ppt_y</p:attrName>
                                            </p:attrNameLst>
                                          </p:cBhvr>
                                          <p:tavLst>
                                            <p:tav tm="0">
                                              <p:val>
                                                <p:strVal val="0-#ppt_h/2"/>
                                              </p:val>
                                            </p:tav>
                                            <p:tav tm="100000">
                                              <p:val>
                                                <p:strVal val="#ppt_y"/>
                                              </p:val>
                                            </p:tav>
                                          </p:tavLst>
                                        </p:anim>
                                      </p:childTnLst>
                                    </p:cTn>
                                  </p:par>
                                  <p:par>
                                    <p:cTn id="84" presetID="2" presetClass="entr" presetSubtype="12" accel="52000" fill="hold" nodeType="withEffect">
                                      <p:stCondLst>
                                        <p:cond delay="0"/>
                                      </p:stCondLst>
                                      <p:childTnLst>
                                        <p:set>
                                          <p:cBhvr>
                                            <p:cTn id="85" dur="1" fill="hold">
                                              <p:stCondLst>
                                                <p:cond delay="0"/>
                                              </p:stCondLst>
                                            </p:cTn>
                                            <p:tgtEl>
                                              <p:spTgt spid="97"/>
                                            </p:tgtEl>
                                            <p:attrNameLst>
                                              <p:attrName>style.visibility</p:attrName>
                                            </p:attrNameLst>
                                          </p:cBhvr>
                                          <p:to>
                                            <p:strVal val="visible"/>
                                          </p:to>
                                        </p:set>
                                        <p:anim calcmode="lin" valueType="num">
                                          <p:cBhvr additive="base">
                                            <p:cTn id="86" dur="2000" fill="hold"/>
                                            <p:tgtEl>
                                              <p:spTgt spid="97"/>
                                            </p:tgtEl>
                                            <p:attrNameLst>
                                              <p:attrName>ppt_x</p:attrName>
                                            </p:attrNameLst>
                                          </p:cBhvr>
                                          <p:tavLst>
                                            <p:tav tm="0">
                                              <p:val>
                                                <p:strVal val="0-#ppt_w/2"/>
                                              </p:val>
                                            </p:tav>
                                            <p:tav tm="100000">
                                              <p:val>
                                                <p:strVal val="#ppt_x"/>
                                              </p:val>
                                            </p:tav>
                                          </p:tavLst>
                                        </p:anim>
                                        <p:anim calcmode="lin" valueType="num">
                                          <p:cBhvr additive="base">
                                            <p:cTn id="87" dur="2000" fill="hold"/>
                                            <p:tgtEl>
                                              <p:spTgt spid="97"/>
                                            </p:tgtEl>
                                            <p:attrNameLst>
                                              <p:attrName>ppt_y</p:attrName>
                                            </p:attrNameLst>
                                          </p:cBhvr>
                                          <p:tavLst>
                                            <p:tav tm="0">
                                              <p:val>
                                                <p:strVal val="1+#ppt_h/2"/>
                                              </p:val>
                                            </p:tav>
                                            <p:tav tm="100000">
                                              <p:val>
                                                <p:strVal val="#ppt_y"/>
                                              </p:val>
                                            </p:tav>
                                          </p:tavLst>
                                        </p:anim>
                                      </p:childTnLst>
                                    </p:cTn>
                                  </p:par>
                                  <p:par>
                                    <p:cTn id="88" presetID="2" presetClass="entr" presetSubtype="3" accel="52000" fill="hold" nodeType="withEffect">
                                      <p:stCondLst>
                                        <p:cond delay="0"/>
                                      </p:stCondLst>
                                      <p:childTnLst>
                                        <p:set>
                                          <p:cBhvr>
                                            <p:cTn id="89" dur="1" fill="hold">
                                              <p:stCondLst>
                                                <p:cond delay="0"/>
                                              </p:stCondLst>
                                            </p:cTn>
                                            <p:tgtEl>
                                              <p:spTgt spid="84"/>
                                            </p:tgtEl>
                                            <p:attrNameLst>
                                              <p:attrName>style.visibility</p:attrName>
                                            </p:attrNameLst>
                                          </p:cBhvr>
                                          <p:to>
                                            <p:strVal val="visible"/>
                                          </p:to>
                                        </p:set>
                                        <p:anim calcmode="lin" valueType="num">
                                          <p:cBhvr additive="base">
                                            <p:cTn id="90" dur="2000" fill="hold"/>
                                            <p:tgtEl>
                                              <p:spTgt spid="84"/>
                                            </p:tgtEl>
                                            <p:attrNameLst>
                                              <p:attrName>ppt_x</p:attrName>
                                            </p:attrNameLst>
                                          </p:cBhvr>
                                          <p:tavLst>
                                            <p:tav tm="0">
                                              <p:val>
                                                <p:strVal val="1+#ppt_w/2"/>
                                              </p:val>
                                            </p:tav>
                                            <p:tav tm="100000">
                                              <p:val>
                                                <p:strVal val="#ppt_x"/>
                                              </p:val>
                                            </p:tav>
                                          </p:tavLst>
                                        </p:anim>
                                        <p:anim calcmode="lin" valueType="num">
                                          <p:cBhvr additive="base">
                                            <p:cTn id="91" dur="2000" fill="hold"/>
                                            <p:tgtEl>
                                              <p:spTgt spid="84"/>
                                            </p:tgtEl>
                                            <p:attrNameLst>
                                              <p:attrName>ppt_y</p:attrName>
                                            </p:attrNameLst>
                                          </p:cBhvr>
                                          <p:tavLst>
                                            <p:tav tm="0">
                                              <p:val>
                                                <p:strVal val="0-#ppt_h/2"/>
                                              </p:val>
                                            </p:tav>
                                            <p:tav tm="100000">
                                              <p:val>
                                                <p:strVal val="#ppt_y"/>
                                              </p:val>
                                            </p:tav>
                                          </p:tavLst>
                                        </p:anim>
                                      </p:childTnLst>
                                    </p:cTn>
                                  </p:par>
                                  <p:par>
                                    <p:cTn id="92" presetID="2" presetClass="entr" presetSubtype="12" accel="52000" fill="hold" nodeType="withEffect">
                                      <p:stCondLst>
                                        <p:cond delay="0"/>
                                      </p:stCondLst>
                                      <p:childTnLst>
                                        <p:set>
                                          <p:cBhvr>
                                            <p:cTn id="93" dur="1" fill="hold">
                                              <p:stCondLst>
                                                <p:cond delay="0"/>
                                              </p:stCondLst>
                                            </p:cTn>
                                            <p:tgtEl>
                                              <p:spTgt spid="104"/>
                                            </p:tgtEl>
                                            <p:attrNameLst>
                                              <p:attrName>style.visibility</p:attrName>
                                            </p:attrNameLst>
                                          </p:cBhvr>
                                          <p:to>
                                            <p:strVal val="visible"/>
                                          </p:to>
                                        </p:set>
                                        <p:anim calcmode="lin" valueType="num">
                                          <p:cBhvr additive="base">
                                            <p:cTn id="94" dur="2000" fill="hold"/>
                                            <p:tgtEl>
                                              <p:spTgt spid="104"/>
                                            </p:tgtEl>
                                            <p:attrNameLst>
                                              <p:attrName>ppt_x</p:attrName>
                                            </p:attrNameLst>
                                          </p:cBhvr>
                                          <p:tavLst>
                                            <p:tav tm="0">
                                              <p:val>
                                                <p:strVal val="0-#ppt_w/2"/>
                                              </p:val>
                                            </p:tav>
                                            <p:tav tm="100000">
                                              <p:val>
                                                <p:strVal val="#ppt_x"/>
                                              </p:val>
                                            </p:tav>
                                          </p:tavLst>
                                        </p:anim>
                                        <p:anim calcmode="lin" valueType="num">
                                          <p:cBhvr additive="base">
                                            <p:cTn id="95" dur="2000" fill="hold"/>
                                            <p:tgtEl>
                                              <p:spTgt spid="104"/>
                                            </p:tgtEl>
                                            <p:attrNameLst>
                                              <p:attrName>ppt_y</p:attrName>
                                            </p:attrNameLst>
                                          </p:cBhvr>
                                          <p:tavLst>
                                            <p:tav tm="0">
                                              <p:val>
                                                <p:strVal val="1+#ppt_h/2"/>
                                              </p:val>
                                            </p:tav>
                                            <p:tav tm="100000">
                                              <p:val>
                                                <p:strVal val="#ppt_y"/>
                                              </p:val>
                                            </p:tav>
                                          </p:tavLst>
                                        </p:anim>
                                      </p:childTnLst>
                                    </p:cTn>
                                  </p:par>
                                  <p:par>
                                    <p:cTn id="96" presetID="2" presetClass="entr" presetSubtype="3" accel="52000" fill="hold" nodeType="withEffect">
                                      <p:stCondLst>
                                        <p:cond delay="0"/>
                                      </p:stCondLst>
                                      <p:childTnLst>
                                        <p:set>
                                          <p:cBhvr>
                                            <p:cTn id="97" dur="1" fill="hold">
                                              <p:stCondLst>
                                                <p:cond delay="0"/>
                                              </p:stCondLst>
                                            </p:cTn>
                                            <p:tgtEl>
                                              <p:spTgt spid="77"/>
                                            </p:tgtEl>
                                            <p:attrNameLst>
                                              <p:attrName>style.visibility</p:attrName>
                                            </p:attrNameLst>
                                          </p:cBhvr>
                                          <p:to>
                                            <p:strVal val="visible"/>
                                          </p:to>
                                        </p:set>
                                        <p:anim calcmode="lin" valueType="num">
                                          <p:cBhvr additive="base">
                                            <p:cTn id="98" dur="2000" fill="hold"/>
                                            <p:tgtEl>
                                              <p:spTgt spid="77"/>
                                            </p:tgtEl>
                                            <p:attrNameLst>
                                              <p:attrName>ppt_x</p:attrName>
                                            </p:attrNameLst>
                                          </p:cBhvr>
                                          <p:tavLst>
                                            <p:tav tm="0">
                                              <p:val>
                                                <p:strVal val="1+#ppt_w/2"/>
                                              </p:val>
                                            </p:tav>
                                            <p:tav tm="100000">
                                              <p:val>
                                                <p:strVal val="#ppt_x"/>
                                              </p:val>
                                            </p:tav>
                                          </p:tavLst>
                                        </p:anim>
                                        <p:anim calcmode="lin" valueType="num">
                                          <p:cBhvr additive="base">
                                            <p:cTn id="99" dur="2000" fill="hold"/>
                                            <p:tgtEl>
                                              <p:spTgt spid="77"/>
                                            </p:tgtEl>
                                            <p:attrNameLst>
                                              <p:attrName>ppt_y</p:attrName>
                                            </p:attrNameLst>
                                          </p:cBhvr>
                                          <p:tavLst>
                                            <p:tav tm="0">
                                              <p:val>
                                                <p:strVal val="0-#ppt_h/2"/>
                                              </p:val>
                                            </p:tav>
                                            <p:tav tm="100000">
                                              <p:val>
                                                <p:strVal val="#ppt_y"/>
                                              </p:val>
                                            </p:tav>
                                          </p:tavLst>
                                        </p:anim>
                                      </p:childTnLst>
                                    </p:cTn>
                                  </p:par>
                                  <p:par>
                                    <p:cTn id="100" presetID="42" presetClass="entr" presetSubtype="0" fill="hold" nodeType="withEffect">
                                      <p:stCondLst>
                                        <p:cond delay="1400"/>
                                      </p:stCondLst>
                                      <p:childTnLst>
                                        <p:set>
                                          <p:cBhvr>
                                            <p:cTn id="101" dur="1" fill="hold">
                                              <p:stCondLst>
                                                <p:cond delay="0"/>
                                              </p:stCondLst>
                                            </p:cTn>
                                            <p:tgtEl>
                                              <p:spTgt spid="111"/>
                                            </p:tgtEl>
                                            <p:attrNameLst>
                                              <p:attrName>style.visibility</p:attrName>
                                            </p:attrNameLst>
                                          </p:cBhvr>
                                          <p:to>
                                            <p:strVal val="visible"/>
                                          </p:to>
                                        </p:set>
                                        <p:animEffect transition="in" filter="fade">
                                          <p:cBhvr>
                                            <p:cTn id="102" dur="1000"/>
                                            <p:tgtEl>
                                              <p:spTgt spid="111"/>
                                            </p:tgtEl>
                                          </p:cBhvr>
                                        </p:animEffect>
                                        <p:anim calcmode="lin" valueType="num">
                                          <p:cBhvr>
                                            <p:cTn id="103" dur="1000" fill="hold"/>
                                            <p:tgtEl>
                                              <p:spTgt spid="111"/>
                                            </p:tgtEl>
                                            <p:attrNameLst>
                                              <p:attrName>ppt_x</p:attrName>
                                            </p:attrNameLst>
                                          </p:cBhvr>
                                          <p:tavLst>
                                            <p:tav tm="0">
                                              <p:val>
                                                <p:strVal val="#ppt_x"/>
                                              </p:val>
                                            </p:tav>
                                            <p:tav tm="100000">
                                              <p:val>
                                                <p:strVal val="#ppt_x"/>
                                              </p:val>
                                            </p:tav>
                                          </p:tavLst>
                                        </p:anim>
                                        <p:anim calcmode="lin" valueType="num">
                                          <p:cBhvr>
                                            <p:cTn id="104" dur="1000" fill="hold"/>
                                            <p:tgtEl>
                                              <p:spTgt spid="111"/>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1600"/>
                                      </p:stCondLst>
                                      <p:childTnLst>
                                        <p:set>
                                          <p:cBhvr>
                                            <p:cTn id="106" dur="1" fill="hold">
                                              <p:stCondLst>
                                                <p:cond delay="0"/>
                                              </p:stCondLst>
                                            </p:cTn>
                                            <p:tgtEl>
                                              <p:spTgt spid="114"/>
                                            </p:tgtEl>
                                            <p:attrNameLst>
                                              <p:attrName>style.visibility</p:attrName>
                                            </p:attrNameLst>
                                          </p:cBhvr>
                                          <p:to>
                                            <p:strVal val="visible"/>
                                          </p:to>
                                        </p:set>
                                        <p:animEffect transition="in" filter="fade">
                                          <p:cBhvr>
                                            <p:cTn id="107" dur="1000"/>
                                            <p:tgtEl>
                                              <p:spTgt spid="114"/>
                                            </p:tgtEl>
                                          </p:cBhvr>
                                        </p:animEffect>
                                        <p:anim calcmode="lin" valueType="num">
                                          <p:cBhvr>
                                            <p:cTn id="108" dur="1000" fill="hold"/>
                                            <p:tgtEl>
                                              <p:spTgt spid="114"/>
                                            </p:tgtEl>
                                            <p:attrNameLst>
                                              <p:attrName>ppt_x</p:attrName>
                                            </p:attrNameLst>
                                          </p:cBhvr>
                                          <p:tavLst>
                                            <p:tav tm="0">
                                              <p:val>
                                                <p:strVal val="#ppt_x"/>
                                              </p:val>
                                            </p:tav>
                                            <p:tav tm="100000">
                                              <p:val>
                                                <p:strVal val="#ppt_x"/>
                                              </p:val>
                                            </p:tav>
                                          </p:tavLst>
                                        </p:anim>
                                        <p:anim calcmode="lin" valueType="num">
                                          <p:cBhvr>
                                            <p:cTn id="109" dur="1000" fill="hold"/>
                                            <p:tgtEl>
                                              <p:spTgt spid="114"/>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1800"/>
                                      </p:stCondLst>
                                      <p:childTnLst>
                                        <p:set>
                                          <p:cBhvr>
                                            <p:cTn id="111" dur="1" fill="hold">
                                              <p:stCondLst>
                                                <p:cond delay="0"/>
                                              </p:stCondLst>
                                            </p:cTn>
                                            <p:tgtEl>
                                              <p:spTgt spid="117"/>
                                            </p:tgtEl>
                                            <p:attrNameLst>
                                              <p:attrName>style.visibility</p:attrName>
                                            </p:attrNameLst>
                                          </p:cBhvr>
                                          <p:to>
                                            <p:strVal val="visible"/>
                                          </p:to>
                                        </p:set>
                                        <p:animEffect transition="in" filter="fade">
                                          <p:cBhvr>
                                            <p:cTn id="112" dur="1000"/>
                                            <p:tgtEl>
                                              <p:spTgt spid="117"/>
                                            </p:tgtEl>
                                          </p:cBhvr>
                                        </p:animEffect>
                                        <p:anim calcmode="lin" valueType="num">
                                          <p:cBhvr>
                                            <p:cTn id="113" dur="1000" fill="hold"/>
                                            <p:tgtEl>
                                              <p:spTgt spid="117"/>
                                            </p:tgtEl>
                                            <p:attrNameLst>
                                              <p:attrName>ppt_x</p:attrName>
                                            </p:attrNameLst>
                                          </p:cBhvr>
                                          <p:tavLst>
                                            <p:tav tm="0">
                                              <p:val>
                                                <p:strVal val="#ppt_x"/>
                                              </p:val>
                                            </p:tav>
                                            <p:tav tm="100000">
                                              <p:val>
                                                <p:strVal val="#ppt_x"/>
                                              </p:val>
                                            </p:tav>
                                          </p:tavLst>
                                        </p:anim>
                                        <p:anim calcmode="lin" valueType="num">
                                          <p:cBhvr>
                                            <p:cTn id="114" dur="1000" fill="hold"/>
                                            <p:tgtEl>
                                              <p:spTgt spid="117"/>
                                            </p:tgtEl>
                                            <p:attrNameLst>
                                              <p:attrName>ppt_y</p:attrName>
                                            </p:attrNameLst>
                                          </p:cBhvr>
                                          <p:tavLst>
                                            <p:tav tm="0">
                                              <p:val>
                                                <p:strVal val="#ppt_y+.1"/>
                                              </p:val>
                                            </p:tav>
                                            <p:tav tm="100000">
                                              <p:val>
                                                <p:strVal val="#ppt_y"/>
                                              </p:val>
                                            </p:tav>
                                          </p:tavLst>
                                        </p:anim>
                                      </p:childTnLst>
                                    </p:cTn>
                                  </p:par>
                                  <p:par>
                                    <p:cTn id="115" presetID="47" presetClass="entr" presetSubtype="0" fill="hold" nodeType="withEffect">
                                      <p:stCondLst>
                                        <p:cond delay="2000"/>
                                      </p:stCondLst>
                                      <p:childTnLst>
                                        <p:set>
                                          <p:cBhvr>
                                            <p:cTn id="116" dur="1" fill="hold">
                                              <p:stCondLst>
                                                <p:cond delay="0"/>
                                              </p:stCondLst>
                                            </p:cTn>
                                            <p:tgtEl>
                                              <p:spTgt spid="120"/>
                                            </p:tgtEl>
                                            <p:attrNameLst>
                                              <p:attrName>style.visibility</p:attrName>
                                            </p:attrNameLst>
                                          </p:cBhvr>
                                          <p:to>
                                            <p:strVal val="visible"/>
                                          </p:to>
                                        </p:set>
                                        <p:animEffect transition="in" filter="fade">
                                          <p:cBhvr>
                                            <p:cTn id="117" dur="1000"/>
                                            <p:tgtEl>
                                              <p:spTgt spid="120"/>
                                            </p:tgtEl>
                                          </p:cBhvr>
                                        </p:animEffect>
                                        <p:anim calcmode="lin" valueType="num">
                                          <p:cBhvr>
                                            <p:cTn id="118" dur="1000" fill="hold"/>
                                            <p:tgtEl>
                                              <p:spTgt spid="120"/>
                                            </p:tgtEl>
                                            <p:attrNameLst>
                                              <p:attrName>ppt_x</p:attrName>
                                            </p:attrNameLst>
                                          </p:cBhvr>
                                          <p:tavLst>
                                            <p:tav tm="0">
                                              <p:val>
                                                <p:strVal val="#ppt_x"/>
                                              </p:val>
                                            </p:tav>
                                            <p:tav tm="100000">
                                              <p:val>
                                                <p:strVal val="#ppt_x"/>
                                              </p:val>
                                            </p:tav>
                                          </p:tavLst>
                                        </p:anim>
                                        <p:anim calcmode="lin" valueType="num">
                                          <p:cBhvr>
                                            <p:cTn id="119" dur="1000" fill="hold"/>
                                            <p:tgtEl>
                                              <p:spTgt spid="120"/>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2200"/>
                                      </p:stCondLst>
                                      <p:childTnLst>
                                        <p:set>
                                          <p:cBhvr>
                                            <p:cTn id="121" dur="1" fill="hold">
                                              <p:stCondLst>
                                                <p:cond delay="0"/>
                                              </p:stCondLst>
                                            </p:cTn>
                                            <p:tgtEl>
                                              <p:spTgt spid="123"/>
                                            </p:tgtEl>
                                            <p:attrNameLst>
                                              <p:attrName>style.visibility</p:attrName>
                                            </p:attrNameLst>
                                          </p:cBhvr>
                                          <p:to>
                                            <p:strVal val="visible"/>
                                          </p:to>
                                        </p:set>
                                        <p:animEffect transition="in" filter="fade">
                                          <p:cBhvr>
                                            <p:cTn id="122" dur="2000"/>
                                            <p:tgtEl>
                                              <p:spTgt spid="123"/>
                                            </p:tgtEl>
                                          </p:cBhvr>
                                        </p:animEffect>
                                        <p:anim calcmode="lin" valueType="num">
                                          <p:cBhvr>
                                            <p:cTn id="123" dur="2000" fill="hold"/>
                                            <p:tgtEl>
                                              <p:spTgt spid="123"/>
                                            </p:tgtEl>
                                            <p:attrNameLst>
                                              <p:attrName>ppt_x</p:attrName>
                                            </p:attrNameLst>
                                          </p:cBhvr>
                                          <p:tavLst>
                                            <p:tav tm="0">
                                              <p:val>
                                                <p:strVal val="#ppt_x"/>
                                              </p:val>
                                            </p:tav>
                                            <p:tav tm="100000">
                                              <p:val>
                                                <p:strVal val="#ppt_x"/>
                                              </p:val>
                                            </p:tav>
                                          </p:tavLst>
                                        </p:anim>
                                        <p:anim calcmode="lin" valueType="num">
                                          <p:cBhvr>
                                            <p:cTn id="124" dur="2000" fill="hold"/>
                                            <p:tgtEl>
                                              <p:spTgt spid="123"/>
                                            </p:tgtEl>
                                            <p:attrNameLst>
                                              <p:attrName>ppt_y</p:attrName>
                                            </p:attrNameLst>
                                          </p:cBhvr>
                                          <p:tavLst>
                                            <p:tav tm="0">
                                              <p:val>
                                                <p:strVal val="#ppt_y+.1"/>
                                              </p:val>
                                            </p:tav>
                                            <p:tav tm="100000">
                                              <p:val>
                                                <p:strVal val="#ppt_y"/>
                                              </p:val>
                                            </p:tav>
                                          </p:tavLst>
                                        </p:anim>
                                      </p:childTnLst>
                                    </p:cTn>
                                  </p:par>
                                </p:childTnLst>
                              </p:cTn>
                            </p:par>
                            <p:par>
                              <p:cTn id="125" fill="hold">
                                <p:stCondLst>
                                  <p:cond delay="7200"/>
                                </p:stCondLst>
                                <p:childTnLst>
                                  <p:par>
                                    <p:cTn id="126" presetID="10" presetClass="entr" presetSubtype="0" fill="hold" grpId="0" nodeType="afterEffect">
                                      <p:stCondLst>
                                        <p:cond delay="0"/>
                                      </p:stCondLst>
                                      <p:childTnLst>
                                        <p:set>
                                          <p:cBhvr>
                                            <p:cTn id="127" dur="1" fill="hold">
                                              <p:stCondLst>
                                                <p:cond delay="0"/>
                                              </p:stCondLst>
                                            </p:cTn>
                                            <p:tgtEl>
                                              <p:spTgt spid="126"/>
                                            </p:tgtEl>
                                            <p:attrNameLst>
                                              <p:attrName>style.visibility</p:attrName>
                                            </p:attrNameLst>
                                          </p:cBhvr>
                                          <p:to>
                                            <p:strVal val="visible"/>
                                          </p:to>
                                        </p:set>
                                        <p:animEffect transition="in" filter="fade">
                                          <p:cBhvr>
                                            <p:cTn id="128"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1" grpId="0"/>
          <p:bldP spid="22" grpId="0"/>
          <p:bldP spid="126"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工作执行过程</a:t>
            </a:r>
            <a:endParaRPr lang="zh-CN" altLang="en-US" dirty="0"/>
          </a:p>
        </p:txBody>
      </p:sp>
      <p:sp>
        <p:nvSpPr>
          <p:cNvPr id="27" name="TextBox 26"/>
          <p:cNvSpPr txBox="1"/>
          <p:nvPr/>
        </p:nvSpPr>
        <p:spPr>
          <a:xfrm>
            <a:off x="904733" y="3435846"/>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p>
        </p:txBody>
      </p:sp>
      <p:sp>
        <p:nvSpPr>
          <p:cNvPr id="28" name="TextBox 27"/>
          <p:cNvSpPr txBox="1"/>
          <p:nvPr/>
        </p:nvSpPr>
        <p:spPr>
          <a:xfrm>
            <a:off x="2912509" y="3435846"/>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p>
        </p:txBody>
      </p:sp>
      <p:sp>
        <p:nvSpPr>
          <p:cNvPr id="29" name="TextBox 28"/>
          <p:cNvSpPr txBox="1"/>
          <p:nvPr/>
        </p:nvSpPr>
        <p:spPr>
          <a:xfrm>
            <a:off x="4907111" y="3443811"/>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p>
        </p:txBody>
      </p:sp>
      <p:sp>
        <p:nvSpPr>
          <p:cNvPr id="30" name="TextBox 29"/>
          <p:cNvSpPr txBox="1"/>
          <p:nvPr/>
        </p:nvSpPr>
        <p:spPr>
          <a:xfrm>
            <a:off x="6870379" y="3443811"/>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p>
        </p:txBody>
      </p:sp>
      <p:sp>
        <p:nvSpPr>
          <p:cNvPr id="31" name="燕尾形箭头 30"/>
          <p:cNvSpPr/>
          <p:nvPr/>
        </p:nvSpPr>
        <p:spPr>
          <a:xfrm>
            <a:off x="467544" y="2283718"/>
            <a:ext cx="8208912" cy="228600"/>
          </a:xfrm>
          <a:prstGeom prst="notched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4332" fontAlgn="auto">
              <a:spcBef>
                <a:spcPts val="0"/>
              </a:spcBef>
              <a:spcAft>
                <a:spcPts val="0"/>
              </a:spcAft>
              <a:defRPr/>
            </a:pP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grpSp>
        <p:nvGrpSpPr>
          <p:cNvPr id="32" name="组合 31"/>
          <p:cNvGrpSpPr/>
          <p:nvPr/>
        </p:nvGrpSpPr>
        <p:grpSpPr>
          <a:xfrm>
            <a:off x="783076" y="1491630"/>
            <a:ext cx="1697385" cy="1697385"/>
            <a:chOff x="1278794" y="3334906"/>
            <a:chExt cx="914014" cy="914014"/>
          </a:xfrm>
        </p:grpSpPr>
        <p:grpSp>
          <p:nvGrpSpPr>
            <p:cNvPr id="33" name="组合 3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7030A0"/>
                  </a:solidFill>
                </a:endParaRPr>
              </a:p>
            </p:txBody>
          </p:sp>
          <p:sp>
            <p:nvSpPr>
              <p:cNvPr id="36" name="椭圆 3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7030A0"/>
                  </a:solidFill>
                </a:endParaRPr>
              </a:p>
            </p:txBody>
          </p:sp>
        </p:grpSp>
        <p:sp>
          <p:nvSpPr>
            <p:cNvPr id="34" name="TextBox 33"/>
            <p:cNvSpPr txBox="1"/>
            <p:nvPr/>
          </p:nvSpPr>
          <p:spPr>
            <a:xfrm>
              <a:off x="1477940" y="3742514"/>
              <a:ext cx="513771" cy="174019"/>
            </a:xfrm>
            <a:prstGeom prst="rect">
              <a:avLst/>
            </a:prstGeom>
            <a:noFill/>
          </p:spPr>
          <p:txBody>
            <a:bodyPr wrap="none" rtlCol="0">
              <a:spAutoFit/>
            </a:bodyPr>
            <a:lstStyle/>
            <a:p>
              <a:pPr algn="ctr"/>
              <a:r>
                <a:rPr lang="zh-CN" altLang="en-US" sz="1500" b="1" dirty="0" smtClean="0">
                  <a:solidFill>
                    <a:srgbClr val="7030A0"/>
                  </a:solidFill>
                  <a:latin typeface="微软雅黑" pitchFamily="34" charset="-122"/>
                  <a:ea typeface="微软雅黑" pitchFamily="34" charset="-122"/>
                </a:rPr>
                <a:t>第一阶段</a:t>
              </a:r>
              <a:endParaRPr lang="zh-CN" altLang="en-US" sz="1500" b="1" dirty="0">
                <a:solidFill>
                  <a:srgbClr val="7030A0"/>
                </a:solidFill>
                <a:latin typeface="微软雅黑" pitchFamily="34" charset="-122"/>
                <a:ea typeface="微软雅黑" pitchFamily="34" charset="-122"/>
              </a:endParaRPr>
            </a:p>
          </p:txBody>
        </p:sp>
      </p:grpSp>
      <p:grpSp>
        <p:nvGrpSpPr>
          <p:cNvPr id="37" name="组合 36"/>
          <p:cNvGrpSpPr/>
          <p:nvPr/>
        </p:nvGrpSpPr>
        <p:grpSpPr>
          <a:xfrm>
            <a:off x="2746134" y="1495340"/>
            <a:ext cx="1697385" cy="1697385"/>
            <a:chOff x="1278794" y="3334906"/>
            <a:chExt cx="914014" cy="914014"/>
          </a:xfrm>
        </p:grpSpPr>
        <p:grpSp>
          <p:nvGrpSpPr>
            <p:cNvPr id="38" name="组合 37"/>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9954CC"/>
                  </a:solidFill>
                </a:endParaRPr>
              </a:p>
            </p:txBody>
          </p:sp>
          <p:sp>
            <p:nvSpPr>
              <p:cNvPr id="41" name="椭圆 4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9954CC"/>
                  </a:solidFill>
                </a:endParaRPr>
              </a:p>
            </p:txBody>
          </p:sp>
        </p:grpSp>
        <p:sp>
          <p:nvSpPr>
            <p:cNvPr id="39" name="TextBox 38"/>
            <p:cNvSpPr txBox="1"/>
            <p:nvPr/>
          </p:nvSpPr>
          <p:spPr>
            <a:xfrm>
              <a:off x="1477940" y="3740516"/>
              <a:ext cx="513771" cy="174019"/>
            </a:xfrm>
            <a:prstGeom prst="rect">
              <a:avLst/>
            </a:prstGeom>
            <a:noFill/>
          </p:spPr>
          <p:txBody>
            <a:bodyPr wrap="none" rtlCol="0">
              <a:spAutoFit/>
            </a:bodyPr>
            <a:lstStyle/>
            <a:p>
              <a:pPr algn="ctr"/>
              <a:r>
                <a:rPr lang="zh-CN" altLang="en-US" sz="1500" b="1" dirty="0" smtClean="0">
                  <a:solidFill>
                    <a:srgbClr val="9954CC"/>
                  </a:solidFill>
                  <a:latin typeface="微软雅黑" pitchFamily="34" charset="-122"/>
                  <a:ea typeface="微软雅黑" pitchFamily="34" charset="-122"/>
                </a:rPr>
                <a:t>第二阶段</a:t>
              </a:r>
              <a:endParaRPr lang="zh-CN" altLang="en-US" sz="1500" b="1" dirty="0">
                <a:solidFill>
                  <a:srgbClr val="9954CC"/>
                </a:solidFill>
                <a:latin typeface="微软雅黑" pitchFamily="34" charset="-122"/>
                <a:ea typeface="微软雅黑" pitchFamily="34" charset="-122"/>
              </a:endParaRPr>
            </a:p>
          </p:txBody>
        </p:sp>
      </p:grpSp>
      <p:grpSp>
        <p:nvGrpSpPr>
          <p:cNvPr id="42" name="组合 41"/>
          <p:cNvGrpSpPr/>
          <p:nvPr/>
        </p:nvGrpSpPr>
        <p:grpSpPr>
          <a:xfrm>
            <a:off x="4688516" y="1491630"/>
            <a:ext cx="1697385" cy="1697385"/>
            <a:chOff x="1278794" y="3334906"/>
            <a:chExt cx="914014" cy="914014"/>
          </a:xfrm>
        </p:grpSpPr>
        <p:grpSp>
          <p:nvGrpSpPr>
            <p:cNvPr id="43" name="组合 4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7030A0"/>
                  </a:solidFill>
                </a:endParaRPr>
              </a:p>
            </p:txBody>
          </p:sp>
          <p:sp>
            <p:nvSpPr>
              <p:cNvPr id="46" name="椭圆 4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7030A0"/>
                  </a:solidFill>
                </a:endParaRPr>
              </a:p>
            </p:txBody>
          </p:sp>
        </p:grpSp>
        <p:sp>
          <p:nvSpPr>
            <p:cNvPr id="44" name="TextBox 43"/>
            <p:cNvSpPr txBox="1"/>
            <p:nvPr/>
          </p:nvSpPr>
          <p:spPr>
            <a:xfrm>
              <a:off x="1477940" y="3742514"/>
              <a:ext cx="513771" cy="174019"/>
            </a:xfrm>
            <a:prstGeom prst="rect">
              <a:avLst/>
            </a:prstGeom>
            <a:noFill/>
          </p:spPr>
          <p:txBody>
            <a:bodyPr wrap="none" rtlCol="0">
              <a:spAutoFit/>
            </a:bodyPr>
            <a:lstStyle/>
            <a:p>
              <a:pPr algn="ctr"/>
              <a:r>
                <a:rPr lang="zh-CN" altLang="en-US" sz="1500" b="1" dirty="0" smtClean="0">
                  <a:solidFill>
                    <a:srgbClr val="7030A0"/>
                  </a:solidFill>
                  <a:latin typeface="微软雅黑" pitchFamily="34" charset="-122"/>
                  <a:ea typeface="微软雅黑" pitchFamily="34" charset="-122"/>
                </a:rPr>
                <a:t>第三阶段</a:t>
              </a:r>
              <a:endParaRPr lang="zh-CN" altLang="en-US" sz="1500" b="1" dirty="0">
                <a:solidFill>
                  <a:srgbClr val="7030A0"/>
                </a:solidFill>
                <a:latin typeface="微软雅黑" pitchFamily="34" charset="-122"/>
                <a:ea typeface="微软雅黑" pitchFamily="34" charset="-122"/>
              </a:endParaRPr>
            </a:p>
          </p:txBody>
        </p:sp>
      </p:grpSp>
      <p:grpSp>
        <p:nvGrpSpPr>
          <p:cNvPr id="47" name="组合 46"/>
          <p:cNvGrpSpPr/>
          <p:nvPr/>
        </p:nvGrpSpPr>
        <p:grpSpPr>
          <a:xfrm>
            <a:off x="6619031" y="1498505"/>
            <a:ext cx="1697385" cy="1697385"/>
            <a:chOff x="1278794" y="3334906"/>
            <a:chExt cx="914014" cy="914014"/>
          </a:xfrm>
        </p:grpSpPr>
        <p:grpSp>
          <p:nvGrpSpPr>
            <p:cNvPr id="48" name="组合 47"/>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9954CC"/>
                  </a:solidFill>
                </a:endParaRPr>
              </a:p>
            </p:txBody>
          </p:sp>
          <p:sp>
            <p:nvSpPr>
              <p:cNvPr id="51" name="椭圆 5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9954CC"/>
                  </a:solidFill>
                </a:endParaRPr>
              </a:p>
            </p:txBody>
          </p:sp>
        </p:grpSp>
        <p:sp>
          <p:nvSpPr>
            <p:cNvPr id="49" name="TextBox 48"/>
            <p:cNvSpPr txBox="1"/>
            <p:nvPr/>
          </p:nvSpPr>
          <p:spPr>
            <a:xfrm>
              <a:off x="1477940" y="3738812"/>
              <a:ext cx="513771" cy="174019"/>
            </a:xfrm>
            <a:prstGeom prst="rect">
              <a:avLst/>
            </a:prstGeom>
            <a:noFill/>
          </p:spPr>
          <p:txBody>
            <a:bodyPr wrap="none" rtlCol="0">
              <a:spAutoFit/>
            </a:bodyPr>
            <a:lstStyle/>
            <a:p>
              <a:pPr algn="ctr"/>
              <a:r>
                <a:rPr lang="zh-CN" altLang="en-US" sz="1500" b="1" dirty="0" smtClean="0">
                  <a:solidFill>
                    <a:srgbClr val="9954CC"/>
                  </a:solidFill>
                  <a:latin typeface="微软雅黑" pitchFamily="34" charset="-122"/>
                  <a:ea typeface="微软雅黑" pitchFamily="34" charset="-122"/>
                </a:rPr>
                <a:t>第四阶段</a:t>
              </a:r>
              <a:endParaRPr lang="zh-CN" altLang="en-US" sz="1500" b="1" dirty="0">
                <a:solidFill>
                  <a:srgbClr val="9954CC"/>
                </a:solidFill>
                <a:latin typeface="微软雅黑" pitchFamily="34" charset="-122"/>
                <a:ea typeface="微软雅黑" pitchFamily="34" charset="-122"/>
              </a:endParaRPr>
            </a:p>
          </p:txBody>
        </p:sp>
      </p:grpSp>
      <p:sp>
        <p:nvSpPr>
          <p:cNvPr id="52" name="椭圆 51"/>
          <p:cNvSpPr/>
          <p:nvPr/>
        </p:nvSpPr>
        <p:spPr>
          <a:xfrm>
            <a:off x="824277" y="1347614"/>
            <a:ext cx="645364" cy="645364"/>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53" name="椭圆 52"/>
          <p:cNvSpPr/>
          <p:nvPr/>
        </p:nvSpPr>
        <p:spPr>
          <a:xfrm>
            <a:off x="2783180" y="1347614"/>
            <a:ext cx="645364" cy="645364"/>
          </a:xfrm>
          <a:prstGeom prst="ellipse">
            <a:avLst/>
          </a:prstGeom>
          <a:solidFill>
            <a:srgbClr val="9954CC"/>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54" name="椭圆 53"/>
          <p:cNvSpPr/>
          <p:nvPr/>
        </p:nvSpPr>
        <p:spPr>
          <a:xfrm>
            <a:off x="4760524" y="1354159"/>
            <a:ext cx="645364" cy="645364"/>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55" name="椭圆 54"/>
          <p:cNvSpPr/>
          <p:nvPr/>
        </p:nvSpPr>
        <p:spPr>
          <a:xfrm>
            <a:off x="6707078" y="1354159"/>
            <a:ext cx="645364" cy="645364"/>
          </a:xfrm>
          <a:prstGeom prst="ellipse">
            <a:avLst/>
          </a:prstGeom>
          <a:solidFill>
            <a:srgbClr val="9954CC"/>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56" name="Freeform 34"/>
          <p:cNvSpPr>
            <a:spLocks noEditPoints="1"/>
          </p:cNvSpPr>
          <p:nvPr/>
        </p:nvSpPr>
        <p:spPr bwMode="auto">
          <a:xfrm>
            <a:off x="1000830" y="1498505"/>
            <a:ext cx="334257" cy="343054"/>
          </a:xfrm>
          <a:custGeom>
            <a:avLst/>
            <a:gdLst>
              <a:gd name="T0" fmla="*/ 261 w 447"/>
              <a:gd name="T1" fmla="*/ 25 h 460"/>
              <a:gd name="T2" fmla="*/ 286 w 447"/>
              <a:gd name="T3" fmla="*/ 99 h 460"/>
              <a:gd name="T4" fmla="*/ 310 w 447"/>
              <a:gd name="T5" fmla="*/ 25 h 460"/>
              <a:gd name="T6" fmla="*/ 124 w 447"/>
              <a:gd name="T7" fmla="*/ 3 h 460"/>
              <a:gd name="T8" fmla="*/ 100 w 447"/>
              <a:gd name="T9" fmla="*/ 28 h 460"/>
              <a:gd name="T10" fmla="*/ 125 w 447"/>
              <a:gd name="T11" fmla="*/ 103 h 460"/>
              <a:gd name="T12" fmla="*/ 149 w 447"/>
              <a:gd name="T13" fmla="*/ 28 h 460"/>
              <a:gd name="T14" fmla="*/ 31 w 447"/>
              <a:gd name="T15" fmla="*/ 70 h 460"/>
              <a:gd name="T16" fmla="*/ 7 w 447"/>
              <a:gd name="T17" fmla="*/ 82 h 460"/>
              <a:gd name="T18" fmla="*/ 0 w 447"/>
              <a:gd name="T19" fmla="*/ 401 h 460"/>
              <a:gd name="T20" fmla="*/ 31 w 447"/>
              <a:gd name="T21" fmla="*/ 436 h 460"/>
              <a:gd name="T22" fmla="*/ 237 w 447"/>
              <a:gd name="T23" fmla="*/ 397 h 460"/>
              <a:gd name="T24" fmla="*/ 153 w 447"/>
              <a:gd name="T25" fmla="*/ 302 h 460"/>
              <a:gd name="T26" fmla="*/ 241 w 447"/>
              <a:gd name="T27" fmla="*/ 314 h 460"/>
              <a:gd name="T28" fmla="*/ 265 w 447"/>
              <a:gd name="T29" fmla="*/ 278 h 460"/>
              <a:gd name="T30" fmla="*/ 359 w 447"/>
              <a:gd name="T31" fmla="*/ 174 h 460"/>
              <a:gd name="T32" fmla="*/ 399 w 447"/>
              <a:gd name="T33" fmla="*/ 267 h 460"/>
              <a:gd name="T34" fmla="*/ 392 w 447"/>
              <a:gd name="T35" fmla="*/ 82 h 460"/>
              <a:gd name="T36" fmla="*/ 325 w 447"/>
              <a:gd name="T37" fmla="*/ 70 h 460"/>
              <a:gd name="T38" fmla="*/ 313 w 447"/>
              <a:gd name="T39" fmla="*/ 108 h 460"/>
              <a:gd name="T40" fmla="*/ 256 w 447"/>
              <a:gd name="T41" fmla="*/ 108 h 460"/>
              <a:gd name="T42" fmla="*/ 245 w 447"/>
              <a:gd name="T43" fmla="*/ 70 h 460"/>
              <a:gd name="T44" fmla="*/ 165 w 447"/>
              <a:gd name="T45" fmla="*/ 91 h 460"/>
              <a:gd name="T46" fmla="*/ 125 w 447"/>
              <a:gd name="T47" fmla="*/ 115 h 460"/>
              <a:gd name="T48" fmla="*/ 85 w 447"/>
              <a:gd name="T49" fmla="*/ 91 h 460"/>
              <a:gd name="T50" fmla="*/ 31 w 447"/>
              <a:gd name="T51" fmla="*/ 70 h 460"/>
              <a:gd name="T52" fmla="*/ 40 w 447"/>
              <a:gd name="T53" fmla="*/ 174 h 460"/>
              <a:gd name="T54" fmla="*/ 129 w 447"/>
              <a:gd name="T55" fmla="*/ 278 h 460"/>
              <a:gd name="T56" fmla="*/ 40 w 447"/>
              <a:gd name="T57" fmla="*/ 174 h 460"/>
              <a:gd name="T58" fmla="*/ 153 w 447"/>
              <a:gd name="T59" fmla="*/ 174 h 460"/>
              <a:gd name="T60" fmla="*/ 241 w 447"/>
              <a:gd name="T61" fmla="*/ 278 h 460"/>
              <a:gd name="T62" fmla="*/ 153 w 447"/>
              <a:gd name="T63" fmla="*/ 174 h 460"/>
              <a:gd name="T64" fmla="*/ 352 w 447"/>
              <a:gd name="T65" fmla="*/ 281 h 460"/>
              <a:gd name="T66" fmla="*/ 357 w 447"/>
              <a:gd name="T67" fmla="*/ 460 h 460"/>
              <a:gd name="T68" fmla="*/ 357 w 447"/>
              <a:gd name="T69" fmla="*/ 281 h 460"/>
              <a:gd name="T70" fmla="*/ 40 w 447"/>
              <a:gd name="T71" fmla="*/ 302 h 460"/>
              <a:gd name="T72" fmla="*/ 129 w 447"/>
              <a:gd name="T73" fmla="*/ 302 h 460"/>
              <a:gd name="T74" fmla="*/ 40 w 447"/>
              <a:gd name="T75" fmla="*/ 397 h 460"/>
              <a:gd name="T76" fmla="*/ 319 w 447"/>
              <a:gd name="T77" fmla="*/ 316 h 460"/>
              <a:gd name="T78" fmla="*/ 414 w 447"/>
              <a:gd name="T79" fmla="*/ 316 h 460"/>
              <a:gd name="T80" fmla="*/ 364 w 447"/>
              <a:gd name="T81" fmla="*/ 432 h 460"/>
              <a:gd name="T82" fmla="*/ 371 w 447"/>
              <a:gd name="T83" fmla="*/ 345 h 460"/>
              <a:gd name="T84" fmla="*/ 352 w 447"/>
              <a:gd name="T85" fmla="*/ 345 h 460"/>
              <a:gd name="T86" fmla="*/ 316 w 447"/>
              <a:gd name="T87" fmla="*/ 346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7" h="460">
                <a:moveTo>
                  <a:pt x="285" y="0"/>
                </a:moveTo>
                <a:cubicBezTo>
                  <a:pt x="272" y="0"/>
                  <a:pt x="261" y="12"/>
                  <a:pt x="261" y="25"/>
                </a:cubicBezTo>
                <a:lnTo>
                  <a:pt x="261" y="75"/>
                </a:lnTo>
                <a:cubicBezTo>
                  <a:pt x="261" y="88"/>
                  <a:pt x="273" y="99"/>
                  <a:pt x="286" y="99"/>
                </a:cubicBezTo>
                <a:cubicBezTo>
                  <a:pt x="298" y="99"/>
                  <a:pt x="310" y="88"/>
                  <a:pt x="310" y="75"/>
                </a:cubicBezTo>
                <a:lnTo>
                  <a:pt x="310" y="25"/>
                </a:lnTo>
                <a:cubicBezTo>
                  <a:pt x="310" y="12"/>
                  <a:pt x="298" y="0"/>
                  <a:pt x="285" y="0"/>
                </a:cubicBezTo>
                <a:close/>
                <a:moveTo>
                  <a:pt x="124" y="3"/>
                </a:moveTo>
                <a:lnTo>
                  <a:pt x="124" y="3"/>
                </a:lnTo>
                <a:cubicBezTo>
                  <a:pt x="111" y="3"/>
                  <a:pt x="100" y="15"/>
                  <a:pt x="100" y="28"/>
                </a:cubicBezTo>
                <a:lnTo>
                  <a:pt x="100" y="78"/>
                </a:lnTo>
                <a:cubicBezTo>
                  <a:pt x="100" y="91"/>
                  <a:pt x="112" y="103"/>
                  <a:pt x="125" y="103"/>
                </a:cubicBezTo>
                <a:cubicBezTo>
                  <a:pt x="138" y="103"/>
                  <a:pt x="149" y="91"/>
                  <a:pt x="149" y="78"/>
                </a:cubicBezTo>
                <a:lnTo>
                  <a:pt x="149" y="28"/>
                </a:lnTo>
                <a:cubicBezTo>
                  <a:pt x="150" y="15"/>
                  <a:pt x="138" y="3"/>
                  <a:pt x="124" y="3"/>
                </a:cubicBezTo>
                <a:close/>
                <a:moveTo>
                  <a:pt x="31" y="70"/>
                </a:moveTo>
                <a:lnTo>
                  <a:pt x="31" y="70"/>
                </a:lnTo>
                <a:cubicBezTo>
                  <a:pt x="21" y="70"/>
                  <a:pt x="13" y="75"/>
                  <a:pt x="7" y="82"/>
                </a:cubicBezTo>
                <a:cubicBezTo>
                  <a:pt x="2" y="89"/>
                  <a:pt x="0" y="97"/>
                  <a:pt x="0" y="105"/>
                </a:cubicBezTo>
                <a:lnTo>
                  <a:pt x="0" y="401"/>
                </a:lnTo>
                <a:cubicBezTo>
                  <a:pt x="0" y="410"/>
                  <a:pt x="2" y="418"/>
                  <a:pt x="7" y="424"/>
                </a:cubicBezTo>
                <a:cubicBezTo>
                  <a:pt x="13" y="431"/>
                  <a:pt x="21" y="436"/>
                  <a:pt x="31" y="436"/>
                </a:cubicBezTo>
                <a:lnTo>
                  <a:pt x="262" y="436"/>
                </a:lnTo>
                <a:cubicBezTo>
                  <a:pt x="251" y="425"/>
                  <a:pt x="243" y="412"/>
                  <a:pt x="237" y="397"/>
                </a:cubicBezTo>
                <a:lnTo>
                  <a:pt x="153" y="397"/>
                </a:lnTo>
                <a:lnTo>
                  <a:pt x="153" y="302"/>
                </a:lnTo>
                <a:lnTo>
                  <a:pt x="241" y="302"/>
                </a:lnTo>
                <a:lnTo>
                  <a:pt x="241" y="314"/>
                </a:lnTo>
                <a:cubicBezTo>
                  <a:pt x="247" y="301"/>
                  <a:pt x="256" y="288"/>
                  <a:pt x="267" y="278"/>
                </a:cubicBezTo>
                <a:lnTo>
                  <a:pt x="265" y="278"/>
                </a:lnTo>
                <a:lnTo>
                  <a:pt x="265" y="174"/>
                </a:lnTo>
                <a:lnTo>
                  <a:pt x="359" y="174"/>
                </a:lnTo>
                <a:lnTo>
                  <a:pt x="359" y="251"/>
                </a:lnTo>
                <a:cubicBezTo>
                  <a:pt x="374" y="254"/>
                  <a:pt x="387" y="259"/>
                  <a:pt x="399" y="267"/>
                </a:cubicBezTo>
                <a:lnTo>
                  <a:pt x="399" y="105"/>
                </a:lnTo>
                <a:cubicBezTo>
                  <a:pt x="399" y="97"/>
                  <a:pt x="397" y="89"/>
                  <a:pt x="392" y="82"/>
                </a:cubicBezTo>
                <a:cubicBezTo>
                  <a:pt x="386" y="75"/>
                  <a:pt x="377" y="70"/>
                  <a:pt x="367" y="70"/>
                </a:cubicBezTo>
                <a:lnTo>
                  <a:pt x="325" y="70"/>
                </a:lnTo>
                <a:lnTo>
                  <a:pt x="325" y="91"/>
                </a:lnTo>
                <a:cubicBezTo>
                  <a:pt x="325" y="97"/>
                  <a:pt x="321" y="103"/>
                  <a:pt x="313" y="108"/>
                </a:cubicBezTo>
                <a:cubicBezTo>
                  <a:pt x="306" y="112"/>
                  <a:pt x="295" y="115"/>
                  <a:pt x="285" y="115"/>
                </a:cubicBezTo>
                <a:cubicBezTo>
                  <a:pt x="274" y="115"/>
                  <a:pt x="264" y="112"/>
                  <a:pt x="256" y="108"/>
                </a:cubicBezTo>
                <a:cubicBezTo>
                  <a:pt x="249" y="103"/>
                  <a:pt x="245" y="97"/>
                  <a:pt x="245" y="91"/>
                </a:cubicBezTo>
                <a:lnTo>
                  <a:pt x="245" y="70"/>
                </a:lnTo>
                <a:lnTo>
                  <a:pt x="165" y="70"/>
                </a:lnTo>
                <a:lnTo>
                  <a:pt x="165" y="91"/>
                </a:lnTo>
                <a:cubicBezTo>
                  <a:pt x="165" y="97"/>
                  <a:pt x="161" y="103"/>
                  <a:pt x="153" y="108"/>
                </a:cubicBezTo>
                <a:cubicBezTo>
                  <a:pt x="146" y="112"/>
                  <a:pt x="135" y="115"/>
                  <a:pt x="125" y="115"/>
                </a:cubicBezTo>
                <a:cubicBezTo>
                  <a:pt x="114" y="115"/>
                  <a:pt x="104" y="112"/>
                  <a:pt x="96" y="108"/>
                </a:cubicBezTo>
                <a:cubicBezTo>
                  <a:pt x="89" y="103"/>
                  <a:pt x="85" y="97"/>
                  <a:pt x="85" y="91"/>
                </a:cubicBezTo>
                <a:lnTo>
                  <a:pt x="85" y="70"/>
                </a:lnTo>
                <a:lnTo>
                  <a:pt x="31" y="70"/>
                </a:lnTo>
                <a:close/>
                <a:moveTo>
                  <a:pt x="40" y="174"/>
                </a:moveTo>
                <a:lnTo>
                  <a:pt x="40" y="174"/>
                </a:lnTo>
                <a:lnTo>
                  <a:pt x="129" y="174"/>
                </a:lnTo>
                <a:lnTo>
                  <a:pt x="129" y="278"/>
                </a:lnTo>
                <a:lnTo>
                  <a:pt x="40" y="278"/>
                </a:lnTo>
                <a:lnTo>
                  <a:pt x="40" y="174"/>
                </a:lnTo>
                <a:close/>
                <a:moveTo>
                  <a:pt x="153" y="174"/>
                </a:moveTo>
                <a:lnTo>
                  <a:pt x="153" y="174"/>
                </a:lnTo>
                <a:lnTo>
                  <a:pt x="241" y="174"/>
                </a:lnTo>
                <a:lnTo>
                  <a:pt x="241" y="278"/>
                </a:lnTo>
                <a:lnTo>
                  <a:pt x="153" y="278"/>
                </a:lnTo>
                <a:lnTo>
                  <a:pt x="153" y="174"/>
                </a:lnTo>
                <a:close/>
                <a:moveTo>
                  <a:pt x="352" y="281"/>
                </a:moveTo>
                <a:lnTo>
                  <a:pt x="352" y="281"/>
                </a:lnTo>
                <a:cubicBezTo>
                  <a:pt x="305" y="283"/>
                  <a:pt x="267" y="322"/>
                  <a:pt x="267" y="370"/>
                </a:cubicBezTo>
                <a:cubicBezTo>
                  <a:pt x="267" y="420"/>
                  <a:pt x="307" y="460"/>
                  <a:pt x="357" y="460"/>
                </a:cubicBezTo>
                <a:cubicBezTo>
                  <a:pt x="407" y="460"/>
                  <a:pt x="447" y="420"/>
                  <a:pt x="447" y="370"/>
                </a:cubicBezTo>
                <a:cubicBezTo>
                  <a:pt x="447" y="321"/>
                  <a:pt x="407" y="281"/>
                  <a:pt x="357" y="281"/>
                </a:cubicBezTo>
                <a:cubicBezTo>
                  <a:pt x="355" y="281"/>
                  <a:pt x="354" y="281"/>
                  <a:pt x="352" y="281"/>
                </a:cubicBezTo>
                <a:close/>
                <a:moveTo>
                  <a:pt x="40" y="302"/>
                </a:moveTo>
                <a:lnTo>
                  <a:pt x="40" y="302"/>
                </a:lnTo>
                <a:lnTo>
                  <a:pt x="129" y="302"/>
                </a:lnTo>
                <a:lnTo>
                  <a:pt x="129" y="397"/>
                </a:lnTo>
                <a:lnTo>
                  <a:pt x="40" y="397"/>
                </a:lnTo>
                <a:lnTo>
                  <a:pt x="40" y="302"/>
                </a:lnTo>
                <a:close/>
                <a:moveTo>
                  <a:pt x="319" y="316"/>
                </a:moveTo>
                <a:lnTo>
                  <a:pt x="319" y="316"/>
                </a:lnTo>
                <a:lnTo>
                  <a:pt x="414" y="316"/>
                </a:lnTo>
                <a:lnTo>
                  <a:pt x="414" y="330"/>
                </a:lnTo>
                <a:lnTo>
                  <a:pt x="364" y="432"/>
                </a:lnTo>
                <a:lnTo>
                  <a:pt x="329" y="432"/>
                </a:lnTo>
                <a:lnTo>
                  <a:pt x="371" y="345"/>
                </a:lnTo>
                <a:cubicBezTo>
                  <a:pt x="371" y="345"/>
                  <a:pt x="365" y="345"/>
                  <a:pt x="362" y="345"/>
                </a:cubicBezTo>
                <a:cubicBezTo>
                  <a:pt x="359" y="345"/>
                  <a:pt x="355" y="345"/>
                  <a:pt x="352" y="345"/>
                </a:cubicBezTo>
                <a:cubicBezTo>
                  <a:pt x="348" y="345"/>
                  <a:pt x="345" y="345"/>
                  <a:pt x="341" y="345"/>
                </a:cubicBezTo>
                <a:cubicBezTo>
                  <a:pt x="334" y="346"/>
                  <a:pt x="325" y="346"/>
                  <a:pt x="316" y="346"/>
                </a:cubicBezTo>
                <a:lnTo>
                  <a:pt x="319" y="3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sz="1500"/>
          </a:p>
        </p:txBody>
      </p:sp>
      <p:sp>
        <p:nvSpPr>
          <p:cNvPr id="57" name="Freeform 26"/>
          <p:cNvSpPr>
            <a:spLocks noEditPoints="1"/>
          </p:cNvSpPr>
          <p:nvPr/>
        </p:nvSpPr>
        <p:spPr bwMode="auto">
          <a:xfrm>
            <a:off x="2952968" y="1519255"/>
            <a:ext cx="305788" cy="302082"/>
          </a:xfrm>
          <a:custGeom>
            <a:avLst/>
            <a:gdLst>
              <a:gd name="T0" fmla="*/ 351 w 389"/>
              <a:gd name="T1" fmla="*/ 332 h 385"/>
              <a:gd name="T2" fmla="*/ 311 w 389"/>
              <a:gd name="T3" fmla="*/ 332 h 385"/>
              <a:gd name="T4" fmla="*/ 255 w 389"/>
              <a:gd name="T5" fmla="*/ 224 h 385"/>
              <a:gd name="T6" fmla="*/ 249 w 389"/>
              <a:gd name="T7" fmla="*/ 245 h 385"/>
              <a:gd name="T8" fmla="*/ 218 w 389"/>
              <a:gd name="T9" fmla="*/ 269 h 385"/>
              <a:gd name="T10" fmla="*/ 319 w 389"/>
              <a:gd name="T11" fmla="*/ 380 h 385"/>
              <a:gd name="T12" fmla="*/ 384 w 389"/>
              <a:gd name="T13" fmla="*/ 337 h 385"/>
              <a:gd name="T14" fmla="*/ 336 w 389"/>
              <a:gd name="T15" fmla="*/ 287 h 385"/>
              <a:gd name="T16" fmla="*/ 265 w 389"/>
              <a:gd name="T17" fmla="*/ 229 h 385"/>
              <a:gd name="T18" fmla="*/ 140 w 389"/>
              <a:gd name="T19" fmla="*/ 137 h 385"/>
              <a:gd name="T20" fmla="*/ 162 w 389"/>
              <a:gd name="T21" fmla="*/ 131 h 385"/>
              <a:gd name="T22" fmla="*/ 167 w 389"/>
              <a:gd name="T23" fmla="*/ 110 h 385"/>
              <a:gd name="T24" fmla="*/ 172 w 389"/>
              <a:gd name="T25" fmla="*/ 90 h 385"/>
              <a:gd name="T26" fmla="*/ 75 w 389"/>
              <a:gd name="T27" fmla="*/ 9 h 385"/>
              <a:gd name="T28" fmla="*/ 61 w 389"/>
              <a:gd name="T29" fmla="*/ 109 h 385"/>
              <a:gd name="T30" fmla="*/ 0 w 389"/>
              <a:gd name="T31" fmla="*/ 84 h 385"/>
              <a:gd name="T32" fmla="*/ 115 w 389"/>
              <a:gd name="T33" fmla="*/ 166 h 385"/>
              <a:gd name="T34" fmla="*/ 130 w 389"/>
              <a:gd name="T35" fmla="*/ 147 h 385"/>
              <a:gd name="T36" fmla="*/ 375 w 389"/>
              <a:gd name="T37" fmla="*/ 37 h 385"/>
              <a:gd name="T38" fmla="*/ 322 w 389"/>
              <a:gd name="T39" fmla="*/ 0 h 385"/>
              <a:gd name="T40" fmla="*/ 183 w 389"/>
              <a:gd name="T41" fmla="*/ 125 h 385"/>
              <a:gd name="T42" fmla="*/ 163 w 389"/>
              <a:gd name="T43" fmla="*/ 154 h 385"/>
              <a:gd name="T44" fmla="*/ 146 w 389"/>
              <a:gd name="T45" fmla="*/ 162 h 385"/>
              <a:gd name="T46" fmla="*/ 147 w 389"/>
              <a:gd name="T47" fmla="*/ 215 h 385"/>
              <a:gd name="T48" fmla="*/ 34 w 389"/>
              <a:gd name="T49" fmla="*/ 313 h 385"/>
              <a:gd name="T50" fmla="*/ 22 w 389"/>
              <a:gd name="T51" fmla="*/ 385 h 385"/>
              <a:gd name="T52" fmla="*/ 80 w 389"/>
              <a:gd name="T53" fmla="*/ 327 h 385"/>
              <a:gd name="T54" fmla="*/ 172 w 389"/>
              <a:gd name="T55" fmla="*/ 240 h 385"/>
              <a:gd name="T56" fmla="*/ 224 w 389"/>
              <a:gd name="T57" fmla="*/ 240 h 385"/>
              <a:gd name="T58" fmla="*/ 238 w 389"/>
              <a:gd name="T59" fmla="*/ 208 h 385"/>
              <a:gd name="T60" fmla="*/ 261 w 389"/>
              <a:gd name="T61" fmla="*/ 203 h 385"/>
              <a:gd name="T62" fmla="*/ 375 w 389"/>
              <a:gd name="T63"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9" h="385">
                <a:moveTo>
                  <a:pt x="331" y="312"/>
                </a:moveTo>
                <a:cubicBezTo>
                  <a:pt x="342" y="312"/>
                  <a:pt x="351" y="321"/>
                  <a:pt x="351" y="332"/>
                </a:cubicBezTo>
                <a:cubicBezTo>
                  <a:pt x="351" y="343"/>
                  <a:pt x="342" y="352"/>
                  <a:pt x="331" y="352"/>
                </a:cubicBezTo>
                <a:cubicBezTo>
                  <a:pt x="320" y="352"/>
                  <a:pt x="311" y="343"/>
                  <a:pt x="311" y="332"/>
                </a:cubicBezTo>
                <a:cubicBezTo>
                  <a:pt x="311" y="321"/>
                  <a:pt x="320" y="312"/>
                  <a:pt x="331" y="312"/>
                </a:cubicBezTo>
                <a:close/>
                <a:moveTo>
                  <a:pt x="255" y="224"/>
                </a:moveTo>
                <a:lnTo>
                  <a:pt x="260" y="234"/>
                </a:lnTo>
                <a:lnTo>
                  <a:pt x="249" y="245"/>
                </a:lnTo>
                <a:lnTo>
                  <a:pt x="239" y="255"/>
                </a:lnTo>
                <a:cubicBezTo>
                  <a:pt x="233" y="261"/>
                  <a:pt x="226" y="266"/>
                  <a:pt x="218" y="269"/>
                </a:cubicBezTo>
                <a:lnTo>
                  <a:pt x="286" y="337"/>
                </a:lnTo>
                <a:lnTo>
                  <a:pt x="319" y="380"/>
                </a:lnTo>
                <a:lnTo>
                  <a:pt x="336" y="385"/>
                </a:lnTo>
                <a:lnTo>
                  <a:pt x="384" y="337"/>
                </a:lnTo>
                <a:lnTo>
                  <a:pt x="379" y="319"/>
                </a:lnTo>
                <a:lnTo>
                  <a:pt x="336" y="287"/>
                </a:lnTo>
                <a:lnTo>
                  <a:pt x="271" y="223"/>
                </a:lnTo>
                <a:lnTo>
                  <a:pt x="265" y="229"/>
                </a:lnTo>
                <a:lnTo>
                  <a:pt x="255" y="224"/>
                </a:lnTo>
                <a:close/>
                <a:moveTo>
                  <a:pt x="140" y="137"/>
                </a:moveTo>
                <a:lnTo>
                  <a:pt x="151" y="126"/>
                </a:lnTo>
                <a:lnTo>
                  <a:pt x="162" y="131"/>
                </a:lnTo>
                <a:lnTo>
                  <a:pt x="156" y="121"/>
                </a:lnTo>
                <a:lnTo>
                  <a:pt x="167" y="110"/>
                </a:lnTo>
                <a:lnTo>
                  <a:pt x="168" y="109"/>
                </a:lnTo>
                <a:cubicBezTo>
                  <a:pt x="171" y="102"/>
                  <a:pt x="172" y="96"/>
                  <a:pt x="172" y="90"/>
                </a:cubicBezTo>
                <a:cubicBezTo>
                  <a:pt x="172" y="44"/>
                  <a:pt x="129" y="0"/>
                  <a:pt x="83" y="1"/>
                </a:cubicBezTo>
                <a:cubicBezTo>
                  <a:pt x="83" y="1"/>
                  <a:pt x="78" y="6"/>
                  <a:pt x="75" y="9"/>
                </a:cubicBezTo>
                <a:cubicBezTo>
                  <a:pt x="111" y="45"/>
                  <a:pt x="108" y="39"/>
                  <a:pt x="108" y="62"/>
                </a:cubicBezTo>
                <a:cubicBezTo>
                  <a:pt x="108" y="80"/>
                  <a:pt x="79" y="109"/>
                  <a:pt x="61" y="109"/>
                </a:cubicBezTo>
                <a:cubicBezTo>
                  <a:pt x="38" y="109"/>
                  <a:pt x="46" y="113"/>
                  <a:pt x="8" y="75"/>
                </a:cubicBezTo>
                <a:cubicBezTo>
                  <a:pt x="5" y="78"/>
                  <a:pt x="0" y="83"/>
                  <a:pt x="0" y="84"/>
                </a:cubicBezTo>
                <a:cubicBezTo>
                  <a:pt x="1" y="129"/>
                  <a:pt x="44" y="173"/>
                  <a:pt x="90" y="173"/>
                </a:cubicBezTo>
                <a:cubicBezTo>
                  <a:pt x="98" y="173"/>
                  <a:pt x="107" y="170"/>
                  <a:pt x="115" y="166"/>
                </a:cubicBezTo>
                <a:lnTo>
                  <a:pt x="117" y="168"/>
                </a:lnTo>
                <a:cubicBezTo>
                  <a:pt x="120" y="160"/>
                  <a:pt x="124" y="153"/>
                  <a:pt x="130" y="147"/>
                </a:cubicBezTo>
                <a:lnTo>
                  <a:pt x="140" y="137"/>
                </a:lnTo>
                <a:close/>
                <a:moveTo>
                  <a:pt x="375" y="37"/>
                </a:moveTo>
                <a:lnTo>
                  <a:pt x="348" y="11"/>
                </a:lnTo>
                <a:cubicBezTo>
                  <a:pt x="341" y="4"/>
                  <a:pt x="332" y="0"/>
                  <a:pt x="322" y="0"/>
                </a:cubicBezTo>
                <a:cubicBezTo>
                  <a:pt x="313" y="0"/>
                  <a:pt x="304" y="4"/>
                  <a:pt x="297" y="11"/>
                </a:cubicBezTo>
                <a:lnTo>
                  <a:pt x="183" y="125"/>
                </a:lnTo>
                <a:cubicBezTo>
                  <a:pt x="186" y="132"/>
                  <a:pt x="183" y="142"/>
                  <a:pt x="178" y="147"/>
                </a:cubicBezTo>
                <a:cubicBezTo>
                  <a:pt x="174" y="151"/>
                  <a:pt x="168" y="154"/>
                  <a:pt x="163" y="154"/>
                </a:cubicBezTo>
                <a:cubicBezTo>
                  <a:pt x="160" y="154"/>
                  <a:pt x="158" y="153"/>
                  <a:pt x="156" y="152"/>
                </a:cubicBezTo>
                <a:lnTo>
                  <a:pt x="146" y="162"/>
                </a:lnTo>
                <a:cubicBezTo>
                  <a:pt x="131" y="176"/>
                  <a:pt x="131" y="199"/>
                  <a:pt x="145" y="213"/>
                </a:cubicBezTo>
                <a:lnTo>
                  <a:pt x="147" y="215"/>
                </a:lnTo>
                <a:lnTo>
                  <a:pt x="58" y="304"/>
                </a:lnTo>
                <a:lnTo>
                  <a:pt x="34" y="313"/>
                </a:lnTo>
                <a:lnTo>
                  <a:pt x="0" y="363"/>
                </a:lnTo>
                <a:lnTo>
                  <a:pt x="22" y="385"/>
                </a:lnTo>
                <a:lnTo>
                  <a:pt x="71" y="351"/>
                </a:lnTo>
                <a:lnTo>
                  <a:pt x="80" y="327"/>
                </a:lnTo>
                <a:lnTo>
                  <a:pt x="170" y="237"/>
                </a:lnTo>
                <a:lnTo>
                  <a:pt x="172" y="240"/>
                </a:lnTo>
                <a:cubicBezTo>
                  <a:pt x="179" y="247"/>
                  <a:pt x="189" y="251"/>
                  <a:pt x="198" y="251"/>
                </a:cubicBezTo>
                <a:cubicBezTo>
                  <a:pt x="207" y="251"/>
                  <a:pt x="216" y="247"/>
                  <a:pt x="224" y="240"/>
                </a:cubicBezTo>
                <a:lnTo>
                  <a:pt x="234" y="230"/>
                </a:lnTo>
                <a:cubicBezTo>
                  <a:pt x="230" y="223"/>
                  <a:pt x="233" y="213"/>
                  <a:pt x="238" y="208"/>
                </a:cubicBezTo>
                <a:cubicBezTo>
                  <a:pt x="242" y="204"/>
                  <a:pt x="248" y="202"/>
                  <a:pt x="254" y="202"/>
                </a:cubicBezTo>
                <a:cubicBezTo>
                  <a:pt x="256" y="202"/>
                  <a:pt x="258" y="202"/>
                  <a:pt x="261" y="203"/>
                </a:cubicBezTo>
                <a:lnTo>
                  <a:pt x="375" y="89"/>
                </a:lnTo>
                <a:cubicBezTo>
                  <a:pt x="389" y="75"/>
                  <a:pt x="389" y="52"/>
                  <a:pt x="375" y="3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sz="1500"/>
          </a:p>
        </p:txBody>
      </p:sp>
      <p:sp>
        <p:nvSpPr>
          <p:cNvPr id="58" name="Freeform 35"/>
          <p:cNvSpPr>
            <a:spLocks noEditPoints="1"/>
          </p:cNvSpPr>
          <p:nvPr/>
        </p:nvSpPr>
        <p:spPr bwMode="auto">
          <a:xfrm>
            <a:off x="6895784" y="1535551"/>
            <a:ext cx="294065" cy="318039"/>
          </a:xfrm>
          <a:custGeom>
            <a:avLst/>
            <a:gdLst>
              <a:gd name="T0" fmla="*/ 29 w 433"/>
              <a:gd name="T1" fmla="*/ 29 h 469"/>
              <a:gd name="T2" fmla="*/ 115 w 433"/>
              <a:gd name="T3" fmla="*/ 28 h 469"/>
              <a:gd name="T4" fmla="*/ 208 w 433"/>
              <a:gd name="T5" fmla="*/ 3 h 469"/>
              <a:gd name="T6" fmla="*/ 216 w 433"/>
              <a:gd name="T7" fmla="*/ 0 h 469"/>
              <a:gd name="T8" fmla="*/ 225 w 433"/>
              <a:gd name="T9" fmla="*/ 3 h 469"/>
              <a:gd name="T10" fmla="*/ 318 w 433"/>
              <a:gd name="T11" fmla="*/ 28 h 469"/>
              <a:gd name="T12" fmla="*/ 404 w 433"/>
              <a:gd name="T13" fmla="*/ 29 h 469"/>
              <a:gd name="T14" fmla="*/ 433 w 433"/>
              <a:gd name="T15" fmla="*/ 25 h 469"/>
              <a:gd name="T16" fmla="*/ 433 w 433"/>
              <a:gd name="T17" fmla="*/ 58 h 469"/>
              <a:gd name="T18" fmla="*/ 372 w 433"/>
              <a:gd name="T19" fmla="*/ 355 h 469"/>
              <a:gd name="T20" fmla="*/ 222 w 433"/>
              <a:gd name="T21" fmla="*/ 468 h 469"/>
              <a:gd name="T22" fmla="*/ 216 w 433"/>
              <a:gd name="T23" fmla="*/ 469 h 469"/>
              <a:gd name="T24" fmla="*/ 210 w 433"/>
              <a:gd name="T25" fmla="*/ 468 h 469"/>
              <a:gd name="T26" fmla="*/ 61 w 433"/>
              <a:gd name="T27" fmla="*/ 355 h 469"/>
              <a:gd name="T28" fmla="*/ 0 w 433"/>
              <a:gd name="T29" fmla="*/ 58 h 469"/>
              <a:gd name="T30" fmla="*/ 0 w 433"/>
              <a:gd name="T31" fmla="*/ 25 h 469"/>
              <a:gd name="T32" fmla="*/ 29 w 433"/>
              <a:gd name="T33" fmla="*/ 29 h 469"/>
              <a:gd name="T34" fmla="*/ 216 w 433"/>
              <a:gd name="T35" fmla="*/ 239 h 469"/>
              <a:gd name="T36" fmla="*/ 216 w 433"/>
              <a:gd name="T37" fmla="*/ 239 h 469"/>
              <a:gd name="T38" fmla="*/ 361 w 433"/>
              <a:gd name="T39" fmla="*/ 239 h 469"/>
              <a:gd name="T40" fmla="*/ 380 w 433"/>
              <a:gd name="T41" fmla="*/ 90 h 469"/>
              <a:gd name="T42" fmla="*/ 311 w 433"/>
              <a:gd name="T43" fmla="*/ 86 h 469"/>
              <a:gd name="T44" fmla="*/ 216 w 433"/>
              <a:gd name="T45" fmla="*/ 62 h 469"/>
              <a:gd name="T46" fmla="*/ 216 w 433"/>
              <a:gd name="T47" fmla="*/ 239 h 469"/>
              <a:gd name="T48" fmla="*/ 216 w 433"/>
              <a:gd name="T49" fmla="*/ 409 h 469"/>
              <a:gd name="T50" fmla="*/ 216 w 433"/>
              <a:gd name="T51" fmla="*/ 409 h 469"/>
              <a:gd name="T52" fmla="*/ 216 w 433"/>
              <a:gd name="T53" fmla="*/ 239 h 469"/>
              <a:gd name="T54" fmla="*/ 72 w 433"/>
              <a:gd name="T55" fmla="*/ 239 h 469"/>
              <a:gd name="T56" fmla="*/ 105 w 433"/>
              <a:gd name="T57" fmla="*/ 323 h 469"/>
              <a:gd name="T58" fmla="*/ 216 w 433"/>
              <a:gd name="T59" fmla="*/ 40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3" h="469">
                <a:moveTo>
                  <a:pt x="29" y="29"/>
                </a:moveTo>
                <a:cubicBezTo>
                  <a:pt x="57" y="32"/>
                  <a:pt x="85" y="32"/>
                  <a:pt x="115" y="28"/>
                </a:cubicBezTo>
                <a:cubicBezTo>
                  <a:pt x="145" y="24"/>
                  <a:pt x="176" y="16"/>
                  <a:pt x="208" y="3"/>
                </a:cubicBezTo>
                <a:lnTo>
                  <a:pt x="216" y="0"/>
                </a:lnTo>
                <a:lnTo>
                  <a:pt x="225" y="3"/>
                </a:lnTo>
                <a:cubicBezTo>
                  <a:pt x="257" y="16"/>
                  <a:pt x="288" y="24"/>
                  <a:pt x="318" y="28"/>
                </a:cubicBezTo>
                <a:cubicBezTo>
                  <a:pt x="347" y="32"/>
                  <a:pt x="376" y="32"/>
                  <a:pt x="404" y="29"/>
                </a:cubicBezTo>
                <a:lnTo>
                  <a:pt x="433" y="25"/>
                </a:lnTo>
                <a:lnTo>
                  <a:pt x="433" y="58"/>
                </a:lnTo>
                <a:cubicBezTo>
                  <a:pt x="431" y="199"/>
                  <a:pt x="409" y="293"/>
                  <a:pt x="372" y="355"/>
                </a:cubicBezTo>
                <a:cubicBezTo>
                  <a:pt x="334" y="421"/>
                  <a:pt x="281" y="452"/>
                  <a:pt x="222" y="468"/>
                </a:cubicBezTo>
                <a:lnTo>
                  <a:pt x="216" y="469"/>
                </a:lnTo>
                <a:lnTo>
                  <a:pt x="210" y="468"/>
                </a:lnTo>
                <a:cubicBezTo>
                  <a:pt x="151" y="452"/>
                  <a:pt x="99" y="421"/>
                  <a:pt x="61" y="355"/>
                </a:cubicBezTo>
                <a:cubicBezTo>
                  <a:pt x="24" y="293"/>
                  <a:pt x="1" y="199"/>
                  <a:pt x="0" y="58"/>
                </a:cubicBezTo>
                <a:lnTo>
                  <a:pt x="0" y="25"/>
                </a:lnTo>
                <a:lnTo>
                  <a:pt x="29" y="29"/>
                </a:lnTo>
                <a:close/>
                <a:moveTo>
                  <a:pt x="216" y="239"/>
                </a:moveTo>
                <a:lnTo>
                  <a:pt x="216" y="239"/>
                </a:lnTo>
                <a:lnTo>
                  <a:pt x="361" y="239"/>
                </a:lnTo>
                <a:cubicBezTo>
                  <a:pt x="371" y="198"/>
                  <a:pt x="377" y="149"/>
                  <a:pt x="380" y="90"/>
                </a:cubicBezTo>
                <a:cubicBezTo>
                  <a:pt x="357" y="91"/>
                  <a:pt x="335" y="90"/>
                  <a:pt x="311" y="86"/>
                </a:cubicBezTo>
                <a:cubicBezTo>
                  <a:pt x="281" y="82"/>
                  <a:pt x="249" y="74"/>
                  <a:pt x="216" y="62"/>
                </a:cubicBezTo>
                <a:lnTo>
                  <a:pt x="216" y="239"/>
                </a:lnTo>
                <a:close/>
                <a:moveTo>
                  <a:pt x="216" y="409"/>
                </a:moveTo>
                <a:lnTo>
                  <a:pt x="216" y="409"/>
                </a:lnTo>
                <a:lnTo>
                  <a:pt x="216" y="239"/>
                </a:lnTo>
                <a:lnTo>
                  <a:pt x="72" y="239"/>
                </a:lnTo>
                <a:cubicBezTo>
                  <a:pt x="80" y="273"/>
                  <a:pt x="92" y="301"/>
                  <a:pt x="105" y="323"/>
                </a:cubicBezTo>
                <a:cubicBezTo>
                  <a:pt x="133" y="372"/>
                  <a:pt x="172" y="396"/>
                  <a:pt x="216" y="40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sz="1500"/>
          </a:p>
        </p:txBody>
      </p:sp>
      <p:sp>
        <p:nvSpPr>
          <p:cNvPr id="59" name="Freeform 20"/>
          <p:cNvSpPr>
            <a:spLocks noEditPoints="1"/>
          </p:cNvSpPr>
          <p:nvPr/>
        </p:nvSpPr>
        <p:spPr bwMode="auto">
          <a:xfrm>
            <a:off x="4949998" y="1491630"/>
            <a:ext cx="287664" cy="361960"/>
          </a:xfrm>
          <a:custGeom>
            <a:avLst/>
            <a:gdLst>
              <a:gd name="T0" fmla="*/ 41 w 355"/>
              <a:gd name="T1" fmla="*/ 121 h 447"/>
              <a:gd name="T2" fmla="*/ 60 w 355"/>
              <a:gd name="T3" fmla="*/ 238 h 447"/>
              <a:gd name="T4" fmla="*/ 174 w 355"/>
              <a:gd name="T5" fmla="*/ 22 h 447"/>
              <a:gd name="T6" fmla="*/ 291 w 355"/>
              <a:gd name="T7" fmla="*/ 235 h 447"/>
              <a:gd name="T8" fmla="*/ 213 w 355"/>
              <a:gd name="T9" fmla="*/ 296 h 447"/>
              <a:gd name="T10" fmla="*/ 217 w 355"/>
              <a:gd name="T11" fmla="*/ 310 h 447"/>
              <a:gd name="T12" fmla="*/ 304 w 355"/>
              <a:gd name="T13" fmla="*/ 236 h 447"/>
              <a:gd name="T14" fmla="*/ 312 w 355"/>
              <a:gd name="T15" fmla="*/ 122 h 447"/>
              <a:gd name="T16" fmla="*/ 167 w 355"/>
              <a:gd name="T17" fmla="*/ 0 h 447"/>
              <a:gd name="T18" fmla="*/ 175 w 355"/>
              <a:gd name="T19" fmla="*/ 57 h 447"/>
              <a:gd name="T20" fmla="*/ 213 w 355"/>
              <a:gd name="T21" fmla="*/ 96 h 447"/>
              <a:gd name="T22" fmla="*/ 175 w 355"/>
              <a:gd name="T23" fmla="*/ 57 h 447"/>
              <a:gd name="T24" fmla="*/ 132 w 355"/>
              <a:gd name="T25" fmla="*/ 173 h 447"/>
              <a:gd name="T26" fmla="*/ 132 w 355"/>
              <a:gd name="T27" fmla="*/ 209 h 447"/>
              <a:gd name="T28" fmla="*/ 132 w 355"/>
              <a:gd name="T29" fmla="*/ 173 h 447"/>
              <a:gd name="T30" fmla="*/ 223 w 355"/>
              <a:gd name="T31" fmla="*/ 173 h 447"/>
              <a:gd name="T32" fmla="*/ 223 w 355"/>
              <a:gd name="T33" fmla="*/ 209 h 447"/>
              <a:gd name="T34" fmla="*/ 223 w 355"/>
              <a:gd name="T35" fmla="*/ 173 h 447"/>
              <a:gd name="T36" fmla="*/ 190 w 355"/>
              <a:gd name="T37" fmla="*/ 292 h 447"/>
              <a:gd name="T38" fmla="*/ 157 w 355"/>
              <a:gd name="T39" fmla="*/ 303 h 447"/>
              <a:gd name="T40" fmla="*/ 171 w 355"/>
              <a:gd name="T41" fmla="*/ 325 h 447"/>
              <a:gd name="T42" fmla="*/ 204 w 355"/>
              <a:gd name="T43" fmla="*/ 313 h 447"/>
              <a:gd name="T44" fmla="*/ 190 w 355"/>
              <a:gd name="T45" fmla="*/ 292 h 447"/>
              <a:gd name="T46" fmla="*/ 252 w 355"/>
              <a:gd name="T47" fmla="*/ 312 h 447"/>
              <a:gd name="T48" fmla="*/ 223 w 355"/>
              <a:gd name="T49" fmla="*/ 447 h 447"/>
              <a:gd name="T50" fmla="*/ 252 w 355"/>
              <a:gd name="T51" fmla="*/ 312 h 447"/>
              <a:gd name="T52" fmla="*/ 108 w 355"/>
              <a:gd name="T53" fmla="*/ 315 h 447"/>
              <a:gd name="T54" fmla="*/ 132 w 355"/>
              <a:gd name="T55" fmla="*/ 447 h 447"/>
              <a:gd name="T56" fmla="*/ 108 w 355"/>
              <a:gd name="T57" fmla="*/ 315 h 447"/>
              <a:gd name="T58" fmla="*/ 156 w 355"/>
              <a:gd name="T59" fmla="*/ 341 h 447"/>
              <a:gd name="T60" fmla="*/ 157 w 355"/>
              <a:gd name="T61" fmla="*/ 447 h 447"/>
              <a:gd name="T62" fmla="*/ 205 w 355"/>
              <a:gd name="T63" fmla="*/ 344 h 447"/>
              <a:gd name="T64" fmla="*/ 156 w 355"/>
              <a:gd name="T65" fmla="*/ 34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5" h="447">
                <a:moveTo>
                  <a:pt x="167" y="0"/>
                </a:moveTo>
                <a:cubicBezTo>
                  <a:pt x="95" y="2"/>
                  <a:pt x="46" y="57"/>
                  <a:pt x="41" y="121"/>
                </a:cubicBezTo>
                <a:cubicBezTo>
                  <a:pt x="18" y="130"/>
                  <a:pt x="1" y="152"/>
                  <a:pt x="2" y="178"/>
                </a:cubicBezTo>
                <a:cubicBezTo>
                  <a:pt x="4" y="237"/>
                  <a:pt x="28" y="238"/>
                  <a:pt x="60" y="238"/>
                </a:cubicBezTo>
                <a:lnTo>
                  <a:pt x="60" y="125"/>
                </a:lnTo>
                <a:cubicBezTo>
                  <a:pt x="60" y="76"/>
                  <a:pt x="108" y="22"/>
                  <a:pt x="174" y="22"/>
                </a:cubicBezTo>
                <a:cubicBezTo>
                  <a:pt x="239" y="22"/>
                  <a:pt x="275" y="73"/>
                  <a:pt x="291" y="118"/>
                </a:cubicBezTo>
                <a:lnTo>
                  <a:pt x="291" y="235"/>
                </a:lnTo>
                <a:cubicBezTo>
                  <a:pt x="288" y="242"/>
                  <a:pt x="279" y="251"/>
                  <a:pt x="263" y="266"/>
                </a:cubicBezTo>
                <a:cubicBezTo>
                  <a:pt x="243" y="286"/>
                  <a:pt x="213" y="296"/>
                  <a:pt x="213" y="296"/>
                </a:cubicBezTo>
                <a:cubicBezTo>
                  <a:pt x="210" y="297"/>
                  <a:pt x="207" y="301"/>
                  <a:pt x="208" y="305"/>
                </a:cubicBezTo>
                <a:cubicBezTo>
                  <a:pt x="209" y="309"/>
                  <a:pt x="214" y="312"/>
                  <a:pt x="217" y="310"/>
                </a:cubicBezTo>
                <a:cubicBezTo>
                  <a:pt x="217" y="310"/>
                  <a:pt x="248" y="300"/>
                  <a:pt x="271" y="277"/>
                </a:cubicBezTo>
                <a:cubicBezTo>
                  <a:pt x="294" y="255"/>
                  <a:pt x="304" y="237"/>
                  <a:pt x="304" y="236"/>
                </a:cubicBezTo>
                <a:cubicBezTo>
                  <a:pt x="329" y="230"/>
                  <a:pt x="348" y="230"/>
                  <a:pt x="348" y="178"/>
                </a:cubicBezTo>
                <a:cubicBezTo>
                  <a:pt x="348" y="153"/>
                  <a:pt x="333" y="131"/>
                  <a:pt x="312" y="122"/>
                </a:cubicBezTo>
                <a:cubicBezTo>
                  <a:pt x="296" y="63"/>
                  <a:pt x="247" y="2"/>
                  <a:pt x="174" y="0"/>
                </a:cubicBezTo>
                <a:cubicBezTo>
                  <a:pt x="171" y="0"/>
                  <a:pt x="169" y="0"/>
                  <a:pt x="167" y="0"/>
                </a:cubicBezTo>
                <a:close/>
                <a:moveTo>
                  <a:pt x="175" y="57"/>
                </a:moveTo>
                <a:lnTo>
                  <a:pt x="175" y="57"/>
                </a:lnTo>
                <a:cubicBezTo>
                  <a:pt x="92" y="57"/>
                  <a:pt x="52" y="120"/>
                  <a:pt x="70" y="185"/>
                </a:cubicBezTo>
                <a:cubicBezTo>
                  <a:pt x="70" y="185"/>
                  <a:pt x="212" y="126"/>
                  <a:pt x="213" y="96"/>
                </a:cubicBezTo>
                <a:cubicBezTo>
                  <a:pt x="244" y="138"/>
                  <a:pt x="280" y="155"/>
                  <a:pt x="280" y="155"/>
                </a:cubicBezTo>
                <a:cubicBezTo>
                  <a:pt x="276" y="83"/>
                  <a:pt x="243" y="58"/>
                  <a:pt x="175" y="57"/>
                </a:cubicBezTo>
                <a:close/>
                <a:moveTo>
                  <a:pt x="132" y="173"/>
                </a:moveTo>
                <a:lnTo>
                  <a:pt x="132" y="173"/>
                </a:lnTo>
                <a:cubicBezTo>
                  <a:pt x="120" y="173"/>
                  <a:pt x="111" y="181"/>
                  <a:pt x="111" y="191"/>
                </a:cubicBezTo>
                <a:cubicBezTo>
                  <a:pt x="111" y="201"/>
                  <a:pt x="120" y="209"/>
                  <a:pt x="132" y="209"/>
                </a:cubicBezTo>
                <a:cubicBezTo>
                  <a:pt x="144" y="209"/>
                  <a:pt x="154" y="201"/>
                  <a:pt x="154" y="191"/>
                </a:cubicBezTo>
                <a:cubicBezTo>
                  <a:pt x="154" y="181"/>
                  <a:pt x="144" y="173"/>
                  <a:pt x="132" y="173"/>
                </a:cubicBezTo>
                <a:close/>
                <a:moveTo>
                  <a:pt x="223" y="173"/>
                </a:moveTo>
                <a:lnTo>
                  <a:pt x="223" y="173"/>
                </a:lnTo>
                <a:cubicBezTo>
                  <a:pt x="211" y="173"/>
                  <a:pt x="201" y="181"/>
                  <a:pt x="201" y="191"/>
                </a:cubicBezTo>
                <a:cubicBezTo>
                  <a:pt x="201" y="201"/>
                  <a:pt x="211" y="209"/>
                  <a:pt x="223" y="209"/>
                </a:cubicBezTo>
                <a:cubicBezTo>
                  <a:pt x="235" y="209"/>
                  <a:pt x="245" y="201"/>
                  <a:pt x="245" y="191"/>
                </a:cubicBezTo>
                <a:cubicBezTo>
                  <a:pt x="245" y="181"/>
                  <a:pt x="235" y="173"/>
                  <a:pt x="223" y="173"/>
                </a:cubicBezTo>
                <a:close/>
                <a:moveTo>
                  <a:pt x="190" y="292"/>
                </a:moveTo>
                <a:lnTo>
                  <a:pt x="190" y="292"/>
                </a:lnTo>
                <a:lnTo>
                  <a:pt x="169" y="293"/>
                </a:lnTo>
                <a:cubicBezTo>
                  <a:pt x="162" y="294"/>
                  <a:pt x="157" y="299"/>
                  <a:pt x="157" y="303"/>
                </a:cubicBezTo>
                <a:lnTo>
                  <a:pt x="158" y="318"/>
                </a:lnTo>
                <a:cubicBezTo>
                  <a:pt x="158" y="322"/>
                  <a:pt x="164" y="326"/>
                  <a:pt x="171" y="325"/>
                </a:cubicBezTo>
                <a:lnTo>
                  <a:pt x="192" y="323"/>
                </a:lnTo>
                <a:cubicBezTo>
                  <a:pt x="198" y="322"/>
                  <a:pt x="204" y="318"/>
                  <a:pt x="204" y="313"/>
                </a:cubicBezTo>
                <a:lnTo>
                  <a:pt x="203" y="299"/>
                </a:lnTo>
                <a:cubicBezTo>
                  <a:pt x="202" y="295"/>
                  <a:pt x="196" y="291"/>
                  <a:pt x="190" y="292"/>
                </a:cubicBezTo>
                <a:close/>
                <a:moveTo>
                  <a:pt x="252" y="312"/>
                </a:moveTo>
                <a:lnTo>
                  <a:pt x="252" y="312"/>
                </a:lnTo>
                <a:cubicBezTo>
                  <a:pt x="246" y="313"/>
                  <a:pt x="241" y="314"/>
                  <a:pt x="235" y="316"/>
                </a:cubicBezTo>
                <a:lnTo>
                  <a:pt x="223" y="447"/>
                </a:lnTo>
                <a:lnTo>
                  <a:pt x="355" y="447"/>
                </a:lnTo>
                <a:cubicBezTo>
                  <a:pt x="336" y="406"/>
                  <a:pt x="302" y="310"/>
                  <a:pt x="252" y="312"/>
                </a:cubicBezTo>
                <a:close/>
                <a:moveTo>
                  <a:pt x="108" y="315"/>
                </a:moveTo>
                <a:lnTo>
                  <a:pt x="108" y="315"/>
                </a:lnTo>
                <a:cubicBezTo>
                  <a:pt x="49" y="318"/>
                  <a:pt x="20" y="404"/>
                  <a:pt x="0" y="447"/>
                </a:cubicBezTo>
                <a:lnTo>
                  <a:pt x="132" y="447"/>
                </a:lnTo>
                <a:lnTo>
                  <a:pt x="120" y="316"/>
                </a:lnTo>
                <a:cubicBezTo>
                  <a:pt x="116" y="315"/>
                  <a:pt x="112" y="315"/>
                  <a:pt x="108" y="315"/>
                </a:cubicBezTo>
                <a:close/>
                <a:moveTo>
                  <a:pt x="156" y="341"/>
                </a:moveTo>
                <a:lnTo>
                  <a:pt x="156" y="341"/>
                </a:lnTo>
                <a:cubicBezTo>
                  <a:pt x="152" y="341"/>
                  <a:pt x="150" y="343"/>
                  <a:pt x="150" y="344"/>
                </a:cubicBezTo>
                <a:lnTo>
                  <a:pt x="157" y="447"/>
                </a:lnTo>
                <a:lnTo>
                  <a:pt x="198" y="447"/>
                </a:lnTo>
                <a:lnTo>
                  <a:pt x="205" y="344"/>
                </a:lnTo>
                <a:cubicBezTo>
                  <a:pt x="205" y="343"/>
                  <a:pt x="203" y="341"/>
                  <a:pt x="200" y="341"/>
                </a:cubicBezTo>
                <a:lnTo>
                  <a:pt x="156" y="34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sz="1500"/>
          </a:p>
        </p:txBody>
      </p:sp>
      <p:sp>
        <p:nvSpPr>
          <p:cNvPr id="60" name="TextBox 5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332187771"/>
      </p:ext>
    </p:extLst>
  </p:cSld>
  <p:clrMapOvr>
    <a:masterClrMapping/>
  </p:clrMapOvr>
  <p:transition spd="slow" advClick="0" advTm="0">
    <p:pull dir="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1000" fill="hold" nodeType="afterEffect" p14:presetBounceEnd="55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5000">
                                          <p:cBhvr additive="base">
                                            <p:cTn id="7" dur="1300" fill="hold"/>
                                            <p:tgtEl>
                                              <p:spTgt spid="32"/>
                                            </p:tgtEl>
                                            <p:attrNameLst>
                                              <p:attrName>ppt_x</p:attrName>
                                            </p:attrNameLst>
                                          </p:cBhvr>
                                          <p:tavLst>
                                            <p:tav tm="0">
                                              <p:val>
                                                <p:strVal val="#ppt_x"/>
                                              </p:val>
                                            </p:tav>
                                            <p:tav tm="100000">
                                              <p:val>
                                                <p:strVal val="#ppt_x"/>
                                              </p:val>
                                            </p:tav>
                                          </p:tavLst>
                                        </p:anim>
                                        <p:anim calcmode="lin" valueType="num" p14:bounceEnd="55000">
                                          <p:cBhvr additive="base">
                                            <p:cTn id="8" dur="13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1" accel="61000" fill="hold" nodeType="withEffect" p14:presetBounceEnd="55000">
                                      <p:stCondLst>
                                        <p:cond delay="100"/>
                                      </p:stCondLst>
                                      <p:childTnLst>
                                        <p:set>
                                          <p:cBhvr>
                                            <p:cTn id="10" dur="1" fill="hold">
                                              <p:stCondLst>
                                                <p:cond delay="0"/>
                                              </p:stCondLst>
                                            </p:cTn>
                                            <p:tgtEl>
                                              <p:spTgt spid="37"/>
                                            </p:tgtEl>
                                            <p:attrNameLst>
                                              <p:attrName>style.visibility</p:attrName>
                                            </p:attrNameLst>
                                          </p:cBhvr>
                                          <p:to>
                                            <p:strVal val="visible"/>
                                          </p:to>
                                        </p:set>
                                        <p:anim calcmode="lin" valueType="num" p14:bounceEnd="55000">
                                          <p:cBhvr additive="base">
                                            <p:cTn id="11" dur="1300" fill="hold"/>
                                            <p:tgtEl>
                                              <p:spTgt spid="37"/>
                                            </p:tgtEl>
                                            <p:attrNameLst>
                                              <p:attrName>ppt_x</p:attrName>
                                            </p:attrNameLst>
                                          </p:cBhvr>
                                          <p:tavLst>
                                            <p:tav tm="0">
                                              <p:val>
                                                <p:strVal val="#ppt_x"/>
                                              </p:val>
                                            </p:tav>
                                            <p:tav tm="100000">
                                              <p:val>
                                                <p:strVal val="#ppt_x"/>
                                              </p:val>
                                            </p:tav>
                                          </p:tavLst>
                                        </p:anim>
                                        <p:anim calcmode="lin" valueType="num" p14:bounceEnd="55000">
                                          <p:cBhvr additive="base">
                                            <p:cTn id="12" dur="1300" fill="hold"/>
                                            <p:tgtEl>
                                              <p:spTgt spid="37"/>
                                            </p:tgtEl>
                                            <p:attrNameLst>
                                              <p:attrName>ppt_y</p:attrName>
                                            </p:attrNameLst>
                                          </p:cBhvr>
                                          <p:tavLst>
                                            <p:tav tm="0">
                                              <p:val>
                                                <p:strVal val="0-#ppt_h/2"/>
                                              </p:val>
                                            </p:tav>
                                            <p:tav tm="100000">
                                              <p:val>
                                                <p:strVal val="#ppt_y"/>
                                              </p:val>
                                            </p:tav>
                                          </p:tavLst>
                                        </p:anim>
                                      </p:childTnLst>
                                    </p:cTn>
                                  </p:par>
                                  <p:par>
                                    <p:cTn id="13" presetID="2" presetClass="entr" presetSubtype="1" accel="61000" fill="hold" nodeType="withEffect" p14:presetBounceEnd="55000">
                                      <p:stCondLst>
                                        <p:cond delay="200"/>
                                      </p:stCondLst>
                                      <p:childTnLst>
                                        <p:set>
                                          <p:cBhvr>
                                            <p:cTn id="14" dur="1" fill="hold">
                                              <p:stCondLst>
                                                <p:cond delay="0"/>
                                              </p:stCondLst>
                                            </p:cTn>
                                            <p:tgtEl>
                                              <p:spTgt spid="42"/>
                                            </p:tgtEl>
                                            <p:attrNameLst>
                                              <p:attrName>style.visibility</p:attrName>
                                            </p:attrNameLst>
                                          </p:cBhvr>
                                          <p:to>
                                            <p:strVal val="visible"/>
                                          </p:to>
                                        </p:set>
                                        <p:anim calcmode="lin" valueType="num" p14:bounceEnd="55000">
                                          <p:cBhvr additive="base">
                                            <p:cTn id="15" dur="1300" fill="hold"/>
                                            <p:tgtEl>
                                              <p:spTgt spid="42"/>
                                            </p:tgtEl>
                                            <p:attrNameLst>
                                              <p:attrName>ppt_x</p:attrName>
                                            </p:attrNameLst>
                                          </p:cBhvr>
                                          <p:tavLst>
                                            <p:tav tm="0">
                                              <p:val>
                                                <p:strVal val="#ppt_x"/>
                                              </p:val>
                                            </p:tav>
                                            <p:tav tm="100000">
                                              <p:val>
                                                <p:strVal val="#ppt_x"/>
                                              </p:val>
                                            </p:tav>
                                          </p:tavLst>
                                        </p:anim>
                                        <p:anim calcmode="lin" valueType="num" p14:bounceEnd="55000">
                                          <p:cBhvr additive="base">
                                            <p:cTn id="16" dur="13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4" accel="61000" fill="hold" nodeType="withEffect" p14:presetBounceEnd="55000">
                                      <p:stCondLst>
                                        <p:cond delay="300"/>
                                      </p:stCondLst>
                                      <p:childTnLst>
                                        <p:set>
                                          <p:cBhvr>
                                            <p:cTn id="18" dur="1" fill="hold">
                                              <p:stCondLst>
                                                <p:cond delay="0"/>
                                              </p:stCondLst>
                                            </p:cTn>
                                            <p:tgtEl>
                                              <p:spTgt spid="47"/>
                                            </p:tgtEl>
                                            <p:attrNameLst>
                                              <p:attrName>style.visibility</p:attrName>
                                            </p:attrNameLst>
                                          </p:cBhvr>
                                          <p:to>
                                            <p:strVal val="visible"/>
                                          </p:to>
                                        </p:set>
                                        <p:anim calcmode="lin" valueType="num" p14:bounceEnd="55000">
                                          <p:cBhvr additive="base">
                                            <p:cTn id="19" dur="1300" fill="hold"/>
                                            <p:tgtEl>
                                              <p:spTgt spid="47"/>
                                            </p:tgtEl>
                                            <p:attrNameLst>
                                              <p:attrName>ppt_x</p:attrName>
                                            </p:attrNameLst>
                                          </p:cBhvr>
                                          <p:tavLst>
                                            <p:tav tm="0">
                                              <p:val>
                                                <p:strVal val="#ppt_x"/>
                                              </p:val>
                                            </p:tav>
                                            <p:tav tm="100000">
                                              <p:val>
                                                <p:strVal val="#ppt_x"/>
                                              </p:val>
                                            </p:tav>
                                          </p:tavLst>
                                        </p:anim>
                                        <p:anim calcmode="lin" valueType="num" p14:bounceEnd="55000">
                                          <p:cBhvr additive="base">
                                            <p:cTn id="20" dur="1300" fill="hold"/>
                                            <p:tgtEl>
                                              <p:spTgt spid="47"/>
                                            </p:tgtEl>
                                            <p:attrNameLst>
                                              <p:attrName>ppt_y</p:attrName>
                                            </p:attrNameLst>
                                          </p:cBhvr>
                                          <p:tavLst>
                                            <p:tav tm="0">
                                              <p:val>
                                                <p:strVal val="1+#ppt_h/2"/>
                                              </p:val>
                                            </p:tav>
                                            <p:tav tm="100000">
                                              <p:val>
                                                <p:strVal val="#ppt_y"/>
                                              </p:val>
                                            </p:tav>
                                          </p:tavLst>
                                        </p:anim>
                                      </p:childTnLst>
                                    </p:cTn>
                                  </p:par>
                                </p:childTnLst>
                              </p:cTn>
                            </p:par>
                            <p:par>
                              <p:cTn id="21" fill="hold">
                                <p:stCondLst>
                                  <p:cond delay="1600"/>
                                </p:stCondLst>
                                <p:childTnLst>
                                  <p:par>
                                    <p:cTn id="22" presetID="2" presetClass="entr" presetSubtype="4" accel="46154" fill="hold" grpId="0" nodeType="afterEffect" p14:presetBounceEnd="52308">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14:bounceEnd="52308">
                                          <p:cBhvr additive="base">
                                            <p:cTn id="24" dur="1300" fill="hold"/>
                                            <p:tgtEl>
                                              <p:spTgt spid="52"/>
                                            </p:tgtEl>
                                            <p:attrNameLst>
                                              <p:attrName>ppt_x</p:attrName>
                                            </p:attrNameLst>
                                          </p:cBhvr>
                                          <p:tavLst>
                                            <p:tav tm="0">
                                              <p:val>
                                                <p:strVal val="#ppt_x"/>
                                              </p:val>
                                            </p:tav>
                                            <p:tav tm="100000">
                                              <p:val>
                                                <p:strVal val="#ppt_x"/>
                                              </p:val>
                                            </p:tav>
                                          </p:tavLst>
                                        </p:anim>
                                        <p:anim calcmode="lin" valueType="num" p14:bounceEnd="52308">
                                          <p:cBhvr additive="base">
                                            <p:cTn id="25" dur="1300" fill="hold"/>
                                            <p:tgtEl>
                                              <p:spTgt spid="52"/>
                                            </p:tgtEl>
                                            <p:attrNameLst>
                                              <p:attrName>ppt_y</p:attrName>
                                            </p:attrNameLst>
                                          </p:cBhvr>
                                          <p:tavLst>
                                            <p:tav tm="0">
                                              <p:val>
                                                <p:strVal val="1+#ppt_h/2"/>
                                              </p:val>
                                            </p:tav>
                                            <p:tav tm="100000">
                                              <p:val>
                                                <p:strVal val="#ppt_y"/>
                                              </p:val>
                                            </p:tav>
                                          </p:tavLst>
                                        </p:anim>
                                      </p:childTnLst>
                                    </p:cTn>
                                  </p:par>
                                  <p:par>
                                    <p:cTn id="26" presetID="2" presetClass="entr" presetSubtype="1" accel="46154" fill="hold" grpId="0" nodeType="withEffect" p14:presetBounceEnd="52308">
                                      <p:stCondLst>
                                        <p:cond delay="100"/>
                                      </p:stCondLst>
                                      <p:childTnLst>
                                        <p:set>
                                          <p:cBhvr>
                                            <p:cTn id="27" dur="1" fill="hold">
                                              <p:stCondLst>
                                                <p:cond delay="0"/>
                                              </p:stCondLst>
                                            </p:cTn>
                                            <p:tgtEl>
                                              <p:spTgt spid="53"/>
                                            </p:tgtEl>
                                            <p:attrNameLst>
                                              <p:attrName>style.visibility</p:attrName>
                                            </p:attrNameLst>
                                          </p:cBhvr>
                                          <p:to>
                                            <p:strVal val="visible"/>
                                          </p:to>
                                        </p:set>
                                        <p:anim calcmode="lin" valueType="num" p14:bounceEnd="52308">
                                          <p:cBhvr additive="base">
                                            <p:cTn id="28" dur="1300" fill="hold"/>
                                            <p:tgtEl>
                                              <p:spTgt spid="53"/>
                                            </p:tgtEl>
                                            <p:attrNameLst>
                                              <p:attrName>ppt_x</p:attrName>
                                            </p:attrNameLst>
                                          </p:cBhvr>
                                          <p:tavLst>
                                            <p:tav tm="0">
                                              <p:val>
                                                <p:strVal val="#ppt_x"/>
                                              </p:val>
                                            </p:tav>
                                            <p:tav tm="100000">
                                              <p:val>
                                                <p:strVal val="#ppt_x"/>
                                              </p:val>
                                            </p:tav>
                                          </p:tavLst>
                                        </p:anim>
                                        <p:anim calcmode="lin" valueType="num" p14:bounceEnd="52308">
                                          <p:cBhvr additive="base">
                                            <p:cTn id="29" dur="1300" fill="hold"/>
                                            <p:tgtEl>
                                              <p:spTgt spid="53"/>
                                            </p:tgtEl>
                                            <p:attrNameLst>
                                              <p:attrName>ppt_y</p:attrName>
                                            </p:attrNameLst>
                                          </p:cBhvr>
                                          <p:tavLst>
                                            <p:tav tm="0">
                                              <p:val>
                                                <p:strVal val="0-#ppt_h/2"/>
                                              </p:val>
                                            </p:tav>
                                            <p:tav tm="100000">
                                              <p:val>
                                                <p:strVal val="#ppt_y"/>
                                              </p:val>
                                            </p:tav>
                                          </p:tavLst>
                                        </p:anim>
                                      </p:childTnLst>
                                    </p:cTn>
                                  </p:par>
                                  <p:par>
                                    <p:cTn id="30" presetID="2" presetClass="entr" presetSubtype="4" accel="46154" fill="hold" grpId="0" nodeType="withEffect" p14:presetBounceEnd="52308">
                                      <p:stCondLst>
                                        <p:cond delay="200"/>
                                      </p:stCondLst>
                                      <p:childTnLst>
                                        <p:set>
                                          <p:cBhvr>
                                            <p:cTn id="31" dur="1" fill="hold">
                                              <p:stCondLst>
                                                <p:cond delay="0"/>
                                              </p:stCondLst>
                                            </p:cTn>
                                            <p:tgtEl>
                                              <p:spTgt spid="54"/>
                                            </p:tgtEl>
                                            <p:attrNameLst>
                                              <p:attrName>style.visibility</p:attrName>
                                            </p:attrNameLst>
                                          </p:cBhvr>
                                          <p:to>
                                            <p:strVal val="visible"/>
                                          </p:to>
                                        </p:set>
                                        <p:anim calcmode="lin" valueType="num" p14:bounceEnd="52308">
                                          <p:cBhvr additive="base">
                                            <p:cTn id="32" dur="1300" fill="hold"/>
                                            <p:tgtEl>
                                              <p:spTgt spid="54"/>
                                            </p:tgtEl>
                                            <p:attrNameLst>
                                              <p:attrName>ppt_x</p:attrName>
                                            </p:attrNameLst>
                                          </p:cBhvr>
                                          <p:tavLst>
                                            <p:tav tm="0">
                                              <p:val>
                                                <p:strVal val="#ppt_x"/>
                                              </p:val>
                                            </p:tav>
                                            <p:tav tm="100000">
                                              <p:val>
                                                <p:strVal val="#ppt_x"/>
                                              </p:val>
                                            </p:tav>
                                          </p:tavLst>
                                        </p:anim>
                                        <p:anim calcmode="lin" valueType="num" p14:bounceEnd="52308">
                                          <p:cBhvr additive="base">
                                            <p:cTn id="33" dur="1300" fill="hold"/>
                                            <p:tgtEl>
                                              <p:spTgt spid="54"/>
                                            </p:tgtEl>
                                            <p:attrNameLst>
                                              <p:attrName>ppt_y</p:attrName>
                                            </p:attrNameLst>
                                          </p:cBhvr>
                                          <p:tavLst>
                                            <p:tav tm="0">
                                              <p:val>
                                                <p:strVal val="1+#ppt_h/2"/>
                                              </p:val>
                                            </p:tav>
                                            <p:tav tm="100000">
                                              <p:val>
                                                <p:strVal val="#ppt_y"/>
                                              </p:val>
                                            </p:tav>
                                          </p:tavLst>
                                        </p:anim>
                                      </p:childTnLst>
                                    </p:cTn>
                                  </p:par>
                                  <p:par>
                                    <p:cTn id="34" presetID="2" presetClass="entr" presetSubtype="1" accel="46154" fill="hold" grpId="0" nodeType="withEffect" p14:presetBounceEnd="52308">
                                      <p:stCondLst>
                                        <p:cond delay="300"/>
                                      </p:stCondLst>
                                      <p:childTnLst>
                                        <p:set>
                                          <p:cBhvr>
                                            <p:cTn id="35" dur="1" fill="hold">
                                              <p:stCondLst>
                                                <p:cond delay="0"/>
                                              </p:stCondLst>
                                            </p:cTn>
                                            <p:tgtEl>
                                              <p:spTgt spid="55"/>
                                            </p:tgtEl>
                                            <p:attrNameLst>
                                              <p:attrName>style.visibility</p:attrName>
                                            </p:attrNameLst>
                                          </p:cBhvr>
                                          <p:to>
                                            <p:strVal val="visible"/>
                                          </p:to>
                                        </p:set>
                                        <p:anim calcmode="lin" valueType="num" p14:bounceEnd="52308">
                                          <p:cBhvr additive="base">
                                            <p:cTn id="36" dur="1300" fill="hold"/>
                                            <p:tgtEl>
                                              <p:spTgt spid="55"/>
                                            </p:tgtEl>
                                            <p:attrNameLst>
                                              <p:attrName>ppt_x</p:attrName>
                                            </p:attrNameLst>
                                          </p:cBhvr>
                                          <p:tavLst>
                                            <p:tav tm="0">
                                              <p:val>
                                                <p:strVal val="#ppt_x"/>
                                              </p:val>
                                            </p:tav>
                                            <p:tav tm="100000">
                                              <p:val>
                                                <p:strVal val="#ppt_x"/>
                                              </p:val>
                                            </p:tav>
                                          </p:tavLst>
                                        </p:anim>
                                        <p:anim calcmode="lin" valueType="num" p14:bounceEnd="52308">
                                          <p:cBhvr additive="base">
                                            <p:cTn id="37" dur="1300" fill="hold"/>
                                            <p:tgtEl>
                                              <p:spTgt spid="55"/>
                                            </p:tgtEl>
                                            <p:attrNameLst>
                                              <p:attrName>ppt_y</p:attrName>
                                            </p:attrNameLst>
                                          </p:cBhvr>
                                          <p:tavLst>
                                            <p:tav tm="0">
                                              <p:val>
                                                <p:strVal val="0-#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 calcmode="lin" valueType="num">
                                          <p:cBhvr>
                                            <p:cTn id="42" dur="500" fill="hold"/>
                                            <p:tgtEl>
                                              <p:spTgt spid="56"/>
                                            </p:tgtEl>
                                            <p:attrNameLst>
                                              <p:attrName>style.rotation</p:attrName>
                                            </p:attrNameLst>
                                          </p:cBhvr>
                                          <p:tavLst>
                                            <p:tav tm="0">
                                              <p:val>
                                                <p:fltVal val="90"/>
                                              </p:val>
                                            </p:tav>
                                            <p:tav tm="100000">
                                              <p:val>
                                                <p:fltVal val="0"/>
                                              </p:val>
                                            </p:tav>
                                          </p:tavLst>
                                        </p:anim>
                                        <p:animEffect transition="in" filter="fade">
                                          <p:cBhvr>
                                            <p:cTn id="43" dur="500"/>
                                            <p:tgtEl>
                                              <p:spTgt spid="56"/>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57"/>
                                            </p:tgtEl>
                                            <p:attrNameLst>
                                              <p:attrName>style.visibility</p:attrName>
                                            </p:attrNameLst>
                                          </p:cBhvr>
                                          <p:to>
                                            <p:strVal val="visible"/>
                                          </p:to>
                                        </p:set>
                                        <p:anim calcmode="lin" valueType="num">
                                          <p:cBhvr>
                                            <p:cTn id="46" dur="500" fill="hold"/>
                                            <p:tgtEl>
                                              <p:spTgt spid="57"/>
                                            </p:tgtEl>
                                            <p:attrNameLst>
                                              <p:attrName>ppt_w</p:attrName>
                                            </p:attrNameLst>
                                          </p:cBhvr>
                                          <p:tavLst>
                                            <p:tav tm="0">
                                              <p:val>
                                                <p:fltVal val="0"/>
                                              </p:val>
                                            </p:tav>
                                            <p:tav tm="100000">
                                              <p:val>
                                                <p:strVal val="#ppt_w"/>
                                              </p:val>
                                            </p:tav>
                                          </p:tavLst>
                                        </p:anim>
                                        <p:anim calcmode="lin" valueType="num">
                                          <p:cBhvr>
                                            <p:cTn id="47" dur="500" fill="hold"/>
                                            <p:tgtEl>
                                              <p:spTgt spid="57"/>
                                            </p:tgtEl>
                                            <p:attrNameLst>
                                              <p:attrName>ppt_h</p:attrName>
                                            </p:attrNameLst>
                                          </p:cBhvr>
                                          <p:tavLst>
                                            <p:tav tm="0">
                                              <p:val>
                                                <p:fltVal val="0"/>
                                              </p:val>
                                            </p:tav>
                                            <p:tav tm="100000">
                                              <p:val>
                                                <p:strVal val="#ppt_h"/>
                                              </p:val>
                                            </p:tav>
                                          </p:tavLst>
                                        </p:anim>
                                        <p:anim calcmode="lin" valueType="num">
                                          <p:cBhvr>
                                            <p:cTn id="48" dur="500" fill="hold"/>
                                            <p:tgtEl>
                                              <p:spTgt spid="57"/>
                                            </p:tgtEl>
                                            <p:attrNameLst>
                                              <p:attrName>style.rotation</p:attrName>
                                            </p:attrNameLst>
                                          </p:cBhvr>
                                          <p:tavLst>
                                            <p:tav tm="0">
                                              <p:val>
                                                <p:fltVal val="90"/>
                                              </p:val>
                                            </p:tav>
                                            <p:tav tm="100000">
                                              <p:val>
                                                <p:fltVal val="0"/>
                                              </p:val>
                                            </p:tav>
                                          </p:tavLst>
                                        </p:anim>
                                        <p:animEffect transition="in" filter="fade">
                                          <p:cBhvr>
                                            <p:cTn id="49" dur="500"/>
                                            <p:tgtEl>
                                              <p:spTgt spid="57"/>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59"/>
                                            </p:tgtEl>
                                            <p:attrNameLst>
                                              <p:attrName>style.visibility</p:attrName>
                                            </p:attrNameLst>
                                          </p:cBhvr>
                                          <p:to>
                                            <p:strVal val="visible"/>
                                          </p:to>
                                        </p:set>
                                        <p:anim calcmode="lin" valueType="num">
                                          <p:cBhvr>
                                            <p:cTn id="52" dur="500" fill="hold"/>
                                            <p:tgtEl>
                                              <p:spTgt spid="59"/>
                                            </p:tgtEl>
                                            <p:attrNameLst>
                                              <p:attrName>ppt_w</p:attrName>
                                            </p:attrNameLst>
                                          </p:cBhvr>
                                          <p:tavLst>
                                            <p:tav tm="0">
                                              <p:val>
                                                <p:fltVal val="0"/>
                                              </p:val>
                                            </p:tav>
                                            <p:tav tm="100000">
                                              <p:val>
                                                <p:strVal val="#ppt_w"/>
                                              </p:val>
                                            </p:tav>
                                          </p:tavLst>
                                        </p:anim>
                                        <p:anim calcmode="lin" valueType="num">
                                          <p:cBhvr>
                                            <p:cTn id="53" dur="500" fill="hold"/>
                                            <p:tgtEl>
                                              <p:spTgt spid="59"/>
                                            </p:tgtEl>
                                            <p:attrNameLst>
                                              <p:attrName>ppt_h</p:attrName>
                                            </p:attrNameLst>
                                          </p:cBhvr>
                                          <p:tavLst>
                                            <p:tav tm="0">
                                              <p:val>
                                                <p:fltVal val="0"/>
                                              </p:val>
                                            </p:tav>
                                            <p:tav tm="100000">
                                              <p:val>
                                                <p:strVal val="#ppt_h"/>
                                              </p:val>
                                            </p:tav>
                                          </p:tavLst>
                                        </p:anim>
                                        <p:anim calcmode="lin" valueType="num">
                                          <p:cBhvr>
                                            <p:cTn id="54" dur="500" fill="hold"/>
                                            <p:tgtEl>
                                              <p:spTgt spid="59"/>
                                            </p:tgtEl>
                                            <p:attrNameLst>
                                              <p:attrName>style.rotation</p:attrName>
                                            </p:attrNameLst>
                                          </p:cBhvr>
                                          <p:tavLst>
                                            <p:tav tm="0">
                                              <p:val>
                                                <p:fltVal val="90"/>
                                              </p:val>
                                            </p:tav>
                                            <p:tav tm="100000">
                                              <p:val>
                                                <p:fltVal val="0"/>
                                              </p:val>
                                            </p:tav>
                                          </p:tavLst>
                                        </p:anim>
                                        <p:animEffect transition="in" filter="fade">
                                          <p:cBhvr>
                                            <p:cTn id="55" dur="500"/>
                                            <p:tgtEl>
                                              <p:spTgt spid="59"/>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58"/>
                                            </p:tgtEl>
                                            <p:attrNameLst>
                                              <p:attrName>style.visibility</p:attrName>
                                            </p:attrNameLst>
                                          </p:cBhvr>
                                          <p:to>
                                            <p:strVal val="visible"/>
                                          </p:to>
                                        </p:set>
                                        <p:anim calcmode="lin" valueType="num">
                                          <p:cBhvr>
                                            <p:cTn id="58" dur="500" fill="hold"/>
                                            <p:tgtEl>
                                              <p:spTgt spid="58"/>
                                            </p:tgtEl>
                                            <p:attrNameLst>
                                              <p:attrName>ppt_w</p:attrName>
                                            </p:attrNameLst>
                                          </p:cBhvr>
                                          <p:tavLst>
                                            <p:tav tm="0">
                                              <p:val>
                                                <p:fltVal val="0"/>
                                              </p:val>
                                            </p:tav>
                                            <p:tav tm="100000">
                                              <p:val>
                                                <p:strVal val="#ppt_w"/>
                                              </p:val>
                                            </p:tav>
                                          </p:tavLst>
                                        </p:anim>
                                        <p:anim calcmode="lin" valueType="num">
                                          <p:cBhvr>
                                            <p:cTn id="59" dur="500" fill="hold"/>
                                            <p:tgtEl>
                                              <p:spTgt spid="58"/>
                                            </p:tgtEl>
                                            <p:attrNameLst>
                                              <p:attrName>ppt_h</p:attrName>
                                            </p:attrNameLst>
                                          </p:cBhvr>
                                          <p:tavLst>
                                            <p:tav tm="0">
                                              <p:val>
                                                <p:fltVal val="0"/>
                                              </p:val>
                                            </p:tav>
                                            <p:tav tm="100000">
                                              <p:val>
                                                <p:strVal val="#ppt_h"/>
                                              </p:val>
                                            </p:tav>
                                          </p:tavLst>
                                        </p:anim>
                                        <p:anim calcmode="lin" valueType="num">
                                          <p:cBhvr>
                                            <p:cTn id="60" dur="500" fill="hold"/>
                                            <p:tgtEl>
                                              <p:spTgt spid="58"/>
                                            </p:tgtEl>
                                            <p:attrNameLst>
                                              <p:attrName>style.rotation</p:attrName>
                                            </p:attrNameLst>
                                          </p:cBhvr>
                                          <p:tavLst>
                                            <p:tav tm="0">
                                              <p:val>
                                                <p:fltVal val="90"/>
                                              </p:val>
                                            </p:tav>
                                            <p:tav tm="100000">
                                              <p:val>
                                                <p:fltVal val="0"/>
                                              </p:val>
                                            </p:tav>
                                          </p:tavLst>
                                        </p:anim>
                                        <p:animEffect transition="in" filter="fade">
                                          <p:cBhvr>
                                            <p:cTn id="61" dur="500"/>
                                            <p:tgtEl>
                                              <p:spTgt spid="58"/>
                                            </p:tgtEl>
                                          </p:cBhvr>
                                        </p:animEffect>
                                      </p:childTnLst>
                                    </p:cTn>
                                  </p:par>
                                </p:childTnLst>
                              </p:cTn>
                            </p:par>
                            <p:par>
                              <p:cTn id="62" fill="hold">
                                <p:stCondLst>
                                  <p:cond delay="3200"/>
                                </p:stCondLst>
                                <p:childTnLst>
                                  <p:par>
                                    <p:cTn id="63" presetID="22" presetClass="entr" presetSubtype="8"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1000"/>
                                            <p:tgtEl>
                                              <p:spTgt spid="31"/>
                                            </p:tgtEl>
                                          </p:cBhvr>
                                        </p:animEffect>
                                      </p:childTnLst>
                                    </p:cTn>
                                  </p:par>
                                </p:childTnLst>
                              </p:cTn>
                            </p:par>
                            <p:par>
                              <p:cTn id="66" fill="hold">
                                <p:stCondLst>
                                  <p:cond delay="4200"/>
                                </p:stCondLst>
                                <p:childTnLst>
                                  <p:par>
                                    <p:cTn id="67" presetID="22" presetClass="entr" presetSubtype="2"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right)">
                                          <p:cBhvr>
                                            <p:cTn id="69" dur="500"/>
                                            <p:tgtEl>
                                              <p:spTgt spid="27"/>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28"/>
                                            </p:tgtEl>
                                            <p:attrNameLst>
                                              <p:attrName>style.visibility</p:attrName>
                                            </p:attrNameLst>
                                          </p:cBhvr>
                                          <p:to>
                                            <p:strVal val="visible"/>
                                          </p:to>
                                        </p:set>
                                        <p:animEffect transition="in" filter="wipe(right)">
                                          <p:cBhvr>
                                            <p:cTn id="72" dur="500"/>
                                            <p:tgtEl>
                                              <p:spTgt spid="28"/>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29"/>
                                            </p:tgtEl>
                                            <p:attrNameLst>
                                              <p:attrName>style.visibility</p:attrName>
                                            </p:attrNameLst>
                                          </p:cBhvr>
                                          <p:to>
                                            <p:strVal val="visible"/>
                                          </p:to>
                                        </p:set>
                                        <p:animEffect transition="in" filter="wipe(right)">
                                          <p:cBhvr>
                                            <p:cTn id="75" dur="500"/>
                                            <p:tgtEl>
                                              <p:spTgt spid="29"/>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30"/>
                                            </p:tgtEl>
                                            <p:attrNameLst>
                                              <p:attrName>style.visibility</p:attrName>
                                            </p:attrNameLst>
                                          </p:cBhvr>
                                          <p:to>
                                            <p:strVal val="visible"/>
                                          </p:to>
                                        </p:set>
                                        <p:animEffect transition="in" filter="wipe(right)">
                                          <p:cBhvr>
                                            <p:cTn id="78" dur="500"/>
                                            <p:tgtEl>
                                              <p:spTgt spid="30"/>
                                            </p:tgtEl>
                                          </p:cBhvr>
                                        </p:animEffect>
                                      </p:childTnLst>
                                    </p:cTn>
                                  </p:par>
                                </p:childTnLst>
                              </p:cTn>
                            </p:par>
                            <p:par>
                              <p:cTn id="79" fill="hold">
                                <p:stCondLst>
                                  <p:cond delay="5300"/>
                                </p:stCondLst>
                                <p:childTnLst>
                                  <p:par>
                                    <p:cTn id="80" presetID="10" presetClass="entr" presetSubtype="0" fill="hold" grpId="0" nodeType="after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animBg="1"/>
          <p:bldP spid="52" grpId="0" animBg="1"/>
          <p:bldP spid="53" grpId="0" animBg="1"/>
          <p:bldP spid="54" grpId="0" animBg="1"/>
          <p:bldP spid="55" grpId="0" animBg="1"/>
          <p:bldP spid="56" grpId="0" animBg="1"/>
          <p:bldP spid="57" grpId="0" animBg="1"/>
          <p:bldP spid="58" grpId="0" animBg="1"/>
          <p:bldP spid="59" grpId="0" animBg="1"/>
          <p:bldP spid="6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100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300" fill="hold"/>
                                            <p:tgtEl>
                                              <p:spTgt spid="32"/>
                                            </p:tgtEl>
                                            <p:attrNameLst>
                                              <p:attrName>ppt_x</p:attrName>
                                            </p:attrNameLst>
                                          </p:cBhvr>
                                          <p:tavLst>
                                            <p:tav tm="0">
                                              <p:val>
                                                <p:strVal val="#ppt_x"/>
                                              </p:val>
                                            </p:tav>
                                            <p:tav tm="100000">
                                              <p:val>
                                                <p:strVal val="#ppt_x"/>
                                              </p:val>
                                            </p:tav>
                                          </p:tavLst>
                                        </p:anim>
                                        <p:anim calcmode="lin" valueType="num">
                                          <p:cBhvr additive="base">
                                            <p:cTn id="8" dur="13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1" accel="61000" fill="hold" nodeType="withEffect">
                                      <p:stCondLst>
                                        <p:cond delay="10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300" fill="hold"/>
                                            <p:tgtEl>
                                              <p:spTgt spid="37"/>
                                            </p:tgtEl>
                                            <p:attrNameLst>
                                              <p:attrName>ppt_x</p:attrName>
                                            </p:attrNameLst>
                                          </p:cBhvr>
                                          <p:tavLst>
                                            <p:tav tm="0">
                                              <p:val>
                                                <p:strVal val="#ppt_x"/>
                                              </p:val>
                                            </p:tav>
                                            <p:tav tm="100000">
                                              <p:val>
                                                <p:strVal val="#ppt_x"/>
                                              </p:val>
                                            </p:tav>
                                          </p:tavLst>
                                        </p:anim>
                                        <p:anim calcmode="lin" valueType="num">
                                          <p:cBhvr additive="base">
                                            <p:cTn id="12" dur="1300" fill="hold"/>
                                            <p:tgtEl>
                                              <p:spTgt spid="37"/>
                                            </p:tgtEl>
                                            <p:attrNameLst>
                                              <p:attrName>ppt_y</p:attrName>
                                            </p:attrNameLst>
                                          </p:cBhvr>
                                          <p:tavLst>
                                            <p:tav tm="0">
                                              <p:val>
                                                <p:strVal val="0-#ppt_h/2"/>
                                              </p:val>
                                            </p:tav>
                                            <p:tav tm="100000">
                                              <p:val>
                                                <p:strVal val="#ppt_y"/>
                                              </p:val>
                                            </p:tav>
                                          </p:tavLst>
                                        </p:anim>
                                      </p:childTnLst>
                                    </p:cTn>
                                  </p:par>
                                  <p:par>
                                    <p:cTn id="13" presetID="2" presetClass="entr" presetSubtype="1" accel="61000" fill="hold" nodeType="withEffect">
                                      <p:stCondLst>
                                        <p:cond delay="20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1300" fill="hold"/>
                                            <p:tgtEl>
                                              <p:spTgt spid="42"/>
                                            </p:tgtEl>
                                            <p:attrNameLst>
                                              <p:attrName>ppt_x</p:attrName>
                                            </p:attrNameLst>
                                          </p:cBhvr>
                                          <p:tavLst>
                                            <p:tav tm="0">
                                              <p:val>
                                                <p:strVal val="#ppt_x"/>
                                              </p:val>
                                            </p:tav>
                                            <p:tav tm="100000">
                                              <p:val>
                                                <p:strVal val="#ppt_x"/>
                                              </p:val>
                                            </p:tav>
                                          </p:tavLst>
                                        </p:anim>
                                        <p:anim calcmode="lin" valueType="num">
                                          <p:cBhvr additive="base">
                                            <p:cTn id="16" dur="13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4" accel="61000" fill="hold" nodeType="withEffect">
                                      <p:stCondLst>
                                        <p:cond delay="30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1300" fill="hold"/>
                                            <p:tgtEl>
                                              <p:spTgt spid="47"/>
                                            </p:tgtEl>
                                            <p:attrNameLst>
                                              <p:attrName>ppt_x</p:attrName>
                                            </p:attrNameLst>
                                          </p:cBhvr>
                                          <p:tavLst>
                                            <p:tav tm="0">
                                              <p:val>
                                                <p:strVal val="#ppt_x"/>
                                              </p:val>
                                            </p:tav>
                                            <p:tav tm="100000">
                                              <p:val>
                                                <p:strVal val="#ppt_x"/>
                                              </p:val>
                                            </p:tav>
                                          </p:tavLst>
                                        </p:anim>
                                        <p:anim calcmode="lin" valueType="num">
                                          <p:cBhvr additive="base">
                                            <p:cTn id="20" dur="1300" fill="hold"/>
                                            <p:tgtEl>
                                              <p:spTgt spid="47"/>
                                            </p:tgtEl>
                                            <p:attrNameLst>
                                              <p:attrName>ppt_y</p:attrName>
                                            </p:attrNameLst>
                                          </p:cBhvr>
                                          <p:tavLst>
                                            <p:tav tm="0">
                                              <p:val>
                                                <p:strVal val="1+#ppt_h/2"/>
                                              </p:val>
                                            </p:tav>
                                            <p:tav tm="100000">
                                              <p:val>
                                                <p:strVal val="#ppt_y"/>
                                              </p:val>
                                            </p:tav>
                                          </p:tavLst>
                                        </p:anim>
                                      </p:childTnLst>
                                    </p:cTn>
                                  </p:par>
                                </p:childTnLst>
                              </p:cTn>
                            </p:par>
                            <p:par>
                              <p:cTn id="21" fill="hold">
                                <p:stCondLst>
                                  <p:cond delay="1600"/>
                                </p:stCondLst>
                                <p:childTnLst>
                                  <p:par>
                                    <p:cTn id="22" presetID="2" presetClass="entr" presetSubtype="4" accel="46154"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additive="base">
                                            <p:cTn id="24" dur="1300" fill="hold"/>
                                            <p:tgtEl>
                                              <p:spTgt spid="52"/>
                                            </p:tgtEl>
                                            <p:attrNameLst>
                                              <p:attrName>ppt_x</p:attrName>
                                            </p:attrNameLst>
                                          </p:cBhvr>
                                          <p:tavLst>
                                            <p:tav tm="0">
                                              <p:val>
                                                <p:strVal val="#ppt_x"/>
                                              </p:val>
                                            </p:tav>
                                            <p:tav tm="100000">
                                              <p:val>
                                                <p:strVal val="#ppt_x"/>
                                              </p:val>
                                            </p:tav>
                                          </p:tavLst>
                                        </p:anim>
                                        <p:anim calcmode="lin" valueType="num">
                                          <p:cBhvr additive="base">
                                            <p:cTn id="25" dur="1300" fill="hold"/>
                                            <p:tgtEl>
                                              <p:spTgt spid="52"/>
                                            </p:tgtEl>
                                            <p:attrNameLst>
                                              <p:attrName>ppt_y</p:attrName>
                                            </p:attrNameLst>
                                          </p:cBhvr>
                                          <p:tavLst>
                                            <p:tav tm="0">
                                              <p:val>
                                                <p:strVal val="1+#ppt_h/2"/>
                                              </p:val>
                                            </p:tav>
                                            <p:tav tm="100000">
                                              <p:val>
                                                <p:strVal val="#ppt_y"/>
                                              </p:val>
                                            </p:tav>
                                          </p:tavLst>
                                        </p:anim>
                                      </p:childTnLst>
                                    </p:cTn>
                                  </p:par>
                                  <p:par>
                                    <p:cTn id="26" presetID="2" presetClass="entr" presetSubtype="1" accel="46154" fill="hold" grpId="0" nodeType="withEffect">
                                      <p:stCondLst>
                                        <p:cond delay="100"/>
                                      </p:stCondLst>
                                      <p:childTnLst>
                                        <p:set>
                                          <p:cBhvr>
                                            <p:cTn id="27" dur="1" fill="hold">
                                              <p:stCondLst>
                                                <p:cond delay="0"/>
                                              </p:stCondLst>
                                            </p:cTn>
                                            <p:tgtEl>
                                              <p:spTgt spid="53"/>
                                            </p:tgtEl>
                                            <p:attrNameLst>
                                              <p:attrName>style.visibility</p:attrName>
                                            </p:attrNameLst>
                                          </p:cBhvr>
                                          <p:to>
                                            <p:strVal val="visible"/>
                                          </p:to>
                                        </p:set>
                                        <p:anim calcmode="lin" valueType="num">
                                          <p:cBhvr additive="base">
                                            <p:cTn id="28" dur="1300" fill="hold"/>
                                            <p:tgtEl>
                                              <p:spTgt spid="53"/>
                                            </p:tgtEl>
                                            <p:attrNameLst>
                                              <p:attrName>ppt_x</p:attrName>
                                            </p:attrNameLst>
                                          </p:cBhvr>
                                          <p:tavLst>
                                            <p:tav tm="0">
                                              <p:val>
                                                <p:strVal val="#ppt_x"/>
                                              </p:val>
                                            </p:tav>
                                            <p:tav tm="100000">
                                              <p:val>
                                                <p:strVal val="#ppt_x"/>
                                              </p:val>
                                            </p:tav>
                                          </p:tavLst>
                                        </p:anim>
                                        <p:anim calcmode="lin" valueType="num">
                                          <p:cBhvr additive="base">
                                            <p:cTn id="29" dur="1300" fill="hold"/>
                                            <p:tgtEl>
                                              <p:spTgt spid="53"/>
                                            </p:tgtEl>
                                            <p:attrNameLst>
                                              <p:attrName>ppt_y</p:attrName>
                                            </p:attrNameLst>
                                          </p:cBhvr>
                                          <p:tavLst>
                                            <p:tav tm="0">
                                              <p:val>
                                                <p:strVal val="0-#ppt_h/2"/>
                                              </p:val>
                                            </p:tav>
                                            <p:tav tm="100000">
                                              <p:val>
                                                <p:strVal val="#ppt_y"/>
                                              </p:val>
                                            </p:tav>
                                          </p:tavLst>
                                        </p:anim>
                                      </p:childTnLst>
                                    </p:cTn>
                                  </p:par>
                                  <p:par>
                                    <p:cTn id="30" presetID="2" presetClass="entr" presetSubtype="4" accel="46154" fill="hold" grpId="0" nodeType="withEffect">
                                      <p:stCondLst>
                                        <p:cond delay="20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1300" fill="hold"/>
                                            <p:tgtEl>
                                              <p:spTgt spid="54"/>
                                            </p:tgtEl>
                                            <p:attrNameLst>
                                              <p:attrName>ppt_x</p:attrName>
                                            </p:attrNameLst>
                                          </p:cBhvr>
                                          <p:tavLst>
                                            <p:tav tm="0">
                                              <p:val>
                                                <p:strVal val="#ppt_x"/>
                                              </p:val>
                                            </p:tav>
                                            <p:tav tm="100000">
                                              <p:val>
                                                <p:strVal val="#ppt_x"/>
                                              </p:val>
                                            </p:tav>
                                          </p:tavLst>
                                        </p:anim>
                                        <p:anim calcmode="lin" valueType="num">
                                          <p:cBhvr additive="base">
                                            <p:cTn id="33" dur="1300" fill="hold"/>
                                            <p:tgtEl>
                                              <p:spTgt spid="54"/>
                                            </p:tgtEl>
                                            <p:attrNameLst>
                                              <p:attrName>ppt_y</p:attrName>
                                            </p:attrNameLst>
                                          </p:cBhvr>
                                          <p:tavLst>
                                            <p:tav tm="0">
                                              <p:val>
                                                <p:strVal val="1+#ppt_h/2"/>
                                              </p:val>
                                            </p:tav>
                                            <p:tav tm="100000">
                                              <p:val>
                                                <p:strVal val="#ppt_y"/>
                                              </p:val>
                                            </p:tav>
                                          </p:tavLst>
                                        </p:anim>
                                      </p:childTnLst>
                                    </p:cTn>
                                  </p:par>
                                  <p:par>
                                    <p:cTn id="34" presetID="2" presetClass="entr" presetSubtype="1" accel="46154" fill="hold" grpId="0" nodeType="withEffect">
                                      <p:stCondLst>
                                        <p:cond delay="300"/>
                                      </p:stCondLst>
                                      <p:childTnLst>
                                        <p:set>
                                          <p:cBhvr>
                                            <p:cTn id="35" dur="1" fill="hold">
                                              <p:stCondLst>
                                                <p:cond delay="0"/>
                                              </p:stCondLst>
                                            </p:cTn>
                                            <p:tgtEl>
                                              <p:spTgt spid="55"/>
                                            </p:tgtEl>
                                            <p:attrNameLst>
                                              <p:attrName>style.visibility</p:attrName>
                                            </p:attrNameLst>
                                          </p:cBhvr>
                                          <p:to>
                                            <p:strVal val="visible"/>
                                          </p:to>
                                        </p:set>
                                        <p:anim calcmode="lin" valueType="num">
                                          <p:cBhvr additive="base">
                                            <p:cTn id="36" dur="1300" fill="hold"/>
                                            <p:tgtEl>
                                              <p:spTgt spid="55"/>
                                            </p:tgtEl>
                                            <p:attrNameLst>
                                              <p:attrName>ppt_x</p:attrName>
                                            </p:attrNameLst>
                                          </p:cBhvr>
                                          <p:tavLst>
                                            <p:tav tm="0">
                                              <p:val>
                                                <p:strVal val="#ppt_x"/>
                                              </p:val>
                                            </p:tav>
                                            <p:tav tm="100000">
                                              <p:val>
                                                <p:strVal val="#ppt_x"/>
                                              </p:val>
                                            </p:tav>
                                          </p:tavLst>
                                        </p:anim>
                                        <p:anim calcmode="lin" valueType="num">
                                          <p:cBhvr additive="base">
                                            <p:cTn id="37" dur="1300" fill="hold"/>
                                            <p:tgtEl>
                                              <p:spTgt spid="55"/>
                                            </p:tgtEl>
                                            <p:attrNameLst>
                                              <p:attrName>ppt_y</p:attrName>
                                            </p:attrNameLst>
                                          </p:cBhvr>
                                          <p:tavLst>
                                            <p:tav tm="0">
                                              <p:val>
                                                <p:strVal val="0-#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 calcmode="lin" valueType="num">
                                          <p:cBhvr>
                                            <p:cTn id="42" dur="500" fill="hold"/>
                                            <p:tgtEl>
                                              <p:spTgt spid="56"/>
                                            </p:tgtEl>
                                            <p:attrNameLst>
                                              <p:attrName>style.rotation</p:attrName>
                                            </p:attrNameLst>
                                          </p:cBhvr>
                                          <p:tavLst>
                                            <p:tav tm="0">
                                              <p:val>
                                                <p:fltVal val="90"/>
                                              </p:val>
                                            </p:tav>
                                            <p:tav tm="100000">
                                              <p:val>
                                                <p:fltVal val="0"/>
                                              </p:val>
                                            </p:tav>
                                          </p:tavLst>
                                        </p:anim>
                                        <p:animEffect transition="in" filter="fade">
                                          <p:cBhvr>
                                            <p:cTn id="43" dur="500"/>
                                            <p:tgtEl>
                                              <p:spTgt spid="56"/>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57"/>
                                            </p:tgtEl>
                                            <p:attrNameLst>
                                              <p:attrName>style.visibility</p:attrName>
                                            </p:attrNameLst>
                                          </p:cBhvr>
                                          <p:to>
                                            <p:strVal val="visible"/>
                                          </p:to>
                                        </p:set>
                                        <p:anim calcmode="lin" valueType="num">
                                          <p:cBhvr>
                                            <p:cTn id="46" dur="500" fill="hold"/>
                                            <p:tgtEl>
                                              <p:spTgt spid="57"/>
                                            </p:tgtEl>
                                            <p:attrNameLst>
                                              <p:attrName>ppt_w</p:attrName>
                                            </p:attrNameLst>
                                          </p:cBhvr>
                                          <p:tavLst>
                                            <p:tav tm="0">
                                              <p:val>
                                                <p:fltVal val="0"/>
                                              </p:val>
                                            </p:tav>
                                            <p:tav tm="100000">
                                              <p:val>
                                                <p:strVal val="#ppt_w"/>
                                              </p:val>
                                            </p:tav>
                                          </p:tavLst>
                                        </p:anim>
                                        <p:anim calcmode="lin" valueType="num">
                                          <p:cBhvr>
                                            <p:cTn id="47" dur="500" fill="hold"/>
                                            <p:tgtEl>
                                              <p:spTgt spid="57"/>
                                            </p:tgtEl>
                                            <p:attrNameLst>
                                              <p:attrName>ppt_h</p:attrName>
                                            </p:attrNameLst>
                                          </p:cBhvr>
                                          <p:tavLst>
                                            <p:tav tm="0">
                                              <p:val>
                                                <p:fltVal val="0"/>
                                              </p:val>
                                            </p:tav>
                                            <p:tav tm="100000">
                                              <p:val>
                                                <p:strVal val="#ppt_h"/>
                                              </p:val>
                                            </p:tav>
                                          </p:tavLst>
                                        </p:anim>
                                        <p:anim calcmode="lin" valueType="num">
                                          <p:cBhvr>
                                            <p:cTn id="48" dur="500" fill="hold"/>
                                            <p:tgtEl>
                                              <p:spTgt spid="57"/>
                                            </p:tgtEl>
                                            <p:attrNameLst>
                                              <p:attrName>style.rotation</p:attrName>
                                            </p:attrNameLst>
                                          </p:cBhvr>
                                          <p:tavLst>
                                            <p:tav tm="0">
                                              <p:val>
                                                <p:fltVal val="90"/>
                                              </p:val>
                                            </p:tav>
                                            <p:tav tm="100000">
                                              <p:val>
                                                <p:fltVal val="0"/>
                                              </p:val>
                                            </p:tav>
                                          </p:tavLst>
                                        </p:anim>
                                        <p:animEffect transition="in" filter="fade">
                                          <p:cBhvr>
                                            <p:cTn id="49" dur="500"/>
                                            <p:tgtEl>
                                              <p:spTgt spid="57"/>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59"/>
                                            </p:tgtEl>
                                            <p:attrNameLst>
                                              <p:attrName>style.visibility</p:attrName>
                                            </p:attrNameLst>
                                          </p:cBhvr>
                                          <p:to>
                                            <p:strVal val="visible"/>
                                          </p:to>
                                        </p:set>
                                        <p:anim calcmode="lin" valueType="num">
                                          <p:cBhvr>
                                            <p:cTn id="52" dur="500" fill="hold"/>
                                            <p:tgtEl>
                                              <p:spTgt spid="59"/>
                                            </p:tgtEl>
                                            <p:attrNameLst>
                                              <p:attrName>ppt_w</p:attrName>
                                            </p:attrNameLst>
                                          </p:cBhvr>
                                          <p:tavLst>
                                            <p:tav tm="0">
                                              <p:val>
                                                <p:fltVal val="0"/>
                                              </p:val>
                                            </p:tav>
                                            <p:tav tm="100000">
                                              <p:val>
                                                <p:strVal val="#ppt_w"/>
                                              </p:val>
                                            </p:tav>
                                          </p:tavLst>
                                        </p:anim>
                                        <p:anim calcmode="lin" valueType="num">
                                          <p:cBhvr>
                                            <p:cTn id="53" dur="500" fill="hold"/>
                                            <p:tgtEl>
                                              <p:spTgt spid="59"/>
                                            </p:tgtEl>
                                            <p:attrNameLst>
                                              <p:attrName>ppt_h</p:attrName>
                                            </p:attrNameLst>
                                          </p:cBhvr>
                                          <p:tavLst>
                                            <p:tav tm="0">
                                              <p:val>
                                                <p:fltVal val="0"/>
                                              </p:val>
                                            </p:tav>
                                            <p:tav tm="100000">
                                              <p:val>
                                                <p:strVal val="#ppt_h"/>
                                              </p:val>
                                            </p:tav>
                                          </p:tavLst>
                                        </p:anim>
                                        <p:anim calcmode="lin" valueType="num">
                                          <p:cBhvr>
                                            <p:cTn id="54" dur="500" fill="hold"/>
                                            <p:tgtEl>
                                              <p:spTgt spid="59"/>
                                            </p:tgtEl>
                                            <p:attrNameLst>
                                              <p:attrName>style.rotation</p:attrName>
                                            </p:attrNameLst>
                                          </p:cBhvr>
                                          <p:tavLst>
                                            <p:tav tm="0">
                                              <p:val>
                                                <p:fltVal val="90"/>
                                              </p:val>
                                            </p:tav>
                                            <p:tav tm="100000">
                                              <p:val>
                                                <p:fltVal val="0"/>
                                              </p:val>
                                            </p:tav>
                                          </p:tavLst>
                                        </p:anim>
                                        <p:animEffect transition="in" filter="fade">
                                          <p:cBhvr>
                                            <p:cTn id="55" dur="500"/>
                                            <p:tgtEl>
                                              <p:spTgt spid="59"/>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58"/>
                                            </p:tgtEl>
                                            <p:attrNameLst>
                                              <p:attrName>style.visibility</p:attrName>
                                            </p:attrNameLst>
                                          </p:cBhvr>
                                          <p:to>
                                            <p:strVal val="visible"/>
                                          </p:to>
                                        </p:set>
                                        <p:anim calcmode="lin" valueType="num">
                                          <p:cBhvr>
                                            <p:cTn id="58" dur="500" fill="hold"/>
                                            <p:tgtEl>
                                              <p:spTgt spid="58"/>
                                            </p:tgtEl>
                                            <p:attrNameLst>
                                              <p:attrName>ppt_w</p:attrName>
                                            </p:attrNameLst>
                                          </p:cBhvr>
                                          <p:tavLst>
                                            <p:tav tm="0">
                                              <p:val>
                                                <p:fltVal val="0"/>
                                              </p:val>
                                            </p:tav>
                                            <p:tav tm="100000">
                                              <p:val>
                                                <p:strVal val="#ppt_w"/>
                                              </p:val>
                                            </p:tav>
                                          </p:tavLst>
                                        </p:anim>
                                        <p:anim calcmode="lin" valueType="num">
                                          <p:cBhvr>
                                            <p:cTn id="59" dur="500" fill="hold"/>
                                            <p:tgtEl>
                                              <p:spTgt spid="58"/>
                                            </p:tgtEl>
                                            <p:attrNameLst>
                                              <p:attrName>ppt_h</p:attrName>
                                            </p:attrNameLst>
                                          </p:cBhvr>
                                          <p:tavLst>
                                            <p:tav tm="0">
                                              <p:val>
                                                <p:fltVal val="0"/>
                                              </p:val>
                                            </p:tav>
                                            <p:tav tm="100000">
                                              <p:val>
                                                <p:strVal val="#ppt_h"/>
                                              </p:val>
                                            </p:tav>
                                          </p:tavLst>
                                        </p:anim>
                                        <p:anim calcmode="lin" valueType="num">
                                          <p:cBhvr>
                                            <p:cTn id="60" dur="500" fill="hold"/>
                                            <p:tgtEl>
                                              <p:spTgt spid="58"/>
                                            </p:tgtEl>
                                            <p:attrNameLst>
                                              <p:attrName>style.rotation</p:attrName>
                                            </p:attrNameLst>
                                          </p:cBhvr>
                                          <p:tavLst>
                                            <p:tav tm="0">
                                              <p:val>
                                                <p:fltVal val="90"/>
                                              </p:val>
                                            </p:tav>
                                            <p:tav tm="100000">
                                              <p:val>
                                                <p:fltVal val="0"/>
                                              </p:val>
                                            </p:tav>
                                          </p:tavLst>
                                        </p:anim>
                                        <p:animEffect transition="in" filter="fade">
                                          <p:cBhvr>
                                            <p:cTn id="61" dur="500"/>
                                            <p:tgtEl>
                                              <p:spTgt spid="58"/>
                                            </p:tgtEl>
                                          </p:cBhvr>
                                        </p:animEffect>
                                      </p:childTnLst>
                                    </p:cTn>
                                  </p:par>
                                </p:childTnLst>
                              </p:cTn>
                            </p:par>
                            <p:par>
                              <p:cTn id="62" fill="hold">
                                <p:stCondLst>
                                  <p:cond delay="3200"/>
                                </p:stCondLst>
                                <p:childTnLst>
                                  <p:par>
                                    <p:cTn id="63" presetID="22" presetClass="entr" presetSubtype="8"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1000"/>
                                            <p:tgtEl>
                                              <p:spTgt spid="31"/>
                                            </p:tgtEl>
                                          </p:cBhvr>
                                        </p:animEffect>
                                      </p:childTnLst>
                                    </p:cTn>
                                  </p:par>
                                </p:childTnLst>
                              </p:cTn>
                            </p:par>
                            <p:par>
                              <p:cTn id="66" fill="hold">
                                <p:stCondLst>
                                  <p:cond delay="4200"/>
                                </p:stCondLst>
                                <p:childTnLst>
                                  <p:par>
                                    <p:cTn id="67" presetID="22" presetClass="entr" presetSubtype="2"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right)">
                                          <p:cBhvr>
                                            <p:cTn id="69" dur="500"/>
                                            <p:tgtEl>
                                              <p:spTgt spid="27"/>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28"/>
                                            </p:tgtEl>
                                            <p:attrNameLst>
                                              <p:attrName>style.visibility</p:attrName>
                                            </p:attrNameLst>
                                          </p:cBhvr>
                                          <p:to>
                                            <p:strVal val="visible"/>
                                          </p:to>
                                        </p:set>
                                        <p:animEffect transition="in" filter="wipe(right)">
                                          <p:cBhvr>
                                            <p:cTn id="72" dur="500"/>
                                            <p:tgtEl>
                                              <p:spTgt spid="28"/>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29"/>
                                            </p:tgtEl>
                                            <p:attrNameLst>
                                              <p:attrName>style.visibility</p:attrName>
                                            </p:attrNameLst>
                                          </p:cBhvr>
                                          <p:to>
                                            <p:strVal val="visible"/>
                                          </p:to>
                                        </p:set>
                                        <p:animEffect transition="in" filter="wipe(right)">
                                          <p:cBhvr>
                                            <p:cTn id="75" dur="500"/>
                                            <p:tgtEl>
                                              <p:spTgt spid="29"/>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30"/>
                                            </p:tgtEl>
                                            <p:attrNameLst>
                                              <p:attrName>style.visibility</p:attrName>
                                            </p:attrNameLst>
                                          </p:cBhvr>
                                          <p:to>
                                            <p:strVal val="visible"/>
                                          </p:to>
                                        </p:set>
                                        <p:animEffect transition="in" filter="wipe(right)">
                                          <p:cBhvr>
                                            <p:cTn id="78" dur="500"/>
                                            <p:tgtEl>
                                              <p:spTgt spid="30"/>
                                            </p:tgtEl>
                                          </p:cBhvr>
                                        </p:animEffect>
                                      </p:childTnLst>
                                    </p:cTn>
                                  </p:par>
                                </p:childTnLst>
                              </p:cTn>
                            </p:par>
                            <p:par>
                              <p:cTn id="79" fill="hold">
                                <p:stCondLst>
                                  <p:cond delay="5300"/>
                                </p:stCondLst>
                                <p:childTnLst>
                                  <p:par>
                                    <p:cTn id="80" presetID="10" presetClass="entr" presetSubtype="0" fill="hold" grpId="0" nodeType="after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animBg="1"/>
          <p:bldP spid="52" grpId="0" animBg="1"/>
          <p:bldP spid="53" grpId="0" animBg="1"/>
          <p:bldP spid="54" grpId="0" animBg="1"/>
          <p:bldP spid="55" grpId="0" animBg="1"/>
          <p:bldP spid="56" grpId="0" animBg="1"/>
          <p:bldP spid="57" grpId="0" animBg="1"/>
          <p:bldP spid="58" grpId="0" animBg="1"/>
          <p:bldP spid="59" grpId="0" animBg="1"/>
          <p:bldP spid="6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工作存在问题</a:t>
            </a:r>
            <a:endParaRPr lang="zh-CN" altLang="en-US" dirty="0"/>
          </a:p>
        </p:txBody>
      </p:sp>
      <p:grpSp>
        <p:nvGrpSpPr>
          <p:cNvPr id="3" name="组合 2"/>
          <p:cNvGrpSpPr/>
          <p:nvPr/>
        </p:nvGrpSpPr>
        <p:grpSpPr>
          <a:xfrm>
            <a:off x="1218791" y="1947391"/>
            <a:ext cx="6961374" cy="1799366"/>
            <a:chOff x="1260022" y="2163164"/>
            <a:chExt cx="6960165" cy="1748634"/>
          </a:xfrm>
          <a:noFill/>
          <a:effectLst>
            <a:outerShdw blurRad="76200" dist="38100" dir="5400000" algn="t" rotWithShape="0">
              <a:prstClr val="black">
                <a:alpha val="28000"/>
              </a:prstClr>
            </a:outerShdw>
          </a:effectLst>
        </p:grpSpPr>
        <p:sp>
          <p:nvSpPr>
            <p:cNvPr id="4" name="Arc 54"/>
            <p:cNvSpPr/>
            <p:nvPr/>
          </p:nvSpPr>
          <p:spPr bwMode="auto">
            <a:xfrm>
              <a:off x="4740104"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sp>
          <p:nvSpPr>
            <p:cNvPr id="5" name="Arc 42"/>
            <p:cNvSpPr/>
            <p:nvPr/>
          </p:nvSpPr>
          <p:spPr bwMode="auto">
            <a:xfrm>
              <a:off x="1260022"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sp>
          <p:nvSpPr>
            <p:cNvPr id="6" name="Arc 40"/>
            <p:cNvSpPr/>
            <p:nvPr/>
          </p:nvSpPr>
          <p:spPr bwMode="auto">
            <a:xfrm rot="10800000">
              <a:off x="3000064"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sp>
          <p:nvSpPr>
            <p:cNvPr id="7" name="Arc 52"/>
            <p:cNvSpPr/>
            <p:nvPr/>
          </p:nvSpPr>
          <p:spPr bwMode="auto">
            <a:xfrm rot="10800000">
              <a:off x="6480146"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grpSp>
      <p:grpSp>
        <p:nvGrpSpPr>
          <p:cNvPr id="8" name="组合 7"/>
          <p:cNvGrpSpPr/>
          <p:nvPr/>
        </p:nvGrpSpPr>
        <p:grpSpPr>
          <a:xfrm>
            <a:off x="1266937" y="1347361"/>
            <a:ext cx="1669828" cy="819528"/>
            <a:chOff x="6084168" y="1274556"/>
            <a:chExt cx="1669538" cy="796423"/>
          </a:xfrm>
        </p:grpSpPr>
        <p:sp>
          <p:nvSpPr>
            <p:cNvPr id="9" name="TextBox 8"/>
            <p:cNvSpPr txBox="1"/>
            <p:nvPr/>
          </p:nvSpPr>
          <p:spPr>
            <a:xfrm>
              <a:off x="6084168" y="1514664"/>
              <a:ext cx="1669538" cy="556315"/>
            </a:xfrm>
            <a:prstGeom prst="rect">
              <a:avLst/>
            </a:prstGeom>
            <a:noFill/>
          </p:spPr>
          <p:txBody>
            <a:bodyPr wrap="square" lIns="91431" tIns="45715" rIns="91431" bIns="45715" rtlCol="0">
              <a:spAutoFit/>
            </a:bodyPr>
            <a:lstStyle/>
            <a:p>
              <a:pPr>
                <a:lnSpc>
                  <a:spcPct val="130000"/>
                </a:lnSpc>
              </a:pPr>
              <a:r>
                <a:rPr lang="zh-CN" altLang="en-US" sz="800"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10" name="TextBox 9"/>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11" name="组合 10"/>
          <p:cNvGrpSpPr/>
          <p:nvPr/>
        </p:nvGrpSpPr>
        <p:grpSpPr>
          <a:xfrm>
            <a:off x="3015320" y="3732749"/>
            <a:ext cx="1669828" cy="819528"/>
            <a:chOff x="6084168" y="1274556"/>
            <a:chExt cx="1669538" cy="796423"/>
          </a:xfrm>
        </p:grpSpPr>
        <p:sp>
          <p:nvSpPr>
            <p:cNvPr id="12" name="TextBox 11"/>
            <p:cNvSpPr txBox="1"/>
            <p:nvPr/>
          </p:nvSpPr>
          <p:spPr>
            <a:xfrm>
              <a:off x="6084168" y="1514664"/>
              <a:ext cx="1669538" cy="556315"/>
            </a:xfrm>
            <a:prstGeom prst="rect">
              <a:avLst/>
            </a:prstGeom>
            <a:noFill/>
          </p:spPr>
          <p:txBody>
            <a:bodyPr wrap="square" lIns="91431" tIns="45715" rIns="91431" bIns="45715" rtlCol="0">
              <a:spAutoFit/>
            </a:bodyPr>
            <a:lstStyle/>
            <a:p>
              <a:pPr>
                <a:lnSpc>
                  <a:spcPct val="130000"/>
                </a:lnSpc>
              </a:pPr>
              <a:r>
                <a:rPr lang="zh-CN" altLang="en-US" sz="800"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13" name="TextBox 12"/>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14" name="组合 13"/>
          <p:cNvGrpSpPr/>
          <p:nvPr/>
        </p:nvGrpSpPr>
        <p:grpSpPr>
          <a:xfrm>
            <a:off x="4699476" y="1347361"/>
            <a:ext cx="1669828" cy="819528"/>
            <a:chOff x="6084168" y="1274556"/>
            <a:chExt cx="1669538" cy="796423"/>
          </a:xfrm>
        </p:grpSpPr>
        <p:sp>
          <p:nvSpPr>
            <p:cNvPr id="15" name="TextBox 14"/>
            <p:cNvSpPr txBox="1"/>
            <p:nvPr/>
          </p:nvSpPr>
          <p:spPr>
            <a:xfrm>
              <a:off x="6084168" y="1514664"/>
              <a:ext cx="1669538" cy="556315"/>
            </a:xfrm>
            <a:prstGeom prst="rect">
              <a:avLst/>
            </a:prstGeom>
            <a:noFill/>
          </p:spPr>
          <p:txBody>
            <a:bodyPr wrap="square" lIns="91431" tIns="45715" rIns="91431" bIns="45715" rtlCol="0">
              <a:spAutoFit/>
            </a:bodyPr>
            <a:lstStyle/>
            <a:p>
              <a:pPr>
                <a:lnSpc>
                  <a:spcPct val="130000"/>
                </a:lnSpc>
              </a:pPr>
              <a:r>
                <a:rPr lang="zh-CN" altLang="en-US" sz="800"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16" name="TextBox 15"/>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17" name="组合 16"/>
          <p:cNvGrpSpPr/>
          <p:nvPr/>
        </p:nvGrpSpPr>
        <p:grpSpPr>
          <a:xfrm>
            <a:off x="6513184" y="3732750"/>
            <a:ext cx="1669828" cy="819528"/>
            <a:chOff x="6084168" y="1274556"/>
            <a:chExt cx="1669538" cy="796422"/>
          </a:xfrm>
        </p:grpSpPr>
        <p:sp>
          <p:nvSpPr>
            <p:cNvPr id="18" name="TextBox 17"/>
            <p:cNvSpPr txBox="1"/>
            <p:nvPr/>
          </p:nvSpPr>
          <p:spPr>
            <a:xfrm>
              <a:off x="6084168" y="1514664"/>
              <a:ext cx="1669538" cy="556314"/>
            </a:xfrm>
            <a:prstGeom prst="rect">
              <a:avLst/>
            </a:prstGeom>
            <a:noFill/>
          </p:spPr>
          <p:txBody>
            <a:bodyPr wrap="square" lIns="91431" tIns="45715" rIns="91431" bIns="45715" rtlCol="0">
              <a:spAutoFit/>
            </a:bodyPr>
            <a:lstStyle/>
            <a:p>
              <a:pPr>
                <a:lnSpc>
                  <a:spcPct val="130000"/>
                </a:lnSpc>
              </a:pPr>
              <a:r>
                <a:rPr lang="zh-CN" altLang="en-US" sz="800"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19" name="TextBox 18"/>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20" name="组合 19"/>
          <p:cNvGrpSpPr/>
          <p:nvPr/>
        </p:nvGrpSpPr>
        <p:grpSpPr>
          <a:xfrm>
            <a:off x="1516672" y="2248188"/>
            <a:ext cx="1206806" cy="1206613"/>
            <a:chOff x="2201071" y="3406041"/>
            <a:chExt cx="1805286" cy="1805938"/>
          </a:xfrm>
        </p:grpSpPr>
        <p:grpSp>
          <p:nvGrpSpPr>
            <p:cNvPr id="21" name="组合 20"/>
            <p:cNvGrpSpPr/>
            <p:nvPr/>
          </p:nvGrpSpPr>
          <p:grpSpPr>
            <a:xfrm>
              <a:off x="2201071" y="3406041"/>
              <a:ext cx="1805286" cy="1805938"/>
              <a:chOff x="4345444" y="2542859"/>
              <a:chExt cx="1810550" cy="1811205"/>
            </a:xfrm>
          </p:grpSpPr>
          <p:grpSp>
            <p:nvGrpSpPr>
              <p:cNvPr id="23" name="组合 22"/>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25" name="同心圆 2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25"/>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椭圆 23"/>
              <p:cNvSpPr/>
              <p:nvPr/>
            </p:nvSpPr>
            <p:spPr>
              <a:xfrm>
                <a:off x="4565570" y="2763062"/>
                <a:ext cx="1370298" cy="1370793"/>
              </a:xfrm>
              <a:prstGeom prst="ellipse">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TextBox 21"/>
            <p:cNvSpPr txBox="1"/>
            <p:nvPr/>
          </p:nvSpPr>
          <p:spPr>
            <a:xfrm>
              <a:off x="2694008" y="3876616"/>
              <a:ext cx="1023614" cy="87523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grpSp>
        <p:nvGrpSpPr>
          <p:cNvPr id="27" name="组合 26"/>
          <p:cNvGrpSpPr/>
          <p:nvPr/>
        </p:nvGrpSpPr>
        <p:grpSpPr>
          <a:xfrm>
            <a:off x="4980217" y="2248188"/>
            <a:ext cx="1206806" cy="1206613"/>
            <a:chOff x="7382260" y="3406041"/>
            <a:chExt cx="1805286" cy="1805938"/>
          </a:xfrm>
        </p:grpSpPr>
        <p:grpSp>
          <p:nvGrpSpPr>
            <p:cNvPr id="28" name="组合 27"/>
            <p:cNvGrpSpPr/>
            <p:nvPr/>
          </p:nvGrpSpPr>
          <p:grpSpPr>
            <a:xfrm>
              <a:off x="7382260" y="3406041"/>
              <a:ext cx="1805286" cy="1805938"/>
              <a:chOff x="4345444" y="2542859"/>
              <a:chExt cx="1810550" cy="1811205"/>
            </a:xfrm>
          </p:grpSpPr>
          <p:grpSp>
            <p:nvGrpSpPr>
              <p:cNvPr id="30" name="组合 2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32" name="同心圆 3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3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椭圆 30"/>
              <p:cNvSpPr/>
              <p:nvPr/>
            </p:nvSpPr>
            <p:spPr>
              <a:xfrm>
                <a:off x="4565570" y="2763062"/>
                <a:ext cx="1370298" cy="1370793"/>
              </a:xfrm>
              <a:prstGeom prst="ellipse">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TextBox 28"/>
            <p:cNvSpPr txBox="1"/>
            <p:nvPr/>
          </p:nvSpPr>
          <p:spPr>
            <a:xfrm>
              <a:off x="7875197" y="3876616"/>
              <a:ext cx="1023614" cy="87523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grpSp>
        <p:nvGrpSpPr>
          <p:cNvPr id="34" name="组合 33"/>
          <p:cNvGrpSpPr/>
          <p:nvPr/>
        </p:nvGrpSpPr>
        <p:grpSpPr>
          <a:xfrm>
            <a:off x="3261429" y="2248188"/>
            <a:ext cx="1206806" cy="1206613"/>
            <a:chOff x="4811090" y="3406041"/>
            <a:chExt cx="1805286" cy="1805938"/>
          </a:xfrm>
        </p:grpSpPr>
        <p:grpSp>
          <p:nvGrpSpPr>
            <p:cNvPr id="35" name="组合 34"/>
            <p:cNvGrpSpPr/>
            <p:nvPr/>
          </p:nvGrpSpPr>
          <p:grpSpPr>
            <a:xfrm>
              <a:off x="4811090" y="3406041"/>
              <a:ext cx="1805286" cy="1805938"/>
              <a:chOff x="4345444" y="2542859"/>
              <a:chExt cx="1810550" cy="1811205"/>
            </a:xfrm>
          </p:grpSpPr>
          <p:grpSp>
            <p:nvGrpSpPr>
              <p:cNvPr id="37" name="组合 3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39" name="同心圆 3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椭圆 37"/>
              <p:cNvSpPr/>
              <p:nvPr/>
            </p:nvSpPr>
            <p:spPr>
              <a:xfrm>
                <a:off x="4565570" y="2763062"/>
                <a:ext cx="1370298" cy="1370793"/>
              </a:xfrm>
              <a:prstGeom prst="ellipse">
                <a:avLst/>
              </a:prstGeom>
              <a:solidFill>
                <a:srgbClr val="9954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TextBox 35"/>
            <p:cNvSpPr txBox="1"/>
            <p:nvPr/>
          </p:nvSpPr>
          <p:spPr>
            <a:xfrm>
              <a:off x="5304027" y="3876616"/>
              <a:ext cx="1023614" cy="87523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grpSp>
        <p:nvGrpSpPr>
          <p:cNvPr id="41" name="组合 40"/>
          <p:cNvGrpSpPr/>
          <p:nvPr/>
        </p:nvGrpSpPr>
        <p:grpSpPr>
          <a:xfrm>
            <a:off x="6706590" y="2248188"/>
            <a:ext cx="1206806" cy="1206613"/>
            <a:chOff x="9964778" y="3406041"/>
            <a:chExt cx="1805286" cy="1805938"/>
          </a:xfrm>
        </p:grpSpPr>
        <p:grpSp>
          <p:nvGrpSpPr>
            <p:cNvPr id="42" name="组合 41"/>
            <p:cNvGrpSpPr/>
            <p:nvPr/>
          </p:nvGrpSpPr>
          <p:grpSpPr>
            <a:xfrm>
              <a:off x="9964778" y="3406041"/>
              <a:ext cx="1805286" cy="1805938"/>
              <a:chOff x="4345444" y="2542859"/>
              <a:chExt cx="1810550" cy="1811205"/>
            </a:xfrm>
          </p:grpSpPr>
          <p:grpSp>
            <p:nvGrpSpPr>
              <p:cNvPr id="44" name="组合 43"/>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46" name="同心圆 4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椭圆 46"/>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椭圆 44"/>
              <p:cNvSpPr/>
              <p:nvPr/>
            </p:nvSpPr>
            <p:spPr>
              <a:xfrm>
                <a:off x="4565570" y="2763062"/>
                <a:ext cx="1370298" cy="1370793"/>
              </a:xfrm>
              <a:prstGeom prst="ellipse">
                <a:avLst/>
              </a:prstGeom>
              <a:solidFill>
                <a:srgbClr val="9954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TextBox 42"/>
            <p:cNvSpPr txBox="1"/>
            <p:nvPr/>
          </p:nvSpPr>
          <p:spPr>
            <a:xfrm>
              <a:off x="10457715" y="3876616"/>
              <a:ext cx="1023614" cy="87523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sp>
        <p:nvSpPr>
          <p:cNvPr id="48" name="TextBox 47"/>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332187771"/>
      </p:ext>
    </p:extLst>
  </p:cSld>
  <p:clrMapOvr>
    <a:masterClrMapping/>
  </p:clrMapOvr>
  <p:transition spd="slow" advClick="0" advTm="0">
    <p:pull dir="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 presetClass="entr" presetSubtype="12" accel="58000" fill="hold" nodeType="afterEffect" p14:presetBounceEnd="58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58000">
                                          <p:cBhvr additive="base">
                                            <p:cTn id="11" dur="2000" fill="hold"/>
                                            <p:tgtEl>
                                              <p:spTgt spid="20"/>
                                            </p:tgtEl>
                                            <p:attrNameLst>
                                              <p:attrName>ppt_x</p:attrName>
                                            </p:attrNameLst>
                                          </p:cBhvr>
                                          <p:tavLst>
                                            <p:tav tm="0">
                                              <p:val>
                                                <p:strVal val="0-#ppt_w/2"/>
                                              </p:val>
                                            </p:tav>
                                            <p:tav tm="100000">
                                              <p:val>
                                                <p:strVal val="#ppt_x"/>
                                              </p:val>
                                            </p:tav>
                                          </p:tavLst>
                                        </p:anim>
                                        <p:anim calcmode="lin" valueType="num" p14:bounceEnd="58000">
                                          <p:cBhvr additive="base">
                                            <p:cTn id="12" dur="2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3" accel="58000" fill="hold" nodeType="withEffect" p14:presetBounceEnd="58000">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14:bounceEnd="58000">
                                          <p:cBhvr additive="base">
                                            <p:cTn id="15" dur="2000" fill="hold"/>
                                            <p:tgtEl>
                                              <p:spTgt spid="34"/>
                                            </p:tgtEl>
                                            <p:attrNameLst>
                                              <p:attrName>ppt_x</p:attrName>
                                            </p:attrNameLst>
                                          </p:cBhvr>
                                          <p:tavLst>
                                            <p:tav tm="0">
                                              <p:val>
                                                <p:strVal val="1+#ppt_w/2"/>
                                              </p:val>
                                            </p:tav>
                                            <p:tav tm="100000">
                                              <p:val>
                                                <p:strVal val="#ppt_x"/>
                                              </p:val>
                                            </p:tav>
                                          </p:tavLst>
                                        </p:anim>
                                        <p:anim calcmode="lin" valueType="num" p14:bounceEnd="58000">
                                          <p:cBhvr additive="base">
                                            <p:cTn id="16" dur="2000" fill="hold"/>
                                            <p:tgtEl>
                                              <p:spTgt spid="34"/>
                                            </p:tgtEl>
                                            <p:attrNameLst>
                                              <p:attrName>ppt_y</p:attrName>
                                            </p:attrNameLst>
                                          </p:cBhvr>
                                          <p:tavLst>
                                            <p:tav tm="0">
                                              <p:val>
                                                <p:strVal val="0-#ppt_h/2"/>
                                              </p:val>
                                            </p:tav>
                                            <p:tav tm="100000">
                                              <p:val>
                                                <p:strVal val="#ppt_y"/>
                                              </p:val>
                                            </p:tav>
                                          </p:tavLst>
                                        </p:anim>
                                      </p:childTnLst>
                                    </p:cTn>
                                  </p:par>
                                  <p:par>
                                    <p:cTn id="17" presetID="2" presetClass="entr" presetSubtype="12" accel="58000" fill="hold" nodeType="withEffect" p14:presetBounceEnd="58000">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14:bounceEnd="58000">
                                          <p:cBhvr additive="base">
                                            <p:cTn id="19" dur="2000" fill="hold"/>
                                            <p:tgtEl>
                                              <p:spTgt spid="27"/>
                                            </p:tgtEl>
                                            <p:attrNameLst>
                                              <p:attrName>ppt_x</p:attrName>
                                            </p:attrNameLst>
                                          </p:cBhvr>
                                          <p:tavLst>
                                            <p:tav tm="0">
                                              <p:val>
                                                <p:strVal val="0-#ppt_w/2"/>
                                              </p:val>
                                            </p:tav>
                                            <p:tav tm="100000">
                                              <p:val>
                                                <p:strVal val="#ppt_x"/>
                                              </p:val>
                                            </p:tav>
                                          </p:tavLst>
                                        </p:anim>
                                        <p:anim calcmode="lin" valueType="num" p14:bounceEnd="58000">
                                          <p:cBhvr additive="base">
                                            <p:cTn id="20" dur="20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3" accel="58000" fill="hold" nodeType="withEffect" p14:presetBounceEnd="58000">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14:bounceEnd="58000">
                                          <p:cBhvr additive="base">
                                            <p:cTn id="23" dur="2000" fill="hold"/>
                                            <p:tgtEl>
                                              <p:spTgt spid="41"/>
                                            </p:tgtEl>
                                            <p:attrNameLst>
                                              <p:attrName>ppt_x</p:attrName>
                                            </p:attrNameLst>
                                          </p:cBhvr>
                                          <p:tavLst>
                                            <p:tav tm="0">
                                              <p:val>
                                                <p:strVal val="1+#ppt_w/2"/>
                                              </p:val>
                                            </p:tav>
                                            <p:tav tm="100000">
                                              <p:val>
                                                <p:strVal val="#ppt_x"/>
                                              </p:val>
                                            </p:tav>
                                          </p:tavLst>
                                        </p:anim>
                                        <p:anim calcmode="lin" valueType="num" p14:bounceEnd="58000">
                                          <p:cBhvr additive="base">
                                            <p:cTn id="24" dur="2000" fill="hold"/>
                                            <p:tgtEl>
                                              <p:spTgt spid="41"/>
                                            </p:tgtEl>
                                            <p:attrNameLst>
                                              <p:attrName>ppt_y</p:attrName>
                                            </p:attrNameLst>
                                          </p:cBhvr>
                                          <p:tavLst>
                                            <p:tav tm="0">
                                              <p:val>
                                                <p:strVal val="0-#ppt_h/2"/>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10" presetClass="entr" presetSubtype="0"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 presetClass="entr" presetSubtype="12" accel="5800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000" fill="hold"/>
                                            <p:tgtEl>
                                              <p:spTgt spid="20"/>
                                            </p:tgtEl>
                                            <p:attrNameLst>
                                              <p:attrName>ppt_x</p:attrName>
                                            </p:attrNameLst>
                                          </p:cBhvr>
                                          <p:tavLst>
                                            <p:tav tm="0">
                                              <p:val>
                                                <p:strVal val="0-#ppt_w/2"/>
                                              </p:val>
                                            </p:tav>
                                            <p:tav tm="100000">
                                              <p:val>
                                                <p:strVal val="#ppt_x"/>
                                              </p:val>
                                            </p:tav>
                                          </p:tavLst>
                                        </p:anim>
                                        <p:anim calcmode="lin" valueType="num">
                                          <p:cBhvr additive="base">
                                            <p:cTn id="12" dur="2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3" accel="5800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2000" fill="hold"/>
                                            <p:tgtEl>
                                              <p:spTgt spid="34"/>
                                            </p:tgtEl>
                                            <p:attrNameLst>
                                              <p:attrName>ppt_x</p:attrName>
                                            </p:attrNameLst>
                                          </p:cBhvr>
                                          <p:tavLst>
                                            <p:tav tm="0">
                                              <p:val>
                                                <p:strVal val="1+#ppt_w/2"/>
                                              </p:val>
                                            </p:tav>
                                            <p:tav tm="100000">
                                              <p:val>
                                                <p:strVal val="#ppt_x"/>
                                              </p:val>
                                            </p:tav>
                                          </p:tavLst>
                                        </p:anim>
                                        <p:anim calcmode="lin" valueType="num">
                                          <p:cBhvr additive="base">
                                            <p:cTn id="16" dur="2000" fill="hold"/>
                                            <p:tgtEl>
                                              <p:spTgt spid="34"/>
                                            </p:tgtEl>
                                            <p:attrNameLst>
                                              <p:attrName>ppt_y</p:attrName>
                                            </p:attrNameLst>
                                          </p:cBhvr>
                                          <p:tavLst>
                                            <p:tav tm="0">
                                              <p:val>
                                                <p:strVal val="0-#ppt_h/2"/>
                                              </p:val>
                                            </p:tav>
                                            <p:tav tm="100000">
                                              <p:val>
                                                <p:strVal val="#ppt_y"/>
                                              </p:val>
                                            </p:tav>
                                          </p:tavLst>
                                        </p:anim>
                                      </p:childTnLst>
                                    </p:cTn>
                                  </p:par>
                                  <p:par>
                                    <p:cTn id="17" presetID="2" presetClass="entr" presetSubtype="12" accel="5800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2000" fill="hold"/>
                                            <p:tgtEl>
                                              <p:spTgt spid="27"/>
                                            </p:tgtEl>
                                            <p:attrNameLst>
                                              <p:attrName>ppt_x</p:attrName>
                                            </p:attrNameLst>
                                          </p:cBhvr>
                                          <p:tavLst>
                                            <p:tav tm="0">
                                              <p:val>
                                                <p:strVal val="0-#ppt_w/2"/>
                                              </p:val>
                                            </p:tav>
                                            <p:tav tm="100000">
                                              <p:val>
                                                <p:strVal val="#ppt_x"/>
                                              </p:val>
                                            </p:tav>
                                          </p:tavLst>
                                        </p:anim>
                                        <p:anim calcmode="lin" valueType="num">
                                          <p:cBhvr additive="base">
                                            <p:cTn id="20" dur="20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3" accel="5800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 fill="hold"/>
                                            <p:tgtEl>
                                              <p:spTgt spid="41"/>
                                            </p:tgtEl>
                                            <p:attrNameLst>
                                              <p:attrName>ppt_x</p:attrName>
                                            </p:attrNameLst>
                                          </p:cBhvr>
                                          <p:tavLst>
                                            <p:tav tm="0">
                                              <p:val>
                                                <p:strVal val="1+#ppt_w/2"/>
                                              </p:val>
                                            </p:tav>
                                            <p:tav tm="100000">
                                              <p:val>
                                                <p:strVal val="#ppt_x"/>
                                              </p:val>
                                            </p:tav>
                                          </p:tavLst>
                                        </p:anim>
                                        <p:anim calcmode="lin" valueType="num">
                                          <p:cBhvr additive="base">
                                            <p:cTn id="24" dur="2000" fill="hold"/>
                                            <p:tgtEl>
                                              <p:spTgt spid="41"/>
                                            </p:tgtEl>
                                            <p:attrNameLst>
                                              <p:attrName>ppt_y</p:attrName>
                                            </p:attrNameLst>
                                          </p:cBhvr>
                                          <p:tavLst>
                                            <p:tav tm="0">
                                              <p:val>
                                                <p:strVal val="0-#ppt_h/2"/>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10" presetClass="entr" presetSubtype="0"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工作解决方法</a:t>
            </a:r>
            <a:endParaRPr lang="zh-CN" altLang="en-US" dirty="0"/>
          </a:p>
        </p:txBody>
      </p:sp>
      <p:grpSp>
        <p:nvGrpSpPr>
          <p:cNvPr id="3" name="组合 2"/>
          <p:cNvGrpSpPr/>
          <p:nvPr/>
        </p:nvGrpSpPr>
        <p:grpSpPr>
          <a:xfrm>
            <a:off x="1677194" y="1353344"/>
            <a:ext cx="2851220" cy="2851213"/>
            <a:chOff x="304800" y="673100"/>
            <a:chExt cx="4000500" cy="4000500"/>
          </a:xfrm>
          <a:effectLst>
            <a:outerShdw blurRad="444500" dist="254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 name="椭圆 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 name="组合 5"/>
          <p:cNvGrpSpPr/>
          <p:nvPr/>
        </p:nvGrpSpPr>
        <p:grpSpPr>
          <a:xfrm>
            <a:off x="3916485" y="3248318"/>
            <a:ext cx="656312" cy="656311"/>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8" name="椭圆 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9" name="组合 8"/>
          <p:cNvGrpSpPr/>
          <p:nvPr/>
        </p:nvGrpSpPr>
        <p:grpSpPr>
          <a:xfrm>
            <a:off x="2122202" y="1816204"/>
            <a:ext cx="282390" cy="282389"/>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1" name="椭圆 1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2" name="组合 11"/>
          <p:cNvGrpSpPr/>
          <p:nvPr/>
        </p:nvGrpSpPr>
        <p:grpSpPr>
          <a:xfrm>
            <a:off x="3609333" y="4187495"/>
            <a:ext cx="328649" cy="328648"/>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4" name="椭圆 1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5" name="组合 14"/>
          <p:cNvGrpSpPr/>
          <p:nvPr/>
        </p:nvGrpSpPr>
        <p:grpSpPr>
          <a:xfrm>
            <a:off x="3265607" y="1245984"/>
            <a:ext cx="343725" cy="343724"/>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7" name="椭圆 1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8" name="组合 17"/>
          <p:cNvGrpSpPr/>
          <p:nvPr/>
        </p:nvGrpSpPr>
        <p:grpSpPr>
          <a:xfrm>
            <a:off x="1574266" y="3964404"/>
            <a:ext cx="218415" cy="218414"/>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0" name="椭圆 1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1" name="Group 30"/>
          <p:cNvGrpSpPr/>
          <p:nvPr/>
        </p:nvGrpSpPr>
        <p:grpSpPr>
          <a:xfrm>
            <a:off x="2896394" y="2004579"/>
            <a:ext cx="576066" cy="491765"/>
            <a:chOff x="3440113" y="1050925"/>
            <a:chExt cx="390525" cy="333376"/>
          </a:xfrm>
          <a:solidFill>
            <a:srgbClr val="7030A0"/>
          </a:solidFill>
        </p:grpSpPr>
        <p:sp>
          <p:nvSpPr>
            <p:cNvPr id="22" name="Freeform 8"/>
            <p:cNvSpPr>
              <a:spLocks/>
            </p:cNvSpPr>
            <p:nvPr/>
          </p:nvSpPr>
          <p:spPr bwMode="auto">
            <a:xfrm>
              <a:off x="3563938" y="1244600"/>
              <a:ext cx="69850" cy="71438"/>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9"/>
            <p:cNvSpPr>
              <a:spLocks noChangeArrowheads="1"/>
            </p:cNvSpPr>
            <p:nvPr/>
          </p:nvSpPr>
          <p:spPr bwMode="auto">
            <a:xfrm>
              <a:off x="3633788" y="1284288"/>
              <a:ext cx="1588" cy="15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0"/>
            <p:cNvSpPr>
              <a:spLocks/>
            </p:cNvSpPr>
            <p:nvPr/>
          </p:nvSpPr>
          <p:spPr bwMode="auto">
            <a:xfrm>
              <a:off x="3605213" y="1074738"/>
              <a:ext cx="176213" cy="176213"/>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1"/>
            <p:cNvSpPr>
              <a:spLocks/>
            </p:cNvSpPr>
            <p:nvPr/>
          </p:nvSpPr>
          <p:spPr bwMode="auto">
            <a:xfrm>
              <a:off x="3629025" y="1098550"/>
              <a:ext cx="177800" cy="177800"/>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2"/>
            <p:cNvSpPr>
              <a:spLocks/>
            </p:cNvSpPr>
            <p:nvPr/>
          </p:nvSpPr>
          <p:spPr bwMode="auto">
            <a:xfrm>
              <a:off x="3775075" y="1050925"/>
              <a:ext cx="55563" cy="52388"/>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3"/>
            <p:cNvSpPr>
              <a:spLocks/>
            </p:cNvSpPr>
            <p:nvPr/>
          </p:nvSpPr>
          <p:spPr bwMode="auto">
            <a:xfrm>
              <a:off x="3440113" y="1058863"/>
              <a:ext cx="327025" cy="325438"/>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 name="矩形 1"/>
          <p:cNvSpPr>
            <a:spLocks noChangeArrowheads="1"/>
          </p:cNvSpPr>
          <p:nvPr/>
        </p:nvSpPr>
        <p:spPr bwMode="auto">
          <a:xfrm>
            <a:off x="2394255" y="2570786"/>
            <a:ext cx="156893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900" b="0" dirty="0">
                <a:solidFill>
                  <a:srgbClr val="595959"/>
                </a:solidFill>
                <a:latin typeface="微软雅黑" panose="020B0503020204020204" pitchFamily="34" charset="-122"/>
                <a:ea typeface="微软雅黑" panose="020B0503020204020204" pitchFamily="34" charset="-122"/>
              </a:rPr>
              <a:t>此处添加标题</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此处添加内容此处添加标题内容点击此处添加内容点击此处添加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a:t>
            </a:r>
            <a:endParaRPr lang="zh-CN" altLang="zh-CN" sz="900" b="0" dirty="0">
              <a:solidFill>
                <a:srgbClr val="595959"/>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6364510" y="2572544"/>
            <a:ext cx="2743994" cy="400110"/>
          </a:xfrm>
          <a:prstGeom prst="rect">
            <a:avLst/>
          </a:prstGeom>
          <a:noFill/>
        </p:spPr>
        <p:txBody>
          <a:bodyPr wrap="square" rtlCol="0">
            <a:spAutoFit/>
          </a:bodyPr>
          <a:lstStyle/>
          <a:p>
            <a:pPr algn="ctr"/>
            <a:r>
              <a:rPr lang="zh-CN" altLang="en-US" sz="2000" b="0" dirty="0" smtClean="0">
                <a:solidFill>
                  <a:srgbClr val="7030A0"/>
                </a:solidFill>
                <a:latin typeface="微软雅黑" pitchFamily="34" charset="-122"/>
                <a:ea typeface="微软雅黑" pitchFamily="34" charset="-122"/>
              </a:rPr>
              <a:t>解决方法策略</a:t>
            </a:r>
            <a:endParaRPr lang="zh-CN" altLang="en-US" sz="2000" b="0" dirty="0">
              <a:solidFill>
                <a:srgbClr val="7030A0"/>
              </a:solidFill>
              <a:latin typeface="微软雅黑" pitchFamily="34" charset="-122"/>
              <a:ea typeface="微软雅黑" pitchFamily="34" charset="-122"/>
            </a:endParaRPr>
          </a:p>
        </p:txBody>
      </p:sp>
      <p:sp>
        <p:nvSpPr>
          <p:cNvPr id="30" name="TextBox 22"/>
          <p:cNvSpPr txBox="1"/>
          <p:nvPr/>
        </p:nvSpPr>
        <p:spPr>
          <a:xfrm>
            <a:off x="5884272" y="3044124"/>
            <a:ext cx="2802528" cy="1340666"/>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algn="l" fontAlgn="auto">
              <a:spcBef>
                <a:spcPts val="0"/>
              </a:spcBef>
              <a:defRPr/>
            </a:pPr>
            <a:r>
              <a:rPr kumimoji="0" lang="zh-CN" altLang="en-US" sz="1150" b="0" i="0" u="none" strike="noStrike" kern="0" cap="none" spc="0" normalizeH="0" baseline="0" noProof="1">
                <a:ln>
                  <a:noFill/>
                </a:ln>
                <a:solidFill>
                  <a:schemeClr val="tx1">
                    <a:lumMod val="65000"/>
                    <a:lumOff val="35000"/>
                  </a:schemeClr>
                </a:solidFill>
                <a:effectLst/>
                <a:uLnTx/>
                <a:uFillTx/>
              </a:rPr>
              <a:t>您的内容打在这里，或者通过复制您的文本后，在此框中选择粘贴，并选择只保留</a:t>
            </a:r>
            <a:r>
              <a:rPr lang="zh-CN" altLang="en-US" sz="1150" b="0" kern="0" noProof="1">
                <a:solidFill>
                  <a:schemeClr val="tx1">
                    <a:lumMod val="65000"/>
                    <a:lumOff val="35000"/>
                  </a:schemeClr>
                </a:solidFill>
              </a:rPr>
              <a:t>文字您的内容打在这里，或者通过复制您的文本后，在此框中选择粘贴，并选择只保留文字</a:t>
            </a:r>
            <a:r>
              <a:rPr lang="zh-CN" altLang="en-US" sz="1150" b="0" kern="0" noProof="1" smtClean="0">
                <a:solidFill>
                  <a:schemeClr val="tx1">
                    <a:lumMod val="65000"/>
                    <a:lumOff val="35000"/>
                  </a:schemeClr>
                </a:solidFill>
              </a:rPr>
              <a:t>。</a:t>
            </a:r>
            <a:r>
              <a:rPr lang="zh-CN" altLang="en-US" sz="1150" b="0" kern="0" noProof="1">
                <a:solidFill>
                  <a:schemeClr val="tx1">
                    <a:lumMod val="65000"/>
                    <a:lumOff val="35000"/>
                  </a:schemeClr>
                </a:solidFill>
              </a:rPr>
              <a:t>您的内容打在这里，或者通过复制您的文本后，在此框中选择</a:t>
            </a:r>
            <a:r>
              <a:rPr lang="zh-CN" altLang="en-US" sz="1150" b="0" kern="0" noProof="1" smtClean="0">
                <a:solidFill>
                  <a:schemeClr val="tx1">
                    <a:lumMod val="65000"/>
                    <a:lumOff val="35000"/>
                  </a:schemeClr>
                </a:solidFill>
              </a:rPr>
              <a:t>粘贴</a:t>
            </a:r>
            <a:endParaRPr lang="en-US" altLang="zh-CN" sz="1150" b="0" kern="0" noProof="1">
              <a:solidFill>
                <a:schemeClr val="tx1">
                  <a:lumMod val="65000"/>
                  <a:lumOff val="35000"/>
                </a:schemeClr>
              </a:solidFill>
            </a:endParaRPr>
          </a:p>
        </p:txBody>
      </p:sp>
      <p:grpSp>
        <p:nvGrpSpPr>
          <p:cNvPr id="31" name="组合 30"/>
          <p:cNvGrpSpPr/>
          <p:nvPr/>
        </p:nvGrpSpPr>
        <p:grpSpPr>
          <a:xfrm>
            <a:off x="4987122" y="1396848"/>
            <a:ext cx="998801" cy="998801"/>
            <a:chOff x="5252030" y="2008764"/>
            <a:chExt cx="809336" cy="809336"/>
          </a:xfrm>
          <a:solidFill>
            <a:schemeClr val="accent1"/>
          </a:solidFill>
        </p:grpSpPr>
        <p:sp>
          <p:nvSpPr>
            <p:cNvPr id="32" name="椭圆 31"/>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3" name="椭圆 32"/>
            <p:cNvSpPr/>
            <p:nvPr/>
          </p:nvSpPr>
          <p:spPr>
            <a:xfrm>
              <a:off x="5269270" y="2029388"/>
              <a:ext cx="769580" cy="769580"/>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nvGrpSpPr>
        <p:grpSpPr>
          <a:xfrm>
            <a:off x="875349" y="1798908"/>
            <a:ext cx="1146259" cy="1146259"/>
            <a:chOff x="5252030" y="2008764"/>
            <a:chExt cx="809336" cy="809336"/>
          </a:xfrm>
          <a:solidFill>
            <a:schemeClr val="accent1"/>
          </a:solidFill>
        </p:grpSpPr>
        <p:sp>
          <p:nvSpPr>
            <p:cNvPr id="35" name="椭圆 34"/>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6" name="椭圆 35"/>
            <p:cNvSpPr/>
            <p:nvPr/>
          </p:nvSpPr>
          <p:spPr>
            <a:xfrm>
              <a:off x="5269270" y="2029388"/>
              <a:ext cx="769580" cy="769580"/>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p:cNvGrpSpPr/>
          <p:nvPr/>
        </p:nvGrpSpPr>
        <p:grpSpPr>
          <a:xfrm>
            <a:off x="921970" y="3445825"/>
            <a:ext cx="444479" cy="444479"/>
            <a:chOff x="5252030" y="2008764"/>
            <a:chExt cx="809336" cy="809336"/>
          </a:xfrm>
          <a:solidFill>
            <a:schemeClr val="accent2"/>
          </a:solidFill>
        </p:grpSpPr>
        <p:sp>
          <p:nvSpPr>
            <p:cNvPr id="38" name="椭圆 37"/>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9" name="椭圆 38"/>
            <p:cNvSpPr/>
            <p:nvPr/>
          </p:nvSpPr>
          <p:spPr>
            <a:xfrm>
              <a:off x="5269270" y="2029388"/>
              <a:ext cx="769580" cy="769580"/>
            </a:xfrm>
            <a:prstGeom prst="ellipse">
              <a:avLst/>
            </a:prstGeom>
            <a:solidFill>
              <a:srgbClr val="9954CC"/>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p:cNvGrpSpPr/>
          <p:nvPr/>
        </p:nvGrpSpPr>
        <p:grpSpPr>
          <a:xfrm>
            <a:off x="1878801" y="3065408"/>
            <a:ext cx="221831" cy="221831"/>
            <a:chOff x="5252030" y="2008764"/>
            <a:chExt cx="809336" cy="809336"/>
          </a:xfrm>
          <a:solidFill>
            <a:srgbClr val="7030A0"/>
          </a:solidFill>
        </p:grpSpPr>
        <p:sp>
          <p:nvSpPr>
            <p:cNvPr id="41" name="椭圆 40"/>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42" name="椭圆 41"/>
            <p:cNvSpPr/>
            <p:nvPr/>
          </p:nvSpPr>
          <p:spPr>
            <a:xfrm>
              <a:off x="5295589" y="2057095"/>
              <a:ext cx="714907" cy="714907"/>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p:cNvGrpSpPr/>
          <p:nvPr/>
        </p:nvGrpSpPr>
        <p:grpSpPr>
          <a:xfrm>
            <a:off x="1698046" y="1478792"/>
            <a:ext cx="221831" cy="221831"/>
            <a:chOff x="5252030" y="2008764"/>
            <a:chExt cx="809336" cy="809336"/>
          </a:xfrm>
          <a:solidFill>
            <a:srgbClr val="7030A0"/>
          </a:solidFill>
        </p:grpSpPr>
        <p:sp>
          <p:nvSpPr>
            <p:cNvPr id="44" name="椭圆 43"/>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45" name="椭圆 44"/>
            <p:cNvSpPr/>
            <p:nvPr/>
          </p:nvSpPr>
          <p:spPr>
            <a:xfrm>
              <a:off x="5269270" y="2029388"/>
              <a:ext cx="769580" cy="769580"/>
            </a:xfrm>
            <a:prstGeom prst="ellipse">
              <a:avLst/>
            </a:prstGeom>
            <a:solidFill>
              <a:srgbClr val="9954CC"/>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p:cNvGrpSpPr/>
          <p:nvPr/>
        </p:nvGrpSpPr>
        <p:grpSpPr>
          <a:xfrm>
            <a:off x="2509792" y="3932667"/>
            <a:ext cx="221831" cy="221831"/>
            <a:chOff x="5252030" y="2008764"/>
            <a:chExt cx="809336" cy="809336"/>
          </a:xfrm>
          <a:solidFill>
            <a:srgbClr val="7030A0"/>
          </a:solidFill>
        </p:grpSpPr>
        <p:sp>
          <p:nvSpPr>
            <p:cNvPr id="47" name="椭圆 46"/>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48" name="椭圆 47"/>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a:off x="2937878" y="3657965"/>
            <a:ext cx="164925" cy="164925"/>
            <a:chOff x="5252030" y="2008764"/>
            <a:chExt cx="809336" cy="809336"/>
          </a:xfrm>
          <a:solidFill>
            <a:srgbClr val="7030A0"/>
          </a:solidFill>
        </p:grpSpPr>
        <p:sp>
          <p:nvSpPr>
            <p:cNvPr id="50" name="椭圆 49"/>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1" name="椭圆 50"/>
            <p:cNvSpPr/>
            <p:nvPr/>
          </p:nvSpPr>
          <p:spPr>
            <a:xfrm>
              <a:off x="5300210" y="2060330"/>
              <a:ext cx="707701" cy="707701"/>
            </a:xfrm>
            <a:prstGeom prst="ellipse">
              <a:avLst/>
            </a:prstGeom>
            <a:solidFill>
              <a:srgbClr val="9954CC"/>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p:cNvGrpSpPr/>
          <p:nvPr/>
        </p:nvGrpSpPr>
        <p:grpSpPr>
          <a:xfrm>
            <a:off x="4128318" y="2043218"/>
            <a:ext cx="444479" cy="444479"/>
            <a:chOff x="5252030" y="2008764"/>
            <a:chExt cx="809336" cy="809336"/>
          </a:xfrm>
          <a:solidFill>
            <a:schemeClr val="accent1"/>
          </a:solidFill>
        </p:grpSpPr>
        <p:sp>
          <p:nvSpPr>
            <p:cNvPr id="53" name="椭圆 52"/>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4" name="椭圆 53"/>
            <p:cNvSpPr/>
            <p:nvPr/>
          </p:nvSpPr>
          <p:spPr>
            <a:xfrm>
              <a:off x="5269270" y="2029388"/>
              <a:ext cx="769580" cy="769580"/>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p:cNvGrpSpPr/>
          <p:nvPr/>
        </p:nvGrpSpPr>
        <p:grpSpPr>
          <a:xfrm>
            <a:off x="4665401" y="2900106"/>
            <a:ext cx="321721" cy="321721"/>
            <a:chOff x="5252030" y="2008764"/>
            <a:chExt cx="809336" cy="809336"/>
          </a:xfrm>
          <a:solidFill>
            <a:schemeClr val="accent2"/>
          </a:solidFill>
        </p:grpSpPr>
        <p:sp>
          <p:nvSpPr>
            <p:cNvPr id="56" name="椭圆 55"/>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7" name="椭圆 56"/>
            <p:cNvSpPr/>
            <p:nvPr/>
          </p:nvSpPr>
          <p:spPr>
            <a:xfrm>
              <a:off x="5269270" y="2029388"/>
              <a:ext cx="769580" cy="769580"/>
            </a:xfrm>
            <a:prstGeom prst="ellipse">
              <a:avLst/>
            </a:prstGeom>
            <a:solidFill>
              <a:srgbClr val="9954CC"/>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8" name="组合 57"/>
          <p:cNvGrpSpPr/>
          <p:nvPr/>
        </p:nvGrpSpPr>
        <p:grpSpPr>
          <a:xfrm>
            <a:off x="4825213" y="2566983"/>
            <a:ext cx="160860" cy="160860"/>
            <a:chOff x="5252030" y="2008764"/>
            <a:chExt cx="809336" cy="809336"/>
          </a:xfrm>
          <a:solidFill>
            <a:schemeClr val="accent2"/>
          </a:solidFill>
        </p:grpSpPr>
        <p:sp>
          <p:nvSpPr>
            <p:cNvPr id="59" name="椭圆 58"/>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60" name="椭圆 59"/>
            <p:cNvSpPr/>
            <p:nvPr/>
          </p:nvSpPr>
          <p:spPr>
            <a:xfrm>
              <a:off x="5269270" y="2029388"/>
              <a:ext cx="769580" cy="769580"/>
            </a:xfrm>
            <a:prstGeom prst="ellipse">
              <a:avLst/>
            </a:prstGeom>
            <a:solidFill>
              <a:srgbClr val="9954CC"/>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1" name="TextBox 60"/>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332187771"/>
      </p:ext>
    </p:extLst>
  </p:cSld>
  <p:clrMapOvr>
    <a:masterClrMapping/>
  </p:clrMapOvr>
  <p:transition spd="slow" advClick="0" advTm="0">
    <p:pull dir="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8000" fill="hold" nodeType="withEffect" p14:presetBounceEnd="52000">
                                      <p:stCondLst>
                                        <p:cond delay="900"/>
                                      </p:stCondLst>
                                      <p:childTnLst>
                                        <p:set>
                                          <p:cBhvr>
                                            <p:cTn id="6" dur="1" fill="hold">
                                              <p:stCondLst>
                                                <p:cond delay="0"/>
                                              </p:stCondLst>
                                            </p:cTn>
                                            <p:tgtEl>
                                              <p:spTgt spid="3"/>
                                            </p:tgtEl>
                                            <p:attrNameLst>
                                              <p:attrName>style.visibility</p:attrName>
                                            </p:attrNameLst>
                                          </p:cBhvr>
                                          <p:to>
                                            <p:strVal val="visible"/>
                                          </p:to>
                                        </p:set>
                                        <p:anim calcmode="lin" valueType="num" p14:bounceEnd="52000">
                                          <p:cBhvr additive="base">
                                            <p:cTn id="7" dur="2000" fill="hold"/>
                                            <p:tgtEl>
                                              <p:spTgt spid="3"/>
                                            </p:tgtEl>
                                            <p:attrNameLst>
                                              <p:attrName>ppt_x</p:attrName>
                                            </p:attrNameLst>
                                          </p:cBhvr>
                                          <p:tavLst>
                                            <p:tav tm="0">
                                              <p:val>
                                                <p:strVal val="#ppt_x"/>
                                              </p:val>
                                            </p:tav>
                                            <p:tav tm="100000">
                                              <p:val>
                                                <p:strVal val="#ppt_x"/>
                                              </p:val>
                                            </p:tav>
                                          </p:tavLst>
                                        </p:anim>
                                        <p:anim calcmode="lin" valueType="num" p14:bounceEnd="52000">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accel="65000" fill="hold" nodeType="withEffect" p14:presetBounceEnd="55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55000">
                                          <p:cBhvr additive="base">
                                            <p:cTn id="11" dur="2000" fill="hold"/>
                                            <p:tgtEl>
                                              <p:spTgt spid="31"/>
                                            </p:tgtEl>
                                            <p:attrNameLst>
                                              <p:attrName>ppt_x</p:attrName>
                                            </p:attrNameLst>
                                          </p:cBhvr>
                                          <p:tavLst>
                                            <p:tav tm="0">
                                              <p:val>
                                                <p:strVal val="1+#ppt_w/2"/>
                                              </p:val>
                                            </p:tav>
                                            <p:tav tm="100000">
                                              <p:val>
                                                <p:strVal val="#ppt_x"/>
                                              </p:val>
                                            </p:tav>
                                          </p:tavLst>
                                        </p:anim>
                                        <p:anim calcmode="lin" valueType="num" p14:bounceEnd="55000">
                                          <p:cBhvr additive="base">
                                            <p:cTn id="12" dur="2000" fill="hold"/>
                                            <p:tgtEl>
                                              <p:spTgt spid="31"/>
                                            </p:tgtEl>
                                            <p:attrNameLst>
                                              <p:attrName>ppt_y</p:attrName>
                                            </p:attrNameLst>
                                          </p:cBhvr>
                                          <p:tavLst>
                                            <p:tav tm="0">
                                              <p:val>
                                                <p:strVal val="0-#ppt_h/2"/>
                                              </p:val>
                                            </p:tav>
                                            <p:tav tm="100000">
                                              <p:val>
                                                <p:strVal val="#ppt_y"/>
                                              </p:val>
                                            </p:tav>
                                          </p:tavLst>
                                        </p:anim>
                                      </p:childTnLst>
                                    </p:cTn>
                                  </p:par>
                                  <p:par>
                                    <p:cTn id="13" presetID="2" presetClass="entr" presetSubtype="12" accel="65000" fill="hold" nodeType="withEffect" p14:presetBounceEnd="55000">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14:bounceEnd="55000">
                                          <p:cBhvr additive="base">
                                            <p:cTn id="15" dur="2000" fill="hold"/>
                                            <p:tgtEl>
                                              <p:spTgt spid="34"/>
                                            </p:tgtEl>
                                            <p:attrNameLst>
                                              <p:attrName>ppt_x</p:attrName>
                                            </p:attrNameLst>
                                          </p:cBhvr>
                                          <p:tavLst>
                                            <p:tav tm="0">
                                              <p:val>
                                                <p:strVal val="0-#ppt_w/2"/>
                                              </p:val>
                                            </p:tav>
                                            <p:tav tm="100000">
                                              <p:val>
                                                <p:strVal val="#ppt_x"/>
                                              </p:val>
                                            </p:tav>
                                          </p:tavLst>
                                        </p:anim>
                                        <p:anim calcmode="lin" valueType="num" p14:bounceEnd="55000">
                                          <p:cBhvr additive="base">
                                            <p:cTn id="16" dur="20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12" accel="65000" fill="hold" nodeType="withEffect" p14:presetBounceEnd="55000">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14:bounceEnd="55000">
                                          <p:cBhvr additive="base">
                                            <p:cTn id="19" dur="2000" fill="hold"/>
                                            <p:tgtEl>
                                              <p:spTgt spid="37"/>
                                            </p:tgtEl>
                                            <p:attrNameLst>
                                              <p:attrName>ppt_x</p:attrName>
                                            </p:attrNameLst>
                                          </p:cBhvr>
                                          <p:tavLst>
                                            <p:tav tm="0">
                                              <p:val>
                                                <p:strVal val="0-#ppt_w/2"/>
                                              </p:val>
                                            </p:tav>
                                            <p:tav tm="100000">
                                              <p:val>
                                                <p:strVal val="#ppt_x"/>
                                              </p:val>
                                            </p:tav>
                                          </p:tavLst>
                                        </p:anim>
                                        <p:anim calcmode="lin" valueType="num" p14:bounceEnd="55000">
                                          <p:cBhvr additive="base">
                                            <p:cTn id="20" dur="20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12" accel="65000" fill="hold" nodeType="withEffect" p14:presetBounceEnd="55000">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14:bounceEnd="55000">
                                          <p:cBhvr additive="base">
                                            <p:cTn id="23" dur="2000" fill="hold"/>
                                            <p:tgtEl>
                                              <p:spTgt spid="52"/>
                                            </p:tgtEl>
                                            <p:attrNameLst>
                                              <p:attrName>ppt_x</p:attrName>
                                            </p:attrNameLst>
                                          </p:cBhvr>
                                          <p:tavLst>
                                            <p:tav tm="0">
                                              <p:val>
                                                <p:strVal val="0-#ppt_w/2"/>
                                              </p:val>
                                            </p:tav>
                                            <p:tav tm="100000">
                                              <p:val>
                                                <p:strVal val="#ppt_x"/>
                                              </p:val>
                                            </p:tav>
                                          </p:tavLst>
                                        </p:anim>
                                        <p:anim calcmode="lin" valueType="num" p14:bounceEnd="55000">
                                          <p:cBhvr additive="base">
                                            <p:cTn id="24" dur="2000" fill="hold"/>
                                            <p:tgtEl>
                                              <p:spTgt spid="52"/>
                                            </p:tgtEl>
                                            <p:attrNameLst>
                                              <p:attrName>ppt_y</p:attrName>
                                            </p:attrNameLst>
                                          </p:cBhvr>
                                          <p:tavLst>
                                            <p:tav tm="0">
                                              <p:val>
                                                <p:strVal val="1+#ppt_h/2"/>
                                              </p:val>
                                            </p:tav>
                                            <p:tav tm="100000">
                                              <p:val>
                                                <p:strVal val="#ppt_y"/>
                                              </p:val>
                                            </p:tav>
                                          </p:tavLst>
                                        </p:anim>
                                      </p:childTnLst>
                                    </p:cTn>
                                  </p:par>
                                  <p:par>
                                    <p:cTn id="25" presetID="23" presetClass="entr" presetSubtype="52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ppt_x</p:attrName>
                                            </p:attrNameLst>
                                          </p:cBhvr>
                                          <p:tavLst>
                                            <p:tav tm="0">
                                              <p:val>
                                                <p:fltVal val="0.5"/>
                                              </p:val>
                                            </p:tav>
                                            <p:tav tm="100000">
                                              <p:val>
                                                <p:strVal val="#ppt_x"/>
                                              </p:val>
                                            </p:tav>
                                          </p:tavLst>
                                        </p:anim>
                                        <p:anim calcmode="lin" valueType="num">
                                          <p:cBhvr>
                                            <p:cTn id="30" dur="1000" fill="hold"/>
                                            <p:tgtEl>
                                              <p:spTgt spid="6"/>
                                            </p:tgtEl>
                                            <p:attrNameLst>
                                              <p:attrName>ppt_y</p:attrName>
                                            </p:attrNameLst>
                                          </p:cBhvr>
                                          <p:tavLst>
                                            <p:tav tm="0">
                                              <p:val>
                                                <p:fltVal val="0.5"/>
                                              </p:val>
                                            </p:tav>
                                            <p:tav tm="100000">
                                              <p:val>
                                                <p:strVal val="#ppt_y"/>
                                              </p:val>
                                            </p:tav>
                                          </p:tavLst>
                                        </p:anim>
                                      </p:childTnLst>
                                    </p:cTn>
                                  </p:par>
                                  <p:par>
                                    <p:cTn id="31" presetID="23" presetClass="entr" presetSubtype="528" fill="hold" nodeType="withEffect">
                                      <p:stCondLst>
                                        <p:cond delay="20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ppt_x</p:attrName>
                                            </p:attrNameLst>
                                          </p:cBhvr>
                                          <p:tavLst>
                                            <p:tav tm="0">
                                              <p:val>
                                                <p:fltVal val="0.5"/>
                                              </p:val>
                                            </p:tav>
                                            <p:tav tm="100000">
                                              <p:val>
                                                <p:strVal val="#ppt_x"/>
                                              </p:val>
                                            </p:tav>
                                          </p:tavLst>
                                        </p:anim>
                                        <p:anim calcmode="lin" valueType="num">
                                          <p:cBhvr>
                                            <p:cTn id="36" dur="1000" fill="hold"/>
                                            <p:tgtEl>
                                              <p:spTgt spid="9"/>
                                            </p:tgtEl>
                                            <p:attrNameLst>
                                              <p:attrName>ppt_y</p:attrName>
                                            </p:attrNameLst>
                                          </p:cBhvr>
                                          <p:tavLst>
                                            <p:tav tm="0">
                                              <p:val>
                                                <p:fltVal val="0.5"/>
                                              </p:val>
                                            </p:tav>
                                            <p:tav tm="100000">
                                              <p:val>
                                                <p:strVal val="#ppt_y"/>
                                              </p:val>
                                            </p:tav>
                                          </p:tavLst>
                                        </p:anim>
                                      </p:childTnLst>
                                    </p:cTn>
                                  </p:par>
                                  <p:par>
                                    <p:cTn id="37" presetID="2" presetClass="entr" presetSubtype="3" accel="65000" fill="hold" nodeType="withEffect" p14:presetBounceEnd="55000">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14:bounceEnd="55000">
                                          <p:cBhvr additive="base">
                                            <p:cTn id="39" dur="2000" fill="hold"/>
                                            <p:tgtEl>
                                              <p:spTgt spid="49"/>
                                            </p:tgtEl>
                                            <p:attrNameLst>
                                              <p:attrName>ppt_x</p:attrName>
                                            </p:attrNameLst>
                                          </p:cBhvr>
                                          <p:tavLst>
                                            <p:tav tm="0">
                                              <p:val>
                                                <p:strVal val="1+#ppt_w/2"/>
                                              </p:val>
                                            </p:tav>
                                            <p:tav tm="100000">
                                              <p:val>
                                                <p:strVal val="#ppt_x"/>
                                              </p:val>
                                            </p:tav>
                                          </p:tavLst>
                                        </p:anim>
                                        <p:anim calcmode="lin" valueType="num" p14:bounceEnd="55000">
                                          <p:cBhvr additive="base">
                                            <p:cTn id="40" dur="2000" fill="hold"/>
                                            <p:tgtEl>
                                              <p:spTgt spid="49"/>
                                            </p:tgtEl>
                                            <p:attrNameLst>
                                              <p:attrName>ppt_y</p:attrName>
                                            </p:attrNameLst>
                                          </p:cBhvr>
                                          <p:tavLst>
                                            <p:tav tm="0">
                                              <p:val>
                                                <p:strVal val="0-#ppt_h/2"/>
                                              </p:val>
                                            </p:tav>
                                            <p:tav tm="100000">
                                              <p:val>
                                                <p:strVal val="#ppt_y"/>
                                              </p:val>
                                            </p:tav>
                                          </p:tavLst>
                                        </p:anim>
                                      </p:childTnLst>
                                    </p:cTn>
                                  </p:par>
                                  <p:par>
                                    <p:cTn id="41" presetID="2" presetClass="entr" presetSubtype="3" accel="65000" fill="hold" nodeType="withEffect" p14:presetBounceEnd="55000">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14:bounceEnd="55000">
                                          <p:cBhvr additive="base">
                                            <p:cTn id="43" dur="2000" fill="hold"/>
                                            <p:tgtEl>
                                              <p:spTgt spid="46"/>
                                            </p:tgtEl>
                                            <p:attrNameLst>
                                              <p:attrName>ppt_x</p:attrName>
                                            </p:attrNameLst>
                                          </p:cBhvr>
                                          <p:tavLst>
                                            <p:tav tm="0">
                                              <p:val>
                                                <p:strVal val="1+#ppt_w/2"/>
                                              </p:val>
                                            </p:tav>
                                            <p:tav tm="100000">
                                              <p:val>
                                                <p:strVal val="#ppt_x"/>
                                              </p:val>
                                            </p:tav>
                                          </p:tavLst>
                                        </p:anim>
                                        <p:anim calcmode="lin" valueType="num" p14:bounceEnd="55000">
                                          <p:cBhvr additive="base">
                                            <p:cTn id="44" dur="2000" fill="hold"/>
                                            <p:tgtEl>
                                              <p:spTgt spid="46"/>
                                            </p:tgtEl>
                                            <p:attrNameLst>
                                              <p:attrName>ppt_y</p:attrName>
                                            </p:attrNameLst>
                                          </p:cBhvr>
                                          <p:tavLst>
                                            <p:tav tm="0">
                                              <p:val>
                                                <p:strVal val="0-#ppt_h/2"/>
                                              </p:val>
                                            </p:tav>
                                            <p:tav tm="100000">
                                              <p:val>
                                                <p:strVal val="#ppt_y"/>
                                              </p:val>
                                            </p:tav>
                                          </p:tavLst>
                                        </p:anim>
                                      </p:childTnLst>
                                    </p:cTn>
                                  </p:par>
                                  <p:par>
                                    <p:cTn id="45" presetID="23" presetClass="entr" presetSubtype="528"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fltVal val="0"/>
                                              </p:val>
                                            </p:tav>
                                            <p:tav tm="100000">
                                              <p:val>
                                                <p:strVal val="#ppt_w"/>
                                              </p:val>
                                            </p:tav>
                                          </p:tavLst>
                                        </p:anim>
                                        <p:anim calcmode="lin" valueType="num">
                                          <p:cBhvr>
                                            <p:cTn id="48" dur="1000" fill="hold"/>
                                            <p:tgtEl>
                                              <p:spTgt spid="12"/>
                                            </p:tgtEl>
                                            <p:attrNameLst>
                                              <p:attrName>ppt_h</p:attrName>
                                            </p:attrNameLst>
                                          </p:cBhvr>
                                          <p:tavLst>
                                            <p:tav tm="0">
                                              <p:val>
                                                <p:fltVal val="0"/>
                                              </p:val>
                                            </p:tav>
                                            <p:tav tm="100000">
                                              <p:val>
                                                <p:strVal val="#ppt_h"/>
                                              </p:val>
                                            </p:tav>
                                          </p:tavLst>
                                        </p:anim>
                                        <p:anim calcmode="lin" valueType="num">
                                          <p:cBhvr>
                                            <p:cTn id="49" dur="1000" fill="hold"/>
                                            <p:tgtEl>
                                              <p:spTgt spid="12"/>
                                            </p:tgtEl>
                                            <p:attrNameLst>
                                              <p:attrName>ppt_x</p:attrName>
                                            </p:attrNameLst>
                                          </p:cBhvr>
                                          <p:tavLst>
                                            <p:tav tm="0">
                                              <p:val>
                                                <p:fltVal val="0.5"/>
                                              </p:val>
                                            </p:tav>
                                            <p:tav tm="100000">
                                              <p:val>
                                                <p:strVal val="#ppt_x"/>
                                              </p:val>
                                            </p:tav>
                                          </p:tavLst>
                                        </p:anim>
                                        <p:anim calcmode="lin" valueType="num">
                                          <p:cBhvr>
                                            <p:cTn id="50" dur="1000" fill="hold"/>
                                            <p:tgtEl>
                                              <p:spTgt spid="12"/>
                                            </p:tgtEl>
                                            <p:attrNameLst>
                                              <p:attrName>ppt_y</p:attrName>
                                            </p:attrNameLst>
                                          </p:cBhvr>
                                          <p:tavLst>
                                            <p:tav tm="0">
                                              <p:val>
                                                <p:fltVal val="0.5"/>
                                              </p:val>
                                            </p:tav>
                                            <p:tav tm="100000">
                                              <p:val>
                                                <p:strVal val="#ppt_y"/>
                                              </p:val>
                                            </p:tav>
                                          </p:tavLst>
                                        </p:anim>
                                      </p:childTnLst>
                                    </p:cTn>
                                  </p:par>
                                  <p:par>
                                    <p:cTn id="51" presetID="2" presetClass="entr" presetSubtype="12" accel="65000" fill="hold" nodeType="withEffect" p14:presetBounceEnd="55000">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14:bounceEnd="55000">
                                          <p:cBhvr additive="base">
                                            <p:cTn id="53" dur="2000" fill="hold"/>
                                            <p:tgtEl>
                                              <p:spTgt spid="58"/>
                                            </p:tgtEl>
                                            <p:attrNameLst>
                                              <p:attrName>ppt_x</p:attrName>
                                            </p:attrNameLst>
                                          </p:cBhvr>
                                          <p:tavLst>
                                            <p:tav tm="0">
                                              <p:val>
                                                <p:strVal val="0-#ppt_w/2"/>
                                              </p:val>
                                            </p:tav>
                                            <p:tav tm="100000">
                                              <p:val>
                                                <p:strVal val="#ppt_x"/>
                                              </p:val>
                                            </p:tav>
                                          </p:tavLst>
                                        </p:anim>
                                        <p:anim calcmode="lin" valueType="num" p14:bounceEnd="55000">
                                          <p:cBhvr additive="base">
                                            <p:cTn id="54" dur="2000" fill="hold"/>
                                            <p:tgtEl>
                                              <p:spTgt spid="58"/>
                                            </p:tgtEl>
                                            <p:attrNameLst>
                                              <p:attrName>ppt_y</p:attrName>
                                            </p:attrNameLst>
                                          </p:cBhvr>
                                          <p:tavLst>
                                            <p:tav tm="0">
                                              <p:val>
                                                <p:strVal val="1+#ppt_h/2"/>
                                              </p:val>
                                            </p:tav>
                                            <p:tav tm="100000">
                                              <p:val>
                                                <p:strVal val="#ppt_y"/>
                                              </p:val>
                                            </p:tav>
                                          </p:tavLst>
                                        </p:anim>
                                      </p:childTnLst>
                                    </p:cTn>
                                  </p:par>
                                  <p:par>
                                    <p:cTn id="55" presetID="2" presetClass="entr" presetSubtype="12" accel="65000" fill="hold" nodeType="withEffect" p14:presetBounceEnd="55000">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14:bounceEnd="55000">
                                          <p:cBhvr additive="base">
                                            <p:cTn id="57" dur="2000" fill="hold"/>
                                            <p:tgtEl>
                                              <p:spTgt spid="55"/>
                                            </p:tgtEl>
                                            <p:attrNameLst>
                                              <p:attrName>ppt_x</p:attrName>
                                            </p:attrNameLst>
                                          </p:cBhvr>
                                          <p:tavLst>
                                            <p:tav tm="0">
                                              <p:val>
                                                <p:strVal val="0-#ppt_w/2"/>
                                              </p:val>
                                            </p:tav>
                                            <p:tav tm="100000">
                                              <p:val>
                                                <p:strVal val="#ppt_x"/>
                                              </p:val>
                                            </p:tav>
                                          </p:tavLst>
                                        </p:anim>
                                        <p:anim calcmode="lin" valueType="num" p14:bounceEnd="55000">
                                          <p:cBhvr additive="base">
                                            <p:cTn id="58" dur="2000" fill="hold"/>
                                            <p:tgtEl>
                                              <p:spTgt spid="55"/>
                                            </p:tgtEl>
                                            <p:attrNameLst>
                                              <p:attrName>ppt_y</p:attrName>
                                            </p:attrNameLst>
                                          </p:cBhvr>
                                          <p:tavLst>
                                            <p:tav tm="0">
                                              <p:val>
                                                <p:strVal val="1+#ppt_h/2"/>
                                              </p:val>
                                            </p:tav>
                                            <p:tav tm="100000">
                                              <p:val>
                                                <p:strVal val="#ppt_y"/>
                                              </p:val>
                                            </p:tav>
                                          </p:tavLst>
                                        </p:anim>
                                      </p:childTnLst>
                                    </p:cTn>
                                  </p:par>
                                  <p:par>
                                    <p:cTn id="59" presetID="23" presetClass="entr" presetSubtype="528" fill="hold" nodeType="withEffect">
                                      <p:stCondLst>
                                        <p:cond delay="200"/>
                                      </p:stCondLst>
                                      <p:childTnLst>
                                        <p:set>
                                          <p:cBhvr>
                                            <p:cTn id="60" dur="1" fill="hold">
                                              <p:stCondLst>
                                                <p:cond delay="0"/>
                                              </p:stCondLst>
                                            </p:cTn>
                                            <p:tgtEl>
                                              <p:spTgt spid="15"/>
                                            </p:tgtEl>
                                            <p:attrNameLst>
                                              <p:attrName>style.visibility</p:attrName>
                                            </p:attrNameLst>
                                          </p:cBhvr>
                                          <p:to>
                                            <p:strVal val="visible"/>
                                          </p:to>
                                        </p:set>
                                        <p:anim calcmode="lin" valueType="num">
                                          <p:cBhvr>
                                            <p:cTn id="61" dur="600" fill="hold"/>
                                            <p:tgtEl>
                                              <p:spTgt spid="15"/>
                                            </p:tgtEl>
                                            <p:attrNameLst>
                                              <p:attrName>ppt_w</p:attrName>
                                            </p:attrNameLst>
                                          </p:cBhvr>
                                          <p:tavLst>
                                            <p:tav tm="0">
                                              <p:val>
                                                <p:fltVal val="0"/>
                                              </p:val>
                                            </p:tav>
                                            <p:tav tm="100000">
                                              <p:val>
                                                <p:strVal val="#ppt_w"/>
                                              </p:val>
                                            </p:tav>
                                          </p:tavLst>
                                        </p:anim>
                                        <p:anim calcmode="lin" valueType="num">
                                          <p:cBhvr>
                                            <p:cTn id="62" dur="600" fill="hold"/>
                                            <p:tgtEl>
                                              <p:spTgt spid="15"/>
                                            </p:tgtEl>
                                            <p:attrNameLst>
                                              <p:attrName>ppt_h</p:attrName>
                                            </p:attrNameLst>
                                          </p:cBhvr>
                                          <p:tavLst>
                                            <p:tav tm="0">
                                              <p:val>
                                                <p:fltVal val="0"/>
                                              </p:val>
                                            </p:tav>
                                            <p:tav tm="100000">
                                              <p:val>
                                                <p:strVal val="#ppt_h"/>
                                              </p:val>
                                            </p:tav>
                                          </p:tavLst>
                                        </p:anim>
                                        <p:anim calcmode="lin" valueType="num">
                                          <p:cBhvr>
                                            <p:cTn id="63" dur="600" fill="hold"/>
                                            <p:tgtEl>
                                              <p:spTgt spid="15"/>
                                            </p:tgtEl>
                                            <p:attrNameLst>
                                              <p:attrName>ppt_x</p:attrName>
                                            </p:attrNameLst>
                                          </p:cBhvr>
                                          <p:tavLst>
                                            <p:tav tm="0">
                                              <p:val>
                                                <p:fltVal val="0.5"/>
                                              </p:val>
                                            </p:tav>
                                            <p:tav tm="100000">
                                              <p:val>
                                                <p:strVal val="#ppt_x"/>
                                              </p:val>
                                            </p:tav>
                                          </p:tavLst>
                                        </p:anim>
                                        <p:anim calcmode="lin" valueType="num">
                                          <p:cBhvr>
                                            <p:cTn id="64" dur="600" fill="hold"/>
                                            <p:tgtEl>
                                              <p:spTgt spid="15"/>
                                            </p:tgtEl>
                                            <p:attrNameLst>
                                              <p:attrName>ppt_y</p:attrName>
                                            </p:attrNameLst>
                                          </p:cBhvr>
                                          <p:tavLst>
                                            <p:tav tm="0">
                                              <p:val>
                                                <p:fltVal val="0.5"/>
                                              </p:val>
                                            </p:tav>
                                            <p:tav tm="100000">
                                              <p:val>
                                                <p:strVal val="#ppt_y"/>
                                              </p:val>
                                            </p:tav>
                                          </p:tavLst>
                                        </p:anim>
                                      </p:childTnLst>
                                    </p:cTn>
                                  </p:par>
                                  <p:par>
                                    <p:cTn id="65" presetID="2" presetClass="entr" presetSubtype="12" accel="65000" fill="hold" nodeType="withEffect" p14:presetBounceEnd="55000">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14:bounceEnd="55000">
                                          <p:cBhvr additive="base">
                                            <p:cTn id="67" dur="2000" fill="hold"/>
                                            <p:tgtEl>
                                              <p:spTgt spid="43"/>
                                            </p:tgtEl>
                                            <p:attrNameLst>
                                              <p:attrName>ppt_x</p:attrName>
                                            </p:attrNameLst>
                                          </p:cBhvr>
                                          <p:tavLst>
                                            <p:tav tm="0">
                                              <p:val>
                                                <p:strVal val="0-#ppt_w/2"/>
                                              </p:val>
                                            </p:tav>
                                            <p:tav tm="100000">
                                              <p:val>
                                                <p:strVal val="#ppt_x"/>
                                              </p:val>
                                            </p:tav>
                                          </p:tavLst>
                                        </p:anim>
                                        <p:anim calcmode="lin" valueType="num" p14:bounceEnd="55000">
                                          <p:cBhvr additive="base">
                                            <p:cTn id="68" dur="2000" fill="hold"/>
                                            <p:tgtEl>
                                              <p:spTgt spid="43"/>
                                            </p:tgtEl>
                                            <p:attrNameLst>
                                              <p:attrName>ppt_y</p:attrName>
                                            </p:attrNameLst>
                                          </p:cBhvr>
                                          <p:tavLst>
                                            <p:tav tm="0">
                                              <p:val>
                                                <p:strVal val="1+#ppt_h/2"/>
                                              </p:val>
                                            </p:tav>
                                            <p:tav tm="100000">
                                              <p:val>
                                                <p:strVal val="#ppt_y"/>
                                              </p:val>
                                            </p:tav>
                                          </p:tavLst>
                                        </p:anim>
                                      </p:childTnLst>
                                    </p:cTn>
                                  </p:par>
                                  <p:par>
                                    <p:cTn id="69" presetID="23" presetClass="entr" presetSubtype="528"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700" fill="hold"/>
                                            <p:tgtEl>
                                              <p:spTgt spid="18"/>
                                            </p:tgtEl>
                                            <p:attrNameLst>
                                              <p:attrName>ppt_w</p:attrName>
                                            </p:attrNameLst>
                                          </p:cBhvr>
                                          <p:tavLst>
                                            <p:tav tm="0">
                                              <p:val>
                                                <p:fltVal val="0"/>
                                              </p:val>
                                            </p:tav>
                                            <p:tav tm="100000">
                                              <p:val>
                                                <p:strVal val="#ppt_w"/>
                                              </p:val>
                                            </p:tav>
                                          </p:tavLst>
                                        </p:anim>
                                        <p:anim calcmode="lin" valueType="num">
                                          <p:cBhvr>
                                            <p:cTn id="72" dur="700" fill="hold"/>
                                            <p:tgtEl>
                                              <p:spTgt spid="18"/>
                                            </p:tgtEl>
                                            <p:attrNameLst>
                                              <p:attrName>ppt_h</p:attrName>
                                            </p:attrNameLst>
                                          </p:cBhvr>
                                          <p:tavLst>
                                            <p:tav tm="0">
                                              <p:val>
                                                <p:fltVal val="0"/>
                                              </p:val>
                                            </p:tav>
                                            <p:tav tm="100000">
                                              <p:val>
                                                <p:strVal val="#ppt_h"/>
                                              </p:val>
                                            </p:tav>
                                          </p:tavLst>
                                        </p:anim>
                                        <p:anim calcmode="lin" valueType="num">
                                          <p:cBhvr>
                                            <p:cTn id="73" dur="700" fill="hold"/>
                                            <p:tgtEl>
                                              <p:spTgt spid="18"/>
                                            </p:tgtEl>
                                            <p:attrNameLst>
                                              <p:attrName>ppt_x</p:attrName>
                                            </p:attrNameLst>
                                          </p:cBhvr>
                                          <p:tavLst>
                                            <p:tav tm="0">
                                              <p:val>
                                                <p:fltVal val="0.5"/>
                                              </p:val>
                                            </p:tav>
                                            <p:tav tm="100000">
                                              <p:val>
                                                <p:strVal val="#ppt_x"/>
                                              </p:val>
                                            </p:tav>
                                          </p:tavLst>
                                        </p:anim>
                                        <p:anim calcmode="lin" valueType="num">
                                          <p:cBhvr>
                                            <p:cTn id="74" dur="700" fill="hold"/>
                                            <p:tgtEl>
                                              <p:spTgt spid="18"/>
                                            </p:tgtEl>
                                            <p:attrNameLst>
                                              <p:attrName>ppt_y</p:attrName>
                                            </p:attrNameLst>
                                          </p:cBhvr>
                                          <p:tavLst>
                                            <p:tav tm="0">
                                              <p:val>
                                                <p:fltVal val="0.5"/>
                                              </p:val>
                                            </p:tav>
                                            <p:tav tm="100000">
                                              <p:val>
                                                <p:strVal val="#ppt_y"/>
                                              </p:val>
                                            </p:tav>
                                          </p:tavLst>
                                        </p:anim>
                                      </p:childTnLst>
                                    </p:cTn>
                                  </p:par>
                                  <p:par>
                                    <p:cTn id="75" presetID="2" presetClass="entr" presetSubtype="3" accel="65000" fill="hold" nodeType="withEffect" p14:presetBounceEnd="55000">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14:bounceEnd="55000">
                                          <p:cBhvr additive="base">
                                            <p:cTn id="77" dur="2000" fill="hold"/>
                                            <p:tgtEl>
                                              <p:spTgt spid="40"/>
                                            </p:tgtEl>
                                            <p:attrNameLst>
                                              <p:attrName>ppt_x</p:attrName>
                                            </p:attrNameLst>
                                          </p:cBhvr>
                                          <p:tavLst>
                                            <p:tav tm="0">
                                              <p:val>
                                                <p:strVal val="1+#ppt_w/2"/>
                                              </p:val>
                                            </p:tav>
                                            <p:tav tm="100000">
                                              <p:val>
                                                <p:strVal val="#ppt_x"/>
                                              </p:val>
                                            </p:tav>
                                          </p:tavLst>
                                        </p:anim>
                                        <p:anim calcmode="lin" valueType="num" p14:bounceEnd="55000">
                                          <p:cBhvr additive="base">
                                            <p:cTn id="78" dur="2000" fill="hold"/>
                                            <p:tgtEl>
                                              <p:spTgt spid="40"/>
                                            </p:tgtEl>
                                            <p:attrNameLst>
                                              <p:attrName>ppt_y</p:attrName>
                                            </p:attrNameLst>
                                          </p:cBhvr>
                                          <p:tavLst>
                                            <p:tav tm="0">
                                              <p:val>
                                                <p:strVal val="0-#ppt_h/2"/>
                                              </p:val>
                                            </p:tav>
                                            <p:tav tm="100000">
                                              <p:val>
                                                <p:strVal val="#ppt_y"/>
                                              </p:val>
                                            </p:tav>
                                          </p:tavLst>
                                        </p:anim>
                                      </p:childTnLst>
                                    </p:cTn>
                                  </p:par>
                                </p:childTnLst>
                              </p:cTn>
                            </p:par>
                            <p:par>
                              <p:cTn id="79" fill="hold">
                                <p:stCondLst>
                                  <p:cond delay="2900"/>
                                </p:stCondLst>
                                <p:childTnLst>
                                  <p:par>
                                    <p:cTn id="80" presetID="42" presetClass="entr" presetSubtype="0"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childTnLst>
                              </p:cTn>
                            </p:par>
                            <p:par>
                              <p:cTn id="90" fill="hold">
                                <p:stCondLst>
                                  <p:cond delay="3900"/>
                                </p:stCondLst>
                                <p:childTnLst>
                                  <p:par>
                                    <p:cTn id="91" presetID="42" presetClass="entr" presetSubtype="0" fill="hold" grpId="0"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1000"/>
                                            <p:tgtEl>
                                              <p:spTgt spid="29"/>
                                            </p:tgtEl>
                                          </p:cBhvr>
                                        </p:animEffect>
                                        <p:anim calcmode="lin" valueType="num">
                                          <p:cBhvr>
                                            <p:cTn id="94" dur="1000" fill="hold"/>
                                            <p:tgtEl>
                                              <p:spTgt spid="29"/>
                                            </p:tgtEl>
                                            <p:attrNameLst>
                                              <p:attrName>ppt_x</p:attrName>
                                            </p:attrNameLst>
                                          </p:cBhvr>
                                          <p:tavLst>
                                            <p:tav tm="0">
                                              <p:val>
                                                <p:strVal val="#ppt_x"/>
                                              </p:val>
                                            </p:tav>
                                            <p:tav tm="100000">
                                              <p:val>
                                                <p:strVal val="#ppt_x"/>
                                              </p:val>
                                            </p:tav>
                                          </p:tavLst>
                                        </p:anim>
                                        <p:anim calcmode="lin" valueType="num">
                                          <p:cBhvr>
                                            <p:cTn id="95" dur="1000" fill="hold"/>
                                            <p:tgtEl>
                                              <p:spTgt spid="29"/>
                                            </p:tgtEl>
                                            <p:attrNameLst>
                                              <p:attrName>ppt_y</p:attrName>
                                            </p:attrNameLst>
                                          </p:cBhvr>
                                          <p:tavLst>
                                            <p:tav tm="0">
                                              <p:val>
                                                <p:strVal val="#ppt_y+.1"/>
                                              </p:val>
                                            </p:tav>
                                            <p:tav tm="100000">
                                              <p:val>
                                                <p:strVal val="#ppt_y"/>
                                              </p:val>
                                            </p:tav>
                                          </p:tavLst>
                                        </p:anim>
                                      </p:childTnLst>
                                    </p:cTn>
                                  </p:par>
                                </p:childTnLst>
                              </p:cTn>
                            </p:par>
                            <p:par>
                              <p:cTn id="96" fill="hold">
                                <p:stCondLst>
                                  <p:cond delay="4900"/>
                                </p:stCondLst>
                                <p:childTnLst>
                                  <p:par>
                                    <p:cTn id="97" presetID="16" presetClass="entr" presetSubtype="21"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barn(inVertical)">
                                          <p:cBhvr>
                                            <p:cTn id="99" dur="500"/>
                                            <p:tgtEl>
                                              <p:spTgt spid="30"/>
                                            </p:tgtEl>
                                          </p:cBhvr>
                                        </p:animEffect>
                                      </p:childTnLst>
                                    </p:cTn>
                                  </p:par>
                                </p:childTnLst>
                              </p:cTn>
                            </p:par>
                            <p:par>
                              <p:cTn id="100" fill="hold">
                                <p:stCondLst>
                                  <p:cond delay="5400"/>
                                </p:stCondLst>
                                <p:childTnLst>
                                  <p:par>
                                    <p:cTn id="101" presetID="10" presetClass="entr" presetSubtype="0" fill="hold" grpId="0" nodeType="after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6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8000" fill="hold" nodeType="withEffect">
                                      <p:stCondLst>
                                        <p:cond delay="9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accel="6500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2000" fill="hold"/>
                                            <p:tgtEl>
                                              <p:spTgt spid="31"/>
                                            </p:tgtEl>
                                            <p:attrNameLst>
                                              <p:attrName>ppt_x</p:attrName>
                                            </p:attrNameLst>
                                          </p:cBhvr>
                                          <p:tavLst>
                                            <p:tav tm="0">
                                              <p:val>
                                                <p:strVal val="1+#ppt_w/2"/>
                                              </p:val>
                                            </p:tav>
                                            <p:tav tm="100000">
                                              <p:val>
                                                <p:strVal val="#ppt_x"/>
                                              </p:val>
                                            </p:tav>
                                          </p:tavLst>
                                        </p:anim>
                                        <p:anim calcmode="lin" valueType="num">
                                          <p:cBhvr additive="base">
                                            <p:cTn id="12" dur="2000" fill="hold"/>
                                            <p:tgtEl>
                                              <p:spTgt spid="31"/>
                                            </p:tgtEl>
                                            <p:attrNameLst>
                                              <p:attrName>ppt_y</p:attrName>
                                            </p:attrNameLst>
                                          </p:cBhvr>
                                          <p:tavLst>
                                            <p:tav tm="0">
                                              <p:val>
                                                <p:strVal val="0-#ppt_h/2"/>
                                              </p:val>
                                            </p:tav>
                                            <p:tav tm="100000">
                                              <p:val>
                                                <p:strVal val="#ppt_y"/>
                                              </p:val>
                                            </p:tav>
                                          </p:tavLst>
                                        </p:anim>
                                      </p:childTnLst>
                                    </p:cTn>
                                  </p:par>
                                  <p:par>
                                    <p:cTn id="13" presetID="2" presetClass="entr" presetSubtype="12" accel="6500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2000" fill="hold"/>
                                            <p:tgtEl>
                                              <p:spTgt spid="34"/>
                                            </p:tgtEl>
                                            <p:attrNameLst>
                                              <p:attrName>ppt_x</p:attrName>
                                            </p:attrNameLst>
                                          </p:cBhvr>
                                          <p:tavLst>
                                            <p:tav tm="0">
                                              <p:val>
                                                <p:strVal val="0-#ppt_w/2"/>
                                              </p:val>
                                            </p:tav>
                                            <p:tav tm="100000">
                                              <p:val>
                                                <p:strVal val="#ppt_x"/>
                                              </p:val>
                                            </p:tav>
                                          </p:tavLst>
                                        </p:anim>
                                        <p:anim calcmode="lin" valueType="num">
                                          <p:cBhvr additive="base">
                                            <p:cTn id="16" dur="20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12" accel="6500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2000" fill="hold"/>
                                            <p:tgtEl>
                                              <p:spTgt spid="37"/>
                                            </p:tgtEl>
                                            <p:attrNameLst>
                                              <p:attrName>ppt_x</p:attrName>
                                            </p:attrNameLst>
                                          </p:cBhvr>
                                          <p:tavLst>
                                            <p:tav tm="0">
                                              <p:val>
                                                <p:strVal val="0-#ppt_w/2"/>
                                              </p:val>
                                            </p:tav>
                                            <p:tav tm="100000">
                                              <p:val>
                                                <p:strVal val="#ppt_x"/>
                                              </p:val>
                                            </p:tav>
                                          </p:tavLst>
                                        </p:anim>
                                        <p:anim calcmode="lin" valueType="num">
                                          <p:cBhvr additive="base">
                                            <p:cTn id="20" dur="20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12" accel="6500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2000" fill="hold"/>
                                            <p:tgtEl>
                                              <p:spTgt spid="52"/>
                                            </p:tgtEl>
                                            <p:attrNameLst>
                                              <p:attrName>ppt_x</p:attrName>
                                            </p:attrNameLst>
                                          </p:cBhvr>
                                          <p:tavLst>
                                            <p:tav tm="0">
                                              <p:val>
                                                <p:strVal val="0-#ppt_w/2"/>
                                              </p:val>
                                            </p:tav>
                                            <p:tav tm="100000">
                                              <p:val>
                                                <p:strVal val="#ppt_x"/>
                                              </p:val>
                                            </p:tav>
                                          </p:tavLst>
                                        </p:anim>
                                        <p:anim calcmode="lin" valueType="num">
                                          <p:cBhvr additive="base">
                                            <p:cTn id="24" dur="2000" fill="hold"/>
                                            <p:tgtEl>
                                              <p:spTgt spid="52"/>
                                            </p:tgtEl>
                                            <p:attrNameLst>
                                              <p:attrName>ppt_y</p:attrName>
                                            </p:attrNameLst>
                                          </p:cBhvr>
                                          <p:tavLst>
                                            <p:tav tm="0">
                                              <p:val>
                                                <p:strVal val="1+#ppt_h/2"/>
                                              </p:val>
                                            </p:tav>
                                            <p:tav tm="100000">
                                              <p:val>
                                                <p:strVal val="#ppt_y"/>
                                              </p:val>
                                            </p:tav>
                                          </p:tavLst>
                                        </p:anim>
                                      </p:childTnLst>
                                    </p:cTn>
                                  </p:par>
                                  <p:par>
                                    <p:cTn id="25" presetID="23" presetClass="entr" presetSubtype="52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ppt_x</p:attrName>
                                            </p:attrNameLst>
                                          </p:cBhvr>
                                          <p:tavLst>
                                            <p:tav tm="0">
                                              <p:val>
                                                <p:fltVal val="0.5"/>
                                              </p:val>
                                            </p:tav>
                                            <p:tav tm="100000">
                                              <p:val>
                                                <p:strVal val="#ppt_x"/>
                                              </p:val>
                                            </p:tav>
                                          </p:tavLst>
                                        </p:anim>
                                        <p:anim calcmode="lin" valueType="num">
                                          <p:cBhvr>
                                            <p:cTn id="30" dur="1000" fill="hold"/>
                                            <p:tgtEl>
                                              <p:spTgt spid="6"/>
                                            </p:tgtEl>
                                            <p:attrNameLst>
                                              <p:attrName>ppt_y</p:attrName>
                                            </p:attrNameLst>
                                          </p:cBhvr>
                                          <p:tavLst>
                                            <p:tav tm="0">
                                              <p:val>
                                                <p:fltVal val="0.5"/>
                                              </p:val>
                                            </p:tav>
                                            <p:tav tm="100000">
                                              <p:val>
                                                <p:strVal val="#ppt_y"/>
                                              </p:val>
                                            </p:tav>
                                          </p:tavLst>
                                        </p:anim>
                                      </p:childTnLst>
                                    </p:cTn>
                                  </p:par>
                                  <p:par>
                                    <p:cTn id="31" presetID="23" presetClass="entr" presetSubtype="528" fill="hold" nodeType="withEffect">
                                      <p:stCondLst>
                                        <p:cond delay="20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ppt_x</p:attrName>
                                            </p:attrNameLst>
                                          </p:cBhvr>
                                          <p:tavLst>
                                            <p:tav tm="0">
                                              <p:val>
                                                <p:fltVal val="0.5"/>
                                              </p:val>
                                            </p:tav>
                                            <p:tav tm="100000">
                                              <p:val>
                                                <p:strVal val="#ppt_x"/>
                                              </p:val>
                                            </p:tav>
                                          </p:tavLst>
                                        </p:anim>
                                        <p:anim calcmode="lin" valueType="num">
                                          <p:cBhvr>
                                            <p:cTn id="36" dur="1000" fill="hold"/>
                                            <p:tgtEl>
                                              <p:spTgt spid="9"/>
                                            </p:tgtEl>
                                            <p:attrNameLst>
                                              <p:attrName>ppt_y</p:attrName>
                                            </p:attrNameLst>
                                          </p:cBhvr>
                                          <p:tavLst>
                                            <p:tav tm="0">
                                              <p:val>
                                                <p:fltVal val="0.5"/>
                                              </p:val>
                                            </p:tav>
                                            <p:tav tm="100000">
                                              <p:val>
                                                <p:strVal val="#ppt_y"/>
                                              </p:val>
                                            </p:tav>
                                          </p:tavLst>
                                        </p:anim>
                                      </p:childTnLst>
                                    </p:cTn>
                                  </p:par>
                                  <p:par>
                                    <p:cTn id="37" presetID="2" presetClass="entr" presetSubtype="3" accel="6500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2000" fill="hold"/>
                                            <p:tgtEl>
                                              <p:spTgt spid="49"/>
                                            </p:tgtEl>
                                            <p:attrNameLst>
                                              <p:attrName>ppt_x</p:attrName>
                                            </p:attrNameLst>
                                          </p:cBhvr>
                                          <p:tavLst>
                                            <p:tav tm="0">
                                              <p:val>
                                                <p:strVal val="1+#ppt_w/2"/>
                                              </p:val>
                                            </p:tav>
                                            <p:tav tm="100000">
                                              <p:val>
                                                <p:strVal val="#ppt_x"/>
                                              </p:val>
                                            </p:tav>
                                          </p:tavLst>
                                        </p:anim>
                                        <p:anim calcmode="lin" valueType="num">
                                          <p:cBhvr additive="base">
                                            <p:cTn id="40" dur="2000" fill="hold"/>
                                            <p:tgtEl>
                                              <p:spTgt spid="49"/>
                                            </p:tgtEl>
                                            <p:attrNameLst>
                                              <p:attrName>ppt_y</p:attrName>
                                            </p:attrNameLst>
                                          </p:cBhvr>
                                          <p:tavLst>
                                            <p:tav tm="0">
                                              <p:val>
                                                <p:strVal val="0-#ppt_h/2"/>
                                              </p:val>
                                            </p:tav>
                                            <p:tav tm="100000">
                                              <p:val>
                                                <p:strVal val="#ppt_y"/>
                                              </p:val>
                                            </p:tav>
                                          </p:tavLst>
                                        </p:anim>
                                      </p:childTnLst>
                                    </p:cTn>
                                  </p:par>
                                  <p:par>
                                    <p:cTn id="41" presetID="2" presetClass="entr" presetSubtype="3" accel="6500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additive="base">
                                            <p:cTn id="43" dur="2000" fill="hold"/>
                                            <p:tgtEl>
                                              <p:spTgt spid="46"/>
                                            </p:tgtEl>
                                            <p:attrNameLst>
                                              <p:attrName>ppt_x</p:attrName>
                                            </p:attrNameLst>
                                          </p:cBhvr>
                                          <p:tavLst>
                                            <p:tav tm="0">
                                              <p:val>
                                                <p:strVal val="1+#ppt_w/2"/>
                                              </p:val>
                                            </p:tav>
                                            <p:tav tm="100000">
                                              <p:val>
                                                <p:strVal val="#ppt_x"/>
                                              </p:val>
                                            </p:tav>
                                          </p:tavLst>
                                        </p:anim>
                                        <p:anim calcmode="lin" valueType="num">
                                          <p:cBhvr additive="base">
                                            <p:cTn id="44" dur="2000" fill="hold"/>
                                            <p:tgtEl>
                                              <p:spTgt spid="46"/>
                                            </p:tgtEl>
                                            <p:attrNameLst>
                                              <p:attrName>ppt_y</p:attrName>
                                            </p:attrNameLst>
                                          </p:cBhvr>
                                          <p:tavLst>
                                            <p:tav tm="0">
                                              <p:val>
                                                <p:strVal val="0-#ppt_h/2"/>
                                              </p:val>
                                            </p:tav>
                                            <p:tav tm="100000">
                                              <p:val>
                                                <p:strVal val="#ppt_y"/>
                                              </p:val>
                                            </p:tav>
                                          </p:tavLst>
                                        </p:anim>
                                      </p:childTnLst>
                                    </p:cTn>
                                  </p:par>
                                  <p:par>
                                    <p:cTn id="45" presetID="23" presetClass="entr" presetSubtype="528"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fltVal val="0"/>
                                              </p:val>
                                            </p:tav>
                                            <p:tav tm="100000">
                                              <p:val>
                                                <p:strVal val="#ppt_w"/>
                                              </p:val>
                                            </p:tav>
                                          </p:tavLst>
                                        </p:anim>
                                        <p:anim calcmode="lin" valueType="num">
                                          <p:cBhvr>
                                            <p:cTn id="48" dur="1000" fill="hold"/>
                                            <p:tgtEl>
                                              <p:spTgt spid="12"/>
                                            </p:tgtEl>
                                            <p:attrNameLst>
                                              <p:attrName>ppt_h</p:attrName>
                                            </p:attrNameLst>
                                          </p:cBhvr>
                                          <p:tavLst>
                                            <p:tav tm="0">
                                              <p:val>
                                                <p:fltVal val="0"/>
                                              </p:val>
                                            </p:tav>
                                            <p:tav tm="100000">
                                              <p:val>
                                                <p:strVal val="#ppt_h"/>
                                              </p:val>
                                            </p:tav>
                                          </p:tavLst>
                                        </p:anim>
                                        <p:anim calcmode="lin" valueType="num">
                                          <p:cBhvr>
                                            <p:cTn id="49" dur="1000" fill="hold"/>
                                            <p:tgtEl>
                                              <p:spTgt spid="12"/>
                                            </p:tgtEl>
                                            <p:attrNameLst>
                                              <p:attrName>ppt_x</p:attrName>
                                            </p:attrNameLst>
                                          </p:cBhvr>
                                          <p:tavLst>
                                            <p:tav tm="0">
                                              <p:val>
                                                <p:fltVal val="0.5"/>
                                              </p:val>
                                            </p:tav>
                                            <p:tav tm="100000">
                                              <p:val>
                                                <p:strVal val="#ppt_x"/>
                                              </p:val>
                                            </p:tav>
                                          </p:tavLst>
                                        </p:anim>
                                        <p:anim calcmode="lin" valueType="num">
                                          <p:cBhvr>
                                            <p:cTn id="50" dur="1000" fill="hold"/>
                                            <p:tgtEl>
                                              <p:spTgt spid="12"/>
                                            </p:tgtEl>
                                            <p:attrNameLst>
                                              <p:attrName>ppt_y</p:attrName>
                                            </p:attrNameLst>
                                          </p:cBhvr>
                                          <p:tavLst>
                                            <p:tav tm="0">
                                              <p:val>
                                                <p:fltVal val="0.5"/>
                                              </p:val>
                                            </p:tav>
                                            <p:tav tm="100000">
                                              <p:val>
                                                <p:strVal val="#ppt_y"/>
                                              </p:val>
                                            </p:tav>
                                          </p:tavLst>
                                        </p:anim>
                                      </p:childTnLst>
                                    </p:cTn>
                                  </p:par>
                                  <p:par>
                                    <p:cTn id="51" presetID="2" presetClass="entr" presetSubtype="12" accel="6500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additive="base">
                                            <p:cTn id="53" dur="2000" fill="hold"/>
                                            <p:tgtEl>
                                              <p:spTgt spid="58"/>
                                            </p:tgtEl>
                                            <p:attrNameLst>
                                              <p:attrName>ppt_x</p:attrName>
                                            </p:attrNameLst>
                                          </p:cBhvr>
                                          <p:tavLst>
                                            <p:tav tm="0">
                                              <p:val>
                                                <p:strVal val="0-#ppt_w/2"/>
                                              </p:val>
                                            </p:tav>
                                            <p:tav tm="100000">
                                              <p:val>
                                                <p:strVal val="#ppt_x"/>
                                              </p:val>
                                            </p:tav>
                                          </p:tavLst>
                                        </p:anim>
                                        <p:anim calcmode="lin" valueType="num">
                                          <p:cBhvr additive="base">
                                            <p:cTn id="54" dur="2000" fill="hold"/>
                                            <p:tgtEl>
                                              <p:spTgt spid="58"/>
                                            </p:tgtEl>
                                            <p:attrNameLst>
                                              <p:attrName>ppt_y</p:attrName>
                                            </p:attrNameLst>
                                          </p:cBhvr>
                                          <p:tavLst>
                                            <p:tav tm="0">
                                              <p:val>
                                                <p:strVal val="1+#ppt_h/2"/>
                                              </p:val>
                                            </p:tav>
                                            <p:tav tm="100000">
                                              <p:val>
                                                <p:strVal val="#ppt_y"/>
                                              </p:val>
                                            </p:tav>
                                          </p:tavLst>
                                        </p:anim>
                                      </p:childTnLst>
                                    </p:cTn>
                                  </p:par>
                                  <p:par>
                                    <p:cTn id="55" presetID="2" presetClass="entr" presetSubtype="12" accel="65000" fill="hold" nodeType="with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additive="base">
                                            <p:cTn id="57" dur="2000" fill="hold"/>
                                            <p:tgtEl>
                                              <p:spTgt spid="55"/>
                                            </p:tgtEl>
                                            <p:attrNameLst>
                                              <p:attrName>ppt_x</p:attrName>
                                            </p:attrNameLst>
                                          </p:cBhvr>
                                          <p:tavLst>
                                            <p:tav tm="0">
                                              <p:val>
                                                <p:strVal val="0-#ppt_w/2"/>
                                              </p:val>
                                            </p:tav>
                                            <p:tav tm="100000">
                                              <p:val>
                                                <p:strVal val="#ppt_x"/>
                                              </p:val>
                                            </p:tav>
                                          </p:tavLst>
                                        </p:anim>
                                        <p:anim calcmode="lin" valueType="num">
                                          <p:cBhvr additive="base">
                                            <p:cTn id="58" dur="2000" fill="hold"/>
                                            <p:tgtEl>
                                              <p:spTgt spid="55"/>
                                            </p:tgtEl>
                                            <p:attrNameLst>
                                              <p:attrName>ppt_y</p:attrName>
                                            </p:attrNameLst>
                                          </p:cBhvr>
                                          <p:tavLst>
                                            <p:tav tm="0">
                                              <p:val>
                                                <p:strVal val="1+#ppt_h/2"/>
                                              </p:val>
                                            </p:tav>
                                            <p:tav tm="100000">
                                              <p:val>
                                                <p:strVal val="#ppt_y"/>
                                              </p:val>
                                            </p:tav>
                                          </p:tavLst>
                                        </p:anim>
                                      </p:childTnLst>
                                    </p:cTn>
                                  </p:par>
                                  <p:par>
                                    <p:cTn id="59" presetID="23" presetClass="entr" presetSubtype="528" fill="hold" nodeType="withEffect">
                                      <p:stCondLst>
                                        <p:cond delay="200"/>
                                      </p:stCondLst>
                                      <p:childTnLst>
                                        <p:set>
                                          <p:cBhvr>
                                            <p:cTn id="60" dur="1" fill="hold">
                                              <p:stCondLst>
                                                <p:cond delay="0"/>
                                              </p:stCondLst>
                                            </p:cTn>
                                            <p:tgtEl>
                                              <p:spTgt spid="15"/>
                                            </p:tgtEl>
                                            <p:attrNameLst>
                                              <p:attrName>style.visibility</p:attrName>
                                            </p:attrNameLst>
                                          </p:cBhvr>
                                          <p:to>
                                            <p:strVal val="visible"/>
                                          </p:to>
                                        </p:set>
                                        <p:anim calcmode="lin" valueType="num">
                                          <p:cBhvr>
                                            <p:cTn id="61" dur="600" fill="hold"/>
                                            <p:tgtEl>
                                              <p:spTgt spid="15"/>
                                            </p:tgtEl>
                                            <p:attrNameLst>
                                              <p:attrName>ppt_w</p:attrName>
                                            </p:attrNameLst>
                                          </p:cBhvr>
                                          <p:tavLst>
                                            <p:tav tm="0">
                                              <p:val>
                                                <p:fltVal val="0"/>
                                              </p:val>
                                            </p:tav>
                                            <p:tav tm="100000">
                                              <p:val>
                                                <p:strVal val="#ppt_w"/>
                                              </p:val>
                                            </p:tav>
                                          </p:tavLst>
                                        </p:anim>
                                        <p:anim calcmode="lin" valueType="num">
                                          <p:cBhvr>
                                            <p:cTn id="62" dur="600" fill="hold"/>
                                            <p:tgtEl>
                                              <p:spTgt spid="15"/>
                                            </p:tgtEl>
                                            <p:attrNameLst>
                                              <p:attrName>ppt_h</p:attrName>
                                            </p:attrNameLst>
                                          </p:cBhvr>
                                          <p:tavLst>
                                            <p:tav tm="0">
                                              <p:val>
                                                <p:fltVal val="0"/>
                                              </p:val>
                                            </p:tav>
                                            <p:tav tm="100000">
                                              <p:val>
                                                <p:strVal val="#ppt_h"/>
                                              </p:val>
                                            </p:tav>
                                          </p:tavLst>
                                        </p:anim>
                                        <p:anim calcmode="lin" valueType="num">
                                          <p:cBhvr>
                                            <p:cTn id="63" dur="600" fill="hold"/>
                                            <p:tgtEl>
                                              <p:spTgt spid="15"/>
                                            </p:tgtEl>
                                            <p:attrNameLst>
                                              <p:attrName>ppt_x</p:attrName>
                                            </p:attrNameLst>
                                          </p:cBhvr>
                                          <p:tavLst>
                                            <p:tav tm="0">
                                              <p:val>
                                                <p:fltVal val="0.5"/>
                                              </p:val>
                                            </p:tav>
                                            <p:tav tm="100000">
                                              <p:val>
                                                <p:strVal val="#ppt_x"/>
                                              </p:val>
                                            </p:tav>
                                          </p:tavLst>
                                        </p:anim>
                                        <p:anim calcmode="lin" valueType="num">
                                          <p:cBhvr>
                                            <p:cTn id="64" dur="600" fill="hold"/>
                                            <p:tgtEl>
                                              <p:spTgt spid="15"/>
                                            </p:tgtEl>
                                            <p:attrNameLst>
                                              <p:attrName>ppt_y</p:attrName>
                                            </p:attrNameLst>
                                          </p:cBhvr>
                                          <p:tavLst>
                                            <p:tav tm="0">
                                              <p:val>
                                                <p:fltVal val="0.5"/>
                                              </p:val>
                                            </p:tav>
                                            <p:tav tm="100000">
                                              <p:val>
                                                <p:strVal val="#ppt_y"/>
                                              </p:val>
                                            </p:tav>
                                          </p:tavLst>
                                        </p:anim>
                                      </p:childTnLst>
                                    </p:cTn>
                                  </p:par>
                                  <p:par>
                                    <p:cTn id="65" presetID="2" presetClass="entr" presetSubtype="12" accel="6500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2000" fill="hold"/>
                                            <p:tgtEl>
                                              <p:spTgt spid="43"/>
                                            </p:tgtEl>
                                            <p:attrNameLst>
                                              <p:attrName>ppt_x</p:attrName>
                                            </p:attrNameLst>
                                          </p:cBhvr>
                                          <p:tavLst>
                                            <p:tav tm="0">
                                              <p:val>
                                                <p:strVal val="0-#ppt_w/2"/>
                                              </p:val>
                                            </p:tav>
                                            <p:tav tm="100000">
                                              <p:val>
                                                <p:strVal val="#ppt_x"/>
                                              </p:val>
                                            </p:tav>
                                          </p:tavLst>
                                        </p:anim>
                                        <p:anim calcmode="lin" valueType="num">
                                          <p:cBhvr additive="base">
                                            <p:cTn id="68" dur="2000" fill="hold"/>
                                            <p:tgtEl>
                                              <p:spTgt spid="43"/>
                                            </p:tgtEl>
                                            <p:attrNameLst>
                                              <p:attrName>ppt_y</p:attrName>
                                            </p:attrNameLst>
                                          </p:cBhvr>
                                          <p:tavLst>
                                            <p:tav tm="0">
                                              <p:val>
                                                <p:strVal val="1+#ppt_h/2"/>
                                              </p:val>
                                            </p:tav>
                                            <p:tav tm="100000">
                                              <p:val>
                                                <p:strVal val="#ppt_y"/>
                                              </p:val>
                                            </p:tav>
                                          </p:tavLst>
                                        </p:anim>
                                      </p:childTnLst>
                                    </p:cTn>
                                  </p:par>
                                  <p:par>
                                    <p:cTn id="69" presetID="23" presetClass="entr" presetSubtype="528"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700" fill="hold"/>
                                            <p:tgtEl>
                                              <p:spTgt spid="18"/>
                                            </p:tgtEl>
                                            <p:attrNameLst>
                                              <p:attrName>ppt_w</p:attrName>
                                            </p:attrNameLst>
                                          </p:cBhvr>
                                          <p:tavLst>
                                            <p:tav tm="0">
                                              <p:val>
                                                <p:fltVal val="0"/>
                                              </p:val>
                                            </p:tav>
                                            <p:tav tm="100000">
                                              <p:val>
                                                <p:strVal val="#ppt_w"/>
                                              </p:val>
                                            </p:tav>
                                          </p:tavLst>
                                        </p:anim>
                                        <p:anim calcmode="lin" valueType="num">
                                          <p:cBhvr>
                                            <p:cTn id="72" dur="700" fill="hold"/>
                                            <p:tgtEl>
                                              <p:spTgt spid="18"/>
                                            </p:tgtEl>
                                            <p:attrNameLst>
                                              <p:attrName>ppt_h</p:attrName>
                                            </p:attrNameLst>
                                          </p:cBhvr>
                                          <p:tavLst>
                                            <p:tav tm="0">
                                              <p:val>
                                                <p:fltVal val="0"/>
                                              </p:val>
                                            </p:tav>
                                            <p:tav tm="100000">
                                              <p:val>
                                                <p:strVal val="#ppt_h"/>
                                              </p:val>
                                            </p:tav>
                                          </p:tavLst>
                                        </p:anim>
                                        <p:anim calcmode="lin" valueType="num">
                                          <p:cBhvr>
                                            <p:cTn id="73" dur="700" fill="hold"/>
                                            <p:tgtEl>
                                              <p:spTgt spid="18"/>
                                            </p:tgtEl>
                                            <p:attrNameLst>
                                              <p:attrName>ppt_x</p:attrName>
                                            </p:attrNameLst>
                                          </p:cBhvr>
                                          <p:tavLst>
                                            <p:tav tm="0">
                                              <p:val>
                                                <p:fltVal val="0.5"/>
                                              </p:val>
                                            </p:tav>
                                            <p:tav tm="100000">
                                              <p:val>
                                                <p:strVal val="#ppt_x"/>
                                              </p:val>
                                            </p:tav>
                                          </p:tavLst>
                                        </p:anim>
                                        <p:anim calcmode="lin" valueType="num">
                                          <p:cBhvr>
                                            <p:cTn id="74" dur="700" fill="hold"/>
                                            <p:tgtEl>
                                              <p:spTgt spid="18"/>
                                            </p:tgtEl>
                                            <p:attrNameLst>
                                              <p:attrName>ppt_y</p:attrName>
                                            </p:attrNameLst>
                                          </p:cBhvr>
                                          <p:tavLst>
                                            <p:tav tm="0">
                                              <p:val>
                                                <p:fltVal val="0.5"/>
                                              </p:val>
                                            </p:tav>
                                            <p:tav tm="100000">
                                              <p:val>
                                                <p:strVal val="#ppt_y"/>
                                              </p:val>
                                            </p:tav>
                                          </p:tavLst>
                                        </p:anim>
                                      </p:childTnLst>
                                    </p:cTn>
                                  </p:par>
                                  <p:par>
                                    <p:cTn id="75" presetID="2" presetClass="entr" presetSubtype="3" accel="65000" fill="hold" nodeType="with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2000" fill="hold"/>
                                            <p:tgtEl>
                                              <p:spTgt spid="40"/>
                                            </p:tgtEl>
                                            <p:attrNameLst>
                                              <p:attrName>ppt_x</p:attrName>
                                            </p:attrNameLst>
                                          </p:cBhvr>
                                          <p:tavLst>
                                            <p:tav tm="0">
                                              <p:val>
                                                <p:strVal val="1+#ppt_w/2"/>
                                              </p:val>
                                            </p:tav>
                                            <p:tav tm="100000">
                                              <p:val>
                                                <p:strVal val="#ppt_x"/>
                                              </p:val>
                                            </p:tav>
                                          </p:tavLst>
                                        </p:anim>
                                        <p:anim calcmode="lin" valueType="num">
                                          <p:cBhvr additive="base">
                                            <p:cTn id="78" dur="2000" fill="hold"/>
                                            <p:tgtEl>
                                              <p:spTgt spid="40"/>
                                            </p:tgtEl>
                                            <p:attrNameLst>
                                              <p:attrName>ppt_y</p:attrName>
                                            </p:attrNameLst>
                                          </p:cBhvr>
                                          <p:tavLst>
                                            <p:tav tm="0">
                                              <p:val>
                                                <p:strVal val="0-#ppt_h/2"/>
                                              </p:val>
                                            </p:tav>
                                            <p:tav tm="100000">
                                              <p:val>
                                                <p:strVal val="#ppt_y"/>
                                              </p:val>
                                            </p:tav>
                                          </p:tavLst>
                                        </p:anim>
                                      </p:childTnLst>
                                    </p:cTn>
                                  </p:par>
                                </p:childTnLst>
                              </p:cTn>
                            </p:par>
                            <p:par>
                              <p:cTn id="79" fill="hold">
                                <p:stCondLst>
                                  <p:cond delay="2900"/>
                                </p:stCondLst>
                                <p:childTnLst>
                                  <p:par>
                                    <p:cTn id="80" presetID="42" presetClass="entr" presetSubtype="0"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childTnLst>
                              </p:cTn>
                            </p:par>
                            <p:par>
                              <p:cTn id="90" fill="hold">
                                <p:stCondLst>
                                  <p:cond delay="3900"/>
                                </p:stCondLst>
                                <p:childTnLst>
                                  <p:par>
                                    <p:cTn id="91" presetID="42" presetClass="entr" presetSubtype="0" fill="hold" grpId="0"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1000"/>
                                            <p:tgtEl>
                                              <p:spTgt spid="29"/>
                                            </p:tgtEl>
                                          </p:cBhvr>
                                        </p:animEffect>
                                        <p:anim calcmode="lin" valueType="num">
                                          <p:cBhvr>
                                            <p:cTn id="94" dur="1000" fill="hold"/>
                                            <p:tgtEl>
                                              <p:spTgt spid="29"/>
                                            </p:tgtEl>
                                            <p:attrNameLst>
                                              <p:attrName>ppt_x</p:attrName>
                                            </p:attrNameLst>
                                          </p:cBhvr>
                                          <p:tavLst>
                                            <p:tav tm="0">
                                              <p:val>
                                                <p:strVal val="#ppt_x"/>
                                              </p:val>
                                            </p:tav>
                                            <p:tav tm="100000">
                                              <p:val>
                                                <p:strVal val="#ppt_x"/>
                                              </p:val>
                                            </p:tav>
                                          </p:tavLst>
                                        </p:anim>
                                        <p:anim calcmode="lin" valueType="num">
                                          <p:cBhvr>
                                            <p:cTn id="95" dur="1000" fill="hold"/>
                                            <p:tgtEl>
                                              <p:spTgt spid="29"/>
                                            </p:tgtEl>
                                            <p:attrNameLst>
                                              <p:attrName>ppt_y</p:attrName>
                                            </p:attrNameLst>
                                          </p:cBhvr>
                                          <p:tavLst>
                                            <p:tav tm="0">
                                              <p:val>
                                                <p:strVal val="#ppt_y+.1"/>
                                              </p:val>
                                            </p:tav>
                                            <p:tav tm="100000">
                                              <p:val>
                                                <p:strVal val="#ppt_y"/>
                                              </p:val>
                                            </p:tav>
                                          </p:tavLst>
                                        </p:anim>
                                      </p:childTnLst>
                                    </p:cTn>
                                  </p:par>
                                </p:childTnLst>
                              </p:cTn>
                            </p:par>
                            <p:par>
                              <p:cTn id="96" fill="hold">
                                <p:stCondLst>
                                  <p:cond delay="4900"/>
                                </p:stCondLst>
                                <p:childTnLst>
                                  <p:par>
                                    <p:cTn id="97" presetID="16" presetClass="entr" presetSubtype="21"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barn(inVertical)">
                                          <p:cBhvr>
                                            <p:cTn id="99" dur="500"/>
                                            <p:tgtEl>
                                              <p:spTgt spid="30"/>
                                            </p:tgtEl>
                                          </p:cBhvr>
                                        </p:animEffect>
                                      </p:childTnLst>
                                    </p:cTn>
                                  </p:par>
                                </p:childTnLst>
                              </p:cTn>
                            </p:par>
                            <p:par>
                              <p:cTn id="100" fill="hold">
                                <p:stCondLst>
                                  <p:cond delay="5400"/>
                                </p:stCondLst>
                                <p:childTnLst>
                                  <p:par>
                                    <p:cTn id="101" presetID="10" presetClass="entr" presetSubtype="0" fill="hold" grpId="0" nodeType="after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61"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项目成果展示</a:t>
            </a:r>
            <a:endParaRPr lang="zh-CN" altLang="en-US" dirty="0"/>
          </a:p>
        </p:txBody>
      </p:sp>
      <p:grpSp>
        <p:nvGrpSpPr>
          <p:cNvPr id="3" name="组合 2"/>
          <p:cNvGrpSpPr/>
          <p:nvPr/>
        </p:nvGrpSpPr>
        <p:grpSpPr>
          <a:xfrm>
            <a:off x="764693" y="1499343"/>
            <a:ext cx="2501127" cy="1132494"/>
            <a:chOff x="4304043" y="1286668"/>
            <a:chExt cx="3837944" cy="2757793"/>
          </a:xfrm>
          <a:effectLst>
            <a:outerShdw blurRad="381000" dist="254000" dir="8100000" algn="tr" rotWithShape="0">
              <a:prstClr val="black">
                <a:alpha val="40000"/>
              </a:prstClr>
            </a:outerShdw>
          </a:effectLst>
        </p:grpSpPr>
        <p:sp>
          <p:nvSpPr>
            <p:cNvPr id="4" name="圆角矩形 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Round Diagonal Corner Rectangle 3"/>
          <p:cNvSpPr/>
          <p:nvPr/>
        </p:nvSpPr>
        <p:spPr bwMode="auto">
          <a:xfrm rot="5400000">
            <a:off x="6784510" y="1089564"/>
            <a:ext cx="1187734" cy="2020094"/>
          </a:xfrm>
          <a:prstGeom prst="round2DiagRect">
            <a:avLst/>
          </a:prstGeom>
          <a:blipFill dpi="0" rotWithShape="0">
            <a:blip r:embed="rId3" cstate="print">
              <a:extLst>
                <a:ext uri="{28A0092B-C50C-407E-A947-70E740481C1C}">
                  <a14:useLocalDpi xmlns:a14="http://schemas.microsoft.com/office/drawing/2010/main" xmlns=""/>
                </a:ext>
              </a:extLst>
            </a:blip>
            <a:srcRect/>
            <a:stretch>
              <a:fillRect/>
            </a:stretch>
          </a:blipFill>
          <a:ln w="12700" cap="flat" cmpd="sng" algn="ctr">
            <a:solidFill>
              <a:srgbClr val="000000"/>
            </a:solidFill>
            <a:prstDash val="solid"/>
            <a:round/>
            <a:headEnd type="none" w="med" len="med"/>
            <a:tailEnd type="none" w="med" len="med"/>
          </a:ln>
          <a:effectLst/>
          <a:extLst/>
        </p:spPr>
        <p:txBody>
          <a:bodyPr vert="horz" wrap="square" lIns="98207" tIns="49104" rIns="98207" bIns="49104" numCol="1" rtlCol="0" anchor="t" anchorCtr="0" compatLnSpc="1">
            <a:prstTxWarp prst="textNoShape">
              <a:avLst/>
            </a:prstTxWarp>
          </a:bodyPr>
          <a:lstStyle/>
          <a:p>
            <a:pPr algn="ctr" defTabSz="982076" fontAlgn="base">
              <a:spcBef>
                <a:spcPct val="0"/>
              </a:spcBef>
              <a:spcAft>
                <a:spcPct val="0"/>
              </a:spcAft>
            </a:pPr>
            <a:endParaRPr lang="en-US" sz="6000">
              <a:solidFill>
                <a:srgbClr val="000000"/>
              </a:solidFill>
              <a:latin typeface="微软雅黑"/>
              <a:ea typeface="微软雅黑"/>
              <a:sym typeface="Gill Sans" charset="0"/>
            </a:endParaRPr>
          </a:p>
        </p:txBody>
      </p:sp>
      <p:sp>
        <p:nvSpPr>
          <p:cNvPr id="7" name="Round Diagonal Corner Rectangle 180"/>
          <p:cNvSpPr/>
          <p:nvPr/>
        </p:nvSpPr>
        <p:spPr bwMode="auto">
          <a:xfrm rot="5400000">
            <a:off x="6784510" y="2568833"/>
            <a:ext cx="1187732" cy="2020090"/>
          </a:xfrm>
          <a:prstGeom prst="round2DiagRect">
            <a:avLst/>
          </a:prstGeom>
          <a:blipFill dpi="0" rotWithShape="0">
            <a:blip r:embed="rId4" cstate="print">
              <a:extLst>
                <a:ext uri="{28A0092B-C50C-407E-A947-70E740481C1C}">
                  <a14:useLocalDpi xmlns:a14="http://schemas.microsoft.com/office/drawing/2010/main" xmlns=""/>
                </a:ext>
              </a:extLst>
            </a:blip>
            <a:srcRect/>
            <a:stretch>
              <a:fillRect/>
            </a:stretch>
          </a:blipFill>
          <a:ln w="12700" cap="flat" cmpd="sng" algn="ctr">
            <a:solidFill>
              <a:schemeClr val="tx1"/>
            </a:solidFill>
            <a:prstDash val="solid"/>
            <a:round/>
            <a:headEnd type="none" w="med" len="med"/>
            <a:tailEnd type="none" w="med" len="med"/>
          </a:ln>
          <a:effectLst/>
          <a:extLst/>
        </p:spPr>
        <p:txBody>
          <a:bodyPr vert="horz" wrap="square" lIns="98207" tIns="49104" rIns="98207" bIns="49104" numCol="1" rtlCol="0" anchor="t" anchorCtr="0" compatLnSpc="1">
            <a:prstTxWarp prst="textNoShape">
              <a:avLst/>
            </a:prstTxWarp>
          </a:bodyPr>
          <a:lstStyle/>
          <a:p>
            <a:pPr algn="ctr" defTabSz="982076" fontAlgn="base">
              <a:spcBef>
                <a:spcPct val="0"/>
              </a:spcBef>
              <a:spcAft>
                <a:spcPct val="0"/>
              </a:spcAft>
            </a:pPr>
            <a:endParaRPr lang="en-US" sz="6000">
              <a:solidFill>
                <a:srgbClr val="000000"/>
              </a:solidFill>
              <a:latin typeface="微软雅黑"/>
              <a:ea typeface="微软雅黑"/>
              <a:sym typeface="Gill Sans" charset="0"/>
            </a:endParaRPr>
          </a:p>
        </p:txBody>
      </p:sp>
      <p:grpSp>
        <p:nvGrpSpPr>
          <p:cNvPr id="8" name="组合 7"/>
          <p:cNvGrpSpPr/>
          <p:nvPr/>
        </p:nvGrpSpPr>
        <p:grpSpPr>
          <a:xfrm>
            <a:off x="915760" y="1718295"/>
            <a:ext cx="621046" cy="621045"/>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0" name="椭圆 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1" name="Group 41"/>
          <p:cNvGrpSpPr>
            <a:grpSpLocks/>
          </p:cNvGrpSpPr>
          <p:nvPr/>
        </p:nvGrpSpPr>
        <p:grpSpPr bwMode="auto">
          <a:xfrm>
            <a:off x="1628948" y="1718294"/>
            <a:ext cx="1458171" cy="799752"/>
            <a:chOff x="0" y="0"/>
            <a:chExt cx="2419" cy="1343"/>
          </a:xfrm>
        </p:grpSpPr>
        <p:sp>
          <p:nvSpPr>
            <p:cNvPr id="12"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a:ea typeface="微软雅黑"/>
                  <a:cs typeface="Bebas Neue" charset="0"/>
                  <a:sym typeface="Bebas Neue" charset="0"/>
                </a:rPr>
                <a:t>单击此处添加标题</a:t>
              </a:r>
              <a:endParaRPr lang="en-US" sz="1200" b="0" dirty="0">
                <a:solidFill>
                  <a:srgbClr val="000000"/>
                </a:solidFill>
                <a:latin typeface="微软雅黑"/>
                <a:ea typeface="微软雅黑"/>
                <a:cs typeface="Bebas Neue" charset="0"/>
                <a:sym typeface="Bebas Neue" charset="0"/>
              </a:endParaRPr>
            </a:p>
          </p:txBody>
        </p:sp>
        <p:sp>
          <p:nvSpPr>
            <p:cNvPr id="13"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a:ea typeface="微软雅黑"/>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a:ea typeface="微软雅黑"/>
                <a:cs typeface="Lato Light" charset="0"/>
                <a:sym typeface="Lato Light" charset="0"/>
              </a:endParaRPr>
            </a:p>
          </p:txBody>
        </p:sp>
      </p:grpSp>
      <p:sp>
        <p:nvSpPr>
          <p:cNvPr id="14" name="Freeform 9"/>
          <p:cNvSpPr>
            <a:spLocks noEditPoints="1"/>
          </p:cNvSpPr>
          <p:nvPr/>
        </p:nvSpPr>
        <p:spPr bwMode="auto">
          <a:xfrm>
            <a:off x="1059255" y="1909038"/>
            <a:ext cx="281960" cy="224466"/>
          </a:xfrm>
          <a:custGeom>
            <a:avLst/>
            <a:gdLst>
              <a:gd name="T0" fmla="*/ 54 w 159"/>
              <a:gd name="T1" fmla="*/ 126 h 128"/>
              <a:gd name="T2" fmla="*/ 57 w 159"/>
              <a:gd name="T3" fmla="*/ 127 h 128"/>
              <a:gd name="T4" fmla="*/ 81 w 159"/>
              <a:gd name="T5" fmla="*/ 105 h 128"/>
              <a:gd name="T6" fmla="*/ 54 w 159"/>
              <a:gd name="T7" fmla="*/ 91 h 128"/>
              <a:gd name="T8" fmla="*/ 54 w 159"/>
              <a:gd name="T9" fmla="*/ 126 h 128"/>
              <a:gd name="T10" fmla="*/ 154 w 159"/>
              <a:gd name="T11" fmla="*/ 1 h 128"/>
              <a:gd name="T12" fmla="*/ 3 w 159"/>
              <a:gd name="T13" fmla="*/ 54 h 128"/>
              <a:gd name="T14" fmla="*/ 2 w 159"/>
              <a:gd name="T15" fmla="*/ 58 h 128"/>
              <a:gd name="T16" fmla="*/ 35 w 159"/>
              <a:gd name="T17" fmla="*/ 71 h 128"/>
              <a:gd name="T18" fmla="*/ 35 w 159"/>
              <a:gd name="T19" fmla="*/ 71 h 128"/>
              <a:gd name="T20" fmla="*/ 54 w 159"/>
              <a:gd name="T21" fmla="*/ 79 h 128"/>
              <a:gd name="T22" fmla="*/ 148 w 159"/>
              <a:gd name="T23" fmla="*/ 10 h 128"/>
              <a:gd name="T24" fmla="*/ 150 w 159"/>
              <a:gd name="T25" fmla="*/ 12 h 128"/>
              <a:gd name="T26" fmla="*/ 83 w 159"/>
              <a:gd name="T27" fmla="*/ 85 h 128"/>
              <a:gd name="T28" fmla="*/ 83 w 159"/>
              <a:gd name="T29" fmla="*/ 85 h 128"/>
              <a:gd name="T30" fmla="*/ 79 w 159"/>
              <a:gd name="T31" fmla="*/ 89 h 128"/>
              <a:gd name="T32" fmla="*/ 84 w 159"/>
              <a:gd name="T33" fmla="*/ 92 h 128"/>
              <a:gd name="T34" fmla="*/ 84 w 159"/>
              <a:gd name="T35" fmla="*/ 92 h 128"/>
              <a:gd name="T36" fmla="*/ 127 w 159"/>
              <a:gd name="T37" fmla="*/ 115 h 128"/>
              <a:gd name="T38" fmla="*/ 133 w 159"/>
              <a:gd name="T39" fmla="*/ 112 h 128"/>
              <a:gd name="T40" fmla="*/ 158 w 159"/>
              <a:gd name="T41" fmla="*/ 5 h 128"/>
              <a:gd name="T42" fmla="*/ 154 w 159"/>
              <a:gd name="T43"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 h="128">
                <a:moveTo>
                  <a:pt x="54" y="126"/>
                </a:moveTo>
                <a:cubicBezTo>
                  <a:pt x="54" y="128"/>
                  <a:pt x="55" y="128"/>
                  <a:pt x="57" y="127"/>
                </a:cubicBezTo>
                <a:cubicBezTo>
                  <a:pt x="59" y="125"/>
                  <a:pt x="81" y="105"/>
                  <a:pt x="81" y="105"/>
                </a:cubicBezTo>
                <a:cubicBezTo>
                  <a:pt x="54" y="91"/>
                  <a:pt x="54" y="91"/>
                  <a:pt x="54" y="91"/>
                </a:cubicBezTo>
                <a:cubicBezTo>
                  <a:pt x="54" y="126"/>
                  <a:pt x="54" y="126"/>
                  <a:pt x="54" y="126"/>
                </a:cubicBezTo>
                <a:close/>
                <a:moveTo>
                  <a:pt x="154" y="1"/>
                </a:moveTo>
                <a:cubicBezTo>
                  <a:pt x="151" y="2"/>
                  <a:pt x="5" y="53"/>
                  <a:pt x="3" y="54"/>
                </a:cubicBezTo>
                <a:cubicBezTo>
                  <a:pt x="0" y="55"/>
                  <a:pt x="0" y="57"/>
                  <a:pt x="2" y="58"/>
                </a:cubicBezTo>
                <a:cubicBezTo>
                  <a:pt x="6" y="60"/>
                  <a:pt x="35" y="71"/>
                  <a:pt x="35" y="71"/>
                </a:cubicBezTo>
                <a:cubicBezTo>
                  <a:pt x="35" y="71"/>
                  <a:pt x="35" y="71"/>
                  <a:pt x="35" y="71"/>
                </a:cubicBezTo>
                <a:cubicBezTo>
                  <a:pt x="54" y="79"/>
                  <a:pt x="54" y="79"/>
                  <a:pt x="54" y="79"/>
                </a:cubicBezTo>
                <a:cubicBezTo>
                  <a:pt x="54" y="79"/>
                  <a:pt x="147" y="11"/>
                  <a:pt x="148" y="10"/>
                </a:cubicBezTo>
                <a:cubicBezTo>
                  <a:pt x="150" y="9"/>
                  <a:pt x="151" y="11"/>
                  <a:pt x="150" y="12"/>
                </a:cubicBezTo>
                <a:cubicBezTo>
                  <a:pt x="149" y="13"/>
                  <a:pt x="83" y="85"/>
                  <a:pt x="83" y="85"/>
                </a:cubicBezTo>
                <a:cubicBezTo>
                  <a:pt x="83" y="85"/>
                  <a:pt x="83" y="85"/>
                  <a:pt x="83" y="85"/>
                </a:cubicBezTo>
                <a:cubicBezTo>
                  <a:pt x="79" y="89"/>
                  <a:pt x="79" y="89"/>
                  <a:pt x="79" y="89"/>
                </a:cubicBezTo>
                <a:cubicBezTo>
                  <a:pt x="84" y="92"/>
                  <a:pt x="84" y="92"/>
                  <a:pt x="84" y="92"/>
                </a:cubicBezTo>
                <a:cubicBezTo>
                  <a:pt x="84" y="92"/>
                  <a:pt x="84" y="92"/>
                  <a:pt x="84" y="92"/>
                </a:cubicBezTo>
                <a:cubicBezTo>
                  <a:pt x="84" y="92"/>
                  <a:pt x="124" y="113"/>
                  <a:pt x="127" y="115"/>
                </a:cubicBezTo>
                <a:cubicBezTo>
                  <a:pt x="129" y="116"/>
                  <a:pt x="132" y="115"/>
                  <a:pt x="133" y="112"/>
                </a:cubicBezTo>
                <a:cubicBezTo>
                  <a:pt x="134" y="108"/>
                  <a:pt x="158" y="7"/>
                  <a:pt x="158" y="5"/>
                </a:cubicBezTo>
                <a:cubicBezTo>
                  <a:pt x="159" y="2"/>
                  <a:pt x="157" y="0"/>
                  <a:pt x="154" y="1"/>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grpSp>
        <p:nvGrpSpPr>
          <p:cNvPr id="15" name="组合 14"/>
          <p:cNvGrpSpPr/>
          <p:nvPr/>
        </p:nvGrpSpPr>
        <p:grpSpPr>
          <a:xfrm>
            <a:off x="3596793" y="1499343"/>
            <a:ext cx="2501127" cy="1132494"/>
            <a:chOff x="4304043" y="1286668"/>
            <a:chExt cx="3837944" cy="2757793"/>
          </a:xfrm>
          <a:effectLst>
            <a:outerShdw blurRad="381000" dist="254000" dir="8100000" algn="tr" rotWithShape="0">
              <a:prstClr val="black">
                <a:alpha val="40000"/>
              </a:prstClr>
            </a:outerShdw>
          </a:effectLst>
        </p:grpSpPr>
        <p:sp>
          <p:nvSpPr>
            <p:cNvPr id="16" name="圆角矩形 1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3747860" y="1718295"/>
            <a:ext cx="621046" cy="621045"/>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0" name="椭圆 1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1" name="Group 41"/>
          <p:cNvGrpSpPr>
            <a:grpSpLocks/>
          </p:cNvGrpSpPr>
          <p:nvPr/>
        </p:nvGrpSpPr>
        <p:grpSpPr bwMode="auto">
          <a:xfrm>
            <a:off x="4461048" y="1718294"/>
            <a:ext cx="1458171" cy="799752"/>
            <a:chOff x="0" y="0"/>
            <a:chExt cx="2419" cy="1343"/>
          </a:xfrm>
        </p:grpSpPr>
        <p:sp>
          <p:nvSpPr>
            <p:cNvPr id="22"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a:ea typeface="微软雅黑"/>
                  <a:cs typeface="Bebas Neue" charset="0"/>
                  <a:sym typeface="Bebas Neue" charset="0"/>
                </a:rPr>
                <a:t>单击此处添加标题</a:t>
              </a:r>
              <a:endParaRPr lang="en-US" sz="1200" b="0" dirty="0">
                <a:solidFill>
                  <a:srgbClr val="000000"/>
                </a:solidFill>
                <a:latin typeface="微软雅黑"/>
                <a:ea typeface="微软雅黑"/>
                <a:cs typeface="Bebas Neue" charset="0"/>
                <a:sym typeface="Bebas Neue" charset="0"/>
              </a:endParaRPr>
            </a:p>
          </p:txBody>
        </p:sp>
        <p:sp>
          <p:nvSpPr>
            <p:cNvPr id="23"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a:ea typeface="微软雅黑"/>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a:ea typeface="微软雅黑"/>
                <a:cs typeface="Lato Light" charset="0"/>
                <a:sym typeface="Lato Light" charset="0"/>
              </a:endParaRPr>
            </a:p>
          </p:txBody>
        </p:sp>
      </p:grpSp>
      <p:sp>
        <p:nvSpPr>
          <p:cNvPr id="24" name="Freeform 8"/>
          <p:cNvSpPr>
            <a:spLocks noEditPoints="1"/>
          </p:cNvSpPr>
          <p:nvPr/>
        </p:nvSpPr>
        <p:spPr bwMode="auto">
          <a:xfrm>
            <a:off x="3936150" y="1949300"/>
            <a:ext cx="244466" cy="242244"/>
          </a:xfrm>
          <a:custGeom>
            <a:avLst/>
            <a:gdLst>
              <a:gd name="T0" fmla="*/ 18 w 138"/>
              <a:gd name="T1" fmla="*/ 69 h 138"/>
              <a:gd name="T2" fmla="*/ 0 w 138"/>
              <a:gd name="T3" fmla="*/ 69 h 138"/>
              <a:gd name="T4" fmla="*/ 0 w 138"/>
              <a:gd name="T5" fmla="*/ 121 h 138"/>
              <a:gd name="T6" fmla="*/ 18 w 138"/>
              <a:gd name="T7" fmla="*/ 138 h 138"/>
              <a:gd name="T8" fmla="*/ 69 w 138"/>
              <a:gd name="T9" fmla="*/ 138 h 138"/>
              <a:gd name="T10" fmla="*/ 69 w 138"/>
              <a:gd name="T11" fmla="*/ 121 h 138"/>
              <a:gd name="T12" fmla="*/ 18 w 138"/>
              <a:gd name="T13" fmla="*/ 121 h 138"/>
              <a:gd name="T14" fmla="*/ 18 w 138"/>
              <a:gd name="T15" fmla="*/ 69 h 138"/>
              <a:gd name="T16" fmla="*/ 121 w 138"/>
              <a:gd name="T17" fmla="*/ 86 h 138"/>
              <a:gd name="T18" fmla="*/ 52 w 138"/>
              <a:gd name="T19" fmla="*/ 86 h 138"/>
              <a:gd name="T20" fmla="*/ 52 w 138"/>
              <a:gd name="T21" fmla="*/ 18 h 138"/>
              <a:gd name="T22" fmla="*/ 121 w 138"/>
              <a:gd name="T23" fmla="*/ 18 h 138"/>
              <a:gd name="T24" fmla="*/ 121 w 138"/>
              <a:gd name="T25" fmla="*/ 86 h 138"/>
              <a:gd name="T26" fmla="*/ 121 w 138"/>
              <a:gd name="T27" fmla="*/ 0 h 138"/>
              <a:gd name="T28" fmla="*/ 52 w 138"/>
              <a:gd name="T29" fmla="*/ 0 h 138"/>
              <a:gd name="T30" fmla="*/ 35 w 138"/>
              <a:gd name="T31" fmla="*/ 17 h 138"/>
              <a:gd name="T32" fmla="*/ 35 w 138"/>
              <a:gd name="T33" fmla="*/ 86 h 138"/>
              <a:gd name="T34" fmla="*/ 52 w 138"/>
              <a:gd name="T35" fmla="*/ 103 h 138"/>
              <a:gd name="T36" fmla="*/ 121 w 138"/>
              <a:gd name="T37" fmla="*/ 103 h 138"/>
              <a:gd name="T38" fmla="*/ 138 w 138"/>
              <a:gd name="T39" fmla="*/ 86 h 138"/>
              <a:gd name="T40" fmla="*/ 138 w 138"/>
              <a:gd name="T41" fmla="*/ 18 h 138"/>
              <a:gd name="T42" fmla="*/ 121 w 138"/>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138">
                <a:moveTo>
                  <a:pt x="18" y="69"/>
                </a:moveTo>
                <a:cubicBezTo>
                  <a:pt x="0" y="69"/>
                  <a:pt x="0" y="69"/>
                  <a:pt x="0" y="69"/>
                </a:cubicBezTo>
                <a:cubicBezTo>
                  <a:pt x="0" y="121"/>
                  <a:pt x="0" y="121"/>
                  <a:pt x="0" y="121"/>
                </a:cubicBezTo>
                <a:cubicBezTo>
                  <a:pt x="0" y="130"/>
                  <a:pt x="8" y="138"/>
                  <a:pt x="18" y="138"/>
                </a:cubicBezTo>
                <a:cubicBezTo>
                  <a:pt x="69" y="138"/>
                  <a:pt x="69" y="138"/>
                  <a:pt x="69" y="138"/>
                </a:cubicBezTo>
                <a:cubicBezTo>
                  <a:pt x="69" y="121"/>
                  <a:pt x="69" y="121"/>
                  <a:pt x="69" y="121"/>
                </a:cubicBezTo>
                <a:cubicBezTo>
                  <a:pt x="18" y="121"/>
                  <a:pt x="18" y="121"/>
                  <a:pt x="18" y="121"/>
                </a:cubicBezTo>
                <a:cubicBezTo>
                  <a:pt x="18" y="69"/>
                  <a:pt x="18" y="69"/>
                  <a:pt x="18" y="69"/>
                </a:cubicBezTo>
                <a:close/>
                <a:moveTo>
                  <a:pt x="121" y="86"/>
                </a:moveTo>
                <a:cubicBezTo>
                  <a:pt x="52" y="86"/>
                  <a:pt x="52" y="86"/>
                  <a:pt x="52" y="86"/>
                </a:cubicBezTo>
                <a:cubicBezTo>
                  <a:pt x="52" y="18"/>
                  <a:pt x="52" y="18"/>
                  <a:pt x="52" y="18"/>
                </a:cubicBezTo>
                <a:cubicBezTo>
                  <a:pt x="121" y="18"/>
                  <a:pt x="121" y="18"/>
                  <a:pt x="121" y="18"/>
                </a:cubicBezTo>
                <a:cubicBezTo>
                  <a:pt x="121" y="86"/>
                  <a:pt x="121" y="86"/>
                  <a:pt x="121" y="86"/>
                </a:cubicBezTo>
                <a:close/>
                <a:moveTo>
                  <a:pt x="121" y="0"/>
                </a:moveTo>
                <a:cubicBezTo>
                  <a:pt x="52" y="0"/>
                  <a:pt x="52" y="0"/>
                  <a:pt x="52" y="0"/>
                </a:cubicBezTo>
                <a:cubicBezTo>
                  <a:pt x="42" y="0"/>
                  <a:pt x="35" y="8"/>
                  <a:pt x="35" y="17"/>
                </a:cubicBezTo>
                <a:cubicBezTo>
                  <a:pt x="35" y="86"/>
                  <a:pt x="35" y="86"/>
                  <a:pt x="35" y="86"/>
                </a:cubicBezTo>
                <a:cubicBezTo>
                  <a:pt x="35" y="96"/>
                  <a:pt x="42" y="103"/>
                  <a:pt x="52" y="103"/>
                </a:cubicBezTo>
                <a:cubicBezTo>
                  <a:pt x="121" y="103"/>
                  <a:pt x="121" y="103"/>
                  <a:pt x="121" y="103"/>
                </a:cubicBezTo>
                <a:cubicBezTo>
                  <a:pt x="130" y="103"/>
                  <a:pt x="138" y="96"/>
                  <a:pt x="138" y="86"/>
                </a:cubicBezTo>
                <a:cubicBezTo>
                  <a:pt x="138" y="18"/>
                  <a:pt x="138" y="18"/>
                  <a:pt x="138" y="18"/>
                </a:cubicBezTo>
                <a:cubicBezTo>
                  <a:pt x="138" y="8"/>
                  <a:pt x="130" y="0"/>
                  <a:pt x="121" y="0"/>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grpSp>
        <p:nvGrpSpPr>
          <p:cNvPr id="25" name="组合 24"/>
          <p:cNvGrpSpPr/>
          <p:nvPr/>
        </p:nvGrpSpPr>
        <p:grpSpPr>
          <a:xfrm>
            <a:off x="764693" y="2959843"/>
            <a:ext cx="2501127" cy="1132494"/>
            <a:chOff x="4304043" y="1286668"/>
            <a:chExt cx="3837944" cy="2757793"/>
          </a:xfrm>
          <a:effectLst>
            <a:outerShdw blurRad="381000" dist="254000" dir="8100000" algn="tr" rotWithShape="0">
              <a:prstClr val="black">
                <a:alpha val="40000"/>
              </a:prstClr>
            </a:outerShdw>
          </a:effectLst>
        </p:grpSpPr>
        <p:sp>
          <p:nvSpPr>
            <p:cNvPr id="26" name="圆角矩形 2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2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915760" y="3178795"/>
            <a:ext cx="621046" cy="621045"/>
            <a:chOff x="304800" y="673100"/>
            <a:chExt cx="4000500" cy="4000500"/>
          </a:xfrm>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0" name="椭圆 2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1" name="Group 41"/>
          <p:cNvGrpSpPr>
            <a:grpSpLocks/>
          </p:cNvGrpSpPr>
          <p:nvPr/>
        </p:nvGrpSpPr>
        <p:grpSpPr bwMode="auto">
          <a:xfrm>
            <a:off x="1628948" y="3178794"/>
            <a:ext cx="1458171" cy="799752"/>
            <a:chOff x="0" y="0"/>
            <a:chExt cx="2419" cy="1343"/>
          </a:xfrm>
        </p:grpSpPr>
        <p:sp>
          <p:nvSpPr>
            <p:cNvPr id="32"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a:ea typeface="微软雅黑"/>
                  <a:cs typeface="Bebas Neue" charset="0"/>
                  <a:sym typeface="Bebas Neue" charset="0"/>
                </a:rPr>
                <a:t>单击此处添加标题</a:t>
              </a:r>
              <a:endParaRPr lang="en-US" sz="1200" b="0" dirty="0">
                <a:solidFill>
                  <a:srgbClr val="000000"/>
                </a:solidFill>
                <a:latin typeface="微软雅黑"/>
                <a:ea typeface="微软雅黑"/>
                <a:cs typeface="Bebas Neue" charset="0"/>
                <a:sym typeface="Bebas Neue" charset="0"/>
              </a:endParaRPr>
            </a:p>
          </p:txBody>
        </p:sp>
        <p:sp>
          <p:nvSpPr>
            <p:cNvPr id="33"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a:ea typeface="微软雅黑"/>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a:ea typeface="微软雅黑"/>
                <a:cs typeface="Lato Light" charset="0"/>
                <a:sym typeface="Lato Light" charset="0"/>
              </a:endParaRPr>
            </a:p>
          </p:txBody>
        </p:sp>
      </p:grpSp>
      <p:sp>
        <p:nvSpPr>
          <p:cNvPr id="34" name="Freeform 7"/>
          <p:cNvSpPr>
            <a:spLocks/>
          </p:cNvSpPr>
          <p:nvPr/>
        </p:nvSpPr>
        <p:spPr bwMode="auto">
          <a:xfrm>
            <a:off x="1051254" y="3340414"/>
            <a:ext cx="296209" cy="297806"/>
          </a:xfrm>
          <a:custGeom>
            <a:avLst/>
            <a:gdLst>
              <a:gd name="T0" fmla="*/ 48 w 167"/>
              <a:gd name="T1" fmla="*/ 170 h 170"/>
              <a:gd name="T2" fmla="*/ 18 w 167"/>
              <a:gd name="T3" fmla="*/ 158 h 170"/>
              <a:gd name="T4" fmla="*/ 20 w 167"/>
              <a:gd name="T5" fmla="*/ 97 h 170"/>
              <a:gd name="T6" fmla="*/ 105 w 167"/>
              <a:gd name="T7" fmla="*/ 12 h 170"/>
              <a:gd name="T8" fmla="*/ 135 w 167"/>
              <a:gd name="T9" fmla="*/ 3 h 170"/>
              <a:gd name="T10" fmla="*/ 157 w 167"/>
              <a:gd name="T11" fmla="*/ 24 h 170"/>
              <a:gd name="T12" fmla="*/ 148 w 167"/>
              <a:gd name="T13" fmla="*/ 54 h 170"/>
              <a:gd name="T14" fmla="*/ 66 w 167"/>
              <a:gd name="T15" fmla="*/ 136 h 170"/>
              <a:gd name="T16" fmla="*/ 51 w 167"/>
              <a:gd name="T17" fmla="*/ 143 h 170"/>
              <a:gd name="T18" fmla="*/ 38 w 167"/>
              <a:gd name="T19" fmla="*/ 139 h 170"/>
              <a:gd name="T20" fmla="*/ 41 w 167"/>
              <a:gd name="T21" fmla="*/ 110 h 170"/>
              <a:gd name="T22" fmla="*/ 98 w 167"/>
              <a:gd name="T23" fmla="*/ 53 h 170"/>
              <a:gd name="T24" fmla="*/ 106 w 167"/>
              <a:gd name="T25" fmla="*/ 53 h 170"/>
              <a:gd name="T26" fmla="*/ 106 w 167"/>
              <a:gd name="T27" fmla="*/ 62 h 170"/>
              <a:gd name="T28" fmla="*/ 49 w 167"/>
              <a:gd name="T29" fmla="*/ 119 h 170"/>
              <a:gd name="T30" fmla="*/ 46 w 167"/>
              <a:gd name="T31" fmla="*/ 130 h 170"/>
              <a:gd name="T32" fmla="*/ 50 w 167"/>
              <a:gd name="T33" fmla="*/ 132 h 170"/>
              <a:gd name="T34" fmla="*/ 58 w 167"/>
              <a:gd name="T35" fmla="*/ 127 h 170"/>
              <a:gd name="T36" fmla="*/ 139 w 167"/>
              <a:gd name="T37" fmla="*/ 46 h 170"/>
              <a:gd name="T38" fmla="*/ 145 w 167"/>
              <a:gd name="T39" fmla="*/ 27 h 170"/>
              <a:gd name="T40" fmla="*/ 132 w 167"/>
              <a:gd name="T41" fmla="*/ 14 h 170"/>
              <a:gd name="T42" fmla="*/ 114 w 167"/>
              <a:gd name="T43" fmla="*/ 20 h 170"/>
              <a:gd name="T44" fmla="*/ 29 w 167"/>
              <a:gd name="T45" fmla="*/ 105 h 170"/>
              <a:gd name="T46" fmla="*/ 27 w 167"/>
              <a:gd name="T47" fmla="*/ 150 h 170"/>
              <a:gd name="T48" fmla="*/ 71 w 167"/>
              <a:gd name="T49" fmla="*/ 148 h 170"/>
              <a:gd name="T50" fmla="*/ 156 w 167"/>
              <a:gd name="T51" fmla="*/ 63 h 170"/>
              <a:gd name="T52" fmla="*/ 165 w 167"/>
              <a:gd name="T53" fmla="*/ 63 h 170"/>
              <a:gd name="T54" fmla="*/ 165 w 167"/>
              <a:gd name="T55" fmla="*/ 71 h 170"/>
              <a:gd name="T56" fmla="*/ 80 w 167"/>
              <a:gd name="T57" fmla="*/ 156 h 170"/>
              <a:gd name="T58" fmla="*/ 48 w 167"/>
              <a:gd name="T5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7" h="170">
                <a:moveTo>
                  <a:pt x="48" y="170"/>
                </a:moveTo>
                <a:cubicBezTo>
                  <a:pt x="37" y="170"/>
                  <a:pt x="26" y="166"/>
                  <a:pt x="18" y="158"/>
                </a:cubicBezTo>
                <a:cubicBezTo>
                  <a:pt x="4" y="143"/>
                  <a:pt x="0" y="117"/>
                  <a:pt x="20" y="97"/>
                </a:cubicBezTo>
                <a:cubicBezTo>
                  <a:pt x="32" y="85"/>
                  <a:pt x="81" y="36"/>
                  <a:pt x="105" y="12"/>
                </a:cubicBezTo>
                <a:cubicBezTo>
                  <a:pt x="114" y="3"/>
                  <a:pt x="125" y="0"/>
                  <a:pt x="135" y="3"/>
                </a:cubicBezTo>
                <a:cubicBezTo>
                  <a:pt x="146" y="5"/>
                  <a:pt x="154" y="14"/>
                  <a:pt x="157" y="24"/>
                </a:cubicBezTo>
                <a:cubicBezTo>
                  <a:pt x="160" y="35"/>
                  <a:pt x="156" y="46"/>
                  <a:pt x="148" y="54"/>
                </a:cubicBezTo>
                <a:cubicBezTo>
                  <a:pt x="66" y="136"/>
                  <a:pt x="66" y="136"/>
                  <a:pt x="66" y="136"/>
                </a:cubicBezTo>
                <a:cubicBezTo>
                  <a:pt x="62" y="140"/>
                  <a:pt x="57" y="143"/>
                  <a:pt x="51" y="143"/>
                </a:cubicBezTo>
                <a:cubicBezTo>
                  <a:pt x="46" y="144"/>
                  <a:pt x="41" y="142"/>
                  <a:pt x="38" y="139"/>
                </a:cubicBezTo>
                <a:cubicBezTo>
                  <a:pt x="31" y="133"/>
                  <a:pt x="30" y="121"/>
                  <a:pt x="41" y="110"/>
                </a:cubicBezTo>
                <a:cubicBezTo>
                  <a:pt x="98" y="53"/>
                  <a:pt x="98" y="53"/>
                  <a:pt x="98" y="53"/>
                </a:cubicBezTo>
                <a:cubicBezTo>
                  <a:pt x="100" y="51"/>
                  <a:pt x="104" y="51"/>
                  <a:pt x="106" y="53"/>
                </a:cubicBezTo>
                <a:cubicBezTo>
                  <a:pt x="109" y="55"/>
                  <a:pt x="109" y="59"/>
                  <a:pt x="106" y="62"/>
                </a:cubicBezTo>
                <a:cubicBezTo>
                  <a:pt x="49" y="119"/>
                  <a:pt x="49" y="119"/>
                  <a:pt x="49" y="119"/>
                </a:cubicBezTo>
                <a:cubicBezTo>
                  <a:pt x="44" y="124"/>
                  <a:pt x="44" y="128"/>
                  <a:pt x="46" y="130"/>
                </a:cubicBezTo>
                <a:cubicBezTo>
                  <a:pt x="47" y="131"/>
                  <a:pt x="48" y="132"/>
                  <a:pt x="50" y="132"/>
                </a:cubicBezTo>
                <a:cubicBezTo>
                  <a:pt x="52" y="131"/>
                  <a:pt x="55" y="130"/>
                  <a:pt x="58" y="127"/>
                </a:cubicBezTo>
                <a:cubicBezTo>
                  <a:pt x="139" y="46"/>
                  <a:pt x="139" y="46"/>
                  <a:pt x="139" y="46"/>
                </a:cubicBezTo>
                <a:cubicBezTo>
                  <a:pt x="145" y="40"/>
                  <a:pt x="147" y="34"/>
                  <a:pt x="145" y="27"/>
                </a:cubicBezTo>
                <a:cubicBezTo>
                  <a:pt x="144" y="21"/>
                  <a:pt x="138" y="16"/>
                  <a:pt x="132" y="14"/>
                </a:cubicBezTo>
                <a:cubicBezTo>
                  <a:pt x="126" y="13"/>
                  <a:pt x="119" y="15"/>
                  <a:pt x="114" y="20"/>
                </a:cubicBezTo>
                <a:cubicBezTo>
                  <a:pt x="89" y="45"/>
                  <a:pt x="41" y="93"/>
                  <a:pt x="29" y="105"/>
                </a:cubicBezTo>
                <a:cubicBezTo>
                  <a:pt x="13" y="121"/>
                  <a:pt x="17" y="139"/>
                  <a:pt x="27" y="150"/>
                </a:cubicBezTo>
                <a:cubicBezTo>
                  <a:pt x="37" y="160"/>
                  <a:pt x="55" y="164"/>
                  <a:pt x="71" y="148"/>
                </a:cubicBezTo>
                <a:cubicBezTo>
                  <a:pt x="156" y="63"/>
                  <a:pt x="156" y="63"/>
                  <a:pt x="156" y="63"/>
                </a:cubicBezTo>
                <a:cubicBezTo>
                  <a:pt x="159" y="60"/>
                  <a:pt x="162" y="60"/>
                  <a:pt x="165" y="63"/>
                </a:cubicBezTo>
                <a:cubicBezTo>
                  <a:pt x="167" y="65"/>
                  <a:pt x="167" y="69"/>
                  <a:pt x="165" y="71"/>
                </a:cubicBezTo>
                <a:cubicBezTo>
                  <a:pt x="80" y="156"/>
                  <a:pt x="80" y="156"/>
                  <a:pt x="80" y="156"/>
                </a:cubicBezTo>
                <a:cubicBezTo>
                  <a:pt x="70" y="166"/>
                  <a:pt x="58" y="170"/>
                  <a:pt x="48" y="170"/>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grpSp>
        <p:nvGrpSpPr>
          <p:cNvPr id="35" name="组合 34"/>
          <p:cNvGrpSpPr/>
          <p:nvPr/>
        </p:nvGrpSpPr>
        <p:grpSpPr>
          <a:xfrm>
            <a:off x="3598045" y="2959843"/>
            <a:ext cx="2501127" cy="1132494"/>
            <a:chOff x="4304043" y="1286668"/>
            <a:chExt cx="3837944" cy="2757793"/>
          </a:xfrm>
          <a:effectLst>
            <a:outerShdw blurRad="381000" dist="254000" dir="8100000" algn="tr" rotWithShape="0">
              <a:prstClr val="black">
                <a:alpha val="40000"/>
              </a:prstClr>
            </a:outerShdw>
          </a:effectLst>
        </p:grpSpPr>
        <p:sp>
          <p:nvSpPr>
            <p:cNvPr id="36" name="圆角矩形 3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p:cNvGrpSpPr/>
          <p:nvPr/>
        </p:nvGrpSpPr>
        <p:grpSpPr>
          <a:xfrm>
            <a:off x="3749112" y="3178795"/>
            <a:ext cx="621046" cy="621045"/>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1" name="Group 41"/>
          <p:cNvGrpSpPr>
            <a:grpSpLocks/>
          </p:cNvGrpSpPr>
          <p:nvPr/>
        </p:nvGrpSpPr>
        <p:grpSpPr bwMode="auto">
          <a:xfrm>
            <a:off x="4462300" y="3178794"/>
            <a:ext cx="1458171" cy="799752"/>
            <a:chOff x="0" y="0"/>
            <a:chExt cx="2419" cy="1343"/>
          </a:xfrm>
        </p:grpSpPr>
        <p:sp>
          <p:nvSpPr>
            <p:cNvPr id="42"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a:ea typeface="微软雅黑"/>
                  <a:cs typeface="Bebas Neue" charset="0"/>
                  <a:sym typeface="Bebas Neue" charset="0"/>
                </a:rPr>
                <a:t>单击此处添加标题</a:t>
              </a:r>
              <a:endParaRPr lang="en-US" sz="1200" b="0" dirty="0">
                <a:solidFill>
                  <a:srgbClr val="000000"/>
                </a:solidFill>
                <a:latin typeface="微软雅黑"/>
                <a:ea typeface="微软雅黑"/>
                <a:cs typeface="Bebas Neue" charset="0"/>
                <a:sym typeface="Bebas Neue" charset="0"/>
              </a:endParaRPr>
            </a:p>
          </p:txBody>
        </p:sp>
        <p:sp>
          <p:nvSpPr>
            <p:cNvPr id="43"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a:ea typeface="微软雅黑"/>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a:ea typeface="微软雅黑"/>
                <a:cs typeface="Lato Light" charset="0"/>
                <a:sym typeface="Lato Light" charset="0"/>
              </a:endParaRPr>
            </a:p>
          </p:txBody>
        </p:sp>
      </p:grpSp>
      <p:sp>
        <p:nvSpPr>
          <p:cNvPr id="44" name="Freeform 6"/>
          <p:cNvSpPr>
            <a:spLocks noEditPoints="1"/>
          </p:cNvSpPr>
          <p:nvPr/>
        </p:nvSpPr>
        <p:spPr bwMode="auto">
          <a:xfrm>
            <a:off x="3939464" y="3361898"/>
            <a:ext cx="272212" cy="276322"/>
          </a:xfrm>
          <a:custGeom>
            <a:avLst/>
            <a:gdLst>
              <a:gd name="T0" fmla="*/ 13 w 154"/>
              <a:gd name="T1" fmla="*/ 28 h 158"/>
              <a:gd name="T2" fmla="*/ 34 w 154"/>
              <a:gd name="T3" fmla="*/ 28 h 158"/>
              <a:gd name="T4" fmla="*/ 43 w 154"/>
              <a:gd name="T5" fmla="*/ 73 h 158"/>
              <a:gd name="T6" fmla="*/ 13 w 154"/>
              <a:gd name="T7" fmla="*/ 28 h 158"/>
              <a:gd name="T8" fmla="*/ 77 w 154"/>
              <a:gd name="T9" fmla="*/ 11 h 158"/>
              <a:gd name="T10" fmla="*/ 110 w 154"/>
              <a:gd name="T11" fmla="*/ 24 h 158"/>
              <a:gd name="T12" fmla="*/ 77 w 154"/>
              <a:gd name="T13" fmla="*/ 37 h 158"/>
              <a:gd name="T14" fmla="*/ 45 w 154"/>
              <a:gd name="T15" fmla="*/ 24 h 158"/>
              <a:gd name="T16" fmla="*/ 77 w 154"/>
              <a:gd name="T17" fmla="*/ 11 h 158"/>
              <a:gd name="T18" fmla="*/ 111 w 154"/>
              <a:gd name="T19" fmla="*/ 73 h 158"/>
              <a:gd name="T20" fmla="*/ 121 w 154"/>
              <a:gd name="T21" fmla="*/ 28 h 158"/>
              <a:gd name="T22" fmla="*/ 142 w 154"/>
              <a:gd name="T23" fmla="*/ 28 h 158"/>
              <a:gd name="T24" fmla="*/ 111 w 154"/>
              <a:gd name="T25" fmla="*/ 73 h 158"/>
              <a:gd name="T26" fmla="*/ 87 w 154"/>
              <a:gd name="T27" fmla="*/ 116 h 158"/>
              <a:gd name="T28" fmla="*/ 112 w 154"/>
              <a:gd name="T29" fmla="*/ 87 h 158"/>
              <a:gd name="T30" fmla="*/ 154 w 154"/>
              <a:gd name="T31" fmla="*/ 22 h 158"/>
              <a:gd name="T32" fmla="*/ 148 w 154"/>
              <a:gd name="T33" fmla="*/ 16 h 158"/>
              <a:gd name="T34" fmla="*/ 119 w 154"/>
              <a:gd name="T35" fmla="*/ 16 h 158"/>
              <a:gd name="T36" fmla="*/ 77 w 154"/>
              <a:gd name="T37" fmla="*/ 0 h 158"/>
              <a:gd name="T38" fmla="*/ 36 w 154"/>
              <a:gd name="T39" fmla="*/ 16 h 158"/>
              <a:gd name="T40" fmla="*/ 6 w 154"/>
              <a:gd name="T41" fmla="*/ 16 h 158"/>
              <a:gd name="T42" fmla="*/ 0 w 154"/>
              <a:gd name="T43" fmla="*/ 22 h 158"/>
              <a:gd name="T44" fmla="*/ 42 w 154"/>
              <a:gd name="T45" fmla="*/ 87 h 158"/>
              <a:gd name="T46" fmla="*/ 67 w 154"/>
              <a:gd name="T47" fmla="*/ 116 h 158"/>
              <a:gd name="T48" fmla="*/ 67 w 154"/>
              <a:gd name="T49" fmla="*/ 128 h 158"/>
              <a:gd name="T50" fmla="*/ 39 w 154"/>
              <a:gd name="T51" fmla="*/ 143 h 158"/>
              <a:gd name="T52" fmla="*/ 77 w 154"/>
              <a:gd name="T53" fmla="*/ 158 h 158"/>
              <a:gd name="T54" fmla="*/ 115 w 154"/>
              <a:gd name="T55" fmla="*/ 143 h 158"/>
              <a:gd name="T56" fmla="*/ 87 w 154"/>
              <a:gd name="T57" fmla="*/ 128 h 158"/>
              <a:gd name="T58" fmla="*/ 87 w 154"/>
              <a:gd name="T59" fmla="*/ 11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58">
                <a:moveTo>
                  <a:pt x="13" y="28"/>
                </a:moveTo>
                <a:cubicBezTo>
                  <a:pt x="34" y="28"/>
                  <a:pt x="34" y="28"/>
                  <a:pt x="34" y="28"/>
                </a:cubicBezTo>
                <a:cubicBezTo>
                  <a:pt x="35" y="49"/>
                  <a:pt x="39" y="63"/>
                  <a:pt x="43" y="73"/>
                </a:cubicBezTo>
                <a:cubicBezTo>
                  <a:pt x="28" y="63"/>
                  <a:pt x="15" y="51"/>
                  <a:pt x="13" y="28"/>
                </a:cubicBezTo>
                <a:close/>
                <a:moveTo>
                  <a:pt x="77" y="11"/>
                </a:moveTo>
                <a:cubicBezTo>
                  <a:pt x="101" y="11"/>
                  <a:pt x="110" y="20"/>
                  <a:pt x="110" y="24"/>
                </a:cubicBezTo>
                <a:cubicBezTo>
                  <a:pt x="110" y="27"/>
                  <a:pt x="101" y="37"/>
                  <a:pt x="77" y="37"/>
                </a:cubicBezTo>
                <a:cubicBezTo>
                  <a:pt x="54" y="37"/>
                  <a:pt x="45" y="27"/>
                  <a:pt x="45" y="24"/>
                </a:cubicBezTo>
                <a:cubicBezTo>
                  <a:pt x="45" y="20"/>
                  <a:pt x="54" y="11"/>
                  <a:pt x="77" y="11"/>
                </a:cubicBezTo>
                <a:close/>
                <a:moveTo>
                  <a:pt x="111" y="73"/>
                </a:moveTo>
                <a:cubicBezTo>
                  <a:pt x="116" y="63"/>
                  <a:pt x="120" y="49"/>
                  <a:pt x="121" y="28"/>
                </a:cubicBezTo>
                <a:cubicBezTo>
                  <a:pt x="142" y="28"/>
                  <a:pt x="142" y="28"/>
                  <a:pt x="142" y="28"/>
                </a:cubicBezTo>
                <a:cubicBezTo>
                  <a:pt x="140" y="51"/>
                  <a:pt x="126" y="63"/>
                  <a:pt x="111" y="73"/>
                </a:cubicBezTo>
                <a:close/>
                <a:moveTo>
                  <a:pt x="87" y="116"/>
                </a:moveTo>
                <a:cubicBezTo>
                  <a:pt x="87" y="104"/>
                  <a:pt x="97" y="97"/>
                  <a:pt x="112" y="87"/>
                </a:cubicBezTo>
                <a:cubicBezTo>
                  <a:pt x="131" y="74"/>
                  <a:pt x="154" y="59"/>
                  <a:pt x="154" y="22"/>
                </a:cubicBezTo>
                <a:cubicBezTo>
                  <a:pt x="154" y="19"/>
                  <a:pt x="152" y="16"/>
                  <a:pt x="148" y="16"/>
                </a:cubicBezTo>
                <a:cubicBezTo>
                  <a:pt x="119" y="16"/>
                  <a:pt x="119" y="16"/>
                  <a:pt x="119" y="16"/>
                </a:cubicBezTo>
                <a:cubicBezTo>
                  <a:pt x="115" y="8"/>
                  <a:pt x="102" y="0"/>
                  <a:pt x="77" y="0"/>
                </a:cubicBezTo>
                <a:cubicBezTo>
                  <a:pt x="52" y="0"/>
                  <a:pt x="40" y="8"/>
                  <a:pt x="36" y="16"/>
                </a:cubicBezTo>
                <a:cubicBezTo>
                  <a:pt x="6" y="16"/>
                  <a:pt x="6" y="16"/>
                  <a:pt x="6" y="16"/>
                </a:cubicBezTo>
                <a:cubicBezTo>
                  <a:pt x="3" y="16"/>
                  <a:pt x="0" y="19"/>
                  <a:pt x="0" y="22"/>
                </a:cubicBezTo>
                <a:cubicBezTo>
                  <a:pt x="0" y="59"/>
                  <a:pt x="24" y="74"/>
                  <a:pt x="42" y="87"/>
                </a:cubicBezTo>
                <a:cubicBezTo>
                  <a:pt x="58" y="97"/>
                  <a:pt x="67" y="104"/>
                  <a:pt x="67" y="116"/>
                </a:cubicBezTo>
                <a:cubicBezTo>
                  <a:pt x="67" y="128"/>
                  <a:pt x="67" y="128"/>
                  <a:pt x="67" y="128"/>
                </a:cubicBezTo>
                <a:cubicBezTo>
                  <a:pt x="51" y="129"/>
                  <a:pt x="39" y="135"/>
                  <a:pt x="39" y="143"/>
                </a:cubicBezTo>
                <a:cubicBezTo>
                  <a:pt x="39" y="151"/>
                  <a:pt x="56" y="158"/>
                  <a:pt x="77" y="158"/>
                </a:cubicBezTo>
                <a:cubicBezTo>
                  <a:pt x="98" y="158"/>
                  <a:pt x="115" y="151"/>
                  <a:pt x="115" y="143"/>
                </a:cubicBezTo>
                <a:cubicBezTo>
                  <a:pt x="115" y="135"/>
                  <a:pt x="104" y="129"/>
                  <a:pt x="87" y="128"/>
                </a:cubicBezTo>
                <a:cubicBezTo>
                  <a:pt x="87" y="116"/>
                  <a:pt x="87" y="116"/>
                  <a:pt x="87" y="116"/>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sp>
        <p:nvSpPr>
          <p:cNvPr id="45" name="TextBox 44"/>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332187771"/>
      </p:ext>
    </p:extLst>
  </p:cSld>
  <p:clrMapOvr>
    <a:masterClrMapping/>
  </p:clrMapOvr>
  <p:transition spd="slow" advClick="0" advTm="0">
    <p:pull dir="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5000" fill="hold" grpId="0" nodeType="after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2000" fill="hold"/>
                                            <p:tgtEl>
                                              <p:spTgt spid="6"/>
                                            </p:tgtEl>
                                            <p:attrNameLst>
                                              <p:attrName>ppt_x</p:attrName>
                                            </p:attrNameLst>
                                          </p:cBhvr>
                                          <p:tavLst>
                                            <p:tav tm="0">
                                              <p:val>
                                                <p:strVal val="#ppt_x"/>
                                              </p:val>
                                            </p:tav>
                                            <p:tav tm="100000">
                                              <p:val>
                                                <p:strVal val="#ppt_x"/>
                                              </p:val>
                                            </p:tav>
                                          </p:tavLst>
                                        </p:anim>
                                        <p:anim calcmode="lin" valueType="num" p14:bounceEnd="52000">
                                          <p:cBhvr additive="base">
                                            <p:cTn id="8" dur="2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accel="55000" fill="hold" grpId="0" nodeType="withEffect" p14:presetBounceEnd="52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2000">
                                          <p:cBhvr additive="base">
                                            <p:cTn id="11" dur="2000" fill="hold"/>
                                            <p:tgtEl>
                                              <p:spTgt spid="7"/>
                                            </p:tgtEl>
                                            <p:attrNameLst>
                                              <p:attrName>ppt_x</p:attrName>
                                            </p:attrNameLst>
                                          </p:cBhvr>
                                          <p:tavLst>
                                            <p:tav tm="0">
                                              <p:val>
                                                <p:strVal val="#ppt_x"/>
                                              </p:val>
                                            </p:tav>
                                            <p:tav tm="100000">
                                              <p:val>
                                                <p:strVal val="#ppt_x"/>
                                              </p:val>
                                            </p:tav>
                                          </p:tavLst>
                                        </p:anim>
                                        <p:anim calcmode="lin" valueType="num" p14:bounceEnd="52000">
                                          <p:cBhvr additive="base">
                                            <p:cTn id="12" dur="20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2"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right)">
                                          <p:cBhvr>
                                            <p:cTn id="28" dur="500"/>
                                            <p:tgtEl>
                                              <p:spTgt spid="3"/>
                                            </p:tgtEl>
                                          </p:cBhvr>
                                        </p:animEffect>
                                      </p:childTnLst>
                                    </p:cTn>
                                  </p:par>
                                </p:childTnLst>
                              </p:cTn>
                            </p:par>
                            <p:par>
                              <p:cTn id="29" fill="hold">
                                <p:stCondLst>
                                  <p:cond delay="3500"/>
                                </p:stCondLst>
                                <p:childTnLst>
                                  <p:par>
                                    <p:cTn id="30" presetID="22" presetClass="entr" presetSubtype="8"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4000"/>
                                </p:stCondLst>
                                <p:childTnLst>
                                  <p:par>
                                    <p:cTn id="34" presetID="53" presetClass="entr" presetSubtype="16"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par>
                              <p:cTn id="39" fill="hold">
                                <p:stCondLst>
                                  <p:cond delay="4500"/>
                                </p:stCondLst>
                                <p:childTnLst>
                                  <p:par>
                                    <p:cTn id="40" presetID="42"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500" fill="hold"/>
                                            <p:tgtEl>
                                              <p:spTgt spid="24"/>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22" presetClass="entr" presetSubtype="2"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right)">
                                          <p:cBhvr>
                                            <p:cTn id="48" dur="500"/>
                                            <p:tgtEl>
                                              <p:spTgt spid="15"/>
                                            </p:tgtEl>
                                          </p:cBhvr>
                                        </p:animEffect>
                                      </p:childTnLst>
                                    </p:cTn>
                                  </p:par>
                                </p:childTnLst>
                              </p:cTn>
                            </p:par>
                            <p:par>
                              <p:cTn id="49" fill="hold">
                                <p:stCondLst>
                                  <p:cond delay="5500"/>
                                </p:stCondLst>
                                <p:childTnLst>
                                  <p:par>
                                    <p:cTn id="50" presetID="22" presetClass="entr" presetSubtype="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par>
                              <p:cTn id="53" fill="hold">
                                <p:stCondLst>
                                  <p:cond delay="6000"/>
                                </p:stCondLst>
                                <p:childTnLst>
                                  <p:par>
                                    <p:cTn id="54" presetID="53" presetClass="entr" presetSubtype="16" fill="hold"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childTnLst>
                              </p:cTn>
                            </p:par>
                            <p:par>
                              <p:cTn id="59" fill="hold">
                                <p:stCondLst>
                                  <p:cond delay="6500"/>
                                </p:stCondLst>
                                <p:childTnLst>
                                  <p:par>
                                    <p:cTn id="60" presetID="42" presetClass="entr" presetSubtype="0"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anim calcmode="lin" valueType="num">
                                          <p:cBhvr>
                                            <p:cTn id="63" dur="500" fill="hold"/>
                                            <p:tgtEl>
                                              <p:spTgt spid="34"/>
                                            </p:tgtEl>
                                            <p:attrNameLst>
                                              <p:attrName>ppt_x</p:attrName>
                                            </p:attrNameLst>
                                          </p:cBhvr>
                                          <p:tavLst>
                                            <p:tav tm="0">
                                              <p:val>
                                                <p:strVal val="#ppt_x"/>
                                              </p:val>
                                            </p:tav>
                                            <p:tav tm="100000">
                                              <p:val>
                                                <p:strVal val="#ppt_x"/>
                                              </p:val>
                                            </p:tav>
                                          </p:tavLst>
                                        </p:anim>
                                        <p:anim calcmode="lin" valueType="num">
                                          <p:cBhvr>
                                            <p:cTn id="64" dur="500" fill="hold"/>
                                            <p:tgtEl>
                                              <p:spTgt spid="34"/>
                                            </p:tgtEl>
                                            <p:attrNameLst>
                                              <p:attrName>ppt_y</p:attrName>
                                            </p:attrNameLst>
                                          </p:cBhvr>
                                          <p:tavLst>
                                            <p:tav tm="0">
                                              <p:val>
                                                <p:strVal val="#ppt_y+.1"/>
                                              </p:val>
                                            </p:tav>
                                            <p:tav tm="100000">
                                              <p:val>
                                                <p:strVal val="#ppt_y"/>
                                              </p:val>
                                            </p:tav>
                                          </p:tavLst>
                                        </p:anim>
                                      </p:childTnLst>
                                    </p:cTn>
                                  </p:par>
                                </p:childTnLst>
                              </p:cTn>
                            </p:par>
                            <p:par>
                              <p:cTn id="65" fill="hold">
                                <p:stCondLst>
                                  <p:cond delay="7000"/>
                                </p:stCondLst>
                                <p:childTnLst>
                                  <p:par>
                                    <p:cTn id="66" presetID="22" presetClass="entr" presetSubtype="2"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right)">
                                          <p:cBhvr>
                                            <p:cTn id="68" dur="500"/>
                                            <p:tgtEl>
                                              <p:spTgt spid="25"/>
                                            </p:tgtEl>
                                          </p:cBhvr>
                                        </p:animEffect>
                                      </p:childTnLst>
                                    </p:cTn>
                                  </p:par>
                                </p:childTnLst>
                              </p:cTn>
                            </p:par>
                            <p:par>
                              <p:cTn id="69" fill="hold">
                                <p:stCondLst>
                                  <p:cond delay="7500"/>
                                </p:stCondLst>
                                <p:childTnLst>
                                  <p:par>
                                    <p:cTn id="70" presetID="22" presetClass="entr" presetSubtype="8" fill="hold"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left)">
                                          <p:cBhvr>
                                            <p:cTn id="72" dur="500"/>
                                            <p:tgtEl>
                                              <p:spTgt spid="31"/>
                                            </p:tgtEl>
                                          </p:cBhvr>
                                        </p:animEffect>
                                      </p:childTnLst>
                                    </p:cTn>
                                  </p:par>
                                </p:childTnLst>
                              </p:cTn>
                            </p:par>
                            <p:par>
                              <p:cTn id="73" fill="hold">
                                <p:stCondLst>
                                  <p:cond delay="8000"/>
                                </p:stCondLst>
                                <p:childTnLst>
                                  <p:par>
                                    <p:cTn id="74" presetID="53" presetClass="entr" presetSubtype="16" fill="hold" nodeType="after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p:cTn id="76" dur="500" fill="hold"/>
                                            <p:tgtEl>
                                              <p:spTgt spid="38"/>
                                            </p:tgtEl>
                                            <p:attrNameLst>
                                              <p:attrName>ppt_w</p:attrName>
                                            </p:attrNameLst>
                                          </p:cBhvr>
                                          <p:tavLst>
                                            <p:tav tm="0">
                                              <p:val>
                                                <p:fltVal val="0"/>
                                              </p:val>
                                            </p:tav>
                                            <p:tav tm="100000">
                                              <p:val>
                                                <p:strVal val="#ppt_w"/>
                                              </p:val>
                                            </p:tav>
                                          </p:tavLst>
                                        </p:anim>
                                        <p:anim calcmode="lin" valueType="num">
                                          <p:cBhvr>
                                            <p:cTn id="77" dur="500" fill="hold"/>
                                            <p:tgtEl>
                                              <p:spTgt spid="38"/>
                                            </p:tgtEl>
                                            <p:attrNameLst>
                                              <p:attrName>ppt_h</p:attrName>
                                            </p:attrNameLst>
                                          </p:cBhvr>
                                          <p:tavLst>
                                            <p:tav tm="0">
                                              <p:val>
                                                <p:fltVal val="0"/>
                                              </p:val>
                                            </p:tav>
                                            <p:tav tm="100000">
                                              <p:val>
                                                <p:strVal val="#ppt_h"/>
                                              </p:val>
                                            </p:tav>
                                          </p:tavLst>
                                        </p:anim>
                                        <p:animEffect transition="in" filter="fade">
                                          <p:cBhvr>
                                            <p:cTn id="78" dur="500"/>
                                            <p:tgtEl>
                                              <p:spTgt spid="38"/>
                                            </p:tgtEl>
                                          </p:cBhvr>
                                        </p:animEffect>
                                      </p:childTnLst>
                                    </p:cTn>
                                  </p:par>
                                </p:childTnLst>
                              </p:cTn>
                            </p:par>
                            <p:par>
                              <p:cTn id="79" fill="hold">
                                <p:stCondLst>
                                  <p:cond delay="8500"/>
                                </p:stCondLst>
                                <p:childTnLst>
                                  <p:par>
                                    <p:cTn id="80" presetID="42" presetClass="entr" presetSubtype="0"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500"/>
                                            <p:tgtEl>
                                              <p:spTgt spid="44"/>
                                            </p:tgtEl>
                                          </p:cBhvr>
                                        </p:animEffect>
                                        <p:anim calcmode="lin" valueType="num">
                                          <p:cBhvr>
                                            <p:cTn id="83" dur="500" fill="hold"/>
                                            <p:tgtEl>
                                              <p:spTgt spid="44"/>
                                            </p:tgtEl>
                                            <p:attrNameLst>
                                              <p:attrName>ppt_x</p:attrName>
                                            </p:attrNameLst>
                                          </p:cBhvr>
                                          <p:tavLst>
                                            <p:tav tm="0">
                                              <p:val>
                                                <p:strVal val="#ppt_x"/>
                                              </p:val>
                                            </p:tav>
                                            <p:tav tm="100000">
                                              <p:val>
                                                <p:strVal val="#ppt_x"/>
                                              </p:val>
                                            </p:tav>
                                          </p:tavLst>
                                        </p:anim>
                                        <p:anim calcmode="lin" valueType="num">
                                          <p:cBhvr>
                                            <p:cTn id="84" dur="500" fill="hold"/>
                                            <p:tgtEl>
                                              <p:spTgt spid="44"/>
                                            </p:tgtEl>
                                            <p:attrNameLst>
                                              <p:attrName>ppt_y</p:attrName>
                                            </p:attrNameLst>
                                          </p:cBhvr>
                                          <p:tavLst>
                                            <p:tav tm="0">
                                              <p:val>
                                                <p:strVal val="#ppt_y+.1"/>
                                              </p:val>
                                            </p:tav>
                                            <p:tav tm="100000">
                                              <p:val>
                                                <p:strVal val="#ppt_y"/>
                                              </p:val>
                                            </p:tav>
                                          </p:tavLst>
                                        </p:anim>
                                      </p:childTnLst>
                                    </p:cTn>
                                  </p:par>
                                </p:childTnLst>
                              </p:cTn>
                            </p:par>
                            <p:par>
                              <p:cTn id="85" fill="hold">
                                <p:stCondLst>
                                  <p:cond delay="9000"/>
                                </p:stCondLst>
                                <p:childTnLst>
                                  <p:par>
                                    <p:cTn id="86" presetID="22" presetClass="entr" presetSubtype="2" fill="hold" nodeType="after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right)">
                                          <p:cBhvr>
                                            <p:cTn id="88" dur="500"/>
                                            <p:tgtEl>
                                              <p:spTgt spid="35"/>
                                            </p:tgtEl>
                                          </p:cBhvr>
                                        </p:animEffect>
                                      </p:childTnLst>
                                    </p:cTn>
                                  </p:par>
                                </p:childTnLst>
                              </p:cTn>
                            </p:par>
                            <p:par>
                              <p:cTn id="89" fill="hold">
                                <p:stCondLst>
                                  <p:cond delay="9500"/>
                                </p:stCondLst>
                                <p:childTnLst>
                                  <p:par>
                                    <p:cTn id="90" presetID="22" presetClass="entr" presetSubtype="8" fill="hold" nodeType="after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wipe(left)">
                                          <p:cBhvr>
                                            <p:cTn id="92" dur="500"/>
                                            <p:tgtEl>
                                              <p:spTgt spid="41"/>
                                            </p:tgtEl>
                                          </p:cBhvr>
                                        </p:animEffect>
                                      </p:childTnLst>
                                    </p:cTn>
                                  </p:par>
                                </p:childTnLst>
                              </p:cTn>
                            </p:par>
                            <p:par>
                              <p:cTn id="93" fill="hold">
                                <p:stCondLst>
                                  <p:cond delay="10000"/>
                                </p:stCondLst>
                                <p:childTnLst>
                                  <p:par>
                                    <p:cTn id="94" presetID="10" presetClass="entr" presetSubtype="0" fill="hold" grpId="0" nodeType="after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fade">
                                          <p:cBhvr>
                                            <p:cTn id="9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24" grpId="0" animBg="1"/>
          <p:bldP spid="34" grpId="0" animBg="1"/>
          <p:bldP spid="44" grpId="0" animBg="1"/>
          <p:bldP spid="4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5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accel="55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ppt_x"/>
                                              </p:val>
                                            </p:tav>
                                            <p:tav tm="100000">
                                              <p:val>
                                                <p:strVal val="#ppt_x"/>
                                              </p:val>
                                            </p:tav>
                                          </p:tavLst>
                                        </p:anim>
                                        <p:anim calcmode="lin" valueType="num">
                                          <p:cBhvr additive="base">
                                            <p:cTn id="12" dur="20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2"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right)">
                                          <p:cBhvr>
                                            <p:cTn id="28" dur="500"/>
                                            <p:tgtEl>
                                              <p:spTgt spid="3"/>
                                            </p:tgtEl>
                                          </p:cBhvr>
                                        </p:animEffect>
                                      </p:childTnLst>
                                    </p:cTn>
                                  </p:par>
                                </p:childTnLst>
                              </p:cTn>
                            </p:par>
                            <p:par>
                              <p:cTn id="29" fill="hold">
                                <p:stCondLst>
                                  <p:cond delay="3500"/>
                                </p:stCondLst>
                                <p:childTnLst>
                                  <p:par>
                                    <p:cTn id="30" presetID="22" presetClass="entr" presetSubtype="8"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4000"/>
                                </p:stCondLst>
                                <p:childTnLst>
                                  <p:par>
                                    <p:cTn id="34" presetID="53" presetClass="entr" presetSubtype="16"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par>
                              <p:cTn id="39" fill="hold">
                                <p:stCondLst>
                                  <p:cond delay="4500"/>
                                </p:stCondLst>
                                <p:childTnLst>
                                  <p:par>
                                    <p:cTn id="40" presetID="42"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500" fill="hold"/>
                                            <p:tgtEl>
                                              <p:spTgt spid="24"/>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22" presetClass="entr" presetSubtype="2"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right)">
                                          <p:cBhvr>
                                            <p:cTn id="48" dur="500"/>
                                            <p:tgtEl>
                                              <p:spTgt spid="15"/>
                                            </p:tgtEl>
                                          </p:cBhvr>
                                        </p:animEffect>
                                      </p:childTnLst>
                                    </p:cTn>
                                  </p:par>
                                </p:childTnLst>
                              </p:cTn>
                            </p:par>
                            <p:par>
                              <p:cTn id="49" fill="hold">
                                <p:stCondLst>
                                  <p:cond delay="5500"/>
                                </p:stCondLst>
                                <p:childTnLst>
                                  <p:par>
                                    <p:cTn id="50" presetID="22" presetClass="entr" presetSubtype="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par>
                              <p:cTn id="53" fill="hold">
                                <p:stCondLst>
                                  <p:cond delay="6000"/>
                                </p:stCondLst>
                                <p:childTnLst>
                                  <p:par>
                                    <p:cTn id="54" presetID="53" presetClass="entr" presetSubtype="16" fill="hold"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childTnLst>
                              </p:cTn>
                            </p:par>
                            <p:par>
                              <p:cTn id="59" fill="hold">
                                <p:stCondLst>
                                  <p:cond delay="6500"/>
                                </p:stCondLst>
                                <p:childTnLst>
                                  <p:par>
                                    <p:cTn id="60" presetID="42" presetClass="entr" presetSubtype="0"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anim calcmode="lin" valueType="num">
                                          <p:cBhvr>
                                            <p:cTn id="63" dur="500" fill="hold"/>
                                            <p:tgtEl>
                                              <p:spTgt spid="34"/>
                                            </p:tgtEl>
                                            <p:attrNameLst>
                                              <p:attrName>ppt_x</p:attrName>
                                            </p:attrNameLst>
                                          </p:cBhvr>
                                          <p:tavLst>
                                            <p:tav tm="0">
                                              <p:val>
                                                <p:strVal val="#ppt_x"/>
                                              </p:val>
                                            </p:tav>
                                            <p:tav tm="100000">
                                              <p:val>
                                                <p:strVal val="#ppt_x"/>
                                              </p:val>
                                            </p:tav>
                                          </p:tavLst>
                                        </p:anim>
                                        <p:anim calcmode="lin" valueType="num">
                                          <p:cBhvr>
                                            <p:cTn id="64" dur="500" fill="hold"/>
                                            <p:tgtEl>
                                              <p:spTgt spid="34"/>
                                            </p:tgtEl>
                                            <p:attrNameLst>
                                              <p:attrName>ppt_y</p:attrName>
                                            </p:attrNameLst>
                                          </p:cBhvr>
                                          <p:tavLst>
                                            <p:tav tm="0">
                                              <p:val>
                                                <p:strVal val="#ppt_y+.1"/>
                                              </p:val>
                                            </p:tav>
                                            <p:tav tm="100000">
                                              <p:val>
                                                <p:strVal val="#ppt_y"/>
                                              </p:val>
                                            </p:tav>
                                          </p:tavLst>
                                        </p:anim>
                                      </p:childTnLst>
                                    </p:cTn>
                                  </p:par>
                                </p:childTnLst>
                              </p:cTn>
                            </p:par>
                            <p:par>
                              <p:cTn id="65" fill="hold">
                                <p:stCondLst>
                                  <p:cond delay="7000"/>
                                </p:stCondLst>
                                <p:childTnLst>
                                  <p:par>
                                    <p:cTn id="66" presetID="22" presetClass="entr" presetSubtype="2"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right)">
                                          <p:cBhvr>
                                            <p:cTn id="68" dur="500"/>
                                            <p:tgtEl>
                                              <p:spTgt spid="25"/>
                                            </p:tgtEl>
                                          </p:cBhvr>
                                        </p:animEffect>
                                      </p:childTnLst>
                                    </p:cTn>
                                  </p:par>
                                </p:childTnLst>
                              </p:cTn>
                            </p:par>
                            <p:par>
                              <p:cTn id="69" fill="hold">
                                <p:stCondLst>
                                  <p:cond delay="7500"/>
                                </p:stCondLst>
                                <p:childTnLst>
                                  <p:par>
                                    <p:cTn id="70" presetID="22" presetClass="entr" presetSubtype="8" fill="hold"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left)">
                                          <p:cBhvr>
                                            <p:cTn id="72" dur="500"/>
                                            <p:tgtEl>
                                              <p:spTgt spid="31"/>
                                            </p:tgtEl>
                                          </p:cBhvr>
                                        </p:animEffect>
                                      </p:childTnLst>
                                    </p:cTn>
                                  </p:par>
                                </p:childTnLst>
                              </p:cTn>
                            </p:par>
                            <p:par>
                              <p:cTn id="73" fill="hold">
                                <p:stCondLst>
                                  <p:cond delay="8000"/>
                                </p:stCondLst>
                                <p:childTnLst>
                                  <p:par>
                                    <p:cTn id="74" presetID="53" presetClass="entr" presetSubtype="16" fill="hold" nodeType="after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p:cTn id="76" dur="500" fill="hold"/>
                                            <p:tgtEl>
                                              <p:spTgt spid="38"/>
                                            </p:tgtEl>
                                            <p:attrNameLst>
                                              <p:attrName>ppt_w</p:attrName>
                                            </p:attrNameLst>
                                          </p:cBhvr>
                                          <p:tavLst>
                                            <p:tav tm="0">
                                              <p:val>
                                                <p:fltVal val="0"/>
                                              </p:val>
                                            </p:tav>
                                            <p:tav tm="100000">
                                              <p:val>
                                                <p:strVal val="#ppt_w"/>
                                              </p:val>
                                            </p:tav>
                                          </p:tavLst>
                                        </p:anim>
                                        <p:anim calcmode="lin" valueType="num">
                                          <p:cBhvr>
                                            <p:cTn id="77" dur="500" fill="hold"/>
                                            <p:tgtEl>
                                              <p:spTgt spid="38"/>
                                            </p:tgtEl>
                                            <p:attrNameLst>
                                              <p:attrName>ppt_h</p:attrName>
                                            </p:attrNameLst>
                                          </p:cBhvr>
                                          <p:tavLst>
                                            <p:tav tm="0">
                                              <p:val>
                                                <p:fltVal val="0"/>
                                              </p:val>
                                            </p:tav>
                                            <p:tav tm="100000">
                                              <p:val>
                                                <p:strVal val="#ppt_h"/>
                                              </p:val>
                                            </p:tav>
                                          </p:tavLst>
                                        </p:anim>
                                        <p:animEffect transition="in" filter="fade">
                                          <p:cBhvr>
                                            <p:cTn id="78" dur="500"/>
                                            <p:tgtEl>
                                              <p:spTgt spid="38"/>
                                            </p:tgtEl>
                                          </p:cBhvr>
                                        </p:animEffect>
                                      </p:childTnLst>
                                    </p:cTn>
                                  </p:par>
                                </p:childTnLst>
                              </p:cTn>
                            </p:par>
                            <p:par>
                              <p:cTn id="79" fill="hold">
                                <p:stCondLst>
                                  <p:cond delay="8500"/>
                                </p:stCondLst>
                                <p:childTnLst>
                                  <p:par>
                                    <p:cTn id="80" presetID="42" presetClass="entr" presetSubtype="0"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500"/>
                                            <p:tgtEl>
                                              <p:spTgt spid="44"/>
                                            </p:tgtEl>
                                          </p:cBhvr>
                                        </p:animEffect>
                                        <p:anim calcmode="lin" valueType="num">
                                          <p:cBhvr>
                                            <p:cTn id="83" dur="500" fill="hold"/>
                                            <p:tgtEl>
                                              <p:spTgt spid="44"/>
                                            </p:tgtEl>
                                            <p:attrNameLst>
                                              <p:attrName>ppt_x</p:attrName>
                                            </p:attrNameLst>
                                          </p:cBhvr>
                                          <p:tavLst>
                                            <p:tav tm="0">
                                              <p:val>
                                                <p:strVal val="#ppt_x"/>
                                              </p:val>
                                            </p:tav>
                                            <p:tav tm="100000">
                                              <p:val>
                                                <p:strVal val="#ppt_x"/>
                                              </p:val>
                                            </p:tav>
                                          </p:tavLst>
                                        </p:anim>
                                        <p:anim calcmode="lin" valueType="num">
                                          <p:cBhvr>
                                            <p:cTn id="84" dur="500" fill="hold"/>
                                            <p:tgtEl>
                                              <p:spTgt spid="44"/>
                                            </p:tgtEl>
                                            <p:attrNameLst>
                                              <p:attrName>ppt_y</p:attrName>
                                            </p:attrNameLst>
                                          </p:cBhvr>
                                          <p:tavLst>
                                            <p:tav tm="0">
                                              <p:val>
                                                <p:strVal val="#ppt_y+.1"/>
                                              </p:val>
                                            </p:tav>
                                            <p:tav tm="100000">
                                              <p:val>
                                                <p:strVal val="#ppt_y"/>
                                              </p:val>
                                            </p:tav>
                                          </p:tavLst>
                                        </p:anim>
                                      </p:childTnLst>
                                    </p:cTn>
                                  </p:par>
                                </p:childTnLst>
                              </p:cTn>
                            </p:par>
                            <p:par>
                              <p:cTn id="85" fill="hold">
                                <p:stCondLst>
                                  <p:cond delay="9000"/>
                                </p:stCondLst>
                                <p:childTnLst>
                                  <p:par>
                                    <p:cTn id="86" presetID="22" presetClass="entr" presetSubtype="2" fill="hold" nodeType="after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right)">
                                          <p:cBhvr>
                                            <p:cTn id="88" dur="500"/>
                                            <p:tgtEl>
                                              <p:spTgt spid="35"/>
                                            </p:tgtEl>
                                          </p:cBhvr>
                                        </p:animEffect>
                                      </p:childTnLst>
                                    </p:cTn>
                                  </p:par>
                                </p:childTnLst>
                              </p:cTn>
                            </p:par>
                            <p:par>
                              <p:cTn id="89" fill="hold">
                                <p:stCondLst>
                                  <p:cond delay="9500"/>
                                </p:stCondLst>
                                <p:childTnLst>
                                  <p:par>
                                    <p:cTn id="90" presetID="22" presetClass="entr" presetSubtype="8" fill="hold" nodeType="after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wipe(left)">
                                          <p:cBhvr>
                                            <p:cTn id="92" dur="500"/>
                                            <p:tgtEl>
                                              <p:spTgt spid="41"/>
                                            </p:tgtEl>
                                          </p:cBhvr>
                                        </p:animEffect>
                                      </p:childTnLst>
                                    </p:cTn>
                                  </p:par>
                                </p:childTnLst>
                              </p:cTn>
                            </p:par>
                            <p:par>
                              <p:cTn id="93" fill="hold">
                                <p:stCondLst>
                                  <p:cond delay="10000"/>
                                </p:stCondLst>
                                <p:childTnLst>
                                  <p:par>
                                    <p:cTn id="94" presetID="10" presetClass="entr" presetSubtype="0" fill="hold" grpId="0" nodeType="after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fade">
                                          <p:cBhvr>
                                            <p:cTn id="9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24" grpId="0" animBg="1"/>
          <p:bldP spid="34" grpId="0" animBg="1"/>
          <p:bldP spid="44" grpId="0" animBg="1"/>
          <p:bldP spid="45"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年度收益增长</a:t>
            </a:r>
            <a:endParaRPr lang="zh-CN" altLang="en-US" dirty="0"/>
          </a:p>
        </p:txBody>
      </p:sp>
      <p:sp>
        <p:nvSpPr>
          <p:cNvPr id="3" name="TextBox 2"/>
          <p:cNvSpPr txBox="1"/>
          <p:nvPr/>
        </p:nvSpPr>
        <p:spPr>
          <a:xfrm>
            <a:off x="1770547" y="4155601"/>
            <a:ext cx="879085" cy="251549"/>
          </a:xfrm>
          <a:prstGeom prst="rect">
            <a:avLst/>
          </a:prstGeom>
          <a:noFill/>
        </p:spPr>
        <p:txBody>
          <a:bodyPr wrap="square" lIns="81477" tIns="40738" rIns="81477" bIns="40738" rtlCol="0">
            <a:spAutoFit/>
          </a:bodyPr>
          <a:lstStyle/>
          <a:p>
            <a:pPr algn="ctr"/>
            <a:r>
              <a:rPr lang="zh-CN" altLang="en-US" sz="1100" dirty="0">
                <a:latin typeface="微软雅黑" pitchFamily="34" charset="-122"/>
                <a:ea typeface="微软雅黑" pitchFamily="34" charset="-122"/>
              </a:rPr>
              <a:t>收入来源一</a:t>
            </a:r>
          </a:p>
        </p:txBody>
      </p:sp>
      <p:sp>
        <p:nvSpPr>
          <p:cNvPr id="4" name="TextBox 3"/>
          <p:cNvSpPr txBox="1"/>
          <p:nvPr/>
        </p:nvSpPr>
        <p:spPr>
          <a:xfrm>
            <a:off x="1454533" y="3700897"/>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100</a:t>
            </a:r>
            <a:endParaRPr lang="zh-CN" altLang="en-US" sz="800" dirty="0">
              <a:latin typeface="微软雅黑" pitchFamily="34" charset="-122"/>
              <a:ea typeface="微软雅黑" pitchFamily="34" charset="-122"/>
            </a:endParaRPr>
          </a:p>
        </p:txBody>
      </p:sp>
      <p:sp>
        <p:nvSpPr>
          <p:cNvPr id="5" name="TextBox 4"/>
          <p:cNvSpPr txBox="1"/>
          <p:nvPr/>
        </p:nvSpPr>
        <p:spPr>
          <a:xfrm>
            <a:off x="2773993" y="4155601"/>
            <a:ext cx="879085" cy="251549"/>
          </a:xfrm>
          <a:prstGeom prst="rect">
            <a:avLst/>
          </a:prstGeom>
          <a:noFill/>
        </p:spPr>
        <p:txBody>
          <a:bodyPr wrap="square" lIns="81477" tIns="40738" rIns="81477" bIns="40738" rtlCol="0">
            <a:spAutoFit/>
          </a:bodyPr>
          <a:lstStyle/>
          <a:p>
            <a:pPr algn="ctr"/>
            <a:r>
              <a:rPr lang="zh-CN" altLang="en-US" sz="1100" dirty="0">
                <a:latin typeface="微软雅黑" pitchFamily="34" charset="-122"/>
                <a:ea typeface="微软雅黑" pitchFamily="34" charset="-122"/>
              </a:rPr>
              <a:t>收入来源二</a:t>
            </a:r>
          </a:p>
        </p:txBody>
      </p:sp>
      <p:sp>
        <p:nvSpPr>
          <p:cNvPr id="6" name="TextBox 5"/>
          <p:cNvSpPr txBox="1"/>
          <p:nvPr/>
        </p:nvSpPr>
        <p:spPr>
          <a:xfrm>
            <a:off x="3763857" y="4155601"/>
            <a:ext cx="879085" cy="251549"/>
          </a:xfrm>
          <a:prstGeom prst="rect">
            <a:avLst/>
          </a:prstGeom>
          <a:noFill/>
        </p:spPr>
        <p:txBody>
          <a:bodyPr wrap="square" lIns="81477" tIns="40738" rIns="81477" bIns="40738" rtlCol="0">
            <a:spAutoFit/>
          </a:bodyPr>
          <a:lstStyle/>
          <a:p>
            <a:pPr algn="ctr"/>
            <a:r>
              <a:rPr lang="zh-CN" altLang="en-US" sz="1100" dirty="0">
                <a:latin typeface="微软雅黑" pitchFamily="34" charset="-122"/>
                <a:ea typeface="微软雅黑" pitchFamily="34" charset="-122"/>
              </a:rPr>
              <a:t>收入来源三</a:t>
            </a:r>
          </a:p>
        </p:txBody>
      </p:sp>
      <p:sp>
        <p:nvSpPr>
          <p:cNvPr id="7" name="TextBox 6"/>
          <p:cNvSpPr txBox="1"/>
          <p:nvPr/>
        </p:nvSpPr>
        <p:spPr>
          <a:xfrm>
            <a:off x="4753722" y="4155601"/>
            <a:ext cx="879085" cy="251549"/>
          </a:xfrm>
          <a:prstGeom prst="rect">
            <a:avLst/>
          </a:prstGeom>
          <a:noFill/>
        </p:spPr>
        <p:txBody>
          <a:bodyPr wrap="square" lIns="81477" tIns="40738" rIns="81477" bIns="40738" rtlCol="0">
            <a:spAutoFit/>
          </a:bodyPr>
          <a:lstStyle/>
          <a:p>
            <a:pPr algn="ctr"/>
            <a:r>
              <a:rPr lang="zh-CN" altLang="en-US" sz="1100" dirty="0">
                <a:latin typeface="微软雅黑" pitchFamily="34" charset="-122"/>
                <a:ea typeface="微软雅黑" pitchFamily="34" charset="-122"/>
              </a:rPr>
              <a:t>收入来源四</a:t>
            </a:r>
          </a:p>
        </p:txBody>
      </p:sp>
      <p:sp>
        <p:nvSpPr>
          <p:cNvPr id="8" name="TextBox 7"/>
          <p:cNvSpPr txBox="1"/>
          <p:nvPr/>
        </p:nvSpPr>
        <p:spPr>
          <a:xfrm>
            <a:off x="1454533" y="3372062"/>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200</a:t>
            </a:r>
            <a:endParaRPr lang="zh-CN" altLang="en-US" sz="800" dirty="0">
              <a:latin typeface="微软雅黑" pitchFamily="34" charset="-122"/>
              <a:ea typeface="微软雅黑" pitchFamily="34" charset="-122"/>
            </a:endParaRPr>
          </a:p>
        </p:txBody>
      </p:sp>
      <p:sp>
        <p:nvSpPr>
          <p:cNvPr id="9" name="TextBox 8"/>
          <p:cNvSpPr txBox="1"/>
          <p:nvPr/>
        </p:nvSpPr>
        <p:spPr>
          <a:xfrm>
            <a:off x="1454533" y="3043226"/>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300</a:t>
            </a:r>
            <a:endParaRPr lang="zh-CN" altLang="en-US" sz="800" dirty="0">
              <a:latin typeface="微软雅黑" pitchFamily="34" charset="-122"/>
              <a:ea typeface="微软雅黑" pitchFamily="34" charset="-122"/>
            </a:endParaRPr>
          </a:p>
        </p:txBody>
      </p:sp>
      <p:sp>
        <p:nvSpPr>
          <p:cNvPr id="10" name="TextBox 9"/>
          <p:cNvSpPr txBox="1"/>
          <p:nvPr/>
        </p:nvSpPr>
        <p:spPr>
          <a:xfrm>
            <a:off x="1454533" y="2714390"/>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400</a:t>
            </a:r>
            <a:endParaRPr lang="zh-CN" altLang="en-US" sz="800" dirty="0">
              <a:latin typeface="微软雅黑" pitchFamily="34" charset="-122"/>
              <a:ea typeface="微软雅黑" pitchFamily="34" charset="-122"/>
            </a:endParaRPr>
          </a:p>
        </p:txBody>
      </p:sp>
      <p:sp>
        <p:nvSpPr>
          <p:cNvPr id="11" name="TextBox 10"/>
          <p:cNvSpPr txBox="1"/>
          <p:nvPr/>
        </p:nvSpPr>
        <p:spPr>
          <a:xfrm>
            <a:off x="1454533" y="2385554"/>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500</a:t>
            </a:r>
            <a:endParaRPr lang="zh-CN" altLang="en-US" sz="800" dirty="0">
              <a:latin typeface="微软雅黑" pitchFamily="34" charset="-122"/>
              <a:ea typeface="微软雅黑" pitchFamily="34" charset="-122"/>
            </a:endParaRPr>
          </a:p>
        </p:txBody>
      </p:sp>
      <p:sp>
        <p:nvSpPr>
          <p:cNvPr id="12" name="TextBox 11"/>
          <p:cNvSpPr txBox="1"/>
          <p:nvPr/>
        </p:nvSpPr>
        <p:spPr>
          <a:xfrm>
            <a:off x="1454533" y="2056719"/>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600</a:t>
            </a:r>
            <a:endParaRPr lang="zh-CN" altLang="en-US" sz="800" dirty="0">
              <a:latin typeface="微软雅黑" pitchFamily="34" charset="-122"/>
              <a:ea typeface="微软雅黑" pitchFamily="34" charset="-122"/>
            </a:endParaRPr>
          </a:p>
        </p:txBody>
      </p:sp>
      <p:sp>
        <p:nvSpPr>
          <p:cNvPr id="13" name="TextBox 12"/>
          <p:cNvSpPr txBox="1"/>
          <p:nvPr/>
        </p:nvSpPr>
        <p:spPr>
          <a:xfrm>
            <a:off x="1454533" y="1722320"/>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700</a:t>
            </a:r>
            <a:endParaRPr lang="zh-CN" altLang="en-US" sz="800" dirty="0">
              <a:latin typeface="微软雅黑" pitchFamily="34" charset="-122"/>
              <a:ea typeface="微软雅黑" pitchFamily="34" charset="-122"/>
            </a:endParaRPr>
          </a:p>
        </p:txBody>
      </p:sp>
      <p:grpSp>
        <p:nvGrpSpPr>
          <p:cNvPr id="14" name="组合 13"/>
          <p:cNvGrpSpPr/>
          <p:nvPr/>
        </p:nvGrpSpPr>
        <p:grpSpPr>
          <a:xfrm>
            <a:off x="1711226" y="1460752"/>
            <a:ext cx="3978744" cy="2630686"/>
            <a:chOff x="1126939" y="1350372"/>
            <a:chExt cx="4464496" cy="2952328"/>
          </a:xfrm>
        </p:grpSpPr>
        <p:cxnSp>
          <p:nvCxnSpPr>
            <p:cNvPr id="15" name="直接连接符 14"/>
            <p:cNvCxnSpPr/>
            <p:nvPr/>
          </p:nvCxnSpPr>
          <p:spPr>
            <a:xfrm>
              <a:off x="1126939" y="4302700"/>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126939" y="3933659"/>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126939" y="3564618"/>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126939" y="3195577"/>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126939" y="2826536"/>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126939" y="2457495"/>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126939" y="2088454"/>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126939" y="1719413"/>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126939" y="1350372"/>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1454533" y="1399047"/>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800</a:t>
            </a:r>
            <a:endParaRPr lang="zh-CN" altLang="en-US" sz="800" dirty="0">
              <a:latin typeface="微软雅黑" pitchFamily="34" charset="-122"/>
              <a:ea typeface="微软雅黑" pitchFamily="34" charset="-122"/>
            </a:endParaRPr>
          </a:p>
        </p:txBody>
      </p:sp>
      <p:sp>
        <p:nvSpPr>
          <p:cNvPr id="25" name="TextBox 24"/>
          <p:cNvSpPr txBox="1"/>
          <p:nvPr/>
        </p:nvSpPr>
        <p:spPr>
          <a:xfrm>
            <a:off x="1454533" y="4029733"/>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0</a:t>
            </a:r>
            <a:endParaRPr lang="zh-CN" altLang="en-US" sz="800" dirty="0">
              <a:latin typeface="微软雅黑" pitchFamily="34" charset="-122"/>
              <a:ea typeface="微软雅黑" pitchFamily="34" charset="-122"/>
            </a:endParaRPr>
          </a:p>
        </p:txBody>
      </p:sp>
      <p:sp>
        <p:nvSpPr>
          <p:cNvPr id="26" name="矩形 25"/>
          <p:cNvSpPr/>
          <p:nvPr/>
        </p:nvSpPr>
        <p:spPr>
          <a:xfrm>
            <a:off x="1943680" y="1789588"/>
            <a:ext cx="577560" cy="2301852"/>
          </a:xfrm>
          <a:prstGeom prst="rect">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27" name="矩形 26"/>
          <p:cNvSpPr/>
          <p:nvPr/>
        </p:nvSpPr>
        <p:spPr>
          <a:xfrm>
            <a:off x="1943680" y="1950648"/>
            <a:ext cx="577560" cy="2140793"/>
          </a:xfrm>
          <a:prstGeom prst="rect">
            <a:avLst/>
          </a:prstGeom>
          <a:solidFill>
            <a:srgbClr val="7030A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28" name="矩形 27"/>
          <p:cNvSpPr/>
          <p:nvPr/>
        </p:nvSpPr>
        <p:spPr>
          <a:xfrm>
            <a:off x="2924756" y="2447260"/>
            <a:ext cx="577560" cy="1644179"/>
          </a:xfrm>
          <a:prstGeom prst="rect">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29" name="矩形 28"/>
          <p:cNvSpPr/>
          <p:nvPr/>
        </p:nvSpPr>
        <p:spPr>
          <a:xfrm>
            <a:off x="2924756" y="2714391"/>
            <a:ext cx="577560" cy="1377050"/>
          </a:xfrm>
          <a:prstGeom prst="rect">
            <a:avLst/>
          </a:prstGeom>
          <a:solidFill>
            <a:srgbClr val="7030A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30" name="矩形 29"/>
          <p:cNvSpPr/>
          <p:nvPr/>
        </p:nvSpPr>
        <p:spPr>
          <a:xfrm>
            <a:off x="3914620" y="2940513"/>
            <a:ext cx="577560" cy="1150926"/>
          </a:xfrm>
          <a:prstGeom prst="rect">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31" name="矩形 30"/>
          <p:cNvSpPr/>
          <p:nvPr/>
        </p:nvSpPr>
        <p:spPr>
          <a:xfrm>
            <a:off x="3914620" y="3372062"/>
            <a:ext cx="577560" cy="719378"/>
          </a:xfrm>
          <a:prstGeom prst="rect">
            <a:avLst/>
          </a:prstGeom>
          <a:solidFill>
            <a:srgbClr val="7030A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32" name="矩形 31"/>
          <p:cNvSpPr/>
          <p:nvPr/>
        </p:nvSpPr>
        <p:spPr>
          <a:xfrm>
            <a:off x="4909799" y="3104932"/>
            <a:ext cx="577560" cy="986508"/>
          </a:xfrm>
          <a:prstGeom prst="rect">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33" name="矩形 32"/>
          <p:cNvSpPr/>
          <p:nvPr/>
        </p:nvSpPr>
        <p:spPr>
          <a:xfrm>
            <a:off x="4909799" y="3319024"/>
            <a:ext cx="577560" cy="772415"/>
          </a:xfrm>
          <a:prstGeom prst="rect">
            <a:avLst/>
          </a:prstGeom>
          <a:solidFill>
            <a:srgbClr val="7030A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34" name="TextBox 33"/>
          <p:cNvSpPr txBox="1"/>
          <p:nvPr/>
        </p:nvSpPr>
        <p:spPr>
          <a:xfrm>
            <a:off x="6085292" y="1779110"/>
            <a:ext cx="2181892" cy="925365"/>
          </a:xfrm>
          <a:prstGeom prst="rect">
            <a:avLst/>
          </a:prstGeom>
          <a:noFill/>
        </p:spPr>
        <p:txBody>
          <a:bodyPr wrap="square" lIns="0" tIns="0" rIns="0" bIns="0" rtlCol="0">
            <a:spAutoFit/>
          </a:bodyPr>
          <a:lstStyle/>
          <a:p>
            <a:pPr algn="just">
              <a:lnSpc>
                <a:spcPct val="120000"/>
              </a:lnSpc>
            </a:pPr>
            <a:r>
              <a:rPr lang="zh-CN" altLang="en-US" sz="1000" dirty="0">
                <a:solidFill>
                  <a:schemeClr val="bg2"/>
                </a:solidFill>
                <a:latin typeface="微软雅黑" pitchFamily="34" charset="-122"/>
                <a:ea typeface="微软雅黑" pitchFamily="34" charset="-122"/>
              </a:rPr>
              <a:t>       点击输入简要文字解说，解说文字尽量概括精炼，不用多余的文字修饰，简洁精准的 解说所提炼的核心概念。 点击输入简要文字解说，解说文字尽量概括精炼，不用多余的文字修饰。</a:t>
            </a:r>
          </a:p>
        </p:txBody>
      </p:sp>
      <p:sp>
        <p:nvSpPr>
          <p:cNvPr id="35" name="TextBox 34"/>
          <p:cNvSpPr txBox="1"/>
          <p:nvPr/>
        </p:nvSpPr>
        <p:spPr>
          <a:xfrm>
            <a:off x="6085292" y="1347614"/>
            <a:ext cx="1835280" cy="277609"/>
          </a:xfrm>
          <a:prstGeom prst="rect">
            <a:avLst/>
          </a:prstGeom>
          <a:noFill/>
        </p:spPr>
        <p:txBody>
          <a:bodyPr wrap="square" lIns="0" tIns="0" rIns="0" bIns="0" rtlCol="0">
            <a:spAutoFit/>
          </a:bodyPr>
          <a:lstStyle/>
          <a:p>
            <a:r>
              <a:rPr lang="zh-CN" altLang="en-US" sz="1800" dirty="0">
                <a:solidFill>
                  <a:schemeClr val="bg2"/>
                </a:solidFill>
                <a:latin typeface="微软雅黑" pitchFamily="34" charset="-122"/>
                <a:ea typeface="微软雅黑" pitchFamily="34" charset="-122"/>
              </a:rPr>
              <a:t>点击输入标题文本</a:t>
            </a:r>
          </a:p>
        </p:txBody>
      </p:sp>
      <p:sp>
        <p:nvSpPr>
          <p:cNvPr id="36" name="TextBox 35"/>
          <p:cNvSpPr txBox="1"/>
          <p:nvPr/>
        </p:nvSpPr>
        <p:spPr>
          <a:xfrm>
            <a:off x="6064919" y="3035981"/>
            <a:ext cx="2027800" cy="415498"/>
          </a:xfrm>
          <a:prstGeom prst="rect">
            <a:avLst/>
          </a:prstGeom>
          <a:noFill/>
        </p:spPr>
        <p:txBody>
          <a:bodyPr wrap="square" lIns="0" tIns="0" rIns="0" bIns="0" rtlCol="0">
            <a:spAutoFit/>
          </a:bodyPr>
          <a:lstStyle/>
          <a:p>
            <a:r>
              <a:rPr lang="en-US" altLang="zh-CN" sz="2700" dirty="0">
                <a:solidFill>
                  <a:schemeClr val="bg2"/>
                </a:solidFill>
                <a:latin typeface="微软雅黑" pitchFamily="34" charset="-122"/>
                <a:ea typeface="微软雅黑" pitchFamily="34" charset="-122"/>
              </a:rPr>
              <a:t>18,500,000</a:t>
            </a:r>
            <a:endParaRPr lang="zh-CN" altLang="en-US" sz="2700" dirty="0">
              <a:solidFill>
                <a:schemeClr val="bg2"/>
              </a:solidFill>
              <a:latin typeface="微软雅黑" pitchFamily="34" charset="-122"/>
              <a:ea typeface="微软雅黑" pitchFamily="34" charset="-122"/>
            </a:endParaRPr>
          </a:p>
        </p:txBody>
      </p:sp>
      <p:sp>
        <p:nvSpPr>
          <p:cNvPr id="37" name="TextBox 36"/>
          <p:cNvSpPr txBox="1"/>
          <p:nvPr/>
        </p:nvSpPr>
        <p:spPr>
          <a:xfrm>
            <a:off x="6085292" y="2824655"/>
            <a:ext cx="1283466" cy="200055"/>
          </a:xfrm>
          <a:prstGeom prst="rect">
            <a:avLst/>
          </a:prstGeom>
          <a:noFill/>
        </p:spPr>
        <p:txBody>
          <a:bodyPr wrap="square" lIns="0" tIns="0" rIns="0" bIns="0" rtlCol="0">
            <a:spAutoFit/>
          </a:bodyPr>
          <a:lstStyle/>
          <a:p>
            <a:r>
              <a:rPr lang="zh-CN" altLang="en-US" sz="1300" b="1" dirty="0">
                <a:solidFill>
                  <a:schemeClr val="bg2"/>
                </a:solidFill>
                <a:latin typeface="微软雅黑" pitchFamily="34" charset="-122"/>
                <a:ea typeface="微软雅黑" pitchFamily="34" charset="-122"/>
              </a:rPr>
              <a:t>全年总额：</a:t>
            </a:r>
          </a:p>
        </p:txBody>
      </p:sp>
      <p:sp>
        <p:nvSpPr>
          <p:cNvPr id="38" name="TextBox 37"/>
          <p:cNvSpPr txBox="1"/>
          <p:nvPr/>
        </p:nvSpPr>
        <p:spPr>
          <a:xfrm>
            <a:off x="6095007" y="3846872"/>
            <a:ext cx="565845" cy="200055"/>
          </a:xfrm>
          <a:prstGeom prst="rect">
            <a:avLst/>
          </a:prstGeom>
          <a:noFill/>
        </p:spPr>
        <p:txBody>
          <a:bodyPr wrap="square" lIns="0" tIns="0" rIns="0" bIns="0" rtlCol="0">
            <a:spAutoFit/>
          </a:bodyPr>
          <a:lstStyle/>
          <a:p>
            <a:r>
              <a:rPr lang="zh-CN" altLang="en-US" sz="1300" dirty="0">
                <a:solidFill>
                  <a:schemeClr val="bg2"/>
                </a:solidFill>
                <a:latin typeface="微软雅黑" pitchFamily="34" charset="-122"/>
                <a:ea typeface="微软雅黑" pitchFamily="34" charset="-122"/>
              </a:rPr>
              <a:t>毛利润</a:t>
            </a:r>
          </a:p>
        </p:txBody>
      </p:sp>
      <p:sp>
        <p:nvSpPr>
          <p:cNvPr id="39" name="TextBox 38"/>
          <p:cNvSpPr txBox="1"/>
          <p:nvPr/>
        </p:nvSpPr>
        <p:spPr>
          <a:xfrm>
            <a:off x="6095007" y="4153660"/>
            <a:ext cx="565845" cy="200055"/>
          </a:xfrm>
          <a:prstGeom prst="rect">
            <a:avLst/>
          </a:prstGeom>
          <a:noFill/>
        </p:spPr>
        <p:txBody>
          <a:bodyPr wrap="square" lIns="0" tIns="0" rIns="0" bIns="0" rtlCol="0">
            <a:spAutoFit/>
          </a:bodyPr>
          <a:lstStyle/>
          <a:p>
            <a:r>
              <a:rPr lang="zh-CN" altLang="en-US" sz="1300" dirty="0">
                <a:solidFill>
                  <a:schemeClr val="bg2"/>
                </a:solidFill>
                <a:latin typeface="微软雅黑" pitchFamily="34" charset="-122"/>
                <a:ea typeface="微软雅黑" pitchFamily="34" charset="-122"/>
              </a:rPr>
              <a:t>纯利润</a:t>
            </a:r>
          </a:p>
        </p:txBody>
      </p:sp>
      <p:sp>
        <p:nvSpPr>
          <p:cNvPr id="40" name="TextBox 9"/>
          <p:cNvSpPr txBox="1">
            <a:spLocks noChangeArrowheads="1"/>
          </p:cNvSpPr>
          <p:nvPr/>
        </p:nvSpPr>
        <p:spPr bwMode="auto">
          <a:xfrm>
            <a:off x="3966385" y="2691943"/>
            <a:ext cx="488579" cy="205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300" b="1" dirty="0">
                <a:solidFill>
                  <a:srgbClr val="7030A0"/>
                </a:solidFill>
                <a:latin typeface="微软雅黑" pitchFamily="34" charset="-122"/>
                <a:ea typeface="微软雅黑" pitchFamily="34" charset="-122"/>
              </a:rPr>
              <a:t>350</a:t>
            </a:r>
            <a:r>
              <a:rPr lang="zh-CN" altLang="en-US" sz="1300" b="1" dirty="0">
                <a:solidFill>
                  <a:srgbClr val="7030A0"/>
                </a:solidFill>
                <a:latin typeface="微软雅黑" pitchFamily="34" charset="-122"/>
                <a:ea typeface="微软雅黑" pitchFamily="34" charset="-122"/>
              </a:rPr>
              <a:t>万</a:t>
            </a:r>
          </a:p>
        </p:txBody>
      </p:sp>
      <p:sp>
        <p:nvSpPr>
          <p:cNvPr id="41" name="TextBox 9"/>
          <p:cNvSpPr txBox="1">
            <a:spLocks noChangeArrowheads="1"/>
          </p:cNvSpPr>
          <p:nvPr/>
        </p:nvSpPr>
        <p:spPr bwMode="auto">
          <a:xfrm>
            <a:off x="2969246" y="2215057"/>
            <a:ext cx="488579" cy="205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300" b="1" dirty="0">
                <a:solidFill>
                  <a:srgbClr val="7030A0"/>
                </a:solidFill>
                <a:latin typeface="微软雅黑" pitchFamily="34" charset="-122"/>
                <a:ea typeface="微软雅黑" pitchFamily="34" charset="-122"/>
              </a:rPr>
              <a:t>500</a:t>
            </a:r>
            <a:r>
              <a:rPr lang="zh-CN" altLang="en-US" sz="1300" b="1" dirty="0">
                <a:solidFill>
                  <a:srgbClr val="7030A0"/>
                </a:solidFill>
                <a:latin typeface="微软雅黑" pitchFamily="34" charset="-122"/>
                <a:ea typeface="微软雅黑" pitchFamily="34" charset="-122"/>
              </a:rPr>
              <a:t>万</a:t>
            </a:r>
          </a:p>
        </p:txBody>
      </p:sp>
      <p:sp>
        <p:nvSpPr>
          <p:cNvPr id="42" name="TextBox 9"/>
          <p:cNvSpPr txBox="1">
            <a:spLocks noChangeArrowheads="1"/>
          </p:cNvSpPr>
          <p:nvPr/>
        </p:nvSpPr>
        <p:spPr bwMode="auto">
          <a:xfrm>
            <a:off x="4951461" y="2878512"/>
            <a:ext cx="488579" cy="205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300" b="1" dirty="0">
                <a:solidFill>
                  <a:srgbClr val="7030A0"/>
                </a:solidFill>
                <a:latin typeface="微软雅黑" pitchFamily="34" charset="-122"/>
                <a:ea typeface="微软雅黑" pitchFamily="34" charset="-122"/>
              </a:rPr>
              <a:t>300</a:t>
            </a:r>
            <a:r>
              <a:rPr lang="zh-CN" altLang="en-US" sz="1300" b="1" dirty="0">
                <a:solidFill>
                  <a:srgbClr val="7030A0"/>
                </a:solidFill>
                <a:latin typeface="微软雅黑" pitchFamily="34" charset="-122"/>
                <a:ea typeface="微软雅黑" pitchFamily="34" charset="-122"/>
              </a:rPr>
              <a:t>万</a:t>
            </a:r>
          </a:p>
        </p:txBody>
      </p:sp>
      <p:sp>
        <p:nvSpPr>
          <p:cNvPr id="43" name="TextBox 42"/>
          <p:cNvSpPr txBox="1"/>
          <p:nvPr/>
        </p:nvSpPr>
        <p:spPr>
          <a:xfrm>
            <a:off x="1299530" y="4176169"/>
            <a:ext cx="471018" cy="205684"/>
          </a:xfrm>
          <a:prstGeom prst="rect">
            <a:avLst/>
          </a:prstGeom>
          <a:noFill/>
        </p:spPr>
        <p:txBody>
          <a:bodyPr wrap="square" lIns="81477" tIns="40738" rIns="81477" bIns="40738" rtlCol="0">
            <a:spAutoFit/>
          </a:bodyPr>
          <a:lstStyle/>
          <a:p>
            <a:pPr algn="ctr"/>
            <a:r>
              <a:rPr lang="zh-CN" altLang="en-US" sz="800" dirty="0">
                <a:latin typeface="微软雅黑" pitchFamily="34" charset="-122"/>
                <a:ea typeface="微软雅黑" pitchFamily="34" charset="-122"/>
              </a:rPr>
              <a:t>（万元）</a:t>
            </a:r>
          </a:p>
        </p:txBody>
      </p:sp>
      <p:sp>
        <p:nvSpPr>
          <p:cNvPr id="44" name="TextBox 9"/>
          <p:cNvSpPr txBox="1">
            <a:spLocks noChangeArrowheads="1"/>
          </p:cNvSpPr>
          <p:nvPr/>
        </p:nvSpPr>
        <p:spPr bwMode="auto">
          <a:xfrm>
            <a:off x="2036895" y="2035763"/>
            <a:ext cx="39113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100" dirty="0">
                <a:solidFill>
                  <a:schemeClr val="bg1"/>
                </a:solidFill>
                <a:latin typeface="微软雅黑" pitchFamily="34" charset="-122"/>
                <a:ea typeface="微软雅黑" pitchFamily="34" charset="-122"/>
              </a:rPr>
              <a:t>650</a:t>
            </a:r>
            <a:r>
              <a:rPr lang="zh-CN" altLang="en-US" sz="1100" dirty="0">
                <a:solidFill>
                  <a:schemeClr val="bg1"/>
                </a:solidFill>
                <a:latin typeface="微软雅黑" pitchFamily="34" charset="-122"/>
                <a:ea typeface="微软雅黑" pitchFamily="34" charset="-122"/>
              </a:rPr>
              <a:t>万</a:t>
            </a:r>
          </a:p>
        </p:txBody>
      </p:sp>
      <p:sp>
        <p:nvSpPr>
          <p:cNvPr id="45" name="TextBox 9"/>
          <p:cNvSpPr txBox="1">
            <a:spLocks noChangeArrowheads="1"/>
          </p:cNvSpPr>
          <p:nvPr/>
        </p:nvSpPr>
        <p:spPr bwMode="auto">
          <a:xfrm>
            <a:off x="3017969" y="2784790"/>
            <a:ext cx="391134"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100" dirty="0">
                <a:solidFill>
                  <a:schemeClr val="bg1"/>
                </a:solidFill>
                <a:latin typeface="微软雅黑" pitchFamily="34" charset="-122"/>
                <a:ea typeface="微软雅黑" pitchFamily="34" charset="-122"/>
              </a:rPr>
              <a:t>420</a:t>
            </a:r>
            <a:r>
              <a:rPr lang="zh-CN" altLang="en-US" sz="1100" dirty="0">
                <a:solidFill>
                  <a:schemeClr val="bg1"/>
                </a:solidFill>
                <a:latin typeface="微软雅黑" pitchFamily="34" charset="-122"/>
                <a:ea typeface="微软雅黑" pitchFamily="34" charset="-122"/>
              </a:rPr>
              <a:t>万</a:t>
            </a:r>
          </a:p>
        </p:txBody>
      </p:sp>
      <p:sp>
        <p:nvSpPr>
          <p:cNvPr id="46" name="TextBox 9"/>
          <p:cNvSpPr txBox="1">
            <a:spLocks noChangeArrowheads="1"/>
          </p:cNvSpPr>
          <p:nvPr/>
        </p:nvSpPr>
        <p:spPr bwMode="auto">
          <a:xfrm>
            <a:off x="4007833" y="3433767"/>
            <a:ext cx="391134"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100" dirty="0">
                <a:solidFill>
                  <a:schemeClr val="bg1"/>
                </a:solidFill>
                <a:latin typeface="微软雅黑" pitchFamily="34" charset="-122"/>
                <a:ea typeface="微软雅黑" pitchFamily="34" charset="-122"/>
              </a:rPr>
              <a:t>220</a:t>
            </a:r>
            <a:r>
              <a:rPr lang="zh-CN" altLang="en-US" sz="1100" dirty="0">
                <a:solidFill>
                  <a:schemeClr val="bg1"/>
                </a:solidFill>
                <a:latin typeface="微软雅黑" pitchFamily="34" charset="-122"/>
                <a:ea typeface="微软雅黑" pitchFamily="34" charset="-122"/>
              </a:rPr>
              <a:t>万</a:t>
            </a:r>
          </a:p>
        </p:txBody>
      </p:sp>
      <p:sp>
        <p:nvSpPr>
          <p:cNvPr id="47" name="TextBox 9"/>
          <p:cNvSpPr txBox="1">
            <a:spLocks noChangeArrowheads="1"/>
          </p:cNvSpPr>
          <p:nvPr/>
        </p:nvSpPr>
        <p:spPr bwMode="auto">
          <a:xfrm>
            <a:off x="4982247" y="3413198"/>
            <a:ext cx="391134"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100" dirty="0">
                <a:solidFill>
                  <a:schemeClr val="bg1"/>
                </a:solidFill>
                <a:latin typeface="微软雅黑" pitchFamily="34" charset="-122"/>
                <a:ea typeface="微软雅黑" pitchFamily="34" charset="-122"/>
              </a:rPr>
              <a:t>240</a:t>
            </a:r>
            <a:r>
              <a:rPr lang="zh-CN" altLang="en-US" sz="1100" dirty="0">
                <a:solidFill>
                  <a:schemeClr val="bg1"/>
                </a:solidFill>
                <a:latin typeface="微软雅黑" pitchFamily="34" charset="-122"/>
                <a:ea typeface="微软雅黑" pitchFamily="34" charset="-122"/>
              </a:rPr>
              <a:t>万</a:t>
            </a:r>
          </a:p>
        </p:txBody>
      </p:sp>
      <p:sp>
        <p:nvSpPr>
          <p:cNvPr id="48" name="矩形 47"/>
          <p:cNvSpPr/>
          <p:nvPr/>
        </p:nvSpPr>
        <p:spPr>
          <a:xfrm>
            <a:off x="6660852" y="3870035"/>
            <a:ext cx="342079" cy="164287"/>
          </a:xfrm>
          <a:prstGeom prst="rect">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a:solidFill>
                <a:schemeClr val="bg2"/>
              </a:solidFill>
            </a:endParaRPr>
          </a:p>
        </p:txBody>
      </p:sp>
      <p:sp>
        <p:nvSpPr>
          <p:cNvPr id="49" name="矩形 48"/>
          <p:cNvSpPr/>
          <p:nvPr/>
        </p:nvSpPr>
        <p:spPr>
          <a:xfrm>
            <a:off x="6660852" y="4167503"/>
            <a:ext cx="342079" cy="16428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a:solidFill>
                <a:schemeClr val="bg2"/>
              </a:solidFill>
            </a:endParaRPr>
          </a:p>
        </p:txBody>
      </p:sp>
      <p:sp>
        <p:nvSpPr>
          <p:cNvPr id="50" name="TextBox 9"/>
          <p:cNvSpPr txBox="1">
            <a:spLocks noChangeArrowheads="1"/>
          </p:cNvSpPr>
          <p:nvPr/>
        </p:nvSpPr>
        <p:spPr bwMode="auto">
          <a:xfrm>
            <a:off x="1999438" y="1573426"/>
            <a:ext cx="488578" cy="205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300" b="1" dirty="0">
                <a:solidFill>
                  <a:srgbClr val="7030A0"/>
                </a:solidFill>
                <a:latin typeface="微软雅黑" pitchFamily="34" charset="-122"/>
                <a:ea typeface="微软雅黑" pitchFamily="34" charset="-122"/>
              </a:rPr>
              <a:t>700</a:t>
            </a:r>
            <a:r>
              <a:rPr lang="zh-CN" altLang="en-US" sz="1300" b="1" dirty="0">
                <a:solidFill>
                  <a:srgbClr val="7030A0"/>
                </a:solidFill>
                <a:latin typeface="微软雅黑" pitchFamily="34" charset="-122"/>
                <a:ea typeface="微软雅黑" pitchFamily="34" charset="-122"/>
              </a:rPr>
              <a:t>万</a:t>
            </a:r>
          </a:p>
        </p:txBody>
      </p:sp>
      <p:sp>
        <p:nvSpPr>
          <p:cNvPr id="51" name="TextBox 50"/>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332187771"/>
      </p:ext>
    </p:extLst>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 fill="hold"/>
                                        <p:tgtEl>
                                          <p:spTgt spid="25"/>
                                        </p:tgtEl>
                                        <p:attrNameLst>
                                          <p:attrName>ppt_x</p:attrName>
                                        </p:attrNameLst>
                                      </p:cBhvr>
                                      <p:tavLst>
                                        <p:tav tm="0">
                                          <p:val>
                                            <p:strVal val="0-#ppt_w/2"/>
                                          </p:val>
                                        </p:tav>
                                        <p:tav tm="100000">
                                          <p:val>
                                            <p:strVal val="#ppt_x"/>
                                          </p:val>
                                        </p:tav>
                                      </p:tavLst>
                                    </p:anim>
                                    <p:anim calcmode="lin" valueType="num">
                                      <p:cBhvr additive="base">
                                        <p:cTn id="12" dur="100" fill="hold"/>
                                        <p:tgtEl>
                                          <p:spTgt spid="25"/>
                                        </p:tgtEl>
                                        <p:attrNameLst>
                                          <p:attrName>ppt_y</p:attrName>
                                        </p:attrNameLst>
                                      </p:cBhvr>
                                      <p:tavLst>
                                        <p:tav tm="0">
                                          <p:val>
                                            <p:strVal val="#ppt_y"/>
                                          </p:val>
                                        </p:tav>
                                        <p:tav tm="100000">
                                          <p:val>
                                            <p:strVal val="#ppt_y"/>
                                          </p:val>
                                        </p:tav>
                                      </p:tavLst>
                                    </p:anim>
                                  </p:childTnLst>
                                </p:cTn>
                              </p:par>
                            </p:childTnLst>
                          </p:cTn>
                        </p:par>
                        <p:par>
                          <p:cTn id="13" fill="hold">
                            <p:stCondLst>
                              <p:cond delay="6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 fill="hold"/>
                                        <p:tgtEl>
                                          <p:spTgt spid="4"/>
                                        </p:tgtEl>
                                        <p:attrNameLst>
                                          <p:attrName>ppt_x</p:attrName>
                                        </p:attrNameLst>
                                      </p:cBhvr>
                                      <p:tavLst>
                                        <p:tav tm="0">
                                          <p:val>
                                            <p:strVal val="0-#ppt_w/2"/>
                                          </p:val>
                                        </p:tav>
                                        <p:tav tm="100000">
                                          <p:val>
                                            <p:strVal val="#ppt_x"/>
                                          </p:val>
                                        </p:tav>
                                      </p:tavLst>
                                    </p:anim>
                                    <p:anim calcmode="lin" valueType="num">
                                      <p:cBhvr additive="base">
                                        <p:cTn id="17" dur="1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700"/>
                            </p:stCondLst>
                            <p:childTnLst>
                              <p:par>
                                <p:cTn id="19" presetID="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 fill="hold"/>
                                        <p:tgtEl>
                                          <p:spTgt spid="8"/>
                                        </p:tgtEl>
                                        <p:attrNameLst>
                                          <p:attrName>ppt_x</p:attrName>
                                        </p:attrNameLst>
                                      </p:cBhvr>
                                      <p:tavLst>
                                        <p:tav tm="0">
                                          <p:val>
                                            <p:strVal val="0-#ppt_w/2"/>
                                          </p:val>
                                        </p:tav>
                                        <p:tav tm="100000">
                                          <p:val>
                                            <p:strVal val="#ppt_x"/>
                                          </p:val>
                                        </p:tav>
                                      </p:tavLst>
                                    </p:anim>
                                    <p:anim calcmode="lin" valueType="num">
                                      <p:cBhvr additive="base">
                                        <p:cTn id="22" dur="100" fill="hold"/>
                                        <p:tgtEl>
                                          <p:spTgt spid="8"/>
                                        </p:tgtEl>
                                        <p:attrNameLst>
                                          <p:attrName>ppt_y</p:attrName>
                                        </p:attrNameLst>
                                      </p:cBhvr>
                                      <p:tavLst>
                                        <p:tav tm="0">
                                          <p:val>
                                            <p:strVal val="#ppt_y"/>
                                          </p:val>
                                        </p:tav>
                                        <p:tav tm="100000">
                                          <p:val>
                                            <p:strVal val="#ppt_y"/>
                                          </p:val>
                                        </p:tav>
                                      </p:tavLst>
                                    </p:anim>
                                  </p:childTnLst>
                                </p:cTn>
                              </p:par>
                            </p:childTnLst>
                          </p:cTn>
                        </p:par>
                        <p:par>
                          <p:cTn id="23" fill="hold">
                            <p:stCondLst>
                              <p:cond delay="800"/>
                            </p:stCondLst>
                            <p:childTnLst>
                              <p:par>
                                <p:cTn id="24" presetID="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 fill="hold"/>
                                        <p:tgtEl>
                                          <p:spTgt spid="9"/>
                                        </p:tgtEl>
                                        <p:attrNameLst>
                                          <p:attrName>ppt_x</p:attrName>
                                        </p:attrNameLst>
                                      </p:cBhvr>
                                      <p:tavLst>
                                        <p:tav tm="0">
                                          <p:val>
                                            <p:strVal val="0-#ppt_w/2"/>
                                          </p:val>
                                        </p:tav>
                                        <p:tav tm="100000">
                                          <p:val>
                                            <p:strVal val="#ppt_x"/>
                                          </p:val>
                                        </p:tav>
                                      </p:tavLst>
                                    </p:anim>
                                    <p:anim calcmode="lin" valueType="num">
                                      <p:cBhvr additive="base">
                                        <p:cTn id="27" dur="100" fill="hold"/>
                                        <p:tgtEl>
                                          <p:spTgt spid="9"/>
                                        </p:tgtEl>
                                        <p:attrNameLst>
                                          <p:attrName>ppt_y</p:attrName>
                                        </p:attrNameLst>
                                      </p:cBhvr>
                                      <p:tavLst>
                                        <p:tav tm="0">
                                          <p:val>
                                            <p:strVal val="#ppt_y"/>
                                          </p:val>
                                        </p:tav>
                                        <p:tav tm="100000">
                                          <p:val>
                                            <p:strVal val="#ppt_y"/>
                                          </p:val>
                                        </p:tav>
                                      </p:tavLst>
                                    </p:anim>
                                  </p:childTnLst>
                                </p:cTn>
                              </p:par>
                            </p:childTnLst>
                          </p:cTn>
                        </p:par>
                        <p:par>
                          <p:cTn id="28" fill="hold">
                            <p:stCondLst>
                              <p:cond delay="900"/>
                            </p:stCondLst>
                            <p:childTnLst>
                              <p:par>
                                <p:cTn id="29" presetID="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00" fill="hold"/>
                                        <p:tgtEl>
                                          <p:spTgt spid="10"/>
                                        </p:tgtEl>
                                        <p:attrNameLst>
                                          <p:attrName>ppt_x</p:attrName>
                                        </p:attrNameLst>
                                      </p:cBhvr>
                                      <p:tavLst>
                                        <p:tav tm="0">
                                          <p:val>
                                            <p:strVal val="0-#ppt_w/2"/>
                                          </p:val>
                                        </p:tav>
                                        <p:tav tm="100000">
                                          <p:val>
                                            <p:strVal val="#ppt_x"/>
                                          </p:val>
                                        </p:tav>
                                      </p:tavLst>
                                    </p:anim>
                                    <p:anim calcmode="lin" valueType="num">
                                      <p:cBhvr additive="base">
                                        <p:cTn id="32" dur="100" fill="hold"/>
                                        <p:tgtEl>
                                          <p:spTgt spid="10"/>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8"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00" fill="hold"/>
                                        <p:tgtEl>
                                          <p:spTgt spid="11"/>
                                        </p:tgtEl>
                                        <p:attrNameLst>
                                          <p:attrName>ppt_x</p:attrName>
                                        </p:attrNameLst>
                                      </p:cBhvr>
                                      <p:tavLst>
                                        <p:tav tm="0">
                                          <p:val>
                                            <p:strVal val="0-#ppt_w/2"/>
                                          </p:val>
                                        </p:tav>
                                        <p:tav tm="100000">
                                          <p:val>
                                            <p:strVal val="#ppt_x"/>
                                          </p:val>
                                        </p:tav>
                                      </p:tavLst>
                                    </p:anim>
                                    <p:anim calcmode="lin" valueType="num">
                                      <p:cBhvr additive="base">
                                        <p:cTn id="37" dur="100" fill="hold"/>
                                        <p:tgtEl>
                                          <p:spTgt spid="11"/>
                                        </p:tgtEl>
                                        <p:attrNameLst>
                                          <p:attrName>ppt_y</p:attrName>
                                        </p:attrNameLst>
                                      </p:cBhvr>
                                      <p:tavLst>
                                        <p:tav tm="0">
                                          <p:val>
                                            <p:strVal val="#ppt_y"/>
                                          </p:val>
                                        </p:tav>
                                        <p:tav tm="100000">
                                          <p:val>
                                            <p:strVal val="#ppt_y"/>
                                          </p:val>
                                        </p:tav>
                                      </p:tavLst>
                                    </p:anim>
                                  </p:childTnLst>
                                </p:cTn>
                              </p:par>
                            </p:childTnLst>
                          </p:cTn>
                        </p:par>
                        <p:par>
                          <p:cTn id="38" fill="hold">
                            <p:stCondLst>
                              <p:cond delay="1100"/>
                            </p:stCondLst>
                            <p:childTnLst>
                              <p:par>
                                <p:cTn id="39" presetID="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100" fill="hold"/>
                                        <p:tgtEl>
                                          <p:spTgt spid="12"/>
                                        </p:tgtEl>
                                        <p:attrNameLst>
                                          <p:attrName>ppt_x</p:attrName>
                                        </p:attrNameLst>
                                      </p:cBhvr>
                                      <p:tavLst>
                                        <p:tav tm="0">
                                          <p:val>
                                            <p:strVal val="0-#ppt_w/2"/>
                                          </p:val>
                                        </p:tav>
                                        <p:tav tm="100000">
                                          <p:val>
                                            <p:strVal val="#ppt_x"/>
                                          </p:val>
                                        </p:tav>
                                      </p:tavLst>
                                    </p:anim>
                                    <p:anim calcmode="lin" valueType="num">
                                      <p:cBhvr additive="base">
                                        <p:cTn id="42" dur="100" fill="hold"/>
                                        <p:tgtEl>
                                          <p:spTgt spid="12"/>
                                        </p:tgtEl>
                                        <p:attrNameLst>
                                          <p:attrName>ppt_y</p:attrName>
                                        </p:attrNameLst>
                                      </p:cBhvr>
                                      <p:tavLst>
                                        <p:tav tm="0">
                                          <p:val>
                                            <p:strVal val="#ppt_y"/>
                                          </p:val>
                                        </p:tav>
                                        <p:tav tm="100000">
                                          <p:val>
                                            <p:strVal val="#ppt_y"/>
                                          </p:val>
                                        </p:tav>
                                      </p:tavLst>
                                    </p:anim>
                                  </p:childTnLst>
                                </p:cTn>
                              </p:par>
                            </p:childTnLst>
                          </p:cTn>
                        </p:par>
                        <p:par>
                          <p:cTn id="43" fill="hold">
                            <p:stCondLst>
                              <p:cond delay="1200"/>
                            </p:stCondLst>
                            <p:childTnLst>
                              <p:par>
                                <p:cTn id="44" presetID="2" presetClass="entr" presetSubtype="8"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100" fill="hold"/>
                                        <p:tgtEl>
                                          <p:spTgt spid="13"/>
                                        </p:tgtEl>
                                        <p:attrNameLst>
                                          <p:attrName>ppt_x</p:attrName>
                                        </p:attrNameLst>
                                      </p:cBhvr>
                                      <p:tavLst>
                                        <p:tav tm="0">
                                          <p:val>
                                            <p:strVal val="0-#ppt_w/2"/>
                                          </p:val>
                                        </p:tav>
                                        <p:tav tm="100000">
                                          <p:val>
                                            <p:strVal val="#ppt_x"/>
                                          </p:val>
                                        </p:tav>
                                      </p:tavLst>
                                    </p:anim>
                                    <p:anim calcmode="lin" valueType="num">
                                      <p:cBhvr additive="base">
                                        <p:cTn id="47" dur="100" fill="hold"/>
                                        <p:tgtEl>
                                          <p:spTgt spid="13"/>
                                        </p:tgtEl>
                                        <p:attrNameLst>
                                          <p:attrName>ppt_y</p:attrName>
                                        </p:attrNameLst>
                                      </p:cBhvr>
                                      <p:tavLst>
                                        <p:tav tm="0">
                                          <p:val>
                                            <p:strVal val="#ppt_y"/>
                                          </p:val>
                                        </p:tav>
                                        <p:tav tm="100000">
                                          <p:val>
                                            <p:strVal val="#ppt_y"/>
                                          </p:val>
                                        </p:tav>
                                      </p:tavLst>
                                    </p:anim>
                                  </p:childTnLst>
                                </p:cTn>
                              </p:par>
                            </p:childTnLst>
                          </p:cTn>
                        </p:par>
                        <p:par>
                          <p:cTn id="48" fill="hold">
                            <p:stCondLst>
                              <p:cond delay="1300"/>
                            </p:stCondLst>
                            <p:childTnLst>
                              <p:par>
                                <p:cTn id="49" presetID="2" presetClass="entr" presetSubtype="8"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100" fill="hold"/>
                                        <p:tgtEl>
                                          <p:spTgt spid="24"/>
                                        </p:tgtEl>
                                        <p:attrNameLst>
                                          <p:attrName>ppt_x</p:attrName>
                                        </p:attrNameLst>
                                      </p:cBhvr>
                                      <p:tavLst>
                                        <p:tav tm="0">
                                          <p:val>
                                            <p:strVal val="0-#ppt_w/2"/>
                                          </p:val>
                                        </p:tav>
                                        <p:tav tm="100000">
                                          <p:val>
                                            <p:strVal val="#ppt_x"/>
                                          </p:val>
                                        </p:tav>
                                      </p:tavLst>
                                    </p:anim>
                                    <p:anim calcmode="lin" valueType="num">
                                      <p:cBhvr additive="base">
                                        <p:cTn id="52" dur="100" fill="hold"/>
                                        <p:tgtEl>
                                          <p:spTgt spid="24"/>
                                        </p:tgtEl>
                                        <p:attrNameLst>
                                          <p:attrName>ppt_y</p:attrName>
                                        </p:attrNameLst>
                                      </p:cBhvr>
                                      <p:tavLst>
                                        <p:tav tm="0">
                                          <p:val>
                                            <p:strVal val="#ppt_y"/>
                                          </p:val>
                                        </p:tav>
                                        <p:tav tm="100000">
                                          <p:val>
                                            <p:strVal val="#ppt_y"/>
                                          </p:val>
                                        </p:tav>
                                      </p:tavLst>
                                    </p:anim>
                                  </p:childTnLst>
                                </p:cTn>
                              </p:par>
                            </p:childTnLst>
                          </p:cTn>
                        </p:par>
                        <p:par>
                          <p:cTn id="53" fill="hold">
                            <p:stCondLst>
                              <p:cond delay="1400"/>
                            </p:stCondLst>
                            <p:childTnLst>
                              <p:par>
                                <p:cTn id="54" presetID="2" presetClass="entr" presetSubtype="8"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additive="base">
                                        <p:cTn id="56" dur="200" fill="hold"/>
                                        <p:tgtEl>
                                          <p:spTgt spid="43"/>
                                        </p:tgtEl>
                                        <p:attrNameLst>
                                          <p:attrName>ppt_x</p:attrName>
                                        </p:attrNameLst>
                                      </p:cBhvr>
                                      <p:tavLst>
                                        <p:tav tm="0">
                                          <p:val>
                                            <p:strVal val="0-#ppt_w/2"/>
                                          </p:val>
                                        </p:tav>
                                        <p:tav tm="100000">
                                          <p:val>
                                            <p:strVal val="#ppt_x"/>
                                          </p:val>
                                        </p:tav>
                                      </p:tavLst>
                                    </p:anim>
                                    <p:anim calcmode="lin" valueType="num">
                                      <p:cBhvr additive="base">
                                        <p:cTn id="57" dur="200" fill="hold"/>
                                        <p:tgtEl>
                                          <p:spTgt spid="43"/>
                                        </p:tgtEl>
                                        <p:attrNameLst>
                                          <p:attrName>ppt_y</p:attrName>
                                        </p:attrNameLst>
                                      </p:cBhvr>
                                      <p:tavLst>
                                        <p:tav tm="0">
                                          <p:val>
                                            <p:strVal val="#ppt_y"/>
                                          </p:val>
                                        </p:tav>
                                        <p:tav tm="100000">
                                          <p:val>
                                            <p:strVal val="#ppt_y"/>
                                          </p:val>
                                        </p:tav>
                                      </p:tavLst>
                                    </p:anim>
                                  </p:childTnLst>
                                </p:cTn>
                              </p:par>
                            </p:childTnLst>
                          </p:cTn>
                        </p:par>
                        <p:par>
                          <p:cTn id="58" fill="hold">
                            <p:stCondLst>
                              <p:cond delay="1600"/>
                            </p:stCondLst>
                            <p:childTnLst>
                              <p:par>
                                <p:cTn id="59" presetID="2" presetClass="entr" presetSubtype="8" fill="hold" grpId="0" nodeType="after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200" fill="hold"/>
                                        <p:tgtEl>
                                          <p:spTgt spid="3"/>
                                        </p:tgtEl>
                                        <p:attrNameLst>
                                          <p:attrName>ppt_x</p:attrName>
                                        </p:attrNameLst>
                                      </p:cBhvr>
                                      <p:tavLst>
                                        <p:tav tm="0">
                                          <p:val>
                                            <p:strVal val="0-#ppt_w/2"/>
                                          </p:val>
                                        </p:tav>
                                        <p:tav tm="100000">
                                          <p:val>
                                            <p:strVal val="#ppt_x"/>
                                          </p:val>
                                        </p:tav>
                                      </p:tavLst>
                                    </p:anim>
                                    <p:anim calcmode="lin" valueType="num">
                                      <p:cBhvr additive="base">
                                        <p:cTn id="62" dur="200" fill="hold"/>
                                        <p:tgtEl>
                                          <p:spTgt spid="3"/>
                                        </p:tgtEl>
                                        <p:attrNameLst>
                                          <p:attrName>ppt_y</p:attrName>
                                        </p:attrNameLst>
                                      </p:cBhvr>
                                      <p:tavLst>
                                        <p:tav tm="0">
                                          <p:val>
                                            <p:strVal val="#ppt_y"/>
                                          </p:val>
                                        </p:tav>
                                        <p:tav tm="100000">
                                          <p:val>
                                            <p:strVal val="#ppt_y"/>
                                          </p:val>
                                        </p:tav>
                                      </p:tavLst>
                                    </p:anim>
                                  </p:childTnLst>
                                </p:cTn>
                              </p:par>
                            </p:childTnLst>
                          </p:cTn>
                        </p:par>
                        <p:par>
                          <p:cTn id="63" fill="hold">
                            <p:stCondLst>
                              <p:cond delay="1800"/>
                            </p:stCondLst>
                            <p:childTnLst>
                              <p:par>
                                <p:cTn id="64" presetID="22" presetClass="entr" presetSubtype="4" fill="hold" grpId="0" nodeType="after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down)">
                                      <p:cBhvr>
                                        <p:cTn id="66" dur="300"/>
                                        <p:tgtEl>
                                          <p:spTgt spid="26"/>
                                        </p:tgtEl>
                                      </p:cBhvr>
                                    </p:animEffect>
                                  </p:childTnLst>
                                </p:cTn>
                              </p:par>
                            </p:childTnLst>
                          </p:cTn>
                        </p:par>
                        <p:par>
                          <p:cTn id="67" fill="hold">
                            <p:stCondLst>
                              <p:cond delay="2100"/>
                            </p:stCondLst>
                            <p:childTnLst>
                              <p:par>
                                <p:cTn id="68" presetID="53" presetClass="entr" presetSubtype="16" fill="hold" grpId="0" nodeType="afterEffect">
                                  <p:stCondLst>
                                    <p:cond delay="0"/>
                                  </p:stCondLst>
                                  <p:childTnLst>
                                    <p:set>
                                      <p:cBhvr>
                                        <p:cTn id="69" dur="1" fill="hold">
                                          <p:stCondLst>
                                            <p:cond delay="0"/>
                                          </p:stCondLst>
                                        </p:cTn>
                                        <p:tgtEl>
                                          <p:spTgt spid="50"/>
                                        </p:tgtEl>
                                        <p:attrNameLst>
                                          <p:attrName>style.visibility</p:attrName>
                                        </p:attrNameLst>
                                      </p:cBhvr>
                                      <p:to>
                                        <p:strVal val="visible"/>
                                      </p:to>
                                    </p:set>
                                    <p:anim calcmode="lin" valueType="num">
                                      <p:cBhvr>
                                        <p:cTn id="70" dur="300" fill="hold"/>
                                        <p:tgtEl>
                                          <p:spTgt spid="50"/>
                                        </p:tgtEl>
                                        <p:attrNameLst>
                                          <p:attrName>ppt_w</p:attrName>
                                        </p:attrNameLst>
                                      </p:cBhvr>
                                      <p:tavLst>
                                        <p:tav tm="0">
                                          <p:val>
                                            <p:fltVal val="0"/>
                                          </p:val>
                                        </p:tav>
                                        <p:tav tm="100000">
                                          <p:val>
                                            <p:strVal val="#ppt_w"/>
                                          </p:val>
                                        </p:tav>
                                      </p:tavLst>
                                    </p:anim>
                                    <p:anim calcmode="lin" valueType="num">
                                      <p:cBhvr>
                                        <p:cTn id="71" dur="300" fill="hold"/>
                                        <p:tgtEl>
                                          <p:spTgt spid="50"/>
                                        </p:tgtEl>
                                        <p:attrNameLst>
                                          <p:attrName>ppt_h</p:attrName>
                                        </p:attrNameLst>
                                      </p:cBhvr>
                                      <p:tavLst>
                                        <p:tav tm="0">
                                          <p:val>
                                            <p:fltVal val="0"/>
                                          </p:val>
                                        </p:tav>
                                        <p:tav tm="100000">
                                          <p:val>
                                            <p:strVal val="#ppt_h"/>
                                          </p:val>
                                        </p:tav>
                                      </p:tavLst>
                                    </p:anim>
                                    <p:animEffect transition="in" filter="fade">
                                      <p:cBhvr>
                                        <p:cTn id="72" dur="300"/>
                                        <p:tgtEl>
                                          <p:spTgt spid="50"/>
                                        </p:tgtEl>
                                      </p:cBhvr>
                                    </p:animEffect>
                                  </p:childTnLst>
                                </p:cTn>
                              </p:par>
                            </p:childTnLst>
                          </p:cTn>
                        </p:par>
                        <p:par>
                          <p:cTn id="73" fill="hold">
                            <p:stCondLst>
                              <p:cond delay="2400"/>
                            </p:stCondLst>
                            <p:childTnLst>
                              <p:par>
                                <p:cTn id="74" presetID="22" presetClass="entr" presetSubtype="4"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down)">
                                      <p:cBhvr>
                                        <p:cTn id="76" dur="500"/>
                                        <p:tgtEl>
                                          <p:spTgt spid="27"/>
                                        </p:tgtEl>
                                      </p:cBhvr>
                                    </p:animEffect>
                                  </p:childTnLst>
                                </p:cTn>
                              </p:par>
                            </p:childTnLst>
                          </p:cTn>
                        </p:par>
                        <p:par>
                          <p:cTn id="77" fill="hold">
                            <p:stCondLst>
                              <p:cond delay="2900"/>
                            </p:stCondLst>
                            <p:childTnLst>
                              <p:par>
                                <p:cTn id="78" presetID="53" presetClass="entr" presetSubtype="16" fill="hold" grpId="0" nodeType="afterEffect">
                                  <p:stCondLst>
                                    <p:cond delay="0"/>
                                  </p:stCondLst>
                                  <p:childTnLst>
                                    <p:set>
                                      <p:cBhvr>
                                        <p:cTn id="79" dur="1" fill="hold">
                                          <p:stCondLst>
                                            <p:cond delay="0"/>
                                          </p:stCondLst>
                                        </p:cTn>
                                        <p:tgtEl>
                                          <p:spTgt spid="44"/>
                                        </p:tgtEl>
                                        <p:attrNameLst>
                                          <p:attrName>style.visibility</p:attrName>
                                        </p:attrNameLst>
                                      </p:cBhvr>
                                      <p:to>
                                        <p:strVal val="visible"/>
                                      </p:to>
                                    </p:set>
                                    <p:anim calcmode="lin" valueType="num">
                                      <p:cBhvr>
                                        <p:cTn id="80" dur="300" fill="hold"/>
                                        <p:tgtEl>
                                          <p:spTgt spid="44"/>
                                        </p:tgtEl>
                                        <p:attrNameLst>
                                          <p:attrName>ppt_w</p:attrName>
                                        </p:attrNameLst>
                                      </p:cBhvr>
                                      <p:tavLst>
                                        <p:tav tm="0">
                                          <p:val>
                                            <p:fltVal val="0"/>
                                          </p:val>
                                        </p:tav>
                                        <p:tav tm="100000">
                                          <p:val>
                                            <p:strVal val="#ppt_w"/>
                                          </p:val>
                                        </p:tav>
                                      </p:tavLst>
                                    </p:anim>
                                    <p:anim calcmode="lin" valueType="num">
                                      <p:cBhvr>
                                        <p:cTn id="81" dur="300" fill="hold"/>
                                        <p:tgtEl>
                                          <p:spTgt spid="44"/>
                                        </p:tgtEl>
                                        <p:attrNameLst>
                                          <p:attrName>ppt_h</p:attrName>
                                        </p:attrNameLst>
                                      </p:cBhvr>
                                      <p:tavLst>
                                        <p:tav tm="0">
                                          <p:val>
                                            <p:fltVal val="0"/>
                                          </p:val>
                                        </p:tav>
                                        <p:tav tm="100000">
                                          <p:val>
                                            <p:strVal val="#ppt_h"/>
                                          </p:val>
                                        </p:tav>
                                      </p:tavLst>
                                    </p:anim>
                                    <p:animEffect transition="in" filter="fade">
                                      <p:cBhvr>
                                        <p:cTn id="82" dur="300"/>
                                        <p:tgtEl>
                                          <p:spTgt spid="44"/>
                                        </p:tgtEl>
                                      </p:cBhvr>
                                    </p:animEffect>
                                  </p:childTnLst>
                                </p:cTn>
                              </p:par>
                            </p:childTnLst>
                          </p:cTn>
                        </p:par>
                        <p:par>
                          <p:cTn id="83" fill="hold">
                            <p:stCondLst>
                              <p:cond delay="3200"/>
                            </p:stCondLst>
                            <p:childTnLst>
                              <p:par>
                                <p:cTn id="84" presetID="2" presetClass="entr" presetSubtype="8" fill="hold" grpId="0" nodeType="afterEffect">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cBhvr additive="base">
                                        <p:cTn id="86" dur="200" fill="hold"/>
                                        <p:tgtEl>
                                          <p:spTgt spid="5"/>
                                        </p:tgtEl>
                                        <p:attrNameLst>
                                          <p:attrName>ppt_x</p:attrName>
                                        </p:attrNameLst>
                                      </p:cBhvr>
                                      <p:tavLst>
                                        <p:tav tm="0">
                                          <p:val>
                                            <p:strVal val="0-#ppt_w/2"/>
                                          </p:val>
                                        </p:tav>
                                        <p:tav tm="100000">
                                          <p:val>
                                            <p:strVal val="#ppt_x"/>
                                          </p:val>
                                        </p:tav>
                                      </p:tavLst>
                                    </p:anim>
                                    <p:anim calcmode="lin" valueType="num">
                                      <p:cBhvr additive="base">
                                        <p:cTn id="87" dur="2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3400"/>
                            </p:stCondLst>
                            <p:childTnLst>
                              <p:par>
                                <p:cTn id="89" presetID="22" presetClass="entr" presetSubtype="4" fill="hold" grpId="0"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wipe(down)">
                                      <p:cBhvr>
                                        <p:cTn id="91" dur="300"/>
                                        <p:tgtEl>
                                          <p:spTgt spid="28"/>
                                        </p:tgtEl>
                                      </p:cBhvr>
                                    </p:animEffect>
                                  </p:childTnLst>
                                </p:cTn>
                              </p:par>
                            </p:childTnLst>
                          </p:cTn>
                        </p:par>
                        <p:par>
                          <p:cTn id="92" fill="hold">
                            <p:stCondLst>
                              <p:cond delay="3700"/>
                            </p:stCondLst>
                            <p:childTnLst>
                              <p:par>
                                <p:cTn id="93" presetID="53" presetClass="entr" presetSubtype="16" fill="hold" grpId="0" nodeType="after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p:cTn id="95" dur="300" fill="hold"/>
                                        <p:tgtEl>
                                          <p:spTgt spid="41"/>
                                        </p:tgtEl>
                                        <p:attrNameLst>
                                          <p:attrName>ppt_w</p:attrName>
                                        </p:attrNameLst>
                                      </p:cBhvr>
                                      <p:tavLst>
                                        <p:tav tm="0">
                                          <p:val>
                                            <p:fltVal val="0"/>
                                          </p:val>
                                        </p:tav>
                                        <p:tav tm="100000">
                                          <p:val>
                                            <p:strVal val="#ppt_w"/>
                                          </p:val>
                                        </p:tav>
                                      </p:tavLst>
                                    </p:anim>
                                    <p:anim calcmode="lin" valueType="num">
                                      <p:cBhvr>
                                        <p:cTn id="96" dur="300" fill="hold"/>
                                        <p:tgtEl>
                                          <p:spTgt spid="41"/>
                                        </p:tgtEl>
                                        <p:attrNameLst>
                                          <p:attrName>ppt_h</p:attrName>
                                        </p:attrNameLst>
                                      </p:cBhvr>
                                      <p:tavLst>
                                        <p:tav tm="0">
                                          <p:val>
                                            <p:fltVal val="0"/>
                                          </p:val>
                                        </p:tav>
                                        <p:tav tm="100000">
                                          <p:val>
                                            <p:strVal val="#ppt_h"/>
                                          </p:val>
                                        </p:tav>
                                      </p:tavLst>
                                    </p:anim>
                                    <p:animEffect transition="in" filter="fade">
                                      <p:cBhvr>
                                        <p:cTn id="97" dur="300"/>
                                        <p:tgtEl>
                                          <p:spTgt spid="41"/>
                                        </p:tgtEl>
                                      </p:cBhvr>
                                    </p:animEffect>
                                  </p:childTnLst>
                                </p:cTn>
                              </p:par>
                            </p:childTnLst>
                          </p:cTn>
                        </p:par>
                        <p:par>
                          <p:cTn id="98" fill="hold">
                            <p:stCondLst>
                              <p:cond delay="4000"/>
                            </p:stCondLst>
                            <p:childTnLst>
                              <p:par>
                                <p:cTn id="99" presetID="22" presetClass="entr" presetSubtype="4" fill="hold" grpId="0" nodeType="after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wipe(down)">
                                      <p:cBhvr>
                                        <p:cTn id="101" dur="500"/>
                                        <p:tgtEl>
                                          <p:spTgt spid="29"/>
                                        </p:tgtEl>
                                      </p:cBhvr>
                                    </p:animEffect>
                                  </p:childTnLst>
                                </p:cTn>
                              </p:par>
                            </p:childTnLst>
                          </p:cTn>
                        </p:par>
                        <p:par>
                          <p:cTn id="102" fill="hold">
                            <p:stCondLst>
                              <p:cond delay="4500"/>
                            </p:stCondLst>
                            <p:childTnLst>
                              <p:par>
                                <p:cTn id="103" presetID="53" presetClass="entr" presetSubtype="16" fill="hold" grpId="0" nodeType="afterEffect">
                                  <p:stCondLst>
                                    <p:cond delay="0"/>
                                  </p:stCondLst>
                                  <p:childTnLst>
                                    <p:set>
                                      <p:cBhvr>
                                        <p:cTn id="104" dur="1" fill="hold">
                                          <p:stCondLst>
                                            <p:cond delay="0"/>
                                          </p:stCondLst>
                                        </p:cTn>
                                        <p:tgtEl>
                                          <p:spTgt spid="45"/>
                                        </p:tgtEl>
                                        <p:attrNameLst>
                                          <p:attrName>style.visibility</p:attrName>
                                        </p:attrNameLst>
                                      </p:cBhvr>
                                      <p:to>
                                        <p:strVal val="visible"/>
                                      </p:to>
                                    </p:set>
                                    <p:anim calcmode="lin" valueType="num">
                                      <p:cBhvr>
                                        <p:cTn id="105" dur="300" fill="hold"/>
                                        <p:tgtEl>
                                          <p:spTgt spid="45"/>
                                        </p:tgtEl>
                                        <p:attrNameLst>
                                          <p:attrName>ppt_w</p:attrName>
                                        </p:attrNameLst>
                                      </p:cBhvr>
                                      <p:tavLst>
                                        <p:tav tm="0">
                                          <p:val>
                                            <p:fltVal val="0"/>
                                          </p:val>
                                        </p:tav>
                                        <p:tav tm="100000">
                                          <p:val>
                                            <p:strVal val="#ppt_w"/>
                                          </p:val>
                                        </p:tav>
                                      </p:tavLst>
                                    </p:anim>
                                    <p:anim calcmode="lin" valueType="num">
                                      <p:cBhvr>
                                        <p:cTn id="106" dur="300" fill="hold"/>
                                        <p:tgtEl>
                                          <p:spTgt spid="45"/>
                                        </p:tgtEl>
                                        <p:attrNameLst>
                                          <p:attrName>ppt_h</p:attrName>
                                        </p:attrNameLst>
                                      </p:cBhvr>
                                      <p:tavLst>
                                        <p:tav tm="0">
                                          <p:val>
                                            <p:fltVal val="0"/>
                                          </p:val>
                                        </p:tav>
                                        <p:tav tm="100000">
                                          <p:val>
                                            <p:strVal val="#ppt_h"/>
                                          </p:val>
                                        </p:tav>
                                      </p:tavLst>
                                    </p:anim>
                                    <p:animEffect transition="in" filter="fade">
                                      <p:cBhvr>
                                        <p:cTn id="107" dur="300"/>
                                        <p:tgtEl>
                                          <p:spTgt spid="45"/>
                                        </p:tgtEl>
                                      </p:cBhvr>
                                    </p:animEffect>
                                  </p:childTnLst>
                                </p:cTn>
                              </p:par>
                            </p:childTnLst>
                          </p:cTn>
                        </p:par>
                        <p:par>
                          <p:cTn id="108" fill="hold">
                            <p:stCondLst>
                              <p:cond delay="4800"/>
                            </p:stCondLst>
                            <p:childTnLst>
                              <p:par>
                                <p:cTn id="109" presetID="2" presetClass="entr" presetSubtype="8" fill="hold" grpId="0" nodeType="afterEffect">
                                  <p:stCondLst>
                                    <p:cond delay="0"/>
                                  </p:stCondLst>
                                  <p:childTnLst>
                                    <p:set>
                                      <p:cBhvr>
                                        <p:cTn id="110" dur="1" fill="hold">
                                          <p:stCondLst>
                                            <p:cond delay="0"/>
                                          </p:stCondLst>
                                        </p:cTn>
                                        <p:tgtEl>
                                          <p:spTgt spid="6"/>
                                        </p:tgtEl>
                                        <p:attrNameLst>
                                          <p:attrName>style.visibility</p:attrName>
                                        </p:attrNameLst>
                                      </p:cBhvr>
                                      <p:to>
                                        <p:strVal val="visible"/>
                                      </p:to>
                                    </p:set>
                                    <p:anim calcmode="lin" valueType="num">
                                      <p:cBhvr additive="base">
                                        <p:cTn id="111" dur="200" fill="hold"/>
                                        <p:tgtEl>
                                          <p:spTgt spid="6"/>
                                        </p:tgtEl>
                                        <p:attrNameLst>
                                          <p:attrName>ppt_x</p:attrName>
                                        </p:attrNameLst>
                                      </p:cBhvr>
                                      <p:tavLst>
                                        <p:tav tm="0">
                                          <p:val>
                                            <p:strVal val="0-#ppt_w/2"/>
                                          </p:val>
                                        </p:tav>
                                        <p:tav tm="100000">
                                          <p:val>
                                            <p:strVal val="#ppt_x"/>
                                          </p:val>
                                        </p:tav>
                                      </p:tavLst>
                                    </p:anim>
                                    <p:anim calcmode="lin" valueType="num">
                                      <p:cBhvr additive="base">
                                        <p:cTn id="112" dur="200" fill="hold"/>
                                        <p:tgtEl>
                                          <p:spTgt spid="6"/>
                                        </p:tgtEl>
                                        <p:attrNameLst>
                                          <p:attrName>ppt_y</p:attrName>
                                        </p:attrNameLst>
                                      </p:cBhvr>
                                      <p:tavLst>
                                        <p:tav tm="0">
                                          <p:val>
                                            <p:strVal val="#ppt_y"/>
                                          </p:val>
                                        </p:tav>
                                        <p:tav tm="100000">
                                          <p:val>
                                            <p:strVal val="#ppt_y"/>
                                          </p:val>
                                        </p:tav>
                                      </p:tavLst>
                                    </p:anim>
                                  </p:childTnLst>
                                </p:cTn>
                              </p:par>
                            </p:childTnLst>
                          </p:cTn>
                        </p:par>
                        <p:par>
                          <p:cTn id="113" fill="hold">
                            <p:stCondLst>
                              <p:cond delay="5000"/>
                            </p:stCondLst>
                            <p:childTnLst>
                              <p:par>
                                <p:cTn id="114" presetID="22" presetClass="entr" presetSubtype="4" fill="hold" grpId="0" nodeType="afterEffect">
                                  <p:stCondLst>
                                    <p:cond delay="0"/>
                                  </p:stCondLst>
                                  <p:childTnLst>
                                    <p:set>
                                      <p:cBhvr>
                                        <p:cTn id="115" dur="1" fill="hold">
                                          <p:stCondLst>
                                            <p:cond delay="0"/>
                                          </p:stCondLst>
                                        </p:cTn>
                                        <p:tgtEl>
                                          <p:spTgt spid="30"/>
                                        </p:tgtEl>
                                        <p:attrNameLst>
                                          <p:attrName>style.visibility</p:attrName>
                                        </p:attrNameLst>
                                      </p:cBhvr>
                                      <p:to>
                                        <p:strVal val="visible"/>
                                      </p:to>
                                    </p:set>
                                    <p:animEffect transition="in" filter="wipe(down)">
                                      <p:cBhvr>
                                        <p:cTn id="116" dur="300"/>
                                        <p:tgtEl>
                                          <p:spTgt spid="30"/>
                                        </p:tgtEl>
                                      </p:cBhvr>
                                    </p:animEffect>
                                  </p:childTnLst>
                                </p:cTn>
                              </p:par>
                            </p:childTnLst>
                          </p:cTn>
                        </p:par>
                        <p:par>
                          <p:cTn id="117" fill="hold">
                            <p:stCondLst>
                              <p:cond delay="5300"/>
                            </p:stCondLst>
                            <p:childTnLst>
                              <p:par>
                                <p:cTn id="118" presetID="53" presetClass="entr" presetSubtype="16" fill="hold" grpId="0" nodeType="afterEffect">
                                  <p:stCondLst>
                                    <p:cond delay="0"/>
                                  </p:stCondLst>
                                  <p:childTnLst>
                                    <p:set>
                                      <p:cBhvr>
                                        <p:cTn id="119" dur="1" fill="hold">
                                          <p:stCondLst>
                                            <p:cond delay="0"/>
                                          </p:stCondLst>
                                        </p:cTn>
                                        <p:tgtEl>
                                          <p:spTgt spid="40"/>
                                        </p:tgtEl>
                                        <p:attrNameLst>
                                          <p:attrName>style.visibility</p:attrName>
                                        </p:attrNameLst>
                                      </p:cBhvr>
                                      <p:to>
                                        <p:strVal val="visible"/>
                                      </p:to>
                                    </p:set>
                                    <p:anim calcmode="lin" valueType="num">
                                      <p:cBhvr>
                                        <p:cTn id="120" dur="300" fill="hold"/>
                                        <p:tgtEl>
                                          <p:spTgt spid="40"/>
                                        </p:tgtEl>
                                        <p:attrNameLst>
                                          <p:attrName>ppt_w</p:attrName>
                                        </p:attrNameLst>
                                      </p:cBhvr>
                                      <p:tavLst>
                                        <p:tav tm="0">
                                          <p:val>
                                            <p:fltVal val="0"/>
                                          </p:val>
                                        </p:tav>
                                        <p:tav tm="100000">
                                          <p:val>
                                            <p:strVal val="#ppt_w"/>
                                          </p:val>
                                        </p:tav>
                                      </p:tavLst>
                                    </p:anim>
                                    <p:anim calcmode="lin" valueType="num">
                                      <p:cBhvr>
                                        <p:cTn id="121" dur="300" fill="hold"/>
                                        <p:tgtEl>
                                          <p:spTgt spid="40"/>
                                        </p:tgtEl>
                                        <p:attrNameLst>
                                          <p:attrName>ppt_h</p:attrName>
                                        </p:attrNameLst>
                                      </p:cBhvr>
                                      <p:tavLst>
                                        <p:tav tm="0">
                                          <p:val>
                                            <p:fltVal val="0"/>
                                          </p:val>
                                        </p:tav>
                                        <p:tav tm="100000">
                                          <p:val>
                                            <p:strVal val="#ppt_h"/>
                                          </p:val>
                                        </p:tav>
                                      </p:tavLst>
                                    </p:anim>
                                    <p:animEffect transition="in" filter="fade">
                                      <p:cBhvr>
                                        <p:cTn id="122" dur="300"/>
                                        <p:tgtEl>
                                          <p:spTgt spid="40"/>
                                        </p:tgtEl>
                                      </p:cBhvr>
                                    </p:animEffect>
                                  </p:childTnLst>
                                </p:cTn>
                              </p:par>
                            </p:childTnLst>
                          </p:cTn>
                        </p:par>
                        <p:par>
                          <p:cTn id="123" fill="hold">
                            <p:stCondLst>
                              <p:cond delay="5600"/>
                            </p:stCondLst>
                            <p:childTnLst>
                              <p:par>
                                <p:cTn id="124" presetID="22" presetClass="entr" presetSubtype="4" fill="hold" grpId="0" nodeType="afterEffect">
                                  <p:stCondLst>
                                    <p:cond delay="0"/>
                                  </p:stCondLst>
                                  <p:childTnLst>
                                    <p:set>
                                      <p:cBhvr>
                                        <p:cTn id="125" dur="1" fill="hold">
                                          <p:stCondLst>
                                            <p:cond delay="0"/>
                                          </p:stCondLst>
                                        </p:cTn>
                                        <p:tgtEl>
                                          <p:spTgt spid="31"/>
                                        </p:tgtEl>
                                        <p:attrNameLst>
                                          <p:attrName>style.visibility</p:attrName>
                                        </p:attrNameLst>
                                      </p:cBhvr>
                                      <p:to>
                                        <p:strVal val="visible"/>
                                      </p:to>
                                    </p:set>
                                    <p:animEffect transition="in" filter="wipe(down)">
                                      <p:cBhvr>
                                        <p:cTn id="126" dur="500"/>
                                        <p:tgtEl>
                                          <p:spTgt spid="31"/>
                                        </p:tgtEl>
                                      </p:cBhvr>
                                    </p:animEffect>
                                  </p:childTnLst>
                                </p:cTn>
                              </p:par>
                            </p:childTnLst>
                          </p:cTn>
                        </p:par>
                        <p:par>
                          <p:cTn id="127" fill="hold">
                            <p:stCondLst>
                              <p:cond delay="6100"/>
                            </p:stCondLst>
                            <p:childTnLst>
                              <p:par>
                                <p:cTn id="128" presetID="53" presetClass="entr" presetSubtype="16" fill="hold" grpId="0" nodeType="afterEffect">
                                  <p:stCondLst>
                                    <p:cond delay="0"/>
                                  </p:stCondLst>
                                  <p:childTnLst>
                                    <p:set>
                                      <p:cBhvr>
                                        <p:cTn id="129" dur="1" fill="hold">
                                          <p:stCondLst>
                                            <p:cond delay="0"/>
                                          </p:stCondLst>
                                        </p:cTn>
                                        <p:tgtEl>
                                          <p:spTgt spid="46"/>
                                        </p:tgtEl>
                                        <p:attrNameLst>
                                          <p:attrName>style.visibility</p:attrName>
                                        </p:attrNameLst>
                                      </p:cBhvr>
                                      <p:to>
                                        <p:strVal val="visible"/>
                                      </p:to>
                                    </p:set>
                                    <p:anim calcmode="lin" valueType="num">
                                      <p:cBhvr>
                                        <p:cTn id="130" dur="300" fill="hold"/>
                                        <p:tgtEl>
                                          <p:spTgt spid="46"/>
                                        </p:tgtEl>
                                        <p:attrNameLst>
                                          <p:attrName>ppt_w</p:attrName>
                                        </p:attrNameLst>
                                      </p:cBhvr>
                                      <p:tavLst>
                                        <p:tav tm="0">
                                          <p:val>
                                            <p:fltVal val="0"/>
                                          </p:val>
                                        </p:tav>
                                        <p:tav tm="100000">
                                          <p:val>
                                            <p:strVal val="#ppt_w"/>
                                          </p:val>
                                        </p:tav>
                                      </p:tavLst>
                                    </p:anim>
                                    <p:anim calcmode="lin" valueType="num">
                                      <p:cBhvr>
                                        <p:cTn id="131" dur="300" fill="hold"/>
                                        <p:tgtEl>
                                          <p:spTgt spid="46"/>
                                        </p:tgtEl>
                                        <p:attrNameLst>
                                          <p:attrName>ppt_h</p:attrName>
                                        </p:attrNameLst>
                                      </p:cBhvr>
                                      <p:tavLst>
                                        <p:tav tm="0">
                                          <p:val>
                                            <p:fltVal val="0"/>
                                          </p:val>
                                        </p:tav>
                                        <p:tav tm="100000">
                                          <p:val>
                                            <p:strVal val="#ppt_h"/>
                                          </p:val>
                                        </p:tav>
                                      </p:tavLst>
                                    </p:anim>
                                    <p:animEffect transition="in" filter="fade">
                                      <p:cBhvr>
                                        <p:cTn id="132" dur="300"/>
                                        <p:tgtEl>
                                          <p:spTgt spid="46"/>
                                        </p:tgtEl>
                                      </p:cBhvr>
                                    </p:animEffect>
                                  </p:childTnLst>
                                </p:cTn>
                              </p:par>
                            </p:childTnLst>
                          </p:cTn>
                        </p:par>
                        <p:par>
                          <p:cTn id="133" fill="hold">
                            <p:stCondLst>
                              <p:cond delay="6400"/>
                            </p:stCondLst>
                            <p:childTnLst>
                              <p:par>
                                <p:cTn id="134" presetID="2" presetClass="entr" presetSubtype="8" fill="hold" grpId="0" nodeType="afterEffect">
                                  <p:stCondLst>
                                    <p:cond delay="0"/>
                                  </p:stCondLst>
                                  <p:childTnLst>
                                    <p:set>
                                      <p:cBhvr>
                                        <p:cTn id="135" dur="1" fill="hold">
                                          <p:stCondLst>
                                            <p:cond delay="0"/>
                                          </p:stCondLst>
                                        </p:cTn>
                                        <p:tgtEl>
                                          <p:spTgt spid="7"/>
                                        </p:tgtEl>
                                        <p:attrNameLst>
                                          <p:attrName>style.visibility</p:attrName>
                                        </p:attrNameLst>
                                      </p:cBhvr>
                                      <p:to>
                                        <p:strVal val="visible"/>
                                      </p:to>
                                    </p:set>
                                    <p:anim calcmode="lin" valueType="num">
                                      <p:cBhvr additive="base">
                                        <p:cTn id="136" dur="200" fill="hold"/>
                                        <p:tgtEl>
                                          <p:spTgt spid="7"/>
                                        </p:tgtEl>
                                        <p:attrNameLst>
                                          <p:attrName>ppt_x</p:attrName>
                                        </p:attrNameLst>
                                      </p:cBhvr>
                                      <p:tavLst>
                                        <p:tav tm="0">
                                          <p:val>
                                            <p:strVal val="0-#ppt_w/2"/>
                                          </p:val>
                                        </p:tav>
                                        <p:tav tm="100000">
                                          <p:val>
                                            <p:strVal val="#ppt_x"/>
                                          </p:val>
                                        </p:tav>
                                      </p:tavLst>
                                    </p:anim>
                                    <p:anim calcmode="lin" valueType="num">
                                      <p:cBhvr additive="base">
                                        <p:cTn id="137" dur="200" fill="hold"/>
                                        <p:tgtEl>
                                          <p:spTgt spid="7"/>
                                        </p:tgtEl>
                                        <p:attrNameLst>
                                          <p:attrName>ppt_y</p:attrName>
                                        </p:attrNameLst>
                                      </p:cBhvr>
                                      <p:tavLst>
                                        <p:tav tm="0">
                                          <p:val>
                                            <p:strVal val="#ppt_y"/>
                                          </p:val>
                                        </p:tav>
                                        <p:tav tm="100000">
                                          <p:val>
                                            <p:strVal val="#ppt_y"/>
                                          </p:val>
                                        </p:tav>
                                      </p:tavLst>
                                    </p:anim>
                                  </p:childTnLst>
                                </p:cTn>
                              </p:par>
                            </p:childTnLst>
                          </p:cTn>
                        </p:par>
                        <p:par>
                          <p:cTn id="138" fill="hold">
                            <p:stCondLst>
                              <p:cond delay="6600"/>
                            </p:stCondLst>
                            <p:childTnLst>
                              <p:par>
                                <p:cTn id="139" presetID="22" presetClass="entr" presetSubtype="4" fill="hold" grpId="0" nodeType="afterEffect">
                                  <p:stCondLst>
                                    <p:cond delay="0"/>
                                  </p:stCondLst>
                                  <p:childTnLst>
                                    <p:set>
                                      <p:cBhvr>
                                        <p:cTn id="140" dur="1" fill="hold">
                                          <p:stCondLst>
                                            <p:cond delay="0"/>
                                          </p:stCondLst>
                                        </p:cTn>
                                        <p:tgtEl>
                                          <p:spTgt spid="32"/>
                                        </p:tgtEl>
                                        <p:attrNameLst>
                                          <p:attrName>style.visibility</p:attrName>
                                        </p:attrNameLst>
                                      </p:cBhvr>
                                      <p:to>
                                        <p:strVal val="visible"/>
                                      </p:to>
                                    </p:set>
                                    <p:animEffect transition="in" filter="wipe(down)">
                                      <p:cBhvr>
                                        <p:cTn id="141" dur="300"/>
                                        <p:tgtEl>
                                          <p:spTgt spid="32"/>
                                        </p:tgtEl>
                                      </p:cBhvr>
                                    </p:animEffect>
                                  </p:childTnLst>
                                </p:cTn>
                              </p:par>
                            </p:childTnLst>
                          </p:cTn>
                        </p:par>
                        <p:par>
                          <p:cTn id="142" fill="hold">
                            <p:stCondLst>
                              <p:cond delay="6900"/>
                            </p:stCondLst>
                            <p:childTnLst>
                              <p:par>
                                <p:cTn id="143" presetID="53" presetClass="entr" presetSubtype="16" fill="hold" grpId="0" nodeType="afterEffect">
                                  <p:stCondLst>
                                    <p:cond delay="0"/>
                                  </p:stCondLst>
                                  <p:childTnLst>
                                    <p:set>
                                      <p:cBhvr>
                                        <p:cTn id="144" dur="1" fill="hold">
                                          <p:stCondLst>
                                            <p:cond delay="0"/>
                                          </p:stCondLst>
                                        </p:cTn>
                                        <p:tgtEl>
                                          <p:spTgt spid="42"/>
                                        </p:tgtEl>
                                        <p:attrNameLst>
                                          <p:attrName>style.visibility</p:attrName>
                                        </p:attrNameLst>
                                      </p:cBhvr>
                                      <p:to>
                                        <p:strVal val="visible"/>
                                      </p:to>
                                    </p:set>
                                    <p:anim calcmode="lin" valueType="num">
                                      <p:cBhvr>
                                        <p:cTn id="145" dur="300" fill="hold"/>
                                        <p:tgtEl>
                                          <p:spTgt spid="42"/>
                                        </p:tgtEl>
                                        <p:attrNameLst>
                                          <p:attrName>ppt_w</p:attrName>
                                        </p:attrNameLst>
                                      </p:cBhvr>
                                      <p:tavLst>
                                        <p:tav tm="0">
                                          <p:val>
                                            <p:fltVal val="0"/>
                                          </p:val>
                                        </p:tav>
                                        <p:tav tm="100000">
                                          <p:val>
                                            <p:strVal val="#ppt_w"/>
                                          </p:val>
                                        </p:tav>
                                      </p:tavLst>
                                    </p:anim>
                                    <p:anim calcmode="lin" valueType="num">
                                      <p:cBhvr>
                                        <p:cTn id="146" dur="300" fill="hold"/>
                                        <p:tgtEl>
                                          <p:spTgt spid="42"/>
                                        </p:tgtEl>
                                        <p:attrNameLst>
                                          <p:attrName>ppt_h</p:attrName>
                                        </p:attrNameLst>
                                      </p:cBhvr>
                                      <p:tavLst>
                                        <p:tav tm="0">
                                          <p:val>
                                            <p:fltVal val="0"/>
                                          </p:val>
                                        </p:tav>
                                        <p:tav tm="100000">
                                          <p:val>
                                            <p:strVal val="#ppt_h"/>
                                          </p:val>
                                        </p:tav>
                                      </p:tavLst>
                                    </p:anim>
                                    <p:animEffect transition="in" filter="fade">
                                      <p:cBhvr>
                                        <p:cTn id="147" dur="300"/>
                                        <p:tgtEl>
                                          <p:spTgt spid="42"/>
                                        </p:tgtEl>
                                      </p:cBhvr>
                                    </p:animEffect>
                                  </p:childTnLst>
                                </p:cTn>
                              </p:par>
                            </p:childTnLst>
                          </p:cTn>
                        </p:par>
                        <p:par>
                          <p:cTn id="148" fill="hold">
                            <p:stCondLst>
                              <p:cond delay="7200"/>
                            </p:stCondLst>
                            <p:childTnLst>
                              <p:par>
                                <p:cTn id="149" presetID="22" presetClass="entr" presetSubtype="4" fill="hold" grpId="0" nodeType="after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wipe(down)">
                                      <p:cBhvr>
                                        <p:cTn id="151" dur="500"/>
                                        <p:tgtEl>
                                          <p:spTgt spid="33"/>
                                        </p:tgtEl>
                                      </p:cBhvr>
                                    </p:animEffect>
                                  </p:childTnLst>
                                </p:cTn>
                              </p:par>
                            </p:childTnLst>
                          </p:cTn>
                        </p:par>
                        <p:par>
                          <p:cTn id="152" fill="hold">
                            <p:stCondLst>
                              <p:cond delay="7700"/>
                            </p:stCondLst>
                            <p:childTnLst>
                              <p:par>
                                <p:cTn id="153" presetID="53" presetClass="entr" presetSubtype="16" fill="hold" grpId="0" nodeType="afterEffect">
                                  <p:stCondLst>
                                    <p:cond delay="0"/>
                                  </p:stCondLst>
                                  <p:childTnLst>
                                    <p:set>
                                      <p:cBhvr>
                                        <p:cTn id="154" dur="1" fill="hold">
                                          <p:stCondLst>
                                            <p:cond delay="0"/>
                                          </p:stCondLst>
                                        </p:cTn>
                                        <p:tgtEl>
                                          <p:spTgt spid="47"/>
                                        </p:tgtEl>
                                        <p:attrNameLst>
                                          <p:attrName>style.visibility</p:attrName>
                                        </p:attrNameLst>
                                      </p:cBhvr>
                                      <p:to>
                                        <p:strVal val="visible"/>
                                      </p:to>
                                    </p:set>
                                    <p:anim calcmode="lin" valueType="num">
                                      <p:cBhvr>
                                        <p:cTn id="155" dur="300" fill="hold"/>
                                        <p:tgtEl>
                                          <p:spTgt spid="47"/>
                                        </p:tgtEl>
                                        <p:attrNameLst>
                                          <p:attrName>ppt_w</p:attrName>
                                        </p:attrNameLst>
                                      </p:cBhvr>
                                      <p:tavLst>
                                        <p:tav tm="0">
                                          <p:val>
                                            <p:fltVal val="0"/>
                                          </p:val>
                                        </p:tav>
                                        <p:tav tm="100000">
                                          <p:val>
                                            <p:strVal val="#ppt_w"/>
                                          </p:val>
                                        </p:tav>
                                      </p:tavLst>
                                    </p:anim>
                                    <p:anim calcmode="lin" valueType="num">
                                      <p:cBhvr>
                                        <p:cTn id="156" dur="300" fill="hold"/>
                                        <p:tgtEl>
                                          <p:spTgt spid="47"/>
                                        </p:tgtEl>
                                        <p:attrNameLst>
                                          <p:attrName>ppt_h</p:attrName>
                                        </p:attrNameLst>
                                      </p:cBhvr>
                                      <p:tavLst>
                                        <p:tav tm="0">
                                          <p:val>
                                            <p:fltVal val="0"/>
                                          </p:val>
                                        </p:tav>
                                        <p:tav tm="100000">
                                          <p:val>
                                            <p:strVal val="#ppt_h"/>
                                          </p:val>
                                        </p:tav>
                                      </p:tavLst>
                                    </p:anim>
                                    <p:animEffect transition="in" filter="fade">
                                      <p:cBhvr>
                                        <p:cTn id="157" dur="300"/>
                                        <p:tgtEl>
                                          <p:spTgt spid="47"/>
                                        </p:tgtEl>
                                      </p:cBhvr>
                                    </p:animEffect>
                                  </p:childTnLst>
                                </p:cTn>
                              </p:par>
                            </p:childTnLst>
                          </p:cTn>
                        </p:par>
                        <p:par>
                          <p:cTn id="158" fill="hold">
                            <p:stCondLst>
                              <p:cond delay="8000"/>
                            </p:stCondLst>
                            <p:childTnLst>
                              <p:par>
                                <p:cTn id="159" presetID="2" presetClass="entr" presetSubtype="2" fill="hold" grpId="0" nodeType="afterEffect">
                                  <p:stCondLst>
                                    <p:cond delay="0"/>
                                  </p:stCondLst>
                                  <p:childTnLst>
                                    <p:set>
                                      <p:cBhvr>
                                        <p:cTn id="160" dur="1" fill="hold">
                                          <p:stCondLst>
                                            <p:cond delay="0"/>
                                          </p:stCondLst>
                                        </p:cTn>
                                        <p:tgtEl>
                                          <p:spTgt spid="35"/>
                                        </p:tgtEl>
                                        <p:attrNameLst>
                                          <p:attrName>style.visibility</p:attrName>
                                        </p:attrNameLst>
                                      </p:cBhvr>
                                      <p:to>
                                        <p:strVal val="visible"/>
                                      </p:to>
                                    </p:set>
                                    <p:anim calcmode="lin" valueType="num">
                                      <p:cBhvr additive="base">
                                        <p:cTn id="161" dur="300" fill="hold"/>
                                        <p:tgtEl>
                                          <p:spTgt spid="35"/>
                                        </p:tgtEl>
                                        <p:attrNameLst>
                                          <p:attrName>ppt_x</p:attrName>
                                        </p:attrNameLst>
                                      </p:cBhvr>
                                      <p:tavLst>
                                        <p:tav tm="0">
                                          <p:val>
                                            <p:strVal val="1+#ppt_w/2"/>
                                          </p:val>
                                        </p:tav>
                                        <p:tav tm="100000">
                                          <p:val>
                                            <p:strVal val="#ppt_x"/>
                                          </p:val>
                                        </p:tav>
                                      </p:tavLst>
                                    </p:anim>
                                    <p:anim calcmode="lin" valueType="num">
                                      <p:cBhvr additive="base">
                                        <p:cTn id="162" dur="300" fill="hold"/>
                                        <p:tgtEl>
                                          <p:spTgt spid="35"/>
                                        </p:tgtEl>
                                        <p:attrNameLst>
                                          <p:attrName>ppt_y</p:attrName>
                                        </p:attrNameLst>
                                      </p:cBhvr>
                                      <p:tavLst>
                                        <p:tav tm="0">
                                          <p:val>
                                            <p:strVal val="#ppt_y"/>
                                          </p:val>
                                        </p:tav>
                                        <p:tav tm="100000">
                                          <p:val>
                                            <p:strVal val="#ppt_y"/>
                                          </p:val>
                                        </p:tav>
                                      </p:tavLst>
                                    </p:anim>
                                  </p:childTnLst>
                                </p:cTn>
                              </p:par>
                            </p:childTnLst>
                          </p:cTn>
                        </p:par>
                        <p:par>
                          <p:cTn id="163" fill="hold">
                            <p:stCondLst>
                              <p:cond delay="8300"/>
                            </p:stCondLst>
                            <p:childTnLst>
                              <p:par>
                                <p:cTn id="164" presetID="2" presetClass="entr" presetSubtype="2" fill="hold" grpId="0" nodeType="afterEffect">
                                  <p:stCondLst>
                                    <p:cond delay="0"/>
                                  </p:stCondLst>
                                  <p:childTnLst>
                                    <p:set>
                                      <p:cBhvr>
                                        <p:cTn id="165" dur="1" fill="hold">
                                          <p:stCondLst>
                                            <p:cond delay="0"/>
                                          </p:stCondLst>
                                        </p:cTn>
                                        <p:tgtEl>
                                          <p:spTgt spid="34"/>
                                        </p:tgtEl>
                                        <p:attrNameLst>
                                          <p:attrName>style.visibility</p:attrName>
                                        </p:attrNameLst>
                                      </p:cBhvr>
                                      <p:to>
                                        <p:strVal val="visible"/>
                                      </p:to>
                                    </p:set>
                                    <p:anim calcmode="lin" valueType="num">
                                      <p:cBhvr additive="base">
                                        <p:cTn id="166" dur="300" fill="hold"/>
                                        <p:tgtEl>
                                          <p:spTgt spid="34"/>
                                        </p:tgtEl>
                                        <p:attrNameLst>
                                          <p:attrName>ppt_x</p:attrName>
                                        </p:attrNameLst>
                                      </p:cBhvr>
                                      <p:tavLst>
                                        <p:tav tm="0">
                                          <p:val>
                                            <p:strVal val="1+#ppt_w/2"/>
                                          </p:val>
                                        </p:tav>
                                        <p:tav tm="100000">
                                          <p:val>
                                            <p:strVal val="#ppt_x"/>
                                          </p:val>
                                        </p:tav>
                                      </p:tavLst>
                                    </p:anim>
                                    <p:anim calcmode="lin" valueType="num">
                                      <p:cBhvr additive="base">
                                        <p:cTn id="167" dur="300" fill="hold"/>
                                        <p:tgtEl>
                                          <p:spTgt spid="34"/>
                                        </p:tgtEl>
                                        <p:attrNameLst>
                                          <p:attrName>ppt_y</p:attrName>
                                        </p:attrNameLst>
                                      </p:cBhvr>
                                      <p:tavLst>
                                        <p:tav tm="0">
                                          <p:val>
                                            <p:strVal val="#ppt_y"/>
                                          </p:val>
                                        </p:tav>
                                        <p:tav tm="100000">
                                          <p:val>
                                            <p:strVal val="#ppt_y"/>
                                          </p:val>
                                        </p:tav>
                                      </p:tavLst>
                                    </p:anim>
                                  </p:childTnLst>
                                </p:cTn>
                              </p:par>
                            </p:childTnLst>
                          </p:cTn>
                        </p:par>
                        <p:par>
                          <p:cTn id="168" fill="hold">
                            <p:stCondLst>
                              <p:cond delay="8600"/>
                            </p:stCondLst>
                            <p:childTnLst>
                              <p:par>
                                <p:cTn id="169" presetID="22" presetClass="entr" presetSubtype="8" fill="hold" grpId="0" nodeType="afterEffect">
                                  <p:stCondLst>
                                    <p:cond delay="0"/>
                                  </p:stCondLst>
                                  <p:childTnLst>
                                    <p:set>
                                      <p:cBhvr>
                                        <p:cTn id="170" dur="1" fill="hold">
                                          <p:stCondLst>
                                            <p:cond delay="0"/>
                                          </p:stCondLst>
                                        </p:cTn>
                                        <p:tgtEl>
                                          <p:spTgt spid="37"/>
                                        </p:tgtEl>
                                        <p:attrNameLst>
                                          <p:attrName>style.visibility</p:attrName>
                                        </p:attrNameLst>
                                      </p:cBhvr>
                                      <p:to>
                                        <p:strVal val="visible"/>
                                      </p:to>
                                    </p:set>
                                    <p:animEffect transition="in" filter="wipe(left)">
                                      <p:cBhvr>
                                        <p:cTn id="171" dur="500"/>
                                        <p:tgtEl>
                                          <p:spTgt spid="37"/>
                                        </p:tgtEl>
                                      </p:cBhvr>
                                    </p:animEffect>
                                  </p:childTnLst>
                                </p:cTn>
                              </p:par>
                            </p:childTnLst>
                          </p:cTn>
                        </p:par>
                        <p:par>
                          <p:cTn id="172" fill="hold">
                            <p:stCondLst>
                              <p:cond delay="9100"/>
                            </p:stCondLst>
                            <p:childTnLst>
                              <p:par>
                                <p:cTn id="173" presetID="22" presetClass="entr" presetSubtype="8" fill="hold" grpId="0" nodeType="afterEffect">
                                  <p:stCondLst>
                                    <p:cond delay="0"/>
                                  </p:stCondLst>
                                  <p:childTnLst>
                                    <p:set>
                                      <p:cBhvr>
                                        <p:cTn id="174" dur="1" fill="hold">
                                          <p:stCondLst>
                                            <p:cond delay="0"/>
                                          </p:stCondLst>
                                        </p:cTn>
                                        <p:tgtEl>
                                          <p:spTgt spid="36"/>
                                        </p:tgtEl>
                                        <p:attrNameLst>
                                          <p:attrName>style.visibility</p:attrName>
                                        </p:attrNameLst>
                                      </p:cBhvr>
                                      <p:to>
                                        <p:strVal val="visible"/>
                                      </p:to>
                                    </p:set>
                                    <p:animEffect transition="in" filter="wipe(left)">
                                      <p:cBhvr>
                                        <p:cTn id="175" dur="500"/>
                                        <p:tgtEl>
                                          <p:spTgt spid="36"/>
                                        </p:tgtEl>
                                      </p:cBhvr>
                                    </p:animEffect>
                                  </p:childTnLst>
                                </p:cTn>
                              </p:par>
                            </p:childTnLst>
                          </p:cTn>
                        </p:par>
                        <p:par>
                          <p:cTn id="176" fill="hold">
                            <p:stCondLst>
                              <p:cond delay="9600"/>
                            </p:stCondLst>
                            <p:childTnLst>
                              <p:par>
                                <p:cTn id="177" presetID="22" presetClass="entr" presetSubtype="8" fill="hold" grpId="0" nodeType="afterEffect">
                                  <p:stCondLst>
                                    <p:cond delay="0"/>
                                  </p:stCondLst>
                                  <p:childTnLst>
                                    <p:set>
                                      <p:cBhvr>
                                        <p:cTn id="178" dur="1" fill="hold">
                                          <p:stCondLst>
                                            <p:cond delay="0"/>
                                          </p:stCondLst>
                                        </p:cTn>
                                        <p:tgtEl>
                                          <p:spTgt spid="38"/>
                                        </p:tgtEl>
                                        <p:attrNameLst>
                                          <p:attrName>style.visibility</p:attrName>
                                        </p:attrNameLst>
                                      </p:cBhvr>
                                      <p:to>
                                        <p:strVal val="visible"/>
                                      </p:to>
                                    </p:set>
                                    <p:animEffect transition="in" filter="wipe(left)">
                                      <p:cBhvr>
                                        <p:cTn id="179" dur="500"/>
                                        <p:tgtEl>
                                          <p:spTgt spid="38"/>
                                        </p:tgtEl>
                                      </p:cBhvr>
                                    </p:animEffect>
                                  </p:childTnLst>
                                </p:cTn>
                              </p:par>
                            </p:childTnLst>
                          </p:cTn>
                        </p:par>
                        <p:par>
                          <p:cTn id="180" fill="hold">
                            <p:stCondLst>
                              <p:cond delay="10100"/>
                            </p:stCondLst>
                            <p:childTnLst>
                              <p:par>
                                <p:cTn id="181" presetID="22" presetClass="entr" presetSubtype="4" fill="hold" grpId="0" nodeType="afterEffect">
                                  <p:stCondLst>
                                    <p:cond delay="0"/>
                                  </p:stCondLst>
                                  <p:childTnLst>
                                    <p:set>
                                      <p:cBhvr>
                                        <p:cTn id="182" dur="1" fill="hold">
                                          <p:stCondLst>
                                            <p:cond delay="0"/>
                                          </p:stCondLst>
                                        </p:cTn>
                                        <p:tgtEl>
                                          <p:spTgt spid="48"/>
                                        </p:tgtEl>
                                        <p:attrNameLst>
                                          <p:attrName>style.visibility</p:attrName>
                                        </p:attrNameLst>
                                      </p:cBhvr>
                                      <p:to>
                                        <p:strVal val="visible"/>
                                      </p:to>
                                    </p:set>
                                    <p:animEffect transition="in" filter="wipe(down)">
                                      <p:cBhvr>
                                        <p:cTn id="183" dur="500"/>
                                        <p:tgtEl>
                                          <p:spTgt spid="48"/>
                                        </p:tgtEl>
                                      </p:cBhvr>
                                    </p:animEffect>
                                  </p:childTnLst>
                                </p:cTn>
                              </p:par>
                            </p:childTnLst>
                          </p:cTn>
                        </p:par>
                        <p:par>
                          <p:cTn id="184" fill="hold">
                            <p:stCondLst>
                              <p:cond delay="10600"/>
                            </p:stCondLst>
                            <p:childTnLst>
                              <p:par>
                                <p:cTn id="185" presetID="22" presetClass="entr" presetSubtype="8" fill="hold" grpId="0" nodeType="afterEffect">
                                  <p:stCondLst>
                                    <p:cond delay="0"/>
                                  </p:stCondLst>
                                  <p:childTnLst>
                                    <p:set>
                                      <p:cBhvr>
                                        <p:cTn id="186" dur="1" fill="hold">
                                          <p:stCondLst>
                                            <p:cond delay="0"/>
                                          </p:stCondLst>
                                        </p:cTn>
                                        <p:tgtEl>
                                          <p:spTgt spid="39"/>
                                        </p:tgtEl>
                                        <p:attrNameLst>
                                          <p:attrName>style.visibility</p:attrName>
                                        </p:attrNameLst>
                                      </p:cBhvr>
                                      <p:to>
                                        <p:strVal val="visible"/>
                                      </p:to>
                                    </p:set>
                                    <p:animEffect transition="in" filter="wipe(left)">
                                      <p:cBhvr>
                                        <p:cTn id="187" dur="500"/>
                                        <p:tgtEl>
                                          <p:spTgt spid="39"/>
                                        </p:tgtEl>
                                      </p:cBhvr>
                                    </p:animEffect>
                                  </p:childTnLst>
                                </p:cTn>
                              </p:par>
                            </p:childTnLst>
                          </p:cTn>
                        </p:par>
                        <p:par>
                          <p:cTn id="188" fill="hold">
                            <p:stCondLst>
                              <p:cond delay="11100"/>
                            </p:stCondLst>
                            <p:childTnLst>
                              <p:par>
                                <p:cTn id="189" presetID="22" presetClass="entr" presetSubtype="4" fill="hold" grpId="0" nodeType="afterEffect">
                                  <p:stCondLst>
                                    <p:cond delay="0"/>
                                  </p:stCondLst>
                                  <p:childTnLst>
                                    <p:set>
                                      <p:cBhvr>
                                        <p:cTn id="190" dur="1" fill="hold">
                                          <p:stCondLst>
                                            <p:cond delay="0"/>
                                          </p:stCondLst>
                                        </p:cTn>
                                        <p:tgtEl>
                                          <p:spTgt spid="49"/>
                                        </p:tgtEl>
                                        <p:attrNameLst>
                                          <p:attrName>style.visibility</p:attrName>
                                        </p:attrNameLst>
                                      </p:cBhvr>
                                      <p:to>
                                        <p:strVal val="visible"/>
                                      </p:to>
                                    </p:set>
                                    <p:animEffect transition="in" filter="wipe(down)">
                                      <p:cBhvr>
                                        <p:cTn id="191" dur="500"/>
                                        <p:tgtEl>
                                          <p:spTgt spid="49"/>
                                        </p:tgtEl>
                                      </p:cBhvr>
                                    </p:animEffect>
                                  </p:childTnLst>
                                </p:cTn>
                              </p:par>
                            </p:childTnLst>
                          </p:cTn>
                        </p:par>
                        <p:par>
                          <p:cTn id="192" fill="hold">
                            <p:stCondLst>
                              <p:cond delay="11600"/>
                            </p:stCondLst>
                            <p:childTnLst>
                              <p:par>
                                <p:cTn id="193" presetID="10" presetClass="entr" presetSubtype="0" fill="hold" grpId="0" nodeType="afterEffect">
                                  <p:stCondLst>
                                    <p:cond delay="0"/>
                                  </p:stCondLst>
                                  <p:childTnLst>
                                    <p:set>
                                      <p:cBhvr>
                                        <p:cTn id="194" dur="1" fill="hold">
                                          <p:stCondLst>
                                            <p:cond delay="0"/>
                                          </p:stCondLst>
                                        </p:cTn>
                                        <p:tgtEl>
                                          <p:spTgt spid="51"/>
                                        </p:tgtEl>
                                        <p:attrNameLst>
                                          <p:attrName>style.visibility</p:attrName>
                                        </p:attrNameLst>
                                      </p:cBhvr>
                                      <p:to>
                                        <p:strVal val="visible"/>
                                      </p:to>
                                    </p:set>
                                    <p:animEffect transition="in" filter="fade">
                                      <p:cBhvr>
                                        <p:cTn id="19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24" grpId="0"/>
      <p:bldP spid="25" grpId="0"/>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animBg="1"/>
      <p:bldP spid="49" grpId="0" animBg="1"/>
      <p:bldP spid="50" grpId="0"/>
      <p:bldP spid="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2"/>
          <p:cNvSpPr/>
          <p:nvPr/>
        </p:nvSpPr>
        <p:spPr>
          <a:xfrm>
            <a:off x="-39172" y="-22034"/>
            <a:ext cx="9222344" cy="5187568"/>
          </a:xfrm>
          <a:prstGeom prst="rect">
            <a:avLst/>
          </a:pr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24" name="矩形 23"/>
          <p:cNvSpPr/>
          <p:nvPr/>
        </p:nvSpPr>
        <p:spPr>
          <a:xfrm>
            <a:off x="-39172" y="1347614"/>
            <a:ext cx="9257800" cy="2592288"/>
          </a:xfrm>
          <a:prstGeom prst="rect">
            <a:avLst/>
          </a:prstGeom>
          <a:solidFill>
            <a:srgbClr val="9954CC">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3416321" cy="1077218"/>
          </a:xfrm>
          <a:prstGeom prst="rect">
            <a:avLst/>
          </a:prstGeom>
          <a:noFill/>
        </p:spPr>
        <p:txBody>
          <a:bodyPr wrap="none" rtlCol="0">
            <a:spAutoFit/>
          </a:bodyPr>
          <a:lstStyle/>
          <a:p>
            <a:pPr marL="0" lvl="1"/>
            <a:r>
              <a:rPr lang="zh-CN" altLang="en-US" sz="1400" b="1" dirty="0" smtClean="0">
                <a:solidFill>
                  <a:schemeClr val="bg1"/>
                </a:solidFill>
                <a:latin typeface="微软雅黑" pitchFamily="34" charset="-122"/>
                <a:ea typeface="微软雅黑" pitchFamily="34" charset="-122"/>
              </a:rPr>
              <a:t> </a:t>
            </a:r>
            <a:r>
              <a:rPr lang="zh-CN" altLang="en-US" sz="2800" b="1" dirty="0" smtClean="0">
                <a:solidFill>
                  <a:schemeClr val="bg1"/>
                </a:solidFill>
                <a:latin typeface="微软雅黑" pitchFamily="34" charset="-122"/>
                <a:ea typeface="微软雅黑" pitchFamily="34" charset="-122"/>
              </a:rPr>
              <a:t>第四部分</a:t>
            </a:r>
            <a:endParaRPr lang="en-US" altLang="zh-CN" sz="2800" b="1" dirty="0">
              <a:solidFill>
                <a:schemeClr val="bg1"/>
              </a:solidFill>
              <a:latin typeface="微软雅黑" pitchFamily="34" charset="-122"/>
              <a:ea typeface="微软雅黑" pitchFamily="34" charset="-122"/>
            </a:endParaRPr>
          </a:p>
          <a:p>
            <a:pPr marL="0" lvl="1" algn="ctr"/>
            <a:r>
              <a:rPr lang="zh-CN" altLang="en-US" sz="3600" b="1" dirty="0" smtClean="0">
                <a:solidFill>
                  <a:schemeClr val="bg1"/>
                </a:solidFill>
                <a:latin typeface="微软雅黑" pitchFamily="34" charset="-122"/>
                <a:ea typeface="微软雅黑" pitchFamily="34" charset="-122"/>
              </a:rPr>
              <a:t>工作不足及提高</a:t>
            </a:r>
            <a:endParaRPr lang="en-US" altLang="zh-CN" sz="3600" b="1" dirty="0" smtClean="0">
              <a:solidFill>
                <a:schemeClr val="bg1"/>
              </a:solidFill>
              <a:latin typeface="微软雅黑" pitchFamily="34" charset="-122"/>
              <a:ea typeface="微软雅黑"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smtClean="0">
                <a:solidFill>
                  <a:schemeClr val="bg1"/>
                </a:solidFill>
                <a:latin typeface="微软雅黑" pitchFamily="34" charset="-122"/>
                <a:ea typeface="微软雅黑" pitchFamily="34" charset="-122"/>
              </a:rPr>
              <a:t>PART 04</a:t>
            </a:r>
            <a:endParaRPr lang="zh-CN" altLang="en-US" sz="1600" dirty="0" smtClean="0">
              <a:solidFill>
                <a:schemeClr val="bg1"/>
              </a:solidFill>
              <a:latin typeface="微软雅黑" pitchFamily="34" charset="-122"/>
              <a:ea typeface="微软雅黑" pitchFamily="34" charset="-122"/>
            </a:endParaRPr>
          </a:p>
        </p:txBody>
      </p:sp>
      <p:grpSp>
        <p:nvGrpSpPr>
          <p:cNvPr id="25" name="组合 24"/>
          <p:cNvGrpSpPr/>
          <p:nvPr/>
        </p:nvGrpSpPr>
        <p:grpSpPr>
          <a:xfrm>
            <a:off x="2051720" y="1806623"/>
            <a:ext cx="1197175" cy="1197175"/>
            <a:chOff x="2123728" y="1579722"/>
            <a:chExt cx="1197175" cy="1197175"/>
          </a:xfrm>
        </p:grpSpPr>
        <p:grpSp>
          <p:nvGrpSpPr>
            <p:cNvPr id="26" name="组合 25"/>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KSO_Shape"/>
            <p:cNvSpPr>
              <a:spLocks/>
            </p:cNvSpPr>
            <p:nvPr/>
          </p:nvSpPr>
          <p:spPr bwMode="auto">
            <a:xfrm>
              <a:off x="2339752" y="1837694"/>
              <a:ext cx="689633" cy="662048"/>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rgbClr val="7030A0"/>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sp>
        <p:nvSpPr>
          <p:cNvPr id="31" name="TextBox 30"/>
          <p:cNvSpPr txBox="1"/>
          <p:nvPr/>
        </p:nvSpPr>
        <p:spPr>
          <a:xfrm>
            <a:off x="3876584" y="2836663"/>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努力方向</a:t>
            </a:r>
          </a:p>
        </p:txBody>
      </p:sp>
      <p:sp>
        <p:nvSpPr>
          <p:cNvPr id="33" name="TextBox 32"/>
          <p:cNvSpPr txBox="1"/>
          <p:nvPr/>
        </p:nvSpPr>
        <p:spPr>
          <a:xfrm>
            <a:off x="4954916" y="2836663"/>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工作效率</a:t>
            </a:r>
          </a:p>
        </p:txBody>
      </p:sp>
      <p:sp>
        <p:nvSpPr>
          <p:cNvPr id="34" name="TextBox 33"/>
          <p:cNvSpPr txBox="1"/>
          <p:nvPr/>
        </p:nvSpPr>
        <p:spPr>
          <a:xfrm>
            <a:off x="3876584" y="3149469"/>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团队提高</a:t>
            </a:r>
          </a:p>
        </p:txBody>
      </p:sp>
      <p:sp>
        <p:nvSpPr>
          <p:cNvPr id="35" name="TextBox 34"/>
          <p:cNvSpPr txBox="1"/>
          <p:nvPr/>
        </p:nvSpPr>
        <p:spPr>
          <a:xfrm>
            <a:off x="4954916" y="3149470"/>
            <a:ext cx="985236" cy="430392"/>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扩展销售</a:t>
            </a:r>
          </a:p>
          <a:p>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8" name="椭圆 3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9" name="组合 38"/>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1" name="椭圆 4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2" name="组合 41"/>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4" name="椭圆 4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5" name="组合 44"/>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7" name="椭圆 4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8" name="组合 47"/>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49" name="同心圆 4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0" name="椭圆 4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1" name="组合 50"/>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3" name="椭圆 5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4" name="组合 53"/>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6" name="椭圆 5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7" name="组合 56"/>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9" name="椭圆 5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0" name="组合 59"/>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2" name="椭圆 6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3" name="组合 62"/>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4" name="同心圆 6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5" name="椭圆 64"/>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6" name="组合 65"/>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8" name="椭圆 6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9" name="组合 68"/>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1" name="椭圆 7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72" name="组合 71"/>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4" name="椭圆 7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75" name="TextBox 74"/>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4272959806"/>
      </p:ext>
    </p:extLst>
  </p:cSld>
  <p:clrMapOvr>
    <a:masterClrMapping/>
  </p:clrMapOvr>
  <mc:AlternateContent xmlns:mc="http://schemas.openxmlformats.org/markup-compatibility/2006">
    <mc:Choice xmlns:p14="http://schemas.microsoft.com/office/powerpoint/2010/main" xmlns="" Requires="p14">
      <p:transition spd="slow" p14:dur="1200" advClick="0" advTm="0">
        <p14:flip dir="r"/>
      </p:transition>
    </mc:Choice>
    <mc:Fallback>
      <p:transition spd="slow"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14:presetBounceEnd="55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55000">
                                          <p:cBhvr additive="base">
                                            <p:cTn id="14" dur="1500" fill="hold"/>
                                            <p:tgtEl>
                                              <p:spTgt spid="25"/>
                                            </p:tgtEl>
                                            <p:attrNameLst>
                                              <p:attrName>ppt_x</p:attrName>
                                            </p:attrNameLst>
                                          </p:cBhvr>
                                          <p:tavLst>
                                            <p:tav tm="0">
                                              <p:val>
                                                <p:strVal val="0-#ppt_w/2"/>
                                              </p:val>
                                            </p:tav>
                                            <p:tav tm="100000">
                                              <p:val>
                                                <p:strVal val="#ppt_x"/>
                                              </p:val>
                                            </p:tav>
                                          </p:tavLst>
                                        </p:anim>
                                        <p:anim calcmode="lin" valueType="num" p14:bounceEnd="55000">
                                          <p:cBhvr additive="base">
                                            <p:cTn id="15" dur="1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ppt_x"/>
                                              </p:val>
                                            </p:tav>
                                            <p:tav tm="100000">
                                              <p:val>
                                                <p:strVal val="#ppt_x"/>
                                              </p:val>
                                            </p:tav>
                                          </p:tavLst>
                                        </p:anim>
                                        <p:anim calcmode="lin" valueType="num">
                                          <p:cBhvr additive="base">
                                            <p:cTn id="35" dur="500" fill="hold"/>
                                            <p:tgtEl>
                                              <p:spTgt spid="31"/>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childTnLst>
                              </p:cTn>
                            </p:par>
                            <p:par>
                              <p:cTn id="48" fill="hold">
                                <p:stCondLst>
                                  <p:cond delay="4600"/>
                                </p:stCondLst>
                                <p:childTnLst>
                                  <p:par>
                                    <p:cTn id="49" presetID="23" presetClass="entr" presetSubtype="528" fill="hold" nodeType="after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00" fill="hold"/>
                                            <p:tgtEl>
                                              <p:spTgt spid="36"/>
                                            </p:tgtEl>
                                            <p:attrNameLst>
                                              <p:attrName>ppt_w</p:attrName>
                                            </p:attrNameLst>
                                          </p:cBhvr>
                                          <p:tavLst>
                                            <p:tav tm="0">
                                              <p:val>
                                                <p:fltVal val="0"/>
                                              </p:val>
                                            </p:tav>
                                            <p:tav tm="100000">
                                              <p:val>
                                                <p:strVal val="#ppt_w"/>
                                              </p:val>
                                            </p:tav>
                                          </p:tavLst>
                                        </p:anim>
                                        <p:anim calcmode="lin" valueType="num">
                                          <p:cBhvr>
                                            <p:cTn id="52" dur="500" fill="hold"/>
                                            <p:tgtEl>
                                              <p:spTgt spid="36"/>
                                            </p:tgtEl>
                                            <p:attrNameLst>
                                              <p:attrName>ppt_h</p:attrName>
                                            </p:attrNameLst>
                                          </p:cBhvr>
                                          <p:tavLst>
                                            <p:tav tm="0">
                                              <p:val>
                                                <p:fltVal val="0"/>
                                              </p:val>
                                            </p:tav>
                                            <p:tav tm="100000">
                                              <p:val>
                                                <p:strVal val="#ppt_h"/>
                                              </p:val>
                                            </p:tav>
                                          </p:tavLst>
                                        </p:anim>
                                        <p:anim calcmode="lin" valueType="num">
                                          <p:cBhvr>
                                            <p:cTn id="53" dur="500" fill="hold"/>
                                            <p:tgtEl>
                                              <p:spTgt spid="36"/>
                                            </p:tgtEl>
                                            <p:attrNameLst>
                                              <p:attrName>ppt_x</p:attrName>
                                            </p:attrNameLst>
                                          </p:cBhvr>
                                          <p:tavLst>
                                            <p:tav tm="0">
                                              <p:val>
                                                <p:fltVal val="0.5"/>
                                              </p:val>
                                            </p:tav>
                                            <p:tav tm="100000">
                                              <p:val>
                                                <p:strVal val="#ppt_x"/>
                                              </p:val>
                                            </p:tav>
                                          </p:tavLst>
                                        </p:anim>
                                        <p:anim calcmode="lin" valueType="num">
                                          <p:cBhvr>
                                            <p:cTn id="54" dur="500" fill="hold"/>
                                            <p:tgtEl>
                                              <p:spTgt spid="36"/>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 calcmode="lin" valueType="num">
                                          <p:cBhvr>
                                            <p:cTn id="59" dur="500" fill="hold"/>
                                            <p:tgtEl>
                                              <p:spTgt spid="39"/>
                                            </p:tgtEl>
                                            <p:attrNameLst>
                                              <p:attrName>ppt_x</p:attrName>
                                            </p:attrNameLst>
                                          </p:cBhvr>
                                          <p:tavLst>
                                            <p:tav tm="0">
                                              <p:val>
                                                <p:fltVal val="0.5"/>
                                              </p:val>
                                            </p:tav>
                                            <p:tav tm="100000">
                                              <p:val>
                                                <p:strVal val="#ppt_x"/>
                                              </p:val>
                                            </p:tav>
                                          </p:tavLst>
                                        </p:anim>
                                        <p:anim calcmode="lin" valueType="num">
                                          <p:cBhvr>
                                            <p:cTn id="60" dur="500" fill="hold"/>
                                            <p:tgtEl>
                                              <p:spTgt spid="39"/>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700"/>
                                      </p:stCondLst>
                                      <p:childTnLst>
                                        <p:set>
                                          <p:cBhvr>
                                            <p:cTn id="62" dur="1" fill="hold">
                                              <p:stCondLst>
                                                <p:cond delay="0"/>
                                              </p:stCondLst>
                                            </p:cTn>
                                            <p:tgtEl>
                                              <p:spTgt spid="42"/>
                                            </p:tgtEl>
                                            <p:attrNameLst>
                                              <p:attrName>style.visibility</p:attrName>
                                            </p:attrNameLst>
                                          </p:cBhvr>
                                          <p:to>
                                            <p:strVal val="visible"/>
                                          </p:to>
                                        </p:set>
                                        <p:anim calcmode="lin" valueType="num">
                                          <p:cBhvr>
                                            <p:cTn id="63" dur="500" fill="hold"/>
                                            <p:tgtEl>
                                              <p:spTgt spid="42"/>
                                            </p:tgtEl>
                                            <p:attrNameLst>
                                              <p:attrName>ppt_w</p:attrName>
                                            </p:attrNameLst>
                                          </p:cBhvr>
                                          <p:tavLst>
                                            <p:tav tm="0">
                                              <p:val>
                                                <p:fltVal val="0"/>
                                              </p:val>
                                            </p:tav>
                                            <p:tav tm="100000">
                                              <p:val>
                                                <p:strVal val="#ppt_w"/>
                                              </p:val>
                                            </p:tav>
                                          </p:tavLst>
                                        </p:anim>
                                        <p:anim calcmode="lin" valueType="num">
                                          <p:cBhvr>
                                            <p:cTn id="64" dur="500" fill="hold"/>
                                            <p:tgtEl>
                                              <p:spTgt spid="42"/>
                                            </p:tgtEl>
                                            <p:attrNameLst>
                                              <p:attrName>ppt_h</p:attrName>
                                            </p:attrNameLst>
                                          </p:cBhvr>
                                          <p:tavLst>
                                            <p:tav tm="0">
                                              <p:val>
                                                <p:fltVal val="0"/>
                                              </p:val>
                                            </p:tav>
                                            <p:tav tm="100000">
                                              <p:val>
                                                <p:strVal val="#ppt_h"/>
                                              </p:val>
                                            </p:tav>
                                          </p:tavLst>
                                        </p:anim>
                                        <p:anim calcmode="lin" valueType="num">
                                          <p:cBhvr>
                                            <p:cTn id="65" dur="500" fill="hold"/>
                                            <p:tgtEl>
                                              <p:spTgt spid="42"/>
                                            </p:tgtEl>
                                            <p:attrNameLst>
                                              <p:attrName>ppt_x</p:attrName>
                                            </p:attrNameLst>
                                          </p:cBhvr>
                                          <p:tavLst>
                                            <p:tav tm="0">
                                              <p:val>
                                                <p:fltVal val="0.5"/>
                                              </p:val>
                                            </p:tav>
                                            <p:tav tm="100000">
                                              <p:val>
                                                <p:strVal val="#ppt_x"/>
                                              </p:val>
                                            </p:tav>
                                          </p:tavLst>
                                        </p:anim>
                                        <p:anim calcmode="lin" valueType="num">
                                          <p:cBhvr>
                                            <p:cTn id="66" dur="500" fill="hold"/>
                                            <p:tgtEl>
                                              <p:spTgt spid="42"/>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300"/>
                                      </p:stCondLst>
                                      <p:childTnLst>
                                        <p:set>
                                          <p:cBhvr>
                                            <p:cTn id="68" dur="1" fill="hold">
                                              <p:stCondLst>
                                                <p:cond delay="0"/>
                                              </p:stCondLst>
                                            </p:cTn>
                                            <p:tgtEl>
                                              <p:spTgt spid="45"/>
                                            </p:tgtEl>
                                            <p:attrNameLst>
                                              <p:attrName>style.visibility</p:attrName>
                                            </p:attrNameLst>
                                          </p:cBhvr>
                                          <p:to>
                                            <p:strVal val="visible"/>
                                          </p:to>
                                        </p:set>
                                        <p:anim calcmode="lin" valueType="num">
                                          <p:cBhvr>
                                            <p:cTn id="69" dur="500" fill="hold"/>
                                            <p:tgtEl>
                                              <p:spTgt spid="45"/>
                                            </p:tgtEl>
                                            <p:attrNameLst>
                                              <p:attrName>ppt_w</p:attrName>
                                            </p:attrNameLst>
                                          </p:cBhvr>
                                          <p:tavLst>
                                            <p:tav tm="0">
                                              <p:val>
                                                <p:fltVal val="0"/>
                                              </p:val>
                                            </p:tav>
                                            <p:tav tm="100000">
                                              <p:val>
                                                <p:strVal val="#ppt_w"/>
                                              </p:val>
                                            </p:tav>
                                          </p:tavLst>
                                        </p:anim>
                                        <p:anim calcmode="lin" valueType="num">
                                          <p:cBhvr>
                                            <p:cTn id="70" dur="500" fill="hold"/>
                                            <p:tgtEl>
                                              <p:spTgt spid="45"/>
                                            </p:tgtEl>
                                            <p:attrNameLst>
                                              <p:attrName>ppt_h</p:attrName>
                                            </p:attrNameLst>
                                          </p:cBhvr>
                                          <p:tavLst>
                                            <p:tav tm="0">
                                              <p:val>
                                                <p:fltVal val="0"/>
                                              </p:val>
                                            </p:tav>
                                            <p:tav tm="100000">
                                              <p:val>
                                                <p:strVal val="#ppt_h"/>
                                              </p:val>
                                            </p:tav>
                                          </p:tavLst>
                                        </p:anim>
                                        <p:anim calcmode="lin" valueType="num">
                                          <p:cBhvr>
                                            <p:cTn id="71" dur="500" fill="hold"/>
                                            <p:tgtEl>
                                              <p:spTgt spid="45"/>
                                            </p:tgtEl>
                                            <p:attrNameLst>
                                              <p:attrName>ppt_x</p:attrName>
                                            </p:attrNameLst>
                                          </p:cBhvr>
                                          <p:tavLst>
                                            <p:tav tm="0">
                                              <p:val>
                                                <p:fltVal val="0.5"/>
                                              </p:val>
                                            </p:tav>
                                            <p:tav tm="100000">
                                              <p:val>
                                                <p:strVal val="#ppt_x"/>
                                              </p:val>
                                            </p:tav>
                                          </p:tavLst>
                                        </p:anim>
                                        <p:anim calcmode="lin" valueType="num">
                                          <p:cBhvr>
                                            <p:cTn id="72" dur="500" fill="hold"/>
                                            <p:tgtEl>
                                              <p:spTgt spid="45"/>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100"/>
                                      </p:stCondLst>
                                      <p:childTnLst>
                                        <p:set>
                                          <p:cBhvr>
                                            <p:cTn id="74" dur="1" fill="hold">
                                              <p:stCondLst>
                                                <p:cond delay="0"/>
                                              </p:stCondLst>
                                            </p:cTn>
                                            <p:tgtEl>
                                              <p:spTgt spid="48"/>
                                            </p:tgtEl>
                                            <p:attrNameLst>
                                              <p:attrName>style.visibility</p:attrName>
                                            </p:attrNameLst>
                                          </p:cBhvr>
                                          <p:to>
                                            <p:strVal val="visible"/>
                                          </p:to>
                                        </p:set>
                                        <p:anim calcmode="lin" valueType="num">
                                          <p:cBhvr>
                                            <p:cTn id="75" dur="500" fill="hold"/>
                                            <p:tgtEl>
                                              <p:spTgt spid="48"/>
                                            </p:tgtEl>
                                            <p:attrNameLst>
                                              <p:attrName>ppt_w</p:attrName>
                                            </p:attrNameLst>
                                          </p:cBhvr>
                                          <p:tavLst>
                                            <p:tav tm="0">
                                              <p:val>
                                                <p:fltVal val="0"/>
                                              </p:val>
                                            </p:tav>
                                            <p:tav tm="100000">
                                              <p:val>
                                                <p:strVal val="#ppt_w"/>
                                              </p:val>
                                            </p:tav>
                                          </p:tavLst>
                                        </p:anim>
                                        <p:anim calcmode="lin" valueType="num">
                                          <p:cBhvr>
                                            <p:cTn id="76" dur="500" fill="hold"/>
                                            <p:tgtEl>
                                              <p:spTgt spid="48"/>
                                            </p:tgtEl>
                                            <p:attrNameLst>
                                              <p:attrName>ppt_h</p:attrName>
                                            </p:attrNameLst>
                                          </p:cBhvr>
                                          <p:tavLst>
                                            <p:tav tm="0">
                                              <p:val>
                                                <p:fltVal val="0"/>
                                              </p:val>
                                            </p:tav>
                                            <p:tav tm="100000">
                                              <p:val>
                                                <p:strVal val="#ppt_h"/>
                                              </p:val>
                                            </p:tav>
                                          </p:tavLst>
                                        </p:anim>
                                        <p:anim calcmode="lin" valueType="num">
                                          <p:cBhvr>
                                            <p:cTn id="77" dur="500" fill="hold"/>
                                            <p:tgtEl>
                                              <p:spTgt spid="48"/>
                                            </p:tgtEl>
                                            <p:attrNameLst>
                                              <p:attrName>ppt_x</p:attrName>
                                            </p:attrNameLst>
                                          </p:cBhvr>
                                          <p:tavLst>
                                            <p:tav tm="0">
                                              <p:val>
                                                <p:fltVal val="0.5"/>
                                              </p:val>
                                            </p:tav>
                                            <p:tav tm="100000">
                                              <p:val>
                                                <p:strVal val="#ppt_x"/>
                                              </p:val>
                                            </p:tav>
                                          </p:tavLst>
                                        </p:anim>
                                        <p:anim calcmode="lin" valueType="num">
                                          <p:cBhvr>
                                            <p:cTn id="78" dur="500" fill="hold"/>
                                            <p:tgtEl>
                                              <p:spTgt spid="48"/>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6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500" fill="hold"/>
                                            <p:tgtEl>
                                              <p:spTgt spid="51"/>
                                            </p:tgtEl>
                                            <p:attrNameLst>
                                              <p:attrName>ppt_w</p:attrName>
                                            </p:attrNameLst>
                                          </p:cBhvr>
                                          <p:tavLst>
                                            <p:tav tm="0">
                                              <p:val>
                                                <p:fltVal val="0"/>
                                              </p:val>
                                            </p:tav>
                                            <p:tav tm="100000">
                                              <p:val>
                                                <p:strVal val="#ppt_w"/>
                                              </p:val>
                                            </p:tav>
                                          </p:tavLst>
                                        </p:anim>
                                        <p:anim calcmode="lin" valueType="num">
                                          <p:cBhvr>
                                            <p:cTn id="82" dur="500" fill="hold"/>
                                            <p:tgtEl>
                                              <p:spTgt spid="51"/>
                                            </p:tgtEl>
                                            <p:attrNameLst>
                                              <p:attrName>ppt_h</p:attrName>
                                            </p:attrNameLst>
                                          </p:cBhvr>
                                          <p:tavLst>
                                            <p:tav tm="0">
                                              <p:val>
                                                <p:fltVal val="0"/>
                                              </p:val>
                                            </p:tav>
                                            <p:tav tm="100000">
                                              <p:val>
                                                <p:strVal val="#ppt_h"/>
                                              </p:val>
                                            </p:tav>
                                          </p:tavLst>
                                        </p:anim>
                                        <p:anim calcmode="lin" valueType="num">
                                          <p:cBhvr>
                                            <p:cTn id="83" dur="500" fill="hold"/>
                                            <p:tgtEl>
                                              <p:spTgt spid="51"/>
                                            </p:tgtEl>
                                            <p:attrNameLst>
                                              <p:attrName>ppt_x</p:attrName>
                                            </p:attrNameLst>
                                          </p:cBhvr>
                                          <p:tavLst>
                                            <p:tav tm="0">
                                              <p:val>
                                                <p:fltVal val="0.5"/>
                                              </p:val>
                                            </p:tav>
                                            <p:tav tm="100000">
                                              <p:val>
                                                <p:strVal val="#ppt_x"/>
                                              </p:val>
                                            </p:tav>
                                          </p:tavLst>
                                        </p:anim>
                                        <p:anim calcmode="lin" valueType="num">
                                          <p:cBhvr>
                                            <p:cTn id="84" dur="500" fill="hold"/>
                                            <p:tgtEl>
                                              <p:spTgt spid="51"/>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300"/>
                                      </p:stCondLst>
                                      <p:childTnLst>
                                        <p:set>
                                          <p:cBhvr>
                                            <p:cTn id="86" dur="1" fill="hold">
                                              <p:stCondLst>
                                                <p:cond delay="0"/>
                                              </p:stCondLst>
                                            </p:cTn>
                                            <p:tgtEl>
                                              <p:spTgt spid="54"/>
                                            </p:tgtEl>
                                            <p:attrNameLst>
                                              <p:attrName>style.visibility</p:attrName>
                                            </p:attrNameLst>
                                          </p:cBhvr>
                                          <p:to>
                                            <p:strVal val="visible"/>
                                          </p:to>
                                        </p:set>
                                        <p:anim calcmode="lin" valueType="num">
                                          <p:cBhvr>
                                            <p:cTn id="87" dur="500" fill="hold"/>
                                            <p:tgtEl>
                                              <p:spTgt spid="54"/>
                                            </p:tgtEl>
                                            <p:attrNameLst>
                                              <p:attrName>ppt_w</p:attrName>
                                            </p:attrNameLst>
                                          </p:cBhvr>
                                          <p:tavLst>
                                            <p:tav tm="0">
                                              <p:val>
                                                <p:fltVal val="0"/>
                                              </p:val>
                                            </p:tav>
                                            <p:tav tm="100000">
                                              <p:val>
                                                <p:strVal val="#ppt_w"/>
                                              </p:val>
                                            </p:tav>
                                          </p:tavLst>
                                        </p:anim>
                                        <p:anim calcmode="lin" valueType="num">
                                          <p:cBhvr>
                                            <p:cTn id="88" dur="500" fill="hold"/>
                                            <p:tgtEl>
                                              <p:spTgt spid="54"/>
                                            </p:tgtEl>
                                            <p:attrNameLst>
                                              <p:attrName>ppt_h</p:attrName>
                                            </p:attrNameLst>
                                          </p:cBhvr>
                                          <p:tavLst>
                                            <p:tav tm="0">
                                              <p:val>
                                                <p:fltVal val="0"/>
                                              </p:val>
                                            </p:tav>
                                            <p:tav tm="100000">
                                              <p:val>
                                                <p:strVal val="#ppt_h"/>
                                              </p:val>
                                            </p:tav>
                                          </p:tavLst>
                                        </p:anim>
                                        <p:anim calcmode="lin" valueType="num">
                                          <p:cBhvr>
                                            <p:cTn id="89" dur="500" fill="hold"/>
                                            <p:tgtEl>
                                              <p:spTgt spid="54"/>
                                            </p:tgtEl>
                                            <p:attrNameLst>
                                              <p:attrName>ppt_x</p:attrName>
                                            </p:attrNameLst>
                                          </p:cBhvr>
                                          <p:tavLst>
                                            <p:tav tm="0">
                                              <p:val>
                                                <p:fltVal val="0.5"/>
                                              </p:val>
                                            </p:tav>
                                            <p:tav tm="100000">
                                              <p:val>
                                                <p:strVal val="#ppt_x"/>
                                              </p:val>
                                            </p:tav>
                                          </p:tavLst>
                                        </p:anim>
                                        <p:anim calcmode="lin" valueType="num">
                                          <p:cBhvr>
                                            <p:cTn id="90" dur="500" fill="hold"/>
                                            <p:tgtEl>
                                              <p:spTgt spid="54"/>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300"/>
                                      </p:stCondLst>
                                      <p:childTnLst>
                                        <p:set>
                                          <p:cBhvr>
                                            <p:cTn id="92" dur="1" fill="hold">
                                              <p:stCondLst>
                                                <p:cond delay="0"/>
                                              </p:stCondLst>
                                            </p:cTn>
                                            <p:tgtEl>
                                              <p:spTgt spid="57"/>
                                            </p:tgtEl>
                                            <p:attrNameLst>
                                              <p:attrName>style.visibility</p:attrName>
                                            </p:attrNameLst>
                                          </p:cBhvr>
                                          <p:to>
                                            <p:strVal val="visible"/>
                                          </p:to>
                                        </p:set>
                                        <p:anim calcmode="lin" valueType="num">
                                          <p:cBhvr>
                                            <p:cTn id="93" dur="500" fill="hold"/>
                                            <p:tgtEl>
                                              <p:spTgt spid="57"/>
                                            </p:tgtEl>
                                            <p:attrNameLst>
                                              <p:attrName>ppt_w</p:attrName>
                                            </p:attrNameLst>
                                          </p:cBhvr>
                                          <p:tavLst>
                                            <p:tav tm="0">
                                              <p:val>
                                                <p:fltVal val="0"/>
                                              </p:val>
                                            </p:tav>
                                            <p:tav tm="100000">
                                              <p:val>
                                                <p:strVal val="#ppt_w"/>
                                              </p:val>
                                            </p:tav>
                                          </p:tavLst>
                                        </p:anim>
                                        <p:anim calcmode="lin" valueType="num">
                                          <p:cBhvr>
                                            <p:cTn id="94" dur="500" fill="hold"/>
                                            <p:tgtEl>
                                              <p:spTgt spid="57"/>
                                            </p:tgtEl>
                                            <p:attrNameLst>
                                              <p:attrName>ppt_h</p:attrName>
                                            </p:attrNameLst>
                                          </p:cBhvr>
                                          <p:tavLst>
                                            <p:tav tm="0">
                                              <p:val>
                                                <p:fltVal val="0"/>
                                              </p:val>
                                            </p:tav>
                                            <p:tav tm="100000">
                                              <p:val>
                                                <p:strVal val="#ppt_h"/>
                                              </p:val>
                                            </p:tav>
                                          </p:tavLst>
                                        </p:anim>
                                        <p:anim calcmode="lin" valueType="num">
                                          <p:cBhvr>
                                            <p:cTn id="95" dur="500" fill="hold"/>
                                            <p:tgtEl>
                                              <p:spTgt spid="57"/>
                                            </p:tgtEl>
                                            <p:attrNameLst>
                                              <p:attrName>ppt_x</p:attrName>
                                            </p:attrNameLst>
                                          </p:cBhvr>
                                          <p:tavLst>
                                            <p:tav tm="0">
                                              <p:val>
                                                <p:fltVal val="0.5"/>
                                              </p:val>
                                            </p:tav>
                                            <p:tav tm="100000">
                                              <p:val>
                                                <p:strVal val="#ppt_x"/>
                                              </p:val>
                                            </p:tav>
                                          </p:tavLst>
                                        </p:anim>
                                        <p:anim calcmode="lin" valueType="num">
                                          <p:cBhvr>
                                            <p:cTn id="96" dur="500" fill="hold"/>
                                            <p:tgtEl>
                                              <p:spTgt spid="57"/>
                                            </p:tgtEl>
                                            <p:attrNameLst>
                                              <p:attrName>ppt_y</p:attrName>
                                            </p:attrNameLst>
                                          </p:cBhvr>
                                          <p:tavLst>
                                            <p:tav tm="0">
                                              <p:val>
                                                <p:fltVal val="0.5"/>
                                              </p:val>
                                            </p:tav>
                                            <p:tav tm="100000">
                                              <p:val>
                                                <p:strVal val="#ppt_y"/>
                                              </p:val>
                                            </p:tav>
                                          </p:tavLst>
                                        </p:anim>
                                      </p:childTnLst>
                                    </p:cTn>
                                  </p:par>
                                  <p:par>
                                    <p:cTn id="97" presetID="23" presetClass="entr" presetSubtype="528" fill="hold" nodeType="withEffect">
                                      <p:stCondLst>
                                        <p:cond delay="600"/>
                                      </p:stCondLst>
                                      <p:childTnLst>
                                        <p:set>
                                          <p:cBhvr>
                                            <p:cTn id="98" dur="1" fill="hold">
                                              <p:stCondLst>
                                                <p:cond delay="0"/>
                                              </p:stCondLst>
                                            </p:cTn>
                                            <p:tgtEl>
                                              <p:spTgt spid="60"/>
                                            </p:tgtEl>
                                            <p:attrNameLst>
                                              <p:attrName>style.visibility</p:attrName>
                                            </p:attrNameLst>
                                          </p:cBhvr>
                                          <p:to>
                                            <p:strVal val="visible"/>
                                          </p:to>
                                        </p:set>
                                        <p:anim calcmode="lin" valueType="num">
                                          <p:cBhvr>
                                            <p:cTn id="99" dur="500" fill="hold"/>
                                            <p:tgtEl>
                                              <p:spTgt spid="60"/>
                                            </p:tgtEl>
                                            <p:attrNameLst>
                                              <p:attrName>ppt_w</p:attrName>
                                            </p:attrNameLst>
                                          </p:cBhvr>
                                          <p:tavLst>
                                            <p:tav tm="0">
                                              <p:val>
                                                <p:fltVal val="0"/>
                                              </p:val>
                                            </p:tav>
                                            <p:tav tm="100000">
                                              <p:val>
                                                <p:strVal val="#ppt_w"/>
                                              </p:val>
                                            </p:tav>
                                          </p:tavLst>
                                        </p:anim>
                                        <p:anim calcmode="lin" valueType="num">
                                          <p:cBhvr>
                                            <p:cTn id="100" dur="500" fill="hold"/>
                                            <p:tgtEl>
                                              <p:spTgt spid="60"/>
                                            </p:tgtEl>
                                            <p:attrNameLst>
                                              <p:attrName>ppt_h</p:attrName>
                                            </p:attrNameLst>
                                          </p:cBhvr>
                                          <p:tavLst>
                                            <p:tav tm="0">
                                              <p:val>
                                                <p:fltVal val="0"/>
                                              </p:val>
                                            </p:tav>
                                            <p:tav tm="100000">
                                              <p:val>
                                                <p:strVal val="#ppt_h"/>
                                              </p:val>
                                            </p:tav>
                                          </p:tavLst>
                                        </p:anim>
                                        <p:anim calcmode="lin" valueType="num">
                                          <p:cBhvr>
                                            <p:cTn id="101" dur="500" fill="hold"/>
                                            <p:tgtEl>
                                              <p:spTgt spid="60"/>
                                            </p:tgtEl>
                                            <p:attrNameLst>
                                              <p:attrName>ppt_x</p:attrName>
                                            </p:attrNameLst>
                                          </p:cBhvr>
                                          <p:tavLst>
                                            <p:tav tm="0">
                                              <p:val>
                                                <p:fltVal val="0.5"/>
                                              </p:val>
                                            </p:tav>
                                            <p:tav tm="100000">
                                              <p:val>
                                                <p:strVal val="#ppt_x"/>
                                              </p:val>
                                            </p:tav>
                                          </p:tavLst>
                                        </p:anim>
                                        <p:anim calcmode="lin" valueType="num">
                                          <p:cBhvr>
                                            <p:cTn id="102" dur="500" fill="hold"/>
                                            <p:tgtEl>
                                              <p:spTgt spid="60"/>
                                            </p:tgtEl>
                                            <p:attrNameLst>
                                              <p:attrName>ppt_y</p:attrName>
                                            </p:attrNameLst>
                                          </p:cBhvr>
                                          <p:tavLst>
                                            <p:tav tm="0">
                                              <p:val>
                                                <p:fltVal val="0.5"/>
                                              </p:val>
                                            </p:tav>
                                            <p:tav tm="100000">
                                              <p:val>
                                                <p:strVal val="#ppt_y"/>
                                              </p:val>
                                            </p:tav>
                                          </p:tavLst>
                                        </p:anim>
                                      </p:childTnLst>
                                    </p:cTn>
                                  </p:par>
                                  <p:par>
                                    <p:cTn id="103" presetID="23" presetClass="entr" presetSubtype="528" fill="hold" nodeType="withEffect">
                                      <p:stCondLst>
                                        <p:cond delay="600"/>
                                      </p:stCondLst>
                                      <p:childTnLst>
                                        <p:set>
                                          <p:cBhvr>
                                            <p:cTn id="104" dur="1" fill="hold">
                                              <p:stCondLst>
                                                <p:cond delay="0"/>
                                              </p:stCondLst>
                                            </p:cTn>
                                            <p:tgtEl>
                                              <p:spTgt spid="63"/>
                                            </p:tgtEl>
                                            <p:attrNameLst>
                                              <p:attrName>style.visibility</p:attrName>
                                            </p:attrNameLst>
                                          </p:cBhvr>
                                          <p:to>
                                            <p:strVal val="visible"/>
                                          </p:to>
                                        </p:set>
                                        <p:anim calcmode="lin" valueType="num">
                                          <p:cBhvr>
                                            <p:cTn id="105" dur="500" fill="hold"/>
                                            <p:tgtEl>
                                              <p:spTgt spid="63"/>
                                            </p:tgtEl>
                                            <p:attrNameLst>
                                              <p:attrName>ppt_w</p:attrName>
                                            </p:attrNameLst>
                                          </p:cBhvr>
                                          <p:tavLst>
                                            <p:tav tm="0">
                                              <p:val>
                                                <p:fltVal val="0"/>
                                              </p:val>
                                            </p:tav>
                                            <p:tav tm="100000">
                                              <p:val>
                                                <p:strVal val="#ppt_w"/>
                                              </p:val>
                                            </p:tav>
                                          </p:tavLst>
                                        </p:anim>
                                        <p:anim calcmode="lin" valueType="num">
                                          <p:cBhvr>
                                            <p:cTn id="106" dur="500" fill="hold"/>
                                            <p:tgtEl>
                                              <p:spTgt spid="63"/>
                                            </p:tgtEl>
                                            <p:attrNameLst>
                                              <p:attrName>ppt_h</p:attrName>
                                            </p:attrNameLst>
                                          </p:cBhvr>
                                          <p:tavLst>
                                            <p:tav tm="0">
                                              <p:val>
                                                <p:fltVal val="0"/>
                                              </p:val>
                                            </p:tav>
                                            <p:tav tm="100000">
                                              <p:val>
                                                <p:strVal val="#ppt_h"/>
                                              </p:val>
                                            </p:tav>
                                          </p:tavLst>
                                        </p:anim>
                                        <p:anim calcmode="lin" valueType="num">
                                          <p:cBhvr>
                                            <p:cTn id="107" dur="500" fill="hold"/>
                                            <p:tgtEl>
                                              <p:spTgt spid="63"/>
                                            </p:tgtEl>
                                            <p:attrNameLst>
                                              <p:attrName>ppt_x</p:attrName>
                                            </p:attrNameLst>
                                          </p:cBhvr>
                                          <p:tavLst>
                                            <p:tav tm="0">
                                              <p:val>
                                                <p:fltVal val="0.5"/>
                                              </p:val>
                                            </p:tav>
                                            <p:tav tm="100000">
                                              <p:val>
                                                <p:strVal val="#ppt_x"/>
                                              </p:val>
                                            </p:tav>
                                          </p:tavLst>
                                        </p:anim>
                                        <p:anim calcmode="lin" valueType="num">
                                          <p:cBhvr>
                                            <p:cTn id="108" dur="500" fill="hold"/>
                                            <p:tgtEl>
                                              <p:spTgt spid="63"/>
                                            </p:tgtEl>
                                            <p:attrNameLst>
                                              <p:attrName>ppt_y</p:attrName>
                                            </p:attrNameLst>
                                          </p:cBhvr>
                                          <p:tavLst>
                                            <p:tav tm="0">
                                              <p:val>
                                                <p:fltVal val="0.5"/>
                                              </p:val>
                                            </p:tav>
                                            <p:tav tm="100000">
                                              <p:val>
                                                <p:strVal val="#ppt_y"/>
                                              </p:val>
                                            </p:tav>
                                          </p:tavLst>
                                        </p:anim>
                                      </p:childTnLst>
                                    </p:cTn>
                                  </p:par>
                                  <p:par>
                                    <p:cTn id="109" presetID="23" presetClass="entr" presetSubtype="528" fill="hold" nodeType="withEffect">
                                      <p:stCondLst>
                                        <p:cond delay="300"/>
                                      </p:stCondLst>
                                      <p:childTnLst>
                                        <p:set>
                                          <p:cBhvr>
                                            <p:cTn id="110" dur="1" fill="hold">
                                              <p:stCondLst>
                                                <p:cond delay="0"/>
                                              </p:stCondLst>
                                            </p:cTn>
                                            <p:tgtEl>
                                              <p:spTgt spid="66"/>
                                            </p:tgtEl>
                                            <p:attrNameLst>
                                              <p:attrName>style.visibility</p:attrName>
                                            </p:attrNameLst>
                                          </p:cBhvr>
                                          <p:to>
                                            <p:strVal val="visible"/>
                                          </p:to>
                                        </p:set>
                                        <p:anim calcmode="lin" valueType="num">
                                          <p:cBhvr>
                                            <p:cTn id="111" dur="500" fill="hold"/>
                                            <p:tgtEl>
                                              <p:spTgt spid="66"/>
                                            </p:tgtEl>
                                            <p:attrNameLst>
                                              <p:attrName>ppt_w</p:attrName>
                                            </p:attrNameLst>
                                          </p:cBhvr>
                                          <p:tavLst>
                                            <p:tav tm="0">
                                              <p:val>
                                                <p:fltVal val="0"/>
                                              </p:val>
                                            </p:tav>
                                            <p:tav tm="100000">
                                              <p:val>
                                                <p:strVal val="#ppt_w"/>
                                              </p:val>
                                            </p:tav>
                                          </p:tavLst>
                                        </p:anim>
                                        <p:anim calcmode="lin" valueType="num">
                                          <p:cBhvr>
                                            <p:cTn id="112" dur="500" fill="hold"/>
                                            <p:tgtEl>
                                              <p:spTgt spid="66"/>
                                            </p:tgtEl>
                                            <p:attrNameLst>
                                              <p:attrName>ppt_h</p:attrName>
                                            </p:attrNameLst>
                                          </p:cBhvr>
                                          <p:tavLst>
                                            <p:tav tm="0">
                                              <p:val>
                                                <p:fltVal val="0"/>
                                              </p:val>
                                            </p:tav>
                                            <p:tav tm="100000">
                                              <p:val>
                                                <p:strVal val="#ppt_h"/>
                                              </p:val>
                                            </p:tav>
                                          </p:tavLst>
                                        </p:anim>
                                        <p:anim calcmode="lin" valueType="num">
                                          <p:cBhvr>
                                            <p:cTn id="113" dur="500" fill="hold"/>
                                            <p:tgtEl>
                                              <p:spTgt spid="66"/>
                                            </p:tgtEl>
                                            <p:attrNameLst>
                                              <p:attrName>ppt_x</p:attrName>
                                            </p:attrNameLst>
                                          </p:cBhvr>
                                          <p:tavLst>
                                            <p:tav tm="0">
                                              <p:val>
                                                <p:fltVal val="0.5"/>
                                              </p:val>
                                            </p:tav>
                                            <p:tav tm="100000">
                                              <p:val>
                                                <p:strVal val="#ppt_x"/>
                                              </p:val>
                                            </p:tav>
                                          </p:tavLst>
                                        </p:anim>
                                        <p:anim calcmode="lin" valueType="num">
                                          <p:cBhvr>
                                            <p:cTn id="114" dur="500" fill="hold"/>
                                            <p:tgtEl>
                                              <p:spTgt spid="66"/>
                                            </p:tgtEl>
                                            <p:attrNameLst>
                                              <p:attrName>ppt_y</p:attrName>
                                            </p:attrNameLst>
                                          </p:cBhvr>
                                          <p:tavLst>
                                            <p:tav tm="0">
                                              <p:val>
                                                <p:fltVal val="0.5"/>
                                              </p:val>
                                            </p:tav>
                                            <p:tav tm="100000">
                                              <p:val>
                                                <p:strVal val="#ppt_y"/>
                                              </p:val>
                                            </p:tav>
                                          </p:tavLst>
                                        </p:anim>
                                      </p:childTnLst>
                                    </p:cTn>
                                  </p:par>
                                  <p:par>
                                    <p:cTn id="115" presetID="23" presetClass="entr" presetSubtype="528" fill="hold" nodeType="withEffect">
                                      <p:stCondLst>
                                        <p:cond delay="600"/>
                                      </p:stCondLst>
                                      <p:childTnLst>
                                        <p:set>
                                          <p:cBhvr>
                                            <p:cTn id="116" dur="1" fill="hold">
                                              <p:stCondLst>
                                                <p:cond delay="0"/>
                                              </p:stCondLst>
                                            </p:cTn>
                                            <p:tgtEl>
                                              <p:spTgt spid="69"/>
                                            </p:tgtEl>
                                            <p:attrNameLst>
                                              <p:attrName>style.visibility</p:attrName>
                                            </p:attrNameLst>
                                          </p:cBhvr>
                                          <p:to>
                                            <p:strVal val="visible"/>
                                          </p:to>
                                        </p:set>
                                        <p:anim calcmode="lin" valueType="num">
                                          <p:cBhvr>
                                            <p:cTn id="117" dur="500" fill="hold"/>
                                            <p:tgtEl>
                                              <p:spTgt spid="69"/>
                                            </p:tgtEl>
                                            <p:attrNameLst>
                                              <p:attrName>ppt_w</p:attrName>
                                            </p:attrNameLst>
                                          </p:cBhvr>
                                          <p:tavLst>
                                            <p:tav tm="0">
                                              <p:val>
                                                <p:fltVal val="0"/>
                                              </p:val>
                                            </p:tav>
                                            <p:tav tm="100000">
                                              <p:val>
                                                <p:strVal val="#ppt_w"/>
                                              </p:val>
                                            </p:tav>
                                          </p:tavLst>
                                        </p:anim>
                                        <p:anim calcmode="lin" valueType="num">
                                          <p:cBhvr>
                                            <p:cTn id="118" dur="500" fill="hold"/>
                                            <p:tgtEl>
                                              <p:spTgt spid="69"/>
                                            </p:tgtEl>
                                            <p:attrNameLst>
                                              <p:attrName>ppt_h</p:attrName>
                                            </p:attrNameLst>
                                          </p:cBhvr>
                                          <p:tavLst>
                                            <p:tav tm="0">
                                              <p:val>
                                                <p:fltVal val="0"/>
                                              </p:val>
                                            </p:tav>
                                            <p:tav tm="100000">
                                              <p:val>
                                                <p:strVal val="#ppt_h"/>
                                              </p:val>
                                            </p:tav>
                                          </p:tavLst>
                                        </p:anim>
                                        <p:anim calcmode="lin" valueType="num">
                                          <p:cBhvr>
                                            <p:cTn id="119" dur="500" fill="hold"/>
                                            <p:tgtEl>
                                              <p:spTgt spid="69"/>
                                            </p:tgtEl>
                                            <p:attrNameLst>
                                              <p:attrName>ppt_x</p:attrName>
                                            </p:attrNameLst>
                                          </p:cBhvr>
                                          <p:tavLst>
                                            <p:tav tm="0">
                                              <p:val>
                                                <p:fltVal val="0.5"/>
                                              </p:val>
                                            </p:tav>
                                            <p:tav tm="100000">
                                              <p:val>
                                                <p:strVal val="#ppt_x"/>
                                              </p:val>
                                            </p:tav>
                                          </p:tavLst>
                                        </p:anim>
                                        <p:anim calcmode="lin" valueType="num">
                                          <p:cBhvr>
                                            <p:cTn id="120" dur="500" fill="hold"/>
                                            <p:tgtEl>
                                              <p:spTgt spid="69"/>
                                            </p:tgtEl>
                                            <p:attrNameLst>
                                              <p:attrName>ppt_y</p:attrName>
                                            </p:attrNameLst>
                                          </p:cBhvr>
                                          <p:tavLst>
                                            <p:tav tm="0">
                                              <p:val>
                                                <p:fltVal val="0.5"/>
                                              </p:val>
                                            </p:tav>
                                            <p:tav tm="100000">
                                              <p:val>
                                                <p:strVal val="#ppt_y"/>
                                              </p:val>
                                            </p:tav>
                                          </p:tavLst>
                                        </p:anim>
                                      </p:childTnLst>
                                    </p:cTn>
                                  </p:par>
                                  <p:par>
                                    <p:cTn id="121" presetID="23" presetClass="entr" presetSubtype="528" fill="hold" nodeType="withEffect">
                                      <p:stCondLst>
                                        <p:cond delay="600"/>
                                      </p:stCondLst>
                                      <p:childTnLst>
                                        <p:set>
                                          <p:cBhvr>
                                            <p:cTn id="122" dur="1" fill="hold">
                                              <p:stCondLst>
                                                <p:cond delay="0"/>
                                              </p:stCondLst>
                                            </p:cTn>
                                            <p:tgtEl>
                                              <p:spTgt spid="72"/>
                                            </p:tgtEl>
                                            <p:attrNameLst>
                                              <p:attrName>style.visibility</p:attrName>
                                            </p:attrNameLst>
                                          </p:cBhvr>
                                          <p:to>
                                            <p:strVal val="visible"/>
                                          </p:to>
                                        </p:set>
                                        <p:anim calcmode="lin" valueType="num">
                                          <p:cBhvr>
                                            <p:cTn id="123" dur="500" fill="hold"/>
                                            <p:tgtEl>
                                              <p:spTgt spid="72"/>
                                            </p:tgtEl>
                                            <p:attrNameLst>
                                              <p:attrName>ppt_w</p:attrName>
                                            </p:attrNameLst>
                                          </p:cBhvr>
                                          <p:tavLst>
                                            <p:tav tm="0">
                                              <p:val>
                                                <p:fltVal val="0"/>
                                              </p:val>
                                            </p:tav>
                                            <p:tav tm="100000">
                                              <p:val>
                                                <p:strVal val="#ppt_w"/>
                                              </p:val>
                                            </p:tav>
                                          </p:tavLst>
                                        </p:anim>
                                        <p:anim calcmode="lin" valueType="num">
                                          <p:cBhvr>
                                            <p:cTn id="124" dur="500" fill="hold"/>
                                            <p:tgtEl>
                                              <p:spTgt spid="72"/>
                                            </p:tgtEl>
                                            <p:attrNameLst>
                                              <p:attrName>ppt_h</p:attrName>
                                            </p:attrNameLst>
                                          </p:cBhvr>
                                          <p:tavLst>
                                            <p:tav tm="0">
                                              <p:val>
                                                <p:fltVal val="0"/>
                                              </p:val>
                                            </p:tav>
                                            <p:tav tm="100000">
                                              <p:val>
                                                <p:strVal val="#ppt_h"/>
                                              </p:val>
                                            </p:tav>
                                          </p:tavLst>
                                        </p:anim>
                                        <p:anim calcmode="lin" valueType="num">
                                          <p:cBhvr>
                                            <p:cTn id="125" dur="500" fill="hold"/>
                                            <p:tgtEl>
                                              <p:spTgt spid="72"/>
                                            </p:tgtEl>
                                            <p:attrNameLst>
                                              <p:attrName>ppt_x</p:attrName>
                                            </p:attrNameLst>
                                          </p:cBhvr>
                                          <p:tavLst>
                                            <p:tav tm="0">
                                              <p:val>
                                                <p:fltVal val="0.5"/>
                                              </p:val>
                                            </p:tav>
                                            <p:tav tm="100000">
                                              <p:val>
                                                <p:strVal val="#ppt_x"/>
                                              </p:val>
                                            </p:tav>
                                          </p:tavLst>
                                        </p:anim>
                                        <p:anim calcmode="lin" valueType="num">
                                          <p:cBhvr>
                                            <p:cTn id="126" dur="500" fill="hold"/>
                                            <p:tgtEl>
                                              <p:spTgt spid="72"/>
                                            </p:tgtEl>
                                            <p:attrNameLst>
                                              <p:attrName>ppt_y</p:attrName>
                                            </p:attrNameLst>
                                          </p:cBhvr>
                                          <p:tavLst>
                                            <p:tav tm="0">
                                              <p:val>
                                                <p:fltVal val="0.5"/>
                                              </p:val>
                                            </p:tav>
                                            <p:tav tm="100000">
                                              <p:val>
                                                <p:strVal val="#ppt_y"/>
                                              </p:val>
                                            </p:tav>
                                          </p:tavLst>
                                        </p:anim>
                                      </p:childTnLst>
                                    </p:cTn>
                                  </p:par>
                                  <p:par>
                                    <p:cTn id="127" presetID="26" presetClass="emph" presetSubtype="0" repeatCount="3000" fill="hold" nodeType="withEffect">
                                      <p:stCondLst>
                                        <p:cond delay="600"/>
                                      </p:stCondLst>
                                      <p:childTnLst>
                                        <p:animEffect transition="out" filter="fade">
                                          <p:cBhvr>
                                            <p:cTn id="128" dur="500" tmFilter="0, 0; .2, .5; .8, .5; 1, 0"/>
                                            <p:tgtEl>
                                              <p:spTgt spid="36"/>
                                            </p:tgtEl>
                                          </p:cBhvr>
                                        </p:animEffect>
                                        <p:animScale>
                                          <p:cBhvr>
                                            <p:cTn id="129" dur="250" autoRev="1" fill="hold"/>
                                            <p:tgtEl>
                                              <p:spTgt spid="36"/>
                                            </p:tgtEl>
                                          </p:cBhvr>
                                          <p:by x="105000" y="105000"/>
                                        </p:animScale>
                                      </p:childTnLst>
                                    </p:cTn>
                                  </p:par>
                                  <p:par>
                                    <p:cTn id="130" presetID="26" presetClass="emph" presetSubtype="0" repeatCount="3000" fill="hold" nodeType="withEffect">
                                      <p:stCondLst>
                                        <p:cond delay="710"/>
                                      </p:stCondLst>
                                      <p:childTnLst>
                                        <p:animEffect transition="out" filter="fade">
                                          <p:cBhvr>
                                            <p:cTn id="131" dur="500" tmFilter="0, 0; .2, .5; .8, .5; 1, 0"/>
                                            <p:tgtEl>
                                              <p:spTgt spid="57"/>
                                            </p:tgtEl>
                                          </p:cBhvr>
                                        </p:animEffect>
                                        <p:animScale>
                                          <p:cBhvr>
                                            <p:cTn id="132" dur="250" autoRev="1" fill="hold"/>
                                            <p:tgtEl>
                                              <p:spTgt spid="57"/>
                                            </p:tgtEl>
                                          </p:cBhvr>
                                          <p:by x="105000" y="105000"/>
                                        </p:animScale>
                                      </p:childTnLst>
                                    </p:cTn>
                                  </p:par>
                                  <p:par>
                                    <p:cTn id="133" presetID="26" presetClass="emph" presetSubtype="0" repeatCount="3000" fill="hold" nodeType="withEffect">
                                      <p:stCondLst>
                                        <p:cond delay="410"/>
                                      </p:stCondLst>
                                      <p:childTnLst>
                                        <p:animEffect transition="out" filter="fade">
                                          <p:cBhvr>
                                            <p:cTn id="134" dur="500" tmFilter="0, 0; .2, .5; .8, .5; 1, 0"/>
                                            <p:tgtEl>
                                              <p:spTgt spid="63"/>
                                            </p:tgtEl>
                                          </p:cBhvr>
                                        </p:animEffect>
                                        <p:animScale>
                                          <p:cBhvr>
                                            <p:cTn id="135" dur="250" autoRev="1" fill="hold"/>
                                            <p:tgtEl>
                                              <p:spTgt spid="63"/>
                                            </p:tgtEl>
                                          </p:cBhvr>
                                          <p:by x="105000" y="105000"/>
                                        </p:animScale>
                                      </p:childTnLst>
                                    </p:cTn>
                                  </p:par>
                                  <p:par>
                                    <p:cTn id="136" presetID="26" presetClass="emph" presetSubtype="0" repeatCount="3000" fill="hold" nodeType="withEffect">
                                      <p:stCondLst>
                                        <p:cond delay="810"/>
                                      </p:stCondLst>
                                      <p:childTnLst>
                                        <p:animEffect transition="out" filter="fade">
                                          <p:cBhvr>
                                            <p:cTn id="137" dur="500" tmFilter="0, 0; .2, .5; .8, .5; 1, 0"/>
                                            <p:tgtEl>
                                              <p:spTgt spid="66"/>
                                            </p:tgtEl>
                                          </p:cBhvr>
                                        </p:animEffect>
                                        <p:animScale>
                                          <p:cBhvr>
                                            <p:cTn id="138" dur="250" autoRev="1" fill="hold"/>
                                            <p:tgtEl>
                                              <p:spTgt spid="66"/>
                                            </p:tgtEl>
                                          </p:cBhvr>
                                          <p:by x="105000" y="105000"/>
                                        </p:animScale>
                                      </p:childTnLst>
                                    </p:cTn>
                                  </p:par>
                                </p:childTnLst>
                              </p:cTn>
                            </p:par>
                            <p:par>
                              <p:cTn id="139" fill="hold">
                                <p:stCondLst>
                                  <p:cond delay="6910"/>
                                </p:stCondLst>
                                <p:childTnLst>
                                  <p:par>
                                    <p:cTn id="140" presetID="10" presetClass="entr" presetSubtype="0" fill="hold" grpId="0" nodeType="afterEffect">
                                      <p:stCondLst>
                                        <p:cond delay="0"/>
                                      </p:stCondLst>
                                      <p:childTnLst>
                                        <p:set>
                                          <p:cBhvr>
                                            <p:cTn id="141" dur="1" fill="hold">
                                              <p:stCondLst>
                                                <p:cond delay="0"/>
                                              </p:stCondLst>
                                            </p:cTn>
                                            <p:tgtEl>
                                              <p:spTgt spid="75"/>
                                            </p:tgtEl>
                                            <p:attrNameLst>
                                              <p:attrName>style.visibility</p:attrName>
                                            </p:attrNameLst>
                                          </p:cBhvr>
                                          <p:to>
                                            <p:strVal val="visible"/>
                                          </p:to>
                                        </p:set>
                                        <p:animEffect transition="in" filter="fade">
                                          <p:cBhvr>
                                            <p:cTn id="14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4" grpId="0" animBg="1"/>
          <p:bldP spid="12" grpId="0"/>
          <p:bldP spid="14" grpId="0"/>
          <p:bldP spid="31" grpId="0"/>
          <p:bldP spid="33" grpId="0"/>
          <p:bldP spid="34" grpId="0"/>
          <p:bldP spid="35" grpId="0"/>
          <p:bldP spid="7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500" fill="hold"/>
                                            <p:tgtEl>
                                              <p:spTgt spid="25"/>
                                            </p:tgtEl>
                                            <p:attrNameLst>
                                              <p:attrName>ppt_x</p:attrName>
                                            </p:attrNameLst>
                                          </p:cBhvr>
                                          <p:tavLst>
                                            <p:tav tm="0">
                                              <p:val>
                                                <p:strVal val="0-#ppt_w/2"/>
                                              </p:val>
                                            </p:tav>
                                            <p:tav tm="100000">
                                              <p:val>
                                                <p:strVal val="#ppt_x"/>
                                              </p:val>
                                            </p:tav>
                                          </p:tavLst>
                                        </p:anim>
                                        <p:anim calcmode="lin" valueType="num">
                                          <p:cBhvr additive="base">
                                            <p:cTn id="15" dur="1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ppt_x"/>
                                              </p:val>
                                            </p:tav>
                                            <p:tav tm="100000">
                                              <p:val>
                                                <p:strVal val="#ppt_x"/>
                                              </p:val>
                                            </p:tav>
                                          </p:tavLst>
                                        </p:anim>
                                        <p:anim calcmode="lin" valueType="num">
                                          <p:cBhvr additive="base">
                                            <p:cTn id="35" dur="500" fill="hold"/>
                                            <p:tgtEl>
                                              <p:spTgt spid="31"/>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childTnLst>
                              </p:cTn>
                            </p:par>
                            <p:par>
                              <p:cTn id="48" fill="hold">
                                <p:stCondLst>
                                  <p:cond delay="4600"/>
                                </p:stCondLst>
                                <p:childTnLst>
                                  <p:par>
                                    <p:cTn id="49" presetID="23" presetClass="entr" presetSubtype="528" fill="hold" nodeType="after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00" fill="hold"/>
                                            <p:tgtEl>
                                              <p:spTgt spid="36"/>
                                            </p:tgtEl>
                                            <p:attrNameLst>
                                              <p:attrName>ppt_w</p:attrName>
                                            </p:attrNameLst>
                                          </p:cBhvr>
                                          <p:tavLst>
                                            <p:tav tm="0">
                                              <p:val>
                                                <p:fltVal val="0"/>
                                              </p:val>
                                            </p:tav>
                                            <p:tav tm="100000">
                                              <p:val>
                                                <p:strVal val="#ppt_w"/>
                                              </p:val>
                                            </p:tav>
                                          </p:tavLst>
                                        </p:anim>
                                        <p:anim calcmode="lin" valueType="num">
                                          <p:cBhvr>
                                            <p:cTn id="52" dur="500" fill="hold"/>
                                            <p:tgtEl>
                                              <p:spTgt spid="36"/>
                                            </p:tgtEl>
                                            <p:attrNameLst>
                                              <p:attrName>ppt_h</p:attrName>
                                            </p:attrNameLst>
                                          </p:cBhvr>
                                          <p:tavLst>
                                            <p:tav tm="0">
                                              <p:val>
                                                <p:fltVal val="0"/>
                                              </p:val>
                                            </p:tav>
                                            <p:tav tm="100000">
                                              <p:val>
                                                <p:strVal val="#ppt_h"/>
                                              </p:val>
                                            </p:tav>
                                          </p:tavLst>
                                        </p:anim>
                                        <p:anim calcmode="lin" valueType="num">
                                          <p:cBhvr>
                                            <p:cTn id="53" dur="500" fill="hold"/>
                                            <p:tgtEl>
                                              <p:spTgt spid="36"/>
                                            </p:tgtEl>
                                            <p:attrNameLst>
                                              <p:attrName>ppt_x</p:attrName>
                                            </p:attrNameLst>
                                          </p:cBhvr>
                                          <p:tavLst>
                                            <p:tav tm="0">
                                              <p:val>
                                                <p:fltVal val="0.5"/>
                                              </p:val>
                                            </p:tav>
                                            <p:tav tm="100000">
                                              <p:val>
                                                <p:strVal val="#ppt_x"/>
                                              </p:val>
                                            </p:tav>
                                          </p:tavLst>
                                        </p:anim>
                                        <p:anim calcmode="lin" valueType="num">
                                          <p:cBhvr>
                                            <p:cTn id="54" dur="500" fill="hold"/>
                                            <p:tgtEl>
                                              <p:spTgt spid="36"/>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 calcmode="lin" valueType="num">
                                          <p:cBhvr>
                                            <p:cTn id="59" dur="500" fill="hold"/>
                                            <p:tgtEl>
                                              <p:spTgt spid="39"/>
                                            </p:tgtEl>
                                            <p:attrNameLst>
                                              <p:attrName>ppt_x</p:attrName>
                                            </p:attrNameLst>
                                          </p:cBhvr>
                                          <p:tavLst>
                                            <p:tav tm="0">
                                              <p:val>
                                                <p:fltVal val="0.5"/>
                                              </p:val>
                                            </p:tav>
                                            <p:tav tm="100000">
                                              <p:val>
                                                <p:strVal val="#ppt_x"/>
                                              </p:val>
                                            </p:tav>
                                          </p:tavLst>
                                        </p:anim>
                                        <p:anim calcmode="lin" valueType="num">
                                          <p:cBhvr>
                                            <p:cTn id="60" dur="500" fill="hold"/>
                                            <p:tgtEl>
                                              <p:spTgt spid="39"/>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700"/>
                                      </p:stCondLst>
                                      <p:childTnLst>
                                        <p:set>
                                          <p:cBhvr>
                                            <p:cTn id="62" dur="1" fill="hold">
                                              <p:stCondLst>
                                                <p:cond delay="0"/>
                                              </p:stCondLst>
                                            </p:cTn>
                                            <p:tgtEl>
                                              <p:spTgt spid="42"/>
                                            </p:tgtEl>
                                            <p:attrNameLst>
                                              <p:attrName>style.visibility</p:attrName>
                                            </p:attrNameLst>
                                          </p:cBhvr>
                                          <p:to>
                                            <p:strVal val="visible"/>
                                          </p:to>
                                        </p:set>
                                        <p:anim calcmode="lin" valueType="num">
                                          <p:cBhvr>
                                            <p:cTn id="63" dur="500" fill="hold"/>
                                            <p:tgtEl>
                                              <p:spTgt spid="42"/>
                                            </p:tgtEl>
                                            <p:attrNameLst>
                                              <p:attrName>ppt_w</p:attrName>
                                            </p:attrNameLst>
                                          </p:cBhvr>
                                          <p:tavLst>
                                            <p:tav tm="0">
                                              <p:val>
                                                <p:fltVal val="0"/>
                                              </p:val>
                                            </p:tav>
                                            <p:tav tm="100000">
                                              <p:val>
                                                <p:strVal val="#ppt_w"/>
                                              </p:val>
                                            </p:tav>
                                          </p:tavLst>
                                        </p:anim>
                                        <p:anim calcmode="lin" valueType="num">
                                          <p:cBhvr>
                                            <p:cTn id="64" dur="500" fill="hold"/>
                                            <p:tgtEl>
                                              <p:spTgt spid="42"/>
                                            </p:tgtEl>
                                            <p:attrNameLst>
                                              <p:attrName>ppt_h</p:attrName>
                                            </p:attrNameLst>
                                          </p:cBhvr>
                                          <p:tavLst>
                                            <p:tav tm="0">
                                              <p:val>
                                                <p:fltVal val="0"/>
                                              </p:val>
                                            </p:tav>
                                            <p:tav tm="100000">
                                              <p:val>
                                                <p:strVal val="#ppt_h"/>
                                              </p:val>
                                            </p:tav>
                                          </p:tavLst>
                                        </p:anim>
                                        <p:anim calcmode="lin" valueType="num">
                                          <p:cBhvr>
                                            <p:cTn id="65" dur="500" fill="hold"/>
                                            <p:tgtEl>
                                              <p:spTgt spid="42"/>
                                            </p:tgtEl>
                                            <p:attrNameLst>
                                              <p:attrName>ppt_x</p:attrName>
                                            </p:attrNameLst>
                                          </p:cBhvr>
                                          <p:tavLst>
                                            <p:tav tm="0">
                                              <p:val>
                                                <p:fltVal val="0.5"/>
                                              </p:val>
                                            </p:tav>
                                            <p:tav tm="100000">
                                              <p:val>
                                                <p:strVal val="#ppt_x"/>
                                              </p:val>
                                            </p:tav>
                                          </p:tavLst>
                                        </p:anim>
                                        <p:anim calcmode="lin" valueType="num">
                                          <p:cBhvr>
                                            <p:cTn id="66" dur="500" fill="hold"/>
                                            <p:tgtEl>
                                              <p:spTgt spid="42"/>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300"/>
                                      </p:stCondLst>
                                      <p:childTnLst>
                                        <p:set>
                                          <p:cBhvr>
                                            <p:cTn id="68" dur="1" fill="hold">
                                              <p:stCondLst>
                                                <p:cond delay="0"/>
                                              </p:stCondLst>
                                            </p:cTn>
                                            <p:tgtEl>
                                              <p:spTgt spid="45"/>
                                            </p:tgtEl>
                                            <p:attrNameLst>
                                              <p:attrName>style.visibility</p:attrName>
                                            </p:attrNameLst>
                                          </p:cBhvr>
                                          <p:to>
                                            <p:strVal val="visible"/>
                                          </p:to>
                                        </p:set>
                                        <p:anim calcmode="lin" valueType="num">
                                          <p:cBhvr>
                                            <p:cTn id="69" dur="500" fill="hold"/>
                                            <p:tgtEl>
                                              <p:spTgt spid="45"/>
                                            </p:tgtEl>
                                            <p:attrNameLst>
                                              <p:attrName>ppt_w</p:attrName>
                                            </p:attrNameLst>
                                          </p:cBhvr>
                                          <p:tavLst>
                                            <p:tav tm="0">
                                              <p:val>
                                                <p:fltVal val="0"/>
                                              </p:val>
                                            </p:tav>
                                            <p:tav tm="100000">
                                              <p:val>
                                                <p:strVal val="#ppt_w"/>
                                              </p:val>
                                            </p:tav>
                                          </p:tavLst>
                                        </p:anim>
                                        <p:anim calcmode="lin" valueType="num">
                                          <p:cBhvr>
                                            <p:cTn id="70" dur="500" fill="hold"/>
                                            <p:tgtEl>
                                              <p:spTgt spid="45"/>
                                            </p:tgtEl>
                                            <p:attrNameLst>
                                              <p:attrName>ppt_h</p:attrName>
                                            </p:attrNameLst>
                                          </p:cBhvr>
                                          <p:tavLst>
                                            <p:tav tm="0">
                                              <p:val>
                                                <p:fltVal val="0"/>
                                              </p:val>
                                            </p:tav>
                                            <p:tav tm="100000">
                                              <p:val>
                                                <p:strVal val="#ppt_h"/>
                                              </p:val>
                                            </p:tav>
                                          </p:tavLst>
                                        </p:anim>
                                        <p:anim calcmode="lin" valueType="num">
                                          <p:cBhvr>
                                            <p:cTn id="71" dur="500" fill="hold"/>
                                            <p:tgtEl>
                                              <p:spTgt spid="45"/>
                                            </p:tgtEl>
                                            <p:attrNameLst>
                                              <p:attrName>ppt_x</p:attrName>
                                            </p:attrNameLst>
                                          </p:cBhvr>
                                          <p:tavLst>
                                            <p:tav tm="0">
                                              <p:val>
                                                <p:fltVal val="0.5"/>
                                              </p:val>
                                            </p:tav>
                                            <p:tav tm="100000">
                                              <p:val>
                                                <p:strVal val="#ppt_x"/>
                                              </p:val>
                                            </p:tav>
                                          </p:tavLst>
                                        </p:anim>
                                        <p:anim calcmode="lin" valueType="num">
                                          <p:cBhvr>
                                            <p:cTn id="72" dur="500" fill="hold"/>
                                            <p:tgtEl>
                                              <p:spTgt spid="45"/>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100"/>
                                      </p:stCondLst>
                                      <p:childTnLst>
                                        <p:set>
                                          <p:cBhvr>
                                            <p:cTn id="74" dur="1" fill="hold">
                                              <p:stCondLst>
                                                <p:cond delay="0"/>
                                              </p:stCondLst>
                                            </p:cTn>
                                            <p:tgtEl>
                                              <p:spTgt spid="48"/>
                                            </p:tgtEl>
                                            <p:attrNameLst>
                                              <p:attrName>style.visibility</p:attrName>
                                            </p:attrNameLst>
                                          </p:cBhvr>
                                          <p:to>
                                            <p:strVal val="visible"/>
                                          </p:to>
                                        </p:set>
                                        <p:anim calcmode="lin" valueType="num">
                                          <p:cBhvr>
                                            <p:cTn id="75" dur="500" fill="hold"/>
                                            <p:tgtEl>
                                              <p:spTgt spid="48"/>
                                            </p:tgtEl>
                                            <p:attrNameLst>
                                              <p:attrName>ppt_w</p:attrName>
                                            </p:attrNameLst>
                                          </p:cBhvr>
                                          <p:tavLst>
                                            <p:tav tm="0">
                                              <p:val>
                                                <p:fltVal val="0"/>
                                              </p:val>
                                            </p:tav>
                                            <p:tav tm="100000">
                                              <p:val>
                                                <p:strVal val="#ppt_w"/>
                                              </p:val>
                                            </p:tav>
                                          </p:tavLst>
                                        </p:anim>
                                        <p:anim calcmode="lin" valueType="num">
                                          <p:cBhvr>
                                            <p:cTn id="76" dur="500" fill="hold"/>
                                            <p:tgtEl>
                                              <p:spTgt spid="48"/>
                                            </p:tgtEl>
                                            <p:attrNameLst>
                                              <p:attrName>ppt_h</p:attrName>
                                            </p:attrNameLst>
                                          </p:cBhvr>
                                          <p:tavLst>
                                            <p:tav tm="0">
                                              <p:val>
                                                <p:fltVal val="0"/>
                                              </p:val>
                                            </p:tav>
                                            <p:tav tm="100000">
                                              <p:val>
                                                <p:strVal val="#ppt_h"/>
                                              </p:val>
                                            </p:tav>
                                          </p:tavLst>
                                        </p:anim>
                                        <p:anim calcmode="lin" valueType="num">
                                          <p:cBhvr>
                                            <p:cTn id="77" dur="500" fill="hold"/>
                                            <p:tgtEl>
                                              <p:spTgt spid="48"/>
                                            </p:tgtEl>
                                            <p:attrNameLst>
                                              <p:attrName>ppt_x</p:attrName>
                                            </p:attrNameLst>
                                          </p:cBhvr>
                                          <p:tavLst>
                                            <p:tav tm="0">
                                              <p:val>
                                                <p:fltVal val="0.5"/>
                                              </p:val>
                                            </p:tav>
                                            <p:tav tm="100000">
                                              <p:val>
                                                <p:strVal val="#ppt_x"/>
                                              </p:val>
                                            </p:tav>
                                          </p:tavLst>
                                        </p:anim>
                                        <p:anim calcmode="lin" valueType="num">
                                          <p:cBhvr>
                                            <p:cTn id="78" dur="500" fill="hold"/>
                                            <p:tgtEl>
                                              <p:spTgt spid="48"/>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6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500" fill="hold"/>
                                            <p:tgtEl>
                                              <p:spTgt spid="51"/>
                                            </p:tgtEl>
                                            <p:attrNameLst>
                                              <p:attrName>ppt_w</p:attrName>
                                            </p:attrNameLst>
                                          </p:cBhvr>
                                          <p:tavLst>
                                            <p:tav tm="0">
                                              <p:val>
                                                <p:fltVal val="0"/>
                                              </p:val>
                                            </p:tav>
                                            <p:tav tm="100000">
                                              <p:val>
                                                <p:strVal val="#ppt_w"/>
                                              </p:val>
                                            </p:tav>
                                          </p:tavLst>
                                        </p:anim>
                                        <p:anim calcmode="lin" valueType="num">
                                          <p:cBhvr>
                                            <p:cTn id="82" dur="500" fill="hold"/>
                                            <p:tgtEl>
                                              <p:spTgt spid="51"/>
                                            </p:tgtEl>
                                            <p:attrNameLst>
                                              <p:attrName>ppt_h</p:attrName>
                                            </p:attrNameLst>
                                          </p:cBhvr>
                                          <p:tavLst>
                                            <p:tav tm="0">
                                              <p:val>
                                                <p:fltVal val="0"/>
                                              </p:val>
                                            </p:tav>
                                            <p:tav tm="100000">
                                              <p:val>
                                                <p:strVal val="#ppt_h"/>
                                              </p:val>
                                            </p:tav>
                                          </p:tavLst>
                                        </p:anim>
                                        <p:anim calcmode="lin" valueType="num">
                                          <p:cBhvr>
                                            <p:cTn id="83" dur="500" fill="hold"/>
                                            <p:tgtEl>
                                              <p:spTgt spid="51"/>
                                            </p:tgtEl>
                                            <p:attrNameLst>
                                              <p:attrName>ppt_x</p:attrName>
                                            </p:attrNameLst>
                                          </p:cBhvr>
                                          <p:tavLst>
                                            <p:tav tm="0">
                                              <p:val>
                                                <p:fltVal val="0.5"/>
                                              </p:val>
                                            </p:tav>
                                            <p:tav tm="100000">
                                              <p:val>
                                                <p:strVal val="#ppt_x"/>
                                              </p:val>
                                            </p:tav>
                                          </p:tavLst>
                                        </p:anim>
                                        <p:anim calcmode="lin" valueType="num">
                                          <p:cBhvr>
                                            <p:cTn id="84" dur="500" fill="hold"/>
                                            <p:tgtEl>
                                              <p:spTgt spid="51"/>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300"/>
                                      </p:stCondLst>
                                      <p:childTnLst>
                                        <p:set>
                                          <p:cBhvr>
                                            <p:cTn id="86" dur="1" fill="hold">
                                              <p:stCondLst>
                                                <p:cond delay="0"/>
                                              </p:stCondLst>
                                            </p:cTn>
                                            <p:tgtEl>
                                              <p:spTgt spid="54"/>
                                            </p:tgtEl>
                                            <p:attrNameLst>
                                              <p:attrName>style.visibility</p:attrName>
                                            </p:attrNameLst>
                                          </p:cBhvr>
                                          <p:to>
                                            <p:strVal val="visible"/>
                                          </p:to>
                                        </p:set>
                                        <p:anim calcmode="lin" valueType="num">
                                          <p:cBhvr>
                                            <p:cTn id="87" dur="500" fill="hold"/>
                                            <p:tgtEl>
                                              <p:spTgt spid="54"/>
                                            </p:tgtEl>
                                            <p:attrNameLst>
                                              <p:attrName>ppt_w</p:attrName>
                                            </p:attrNameLst>
                                          </p:cBhvr>
                                          <p:tavLst>
                                            <p:tav tm="0">
                                              <p:val>
                                                <p:fltVal val="0"/>
                                              </p:val>
                                            </p:tav>
                                            <p:tav tm="100000">
                                              <p:val>
                                                <p:strVal val="#ppt_w"/>
                                              </p:val>
                                            </p:tav>
                                          </p:tavLst>
                                        </p:anim>
                                        <p:anim calcmode="lin" valueType="num">
                                          <p:cBhvr>
                                            <p:cTn id="88" dur="500" fill="hold"/>
                                            <p:tgtEl>
                                              <p:spTgt spid="54"/>
                                            </p:tgtEl>
                                            <p:attrNameLst>
                                              <p:attrName>ppt_h</p:attrName>
                                            </p:attrNameLst>
                                          </p:cBhvr>
                                          <p:tavLst>
                                            <p:tav tm="0">
                                              <p:val>
                                                <p:fltVal val="0"/>
                                              </p:val>
                                            </p:tav>
                                            <p:tav tm="100000">
                                              <p:val>
                                                <p:strVal val="#ppt_h"/>
                                              </p:val>
                                            </p:tav>
                                          </p:tavLst>
                                        </p:anim>
                                        <p:anim calcmode="lin" valueType="num">
                                          <p:cBhvr>
                                            <p:cTn id="89" dur="500" fill="hold"/>
                                            <p:tgtEl>
                                              <p:spTgt spid="54"/>
                                            </p:tgtEl>
                                            <p:attrNameLst>
                                              <p:attrName>ppt_x</p:attrName>
                                            </p:attrNameLst>
                                          </p:cBhvr>
                                          <p:tavLst>
                                            <p:tav tm="0">
                                              <p:val>
                                                <p:fltVal val="0.5"/>
                                              </p:val>
                                            </p:tav>
                                            <p:tav tm="100000">
                                              <p:val>
                                                <p:strVal val="#ppt_x"/>
                                              </p:val>
                                            </p:tav>
                                          </p:tavLst>
                                        </p:anim>
                                        <p:anim calcmode="lin" valueType="num">
                                          <p:cBhvr>
                                            <p:cTn id="90" dur="500" fill="hold"/>
                                            <p:tgtEl>
                                              <p:spTgt spid="54"/>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300"/>
                                      </p:stCondLst>
                                      <p:childTnLst>
                                        <p:set>
                                          <p:cBhvr>
                                            <p:cTn id="92" dur="1" fill="hold">
                                              <p:stCondLst>
                                                <p:cond delay="0"/>
                                              </p:stCondLst>
                                            </p:cTn>
                                            <p:tgtEl>
                                              <p:spTgt spid="57"/>
                                            </p:tgtEl>
                                            <p:attrNameLst>
                                              <p:attrName>style.visibility</p:attrName>
                                            </p:attrNameLst>
                                          </p:cBhvr>
                                          <p:to>
                                            <p:strVal val="visible"/>
                                          </p:to>
                                        </p:set>
                                        <p:anim calcmode="lin" valueType="num">
                                          <p:cBhvr>
                                            <p:cTn id="93" dur="500" fill="hold"/>
                                            <p:tgtEl>
                                              <p:spTgt spid="57"/>
                                            </p:tgtEl>
                                            <p:attrNameLst>
                                              <p:attrName>ppt_w</p:attrName>
                                            </p:attrNameLst>
                                          </p:cBhvr>
                                          <p:tavLst>
                                            <p:tav tm="0">
                                              <p:val>
                                                <p:fltVal val="0"/>
                                              </p:val>
                                            </p:tav>
                                            <p:tav tm="100000">
                                              <p:val>
                                                <p:strVal val="#ppt_w"/>
                                              </p:val>
                                            </p:tav>
                                          </p:tavLst>
                                        </p:anim>
                                        <p:anim calcmode="lin" valueType="num">
                                          <p:cBhvr>
                                            <p:cTn id="94" dur="500" fill="hold"/>
                                            <p:tgtEl>
                                              <p:spTgt spid="57"/>
                                            </p:tgtEl>
                                            <p:attrNameLst>
                                              <p:attrName>ppt_h</p:attrName>
                                            </p:attrNameLst>
                                          </p:cBhvr>
                                          <p:tavLst>
                                            <p:tav tm="0">
                                              <p:val>
                                                <p:fltVal val="0"/>
                                              </p:val>
                                            </p:tav>
                                            <p:tav tm="100000">
                                              <p:val>
                                                <p:strVal val="#ppt_h"/>
                                              </p:val>
                                            </p:tav>
                                          </p:tavLst>
                                        </p:anim>
                                        <p:anim calcmode="lin" valueType="num">
                                          <p:cBhvr>
                                            <p:cTn id="95" dur="500" fill="hold"/>
                                            <p:tgtEl>
                                              <p:spTgt spid="57"/>
                                            </p:tgtEl>
                                            <p:attrNameLst>
                                              <p:attrName>ppt_x</p:attrName>
                                            </p:attrNameLst>
                                          </p:cBhvr>
                                          <p:tavLst>
                                            <p:tav tm="0">
                                              <p:val>
                                                <p:fltVal val="0.5"/>
                                              </p:val>
                                            </p:tav>
                                            <p:tav tm="100000">
                                              <p:val>
                                                <p:strVal val="#ppt_x"/>
                                              </p:val>
                                            </p:tav>
                                          </p:tavLst>
                                        </p:anim>
                                        <p:anim calcmode="lin" valueType="num">
                                          <p:cBhvr>
                                            <p:cTn id="96" dur="500" fill="hold"/>
                                            <p:tgtEl>
                                              <p:spTgt spid="57"/>
                                            </p:tgtEl>
                                            <p:attrNameLst>
                                              <p:attrName>ppt_y</p:attrName>
                                            </p:attrNameLst>
                                          </p:cBhvr>
                                          <p:tavLst>
                                            <p:tav tm="0">
                                              <p:val>
                                                <p:fltVal val="0.5"/>
                                              </p:val>
                                            </p:tav>
                                            <p:tav tm="100000">
                                              <p:val>
                                                <p:strVal val="#ppt_y"/>
                                              </p:val>
                                            </p:tav>
                                          </p:tavLst>
                                        </p:anim>
                                      </p:childTnLst>
                                    </p:cTn>
                                  </p:par>
                                  <p:par>
                                    <p:cTn id="97" presetID="23" presetClass="entr" presetSubtype="528" fill="hold" nodeType="withEffect">
                                      <p:stCondLst>
                                        <p:cond delay="600"/>
                                      </p:stCondLst>
                                      <p:childTnLst>
                                        <p:set>
                                          <p:cBhvr>
                                            <p:cTn id="98" dur="1" fill="hold">
                                              <p:stCondLst>
                                                <p:cond delay="0"/>
                                              </p:stCondLst>
                                            </p:cTn>
                                            <p:tgtEl>
                                              <p:spTgt spid="60"/>
                                            </p:tgtEl>
                                            <p:attrNameLst>
                                              <p:attrName>style.visibility</p:attrName>
                                            </p:attrNameLst>
                                          </p:cBhvr>
                                          <p:to>
                                            <p:strVal val="visible"/>
                                          </p:to>
                                        </p:set>
                                        <p:anim calcmode="lin" valueType="num">
                                          <p:cBhvr>
                                            <p:cTn id="99" dur="500" fill="hold"/>
                                            <p:tgtEl>
                                              <p:spTgt spid="60"/>
                                            </p:tgtEl>
                                            <p:attrNameLst>
                                              <p:attrName>ppt_w</p:attrName>
                                            </p:attrNameLst>
                                          </p:cBhvr>
                                          <p:tavLst>
                                            <p:tav tm="0">
                                              <p:val>
                                                <p:fltVal val="0"/>
                                              </p:val>
                                            </p:tav>
                                            <p:tav tm="100000">
                                              <p:val>
                                                <p:strVal val="#ppt_w"/>
                                              </p:val>
                                            </p:tav>
                                          </p:tavLst>
                                        </p:anim>
                                        <p:anim calcmode="lin" valueType="num">
                                          <p:cBhvr>
                                            <p:cTn id="100" dur="500" fill="hold"/>
                                            <p:tgtEl>
                                              <p:spTgt spid="60"/>
                                            </p:tgtEl>
                                            <p:attrNameLst>
                                              <p:attrName>ppt_h</p:attrName>
                                            </p:attrNameLst>
                                          </p:cBhvr>
                                          <p:tavLst>
                                            <p:tav tm="0">
                                              <p:val>
                                                <p:fltVal val="0"/>
                                              </p:val>
                                            </p:tav>
                                            <p:tav tm="100000">
                                              <p:val>
                                                <p:strVal val="#ppt_h"/>
                                              </p:val>
                                            </p:tav>
                                          </p:tavLst>
                                        </p:anim>
                                        <p:anim calcmode="lin" valueType="num">
                                          <p:cBhvr>
                                            <p:cTn id="101" dur="500" fill="hold"/>
                                            <p:tgtEl>
                                              <p:spTgt spid="60"/>
                                            </p:tgtEl>
                                            <p:attrNameLst>
                                              <p:attrName>ppt_x</p:attrName>
                                            </p:attrNameLst>
                                          </p:cBhvr>
                                          <p:tavLst>
                                            <p:tav tm="0">
                                              <p:val>
                                                <p:fltVal val="0.5"/>
                                              </p:val>
                                            </p:tav>
                                            <p:tav tm="100000">
                                              <p:val>
                                                <p:strVal val="#ppt_x"/>
                                              </p:val>
                                            </p:tav>
                                          </p:tavLst>
                                        </p:anim>
                                        <p:anim calcmode="lin" valueType="num">
                                          <p:cBhvr>
                                            <p:cTn id="102" dur="500" fill="hold"/>
                                            <p:tgtEl>
                                              <p:spTgt spid="60"/>
                                            </p:tgtEl>
                                            <p:attrNameLst>
                                              <p:attrName>ppt_y</p:attrName>
                                            </p:attrNameLst>
                                          </p:cBhvr>
                                          <p:tavLst>
                                            <p:tav tm="0">
                                              <p:val>
                                                <p:fltVal val="0.5"/>
                                              </p:val>
                                            </p:tav>
                                            <p:tav tm="100000">
                                              <p:val>
                                                <p:strVal val="#ppt_y"/>
                                              </p:val>
                                            </p:tav>
                                          </p:tavLst>
                                        </p:anim>
                                      </p:childTnLst>
                                    </p:cTn>
                                  </p:par>
                                  <p:par>
                                    <p:cTn id="103" presetID="23" presetClass="entr" presetSubtype="528" fill="hold" nodeType="withEffect">
                                      <p:stCondLst>
                                        <p:cond delay="600"/>
                                      </p:stCondLst>
                                      <p:childTnLst>
                                        <p:set>
                                          <p:cBhvr>
                                            <p:cTn id="104" dur="1" fill="hold">
                                              <p:stCondLst>
                                                <p:cond delay="0"/>
                                              </p:stCondLst>
                                            </p:cTn>
                                            <p:tgtEl>
                                              <p:spTgt spid="63"/>
                                            </p:tgtEl>
                                            <p:attrNameLst>
                                              <p:attrName>style.visibility</p:attrName>
                                            </p:attrNameLst>
                                          </p:cBhvr>
                                          <p:to>
                                            <p:strVal val="visible"/>
                                          </p:to>
                                        </p:set>
                                        <p:anim calcmode="lin" valueType="num">
                                          <p:cBhvr>
                                            <p:cTn id="105" dur="500" fill="hold"/>
                                            <p:tgtEl>
                                              <p:spTgt spid="63"/>
                                            </p:tgtEl>
                                            <p:attrNameLst>
                                              <p:attrName>ppt_w</p:attrName>
                                            </p:attrNameLst>
                                          </p:cBhvr>
                                          <p:tavLst>
                                            <p:tav tm="0">
                                              <p:val>
                                                <p:fltVal val="0"/>
                                              </p:val>
                                            </p:tav>
                                            <p:tav tm="100000">
                                              <p:val>
                                                <p:strVal val="#ppt_w"/>
                                              </p:val>
                                            </p:tav>
                                          </p:tavLst>
                                        </p:anim>
                                        <p:anim calcmode="lin" valueType="num">
                                          <p:cBhvr>
                                            <p:cTn id="106" dur="500" fill="hold"/>
                                            <p:tgtEl>
                                              <p:spTgt spid="63"/>
                                            </p:tgtEl>
                                            <p:attrNameLst>
                                              <p:attrName>ppt_h</p:attrName>
                                            </p:attrNameLst>
                                          </p:cBhvr>
                                          <p:tavLst>
                                            <p:tav tm="0">
                                              <p:val>
                                                <p:fltVal val="0"/>
                                              </p:val>
                                            </p:tav>
                                            <p:tav tm="100000">
                                              <p:val>
                                                <p:strVal val="#ppt_h"/>
                                              </p:val>
                                            </p:tav>
                                          </p:tavLst>
                                        </p:anim>
                                        <p:anim calcmode="lin" valueType="num">
                                          <p:cBhvr>
                                            <p:cTn id="107" dur="500" fill="hold"/>
                                            <p:tgtEl>
                                              <p:spTgt spid="63"/>
                                            </p:tgtEl>
                                            <p:attrNameLst>
                                              <p:attrName>ppt_x</p:attrName>
                                            </p:attrNameLst>
                                          </p:cBhvr>
                                          <p:tavLst>
                                            <p:tav tm="0">
                                              <p:val>
                                                <p:fltVal val="0.5"/>
                                              </p:val>
                                            </p:tav>
                                            <p:tav tm="100000">
                                              <p:val>
                                                <p:strVal val="#ppt_x"/>
                                              </p:val>
                                            </p:tav>
                                          </p:tavLst>
                                        </p:anim>
                                        <p:anim calcmode="lin" valueType="num">
                                          <p:cBhvr>
                                            <p:cTn id="108" dur="500" fill="hold"/>
                                            <p:tgtEl>
                                              <p:spTgt spid="63"/>
                                            </p:tgtEl>
                                            <p:attrNameLst>
                                              <p:attrName>ppt_y</p:attrName>
                                            </p:attrNameLst>
                                          </p:cBhvr>
                                          <p:tavLst>
                                            <p:tav tm="0">
                                              <p:val>
                                                <p:fltVal val="0.5"/>
                                              </p:val>
                                            </p:tav>
                                            <p:tav tm="100000">
                                              <p:val>
                                                <p:strVal val="#ppt_y"/>
                                              </p:val>
                                            </p:tav>
                                          </p:tavLst>
                                        </p:anim>
                                      </p:childTnLst>
                                    </p:cTn>
                                  </p:par>
                                  <p:par>
                                    <p:cTn id="109" presetID="23" presetClass="entr" presetSubtype="528" fill="hold" nodeType="withEffect">
                                      <p:stCondLst>
                                        <p:cond delay="300"/>
                                      </p:stCondLst>
                                      <p:childTnLst>
                                        <p:set>
                                          <p:cBhvr>
                                            <p:cTn id="110" dur="1" fill="hold">
                                              <p:stCondLst>
                                                <p:cond delay="0"/>
                                              </p:stCondLst>
                                            </p:cTn>
                                            <p:tgtEl>
                                              <p:spTgt spid="66"/>
                                            </p:tgtEl>
                                            <p:attrNameLst>
                                              <p:attrName>style.visibility</p:attrName>
                                            </p:attrNameLst>
                                          </p:cBhvr>
                                          <p:to>
                                            <p:strVal val="visible"/>
                                          </p:to>
                                        </p:set>
                                        <p:anim calcmode="lin" valueType="num">
                                          <p:cBhvr>
                                            <p:cTn id="111" dur="500" fill="hold"/>
                                            <p:tgtEl>
                                              <p:spTgt spid="66"/>
                                            </p:tgtEl>
                                            <p:attrNameLst>
                                              <p:attrName>ppt_w</p:attrName>
                                            </p:attrNameLst>
                                          </p:cBhvr>
                                          <p:tavLst>
                                            <p:tav tm="0">
                                              <p:val>
                                                <p:fltVal val="0"/>
                                              </p:val>
                                            </p:tav>
                                            <p:tav tm="100000">
                                              <p:val>
                                                <p:strVal val="#ppt_w"/>
                                              </p:val>
                                            </p:tav>
                                          </p:tavLst>
                                        </p:anim>
                                        <p:anim calcmode="lin" valueType="num">
                                          <p:cBhvr>
                                            <p:cTn id="112" dur="500" fill="hold"/>
                                            <p:tgtEl>
                                              <p:spTgt spid="66"/>
                                            </p:tgtEl>
                                            <p:attrNameLst>
                                              <p:attrName>ppt_h</p:attrName>
                                            </p:attrNameLst>
                                          </p:cBhvr>
                                          <p:tavLst>
                                            <p:tav tm="0">
                                              <p:val>
                                                <p:fltVal val="0"/>
                                              </p:val>
                                            </p:tav>
                                            <p:tav tm="100000">
                                              <p:val>
                                                <p:strVal val="#ppt_h"/>
                                              </p:val>
                                            </p:tav>
                                          </p:tavLst>
                                        </p:anim>
                                        <p:anim calcmode="lin" valueType="num">
                                          <p:cBhvr>
                                            <p:cTn id="113" dur="500" fill="hold"/>
                                            <p:tgtEl>
                                              <p:spTgt spid="66"/>
                                            </p:tgtEl>
                                            <p:attrNameLst>
                                              <p:attrName>ppt_x</p:attrName>
                                            </p:attrNameLst>
                                          </p:cBhvr>
                                          <p:tavLst>
                                            <p:tav tm="0">
                                              <p:val>
                                                <p:fltVal val="0.5"/>
                                              </p:val>
                                            </p:tav>
                                            <p:tav tm="100000">
                                              <p:val>
                                                <p:strVal val="#ppt_x"/>
                                              </p:val>
                                            </p:tav>
                                          </p:tavLst>
                                        </p:anim>
                                        <p:anim calcmode="lin" valueType="num">
                                          <p:cBhvr>
                                            <p:cTn id="114" dur="500" fill="hold"/>
                                            <p:tgtEl>
                                              <p:spTgt spid="66"/>
                                            </p:tgtEl>
                                            <p:attrNameLst>
                                              <p:attrName>ppt_y</p:attrName>
                                            </p:attrNameLst>
                                          </p:cBhvr>
                                          <p:tavLst>
                                            <p:tav tm="0">
                                              <p:val>
                                                <p:fltVal val="0.5"/>
                                              </p:val>
                                            </p:tav>
                                            <p:tav tm="100000">
                                              <p:val>
                                                <p:strVal val="#ppt_y"/>
                                              </p:val>
                                            </p:tav>
                                          </p:tavLst>
                                        </p:anim>
                                      </p:childTnLst>
                                    </p:cTn>
                                  </p:par>
                                  <p:par>
                                    <p:cTn id="115" presetID="23" presetClass="entr" presetSubtype="528" fill="hold" nodeType="withEffect">
                                      <p:stCondLst>
                                        <p:cond delay="600"/>
                                      </p:stCondLst>
                                      <p:childTnLst>
                                        <p:set>
                                          <p:cBhvr>
                                            <p:cTn id="116" dur="1" fill="hold">
                                              <p:stCondLst>
                                                <p:cond delay="0"/>
                                              </p:stCondLst>
                                            </p:cTn>
                                            <p:tgtEl>
                                              <p:spTgt spid="69"/>
                                            </p:tgtEl>
                                            <p:attrNameLst>
                                              <p:attrName>style.visibility</p:attrName>
                                            </p:attrNameLst>
                                          </p:cBhvr>
                                          <p:to>
                                            <p:strVal val="visible"/>
                                          </p:to>
                                        </p:set>
                                        <p:anim calcmode="lin" valueType="num">
                                          <p:cBhvr>
                                            <p:cTn id="117" dur="500" fill="hold"/>
                                            <p:tgtEl>
                                              <p:spTgt spid="69"/>
                                            </p:tgtEl>
                                            <p:attrNameLst>
                                              <p:attrName>ppt_w</p:attrName>
                                            </p:attrNameLst>
                                          </p:cBhvr>
                                          <p:tavLst>
                                            <p:tav tm="0">
                                              <p:val>
                                                <p:fltVal val="0"/>
                                              </p:val>
                                            </p:tav>
                                            <p:tav tm="100000">
                                              <p:val>
                                                <p:strVal val="#ppt_w"/>
                                              </p:val>
                                            </p:tav>
                                          </p:tavLst>
                                        </p:anim>
                                        <p:anim calcmode="lin" valueType="num">
                                          <p:cBhvr>
                                            <p:cTn id="118" dur="500" fill="hold"/>
                                            <p:tgtEl>
                                              <p:spTgt spid="69"/>
                                            </p:tgtEl>
                                            <p:attrNameLst>
                                              <p:attrName>ppt_h</p:attrName>
                                            </p:attrNameLst>
                                          </p:cBhvr>
                                          <p:tavLst>
                                            <p:tav tm="0">
                                              <p:val>
                                                <p:fltVal val="0"/>
                                              </p:val>
                                            </p:tav>
                                            <p:tav tm="100000">
                                              <p:val>
                                                <p:strVal val="#ppt_h"/>
                                              </p:val>
                                            </p:tav>
                                          </p:tavLst>
                                        </p:anim>
                                        <p:anim calcmode="lin" valueType="num">
                                          <p:cBhvr>
                                            <p:cTn id="119" dur="500" fill="hold"/>
                                            <p:tgtEl>
                                              <p:spTgt spid="69"/>
                                            </p:tgtEl>
                                            <p:attrNameLst>
                                              <p:attrName>ppt_x</p:attrName>
                                            </p:attrNameLst>
                                          </p:cBhvr>
                                          <p:tavLst>
                                            <p:tav tm="0">
                                              <p:val>
                                                <p:fltVal val="0.5"/>
                                              </p:val>
                                            </p:tav>
                                            <p:tav tm="100000">
                                              <p:val>
                                                <p:strVal val="#ppt_x"/>
                                              </p:val>
                                            </p:tav>
                                          </p:tavLst>
                                        </p:anim>
                                        <p:anim calcmode="lin" valueType="num">
                                          <p:cBhvr>
                                            <p:cTn id="120" dur="500" fill="hold"/>
                                            <p:tgtEl>
                                              <p:spTgt spid="69"/>
                                            </p:tgtEl>
                                            <p:attrNameLst>
                                              <p:attrName>ppt_y</p:attrName>
                                            </p:attrNameLst>
                                          </p:cBhvr>
                                          <p:tavLst>
                                            <p:tav tm="0">
                                              <p:val>
                                                <p:fltVal val="0.5"/>
                                              </p:val>
                                            </p:tav>
                                            <p:tav tm="100000">
                                              <p:val>
                                                <p:strVal val="#ppt_y"/>
                                              </p:val>
                                            </p:tav>
                                          </p:tavLst>
                                        </p:anim>
                                      </p:childTnLst>
                                    </p:cTn>
                                  </p:par>
                                  <p:par>
                                    <p:cTn id="121" presetID="23" presetClass="entr" presetSubtype="528" fill="hold" nodeType="withEffect">
                                      <p:stCondLst>
                                        <p:cond delay="600"/>
                                      </p:stCondLst>
                                      <p:childTnLst>
                                        <p:set>
                                          <p:cBhvr>
                                            <p:cTn id="122" dur="1" fill="hold">
                                              <p:stCondLst>
                                                <p:cond delay="0"/>
                                              </p:stCondLst>
                                            </p:cTn>
                                            <p:tgtEl>
                                              <p:spTgt spid="72"/>
                                            </p:tgtEl>
                                            <p:attrNameLst>
                                              <p:attrName>style.visibility</p:attrName>
                                            </p:attrNameLst>
                                          </p:cBhvr>
                                          <p:to>
                                            <p:strVal val="visible"/>
                                          </p:to>
                                        </p:set>
                                        <p:anim calcmode="lin" valueType="num">
                                          <p:cBhvr>
                                            <p:cTn id="123" dur="500" fill="hold"/>
                                            <p:tgtEl>
                                              <p:spTgt spid="72"/>
                                            </p:tgtEl>
                                            <p:attrNameLst>
                                              <p:attrName>ppt_w</p:attrName>
                                            </p:attrNameLst>
                                          </p:cBhvr>
                                          <p:tavLst>
                                            <p:tav tm="0">
                                              <p:val>
                                                <p:fltVal val="0"/>
                                              </p:val>
                                            </p:tav>
                                            <p:tav tm="100000">
                                              <p:val>
                                                <p:strVal val="#ppt_w"/>
                                              </p:val>
                                            </p:tav>
                                          </p:tavLst>
                                        </p:anim>
                                        <p:anim calcmode="lin" valueType="num">
                                          <p:cBhvr>
                                            <p:cTn id="124" dur="500" fill="hold"/>
                                            <p:tgtEl>
                                              <p:spTgt spid="72"/>
                                            </p:tgtEl>
                                            <p:attrNameLst>
                                              <p:attrName>ppt_h</p:attrName>
                                            </p:attrNameLst>
                                          </p:cBhvr>
                                          <p:tavLst>
                                            <p:tav tm="0">
                                              <p:val>
                                                <p:fltVal val="0"/>
                                              </p:val>
                                            </p:tav>
                                            <p:tav tm="100000">
                                              <p:val>
                                                <p:strVal val="#ppt_h"/>
                                              </p:val>
                                            </p:tav>
                                          </p:tavLst>
                                        </p:anim>
                                        <p:anim calcmode="lin" valueType="num">
                                          <p:cBhvr>
                                            <p:cTn id="125" dur="500" fill="hold"/>
                                            <p:tgtEl>
                                              <p:spTgt spid="72"/>
                                            </p:tgtEl>
                                            <p:attrNameLst>
                                              <p:attrName>ppt_x</p:attrName>
                                            </p:attrNameLst>
                                          </p:cBhvr>
                                          <p:tavLst>
                                            <p:tav tm="0">
                                              <p:val>
                                                <p:fltVal val="0.5"/>
                                              </p:val>
                                            </p:tav>
                                            <p:tav tm="100000">
                                              <p:val>
                                                <p:strVal val="#ppt_x"/>
                                              </p:val>
                                            </p:tav>
                                          </p:tavLst>
                                        </p:anim>
                                        <p:anim calcmode="lin" valueType="num">
                                          <p:cBhvr>
                                            <p:cTn id="126" dur="500" fill="hold"/>
                                            <p:tgtEl>
                                              <p:spTgt spid="72"/>
                                            </p:tgtEl>
                                            <p:attrNameLst>
                                              <p:attrName>ppt_y</p:attrName>
                                            </p:attrNameLst>
                                          </p:cBhvr>
                                          <p:tavLst>
                                            <p:tav tm="0">
                                              <p:val>
                                                <p:fltVal val="0.5"/>
                                              </p:val>
                                            </p:tav>
                                            <p:tav tm="100000">
                                              <p:val>
                                                <p:strVal val="#ppt_y"/>
                                              </p:val>
                                            </p:tav>
                                          </p:tavLst>
                                        </p:anim>
                                      </p:childTnLst>
                                    </p:cTn>
                                  </p:par>
                                  <p:par>
                                    <p:cTn id="127" presetID="26" presetClass="emph" presetSubtype="0" repeatCount="3000" fill="hold" nodeType="withEffect">
                                      <p:stCondLst>
                                        <p:cond delay="600"/>
                                      </p:stCondLst>
                                      <p:childTnLst>
                                        <p:animEffect transition="out" filter="fade">
                                          <p:cBhvr>
                                            <p:cTn id="128" dur="500" tmFilter="0, 0; .2, .5; .8, .5; 1, 0"/>
                                            <p:tgtEl>
                                              <p:spTgt spid="36"/>
                                            </p:tgtEl>
                                          </p:cBhvr>
                                        </p:animEffect>
                                        <p:animScale>
                                          <p:cBhvr>
                                            <p:cTn id="129" dur="250" autoRev="1" fill="hold"/>
                                            <p:tgtEl>
                                              <p:spTgt spid="36"/>
                                            </p:tgtEl>
                                          </p:cBhvr>
                                          <p:by x="105000" y="105000"/>
                                        </p:animScale>
                                      </p:childTnLst>
                                    </p:cTn>
                                  </p:par>
                                  <p:par>
                                    <p:cTn id="130" presetID="26" presetClass="emph" presetSubtype="0" repeatCount="3000" fill="hold" nodeType="withEffect">
                                      <p:stCondLst>
                                        <p:cond delay="710"/>
                                      </p:stCondLst>
                                      <p:childTnLst>
                                        <p:animEffect transition="out" filter="fade">
                                          <p:cBhvr>
                                            <p:cTn id="131" dur="500" tmFilter="0, 0; .2, .5; .8, .5; 1, 0"/>
                                            <p:tgtEl>
                                              <p:spTgt spid="57"/>
                                            </p:tgtEl>
                                          </p:cBhvr>
                                        </p:animEffect>
                                        <p:animScale>
                                          <p:cBhvr>
                                            <p:cTn id="132" dur="250" autoRev="1" fill="hold"/>
                                            <p:tgtEl>
                                              <p:spTgt spid="57"/>
                                            </p:tgtEl>
                                          </p:cBhvr>
                                          <p:by x="105000" y="105000"/>
                                        </p:animScale>
                                      </p:childTnLst>
                                    </p:cTn>
                                  </p:par>
                                  <p:par>
                                    <p:cTn id="133" presetID="26" presetClass="emph" presetSubtype="0" repeatCount="3000" fill="hold" nodeType="withEffect">
                                      <p:stCondLst>
                                        <p:cond delay="410"/>
                                      </p:stCondLst>
                                      <p:childTnLst>
                                        <p:animEffect transition="out" filter="fade">
                                          <p:cBhvr>
                                            <p:cTn id="134" dur="500" tmFilter="0, 0; .2, .5; .8, .5; 1, 0"/>
                                            <p:tgtEl>
                                              <p:spTgt spid="63"/>
                                            </p:tgtEl>
                                          </p:cBhvr>
                                        </p:animEffect>
                                        <p:animScale>
                                          <p:cBhvr>
                                            <p:cTn id="135" dur="250" autoRev="1" fill="hold"/>
                                            <p:tgtEl>
                                              <p:spTgt spid="63"/>
                                            </p:tgtEl>
                                          </p:cBhvr>
                                          <p:by x="105000" y="105000"/>
                                        </p:animScale>
                                      </p:childTnLst>
                                    </p:cTn>
                                  </p:par>
                                  <p:par>
                                    <p:cTn id="136" presetID="26" presetClass="emph" presetSubtype="0" repeatCount="3000" fill="hold" nodeType="withEffect">
                                      <p:stCondLst>
                                        <p:cond delay="810"/>
                                      </p:stCondLst>
                                      <p:childTnLst>
                                        <p:animEffect transition="out" filter="fade">
                                          <p:cBhvr>
                                            <p:cTn id="137" dur="500" tmFilter="0, 0; .2, .5; .8, .5; 1, 0"/>
                                            <p:tgtEl>
                                              <p:spTgt spid="66"/>
                                            </p:tgtEl>
                                          </p:cBhvr>
                                        </p:animEffect>
                                        <p:animScale>
                                          <p:cBhvr>
                                            <p:cTn id="138" dur="250" autoRev="1" fill="hold"/>
                                            <p:tgtEl>
                                              <p:spTgt spid="66"/>
                                            </p:tgtEl>
                                          </p:cBhvr>
                                          <p:by x="105000" y="105000"/>
                                        </p:animScale>
                                      </p:childTnLst>
                                    </p:cTn>
                                  </p:par>
                                </p:childTnLst>
                              </p:cTn>
                            </p:par>
                            <p:par>
                              <p:cTn id="139" fill="hold">
                                <p:stCondLst>
                                  <p:cond delay="6910"/>
                                </p:stCondLst>
                                <p:childTnLst>
                                  <p:par>
                                    <p:cTn id="140" presetID="10" presetClass="entr" presetSubtype="0" fill="hold" grpId="0" nodeType="afterEffect">
                                      <p:stCondLst>
                                        <p:cond delay="0"/>
                                      </p:stCondLst>
                                      <p:childTnLst>
                                        <p:set>
                                          <p:cBhvr>
                                            <p:cTn id="141" dur="1" fill="hold">
                                              <p:stCondLst>
                                                <p:cond delay="0"/>
                                              </p:stCondLst>
                                            </p:cTn>
                                            <p:tgtEl>
                                              <p:spTgt spid="75"/>
                                            </p:tgtEl>
                                            <p:attrNameLst>
                                              <p:attrName>style.visibility</p:attrName>
                                            </p:attrNameLst>
                                          </p:cBhvr>
                                          <p:to>
                                            <p:strVal val="visible"/>
                                          </p:to>
                                        </p:set>
                                        <p:animEffect transition="in" filter="fade">
                                          <p:cBhvr>
                                            <p:cTn id="14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4" grpId="0" animBg="1"/>
          <p:bldP spid="12" grpId="0"/>
          <p:bldP spid="14" grpId="0"/>
          <p:bldP spid="31" grpId="0"/>
          <p:bldP spid="33" grpId="0"/>
          <p:bldP spid="34" grpId="0"/>
          <p:bldP spid="35" grpId="0"/>
          <p:bldP spid="7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工作努力方向</a:t>
            </a:r>
            <a:endParaRPr lang="zh-CN" altLang="en-US" dirty="0"/>
          </a:p>
        </p:txBody>
      </p:sp>
      <p:sp>
        <p:nvSpPr>
          <p:cNvPr id="3" name="椭圆 2"/>
          <p:cNvSpPr/>
          <p:nvPr/>
        </p:nvSpPr>
        <p:spPr>
          <a:xfrm>
            <a:off x="971600" y="2050687"/>
            <a:ext cx="1423450" cy="1423450"/>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 name="组合 3"/>
          <p:cNvGrpSpPr/>
          <p:nvPr/>
        </p:nvGrpSpPr>
        <p:grpSpPr>
          <a:xfrm>
            <a:off x="3004805" y="1381576"/>
            <a:ext cx="2846358" cy="2846358"/>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椭圆 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4932040" y="1410570"/>
            <a:ext cx="623903" cy="623903"/>
            <a:chOff x="304800" y="673100"/>
            <a:chExt cx="4000500" cy="4000500"/>
          </a:xfrm>
          <a:effectLst>
            <a:outerShdw blurRad="317500" dist="1905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7030A0"/>
                </a:solidFill>
                <a:latin typeface="微软雅黑" pitchFamily="34" charset="-122"/>
                <a:ea typeface="微软雅黑" pitchFamily="34" charset="-122"/>
              </a:endParaRPr>
            </a:p>
          </p:txBody>
        </p:sp>
        <p:sp>
          <p:nvSpPr>
            <p:cNvPr id="9" name="椭圆 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7030A0"/>
                  </a:solidFill>
                  <a:latin typeface="微软雅黑" pitchFamily="34" charset="-122"/>
                  <a:ea typeface="微软雅黑" pitchFamily="34" charset="-122"/>
                </a:rPr>
                <a:t>1</a:t>
              </a:r>
              <a:endParaRPr lang="zh-CN" altLang="en-US" sz="2500" b="1" dirty="0">
                <a:solidFill>
                  <a:srgbClr val="7030A0"/>
                </a:solidFill>
                <a:latin typeface="微软雅黑" pitchFamily="34" charset="-122"/>
                <a:ea typeface="微软雅黑" pitchFamily="34" charset="-122"/>
              </a:endParaRPr>
            </a:p>
          </p:txBody>
        </p:sp>
      </p:grpSp>
      <p:grpSp>
        <p:nvGrpSpPr>
          <p:cNvPr id="10" name="组合 9"/>
          <p:cNvGrpSpPr/>
          <p:nvPr/>
        </p:nvGrpSpPr>
        <p:grpSpPr>
          <a:xfrm>
            <a:off x="5477088" y="2450460"/>
            <a:ext cx="623903" cy="623903"/>
            <a:chOff x="304800" y="673100"/>
            <a:chExt cx="4000500" cy="4000500"/>
          </a:xfrm>
          <a:effectLst>
            <a:outerShdw blurRad="317500" dist="1905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7030A0"/>
                </a:solidFill>
                <a:latin typeface="微软雅黑" pitchFamily="34" charset="-122"/>
                <a:ea typeface="微软雅黑" pitchFamily="34" charset="-122"/>
              </a:endParaRPr>
            </a:p>
          </p:txBody>
        </p:sp>
        <p:sp>
          <p:nvSpPr>
            <p:cNvPr id="12" name="椭圆 1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7030A0"/>
                  </a:solidFill>
                  <a:latin typeface="微软雅黑" pitchFamily="34" charset="-122"/>
                  <a:ea typeface="微软雅黑" pitchFamily="34" charset="-122"/>
                </a:rPr>
                <a:t>2</a:t>
              </a:r>
              <a:endParaRPr lang="zh-CN" altLang="en-US" sz="2500" b="1" dirty="0">
                <a:solidFill>
                  <a:srgbClr val="7030A0"/>
                </a:solidFill>
                <a:latin typeface="微软雅黑" pitchFamily="34" charset="-122"/>
                <a:ea typeface="微软雅黑" pitchFamily="34" charset="-122"/>
              </a:endParaRPr>
            </a:p>
          </p:txBody>
        </p:sp>
      </p:grpSp>
      <p:grpSp>
        <p:nvGrpSpPr>
          <p:cNvPr id="13" name="组合 12"/>
          <p:cNvGrpSpPr/>
          <p:nvPr/>
        </p:nvGrpSpPr>
        <p:grpSpPr>
          <a:xfrm>
            <a:off x="4932040" y="3541908"/>
            <a:ext cx="623903" cy="623903"/>
            <a:chOff x="304800" y="673100"/>
            <a:chExt cx="4000500" cy="4000500"/>
          </a:xfrm>
          <a:effectLst>
            <a:outerShdw blurRad="317500" dist="1905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7030A0"/>
                </a:solidFill>
                <a:latin typeface="微软雅黑" pitchFamily="34" charset="-122"/>
                <a:ea typeface="微软雅黑" pitchFamily="34" charset="-122"/>
              </a:endParaRPr>
            </a:p>
          </p:txBody>
        </p:sp>
        <p:sp>
          <p:nvSpPr>
            <p:cNvPr id="15" name="椭圆 1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7030A0"/>
                  </a:solidFill>
                  <a:latin typeface="微软雅黑" pitchFamily="34" charset="-122"/>
                  <a:ea typeface="微软雅黑" pitchFamily="34" charset="-122"/>
                </a:rPr>
                <a:t>3</a:t>
              </a:r>
              <a:endParaRPr lang="zh-CN" altLang="en-US" sz="2500" b="1" dirty="0">
                <a:solidFill>
                  <a:srgbClr val="7030A0"/>
                </a:solidFill>
                <a:latin typeface="微软雅黑" pitchFamily="34" charset="-122"/>
                <a:ea typeface="微软雅黑" pitchFamily="34" charset="-122"/>
              </a:endParaRPr>
            </a:p>
          </p:txBody>
        </p:sp>
      </p:grpSp>
      <p:sp>
        <p:nvSpPr>
          <p:cNvPr id="16" name="TextBox 15"/>
          <p:cNvSpPr txBox="1"/>
          <p:nvPr/>
        </p:nvSpPr>
        <p:spPr>
          <a:xfrm>
            <a:off x="1426843" y="2460253"/>
            <a:ext cx="512961" cy="615553"/>
          </a:xfrm>
          <a:prstGeom prst="rect">
            <a:avLst/>
          </a:prstGeom>
          <a:noFill/>
        </p:spPr>
        <p:txBody>
          <a:bodyPr wrap="none" lIns="0" tIns="0" rIns="0" bIns="0" rtlCol="0">
            <a:spAutoFit/>
          </a:bodyPr>
          <a:lstStyle/>
          <a:p>
            <a:pPr algn="ctr"/>
            <a:r>
              <a:rPr lang="zh-CN" altLang="en-US" sz="2000" b="1" dirty="0" smtClean="0">
                <a:solidFill>
                  <a:schemeClr val="bg1"/>
                </a:solidFill>
                <a:latin typeface="微软雅黑" pitchFamily="34" charset="-122"/>
                <a:ea typeface="微软雅黑" pitchFamily="34" charset="-122"/>
              </a:rPr>
              <a:t>努力</a:t>
            </a:r>
            <a:endParaRPr lang="en-US" altLang="zh-CN" sz="2000" b="1" dirty="0" smtClean="0">
              <a:solidFill>
                <a:schemeClr val="bg1"/>
              </a:solidFill>
              <a:latin typeface="微软雅黑" pitchFamily="34" charset="-122"/>
              <a:ea typeface="微软雅黑" pitchFamily="34" charset="-122"/>
            </a:endParaRPr>
          </a:p>
          <a:p>
            <a:pPr algn="ctr"/>
            <a:r>
              <a:rPr lang="zh-CN" altLang="en-US" sz="2000" b="1" dirty="0">
                <a:solidFill>
                  <a:schemeClr val="bg1"/>
                </a:solidFill>
                <a:latin typeface="微软雅黑" pitchFamily="34" charset="-122"/>
                <a:ea typeface="微软雅黑" pitchFamily="34" charset="-122"/>
              </a:rPr>
              <a:t>方向</a:t>
            </a:r>
            <a:endParaRPr lang="zh-CN" altLang="en-US" sz="2000" b="1" dirty="0" smtClean="0">
              <a:solidFill>
                <a:schemeClr val="bg1"/>
              </a:solidFill>
              <a:latin typeface="微软雅黑" pitchFamily="34" charset="-122"/>
              <a:ea typeface="微软雅黑" pitchFamily="34" charset="-122"/>
            </a:endParaRPr>
          </a:p>
        </p:txBody>
      </p:sp>
      <p:sp>
        <p:nvSpPr>
          <p:cNvPr id="17" name="TextBox 16"/>
          <p:cNvSpPr txBox="1"/>
          <p:nvPr/>
        </p:nvSpPr>
        <p:spPr>
          <a:xfrm>
            <a:off x="5827796" y="1438817"/>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itchFamily="34" charset="-122"/>
                <a:ea typeface="微软雅黑" pitchFamily="34" charset="-122"/>
              </a:rPr>
              <a:t>点击输入简要文字内容，文字内容需概括精炼，不用多余的文字修饰，言简意赅的说明分项内容</a:t>
            </a:r>
            <a:r>
              <a:rPr lang="en-US" altLang="zh-CN" sz="1000" dirty="0" smtClean="0">
                <a:latin typeface="微软雅黑" pitchFamily="34" charset="-122"/>
                <a:ea typeface="微软雅黑" pitchFamily="34" charset="-122"/>
              </a:rPr>
              <a:t>……</a:t>
            </a:r>
            <a:r>
              <a:rPr lang="zh-CN" altLang="en-US" sz="1000" dirty="0" smtClean="0">
                <a:latin typeface="微软雅黑" pitchFamily="34" charset="-122"/>
                <a:ea typeface="微软雅黑" pitchFamily="34" charset="-122"/>
              </a:rPr>
              <a:t>。</a:t>
            </a:r>
            <a:endParaRPr lang="en-US" altLang="zh-CN" sz="1000" dirty="0" smtClean="0">
              <a:latin typeface="微软雅黑" pitchFamily="34" charset="-122"/>
              <a:ea typeface="微软雅黑" pitchFamily="34" charset="-122"/>
            </a:endParaRPr>
          </a:p>
        </p:txBody>
      </p:sp>
      <p:sp>
        <p:nvSpPr>
          <p:cNvPr id="18" name="TextBox 17"/>
          <p:cNvSpPr txBox="1"/>
          <p:nvPr/>
        </p:nvSpPr>
        <p:spPr>
          <a:xfrm>
            <a:off x="6259844" y="2478885"/>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itchFamily="34" charset="-122"/>
                <a:ea typeface="微软雅黑" pitchFamily="34" charset="-122"/>
              </a:rPr>
              <a:t>点击输入简要文字内容，文字内容需概括精炼，不用多余的文字修饰，言简意赅的说明分项内容</a:t>
            </a:r>
            <a:r>
              <a:rPr lang="en-US" altLang="zh-CN" sz="1000" dirty="0" smtClean="0">
                <a:latin typeface="微软雅黑" pitchFamily="34" charset="-122"/>
                <a:ea typeface="微软雅黑" pitchFamily="34" charset="-122"/>
              </a:rPr>
              <a:t>……</a:t>
            </a:r>
            <a:r>
              <a:rPr lang="zh-CN" altLang="en-US" sz="1000" dirty="0" smtClean="0">
                <a:latin typeface="微软雅黑" pitchFamily="34" charset="-122"/>
                <a:ea typeface="微软雅黑" pitchFamily="34" charset="-122"/>
              </a:rPr>
              <a:t>。</a:t>
            </a:r>
            <a:endParaRPr lang="en-US" altLang="zh-CN" sz="1000" dirty="0" smtClean="0">
              <a:latin typeface="微软雅黑" pitchFamily="34" charset="-122"/>
              <a:ea typeface="微软雅黑" pitchFamily="34" charset="-122"/>
            </a:endParaRPr>
          </a:p>
        </p:txBody>
      </p:sp>
      <p:sp>
        <p:nvSpPr>
          <p:cNvPr id="19" name="TextBox 18"/>
          <p:cNvSpPr txBox="1"/>
          <p:nvPr/>
        </p:nvSpPr>
        <p:spPr>
          <a:xfrm>
            <a:off x="5774440" y="3593199"/>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itchFamily="34" charset="-122"/>
                <a:ea typeface="微软雅黑" pitchFamily="34" charset="-122"/>
              </a:rPr>
              <a:t>点击输入简要文字内容，文字内容需概括精炼，不用多余的文字修饰，言简意赅的说明分项内容</a:t>
            </a:r>
            <a:r>
              <a:rPr lang="en-US" altLang="zh-CN" sz="1000" dirty="0" smtClean="0">
                <a:latin typeface="微软雅黑" pitchFamily="34" charset="-122"/>
                <a:ea typeface="微软雅黑" pitchFamily="34" charset="-122"/>
              </a:rPr>
              <a:t>……</a:t>
            </a:r>
            <a:r>
              <a:rPr lang="zh-CN" altLang="en-US" sz="1000" dirty="0" smtClean="0">
                <a:latin typeface="微软雅黑" pitchFamily="34" charset="-122"/>
                <a:ea typeface="微软雅黑" pitchFamily="34" charset="-122"/>
              </a:rPr>
              <a:t>。</a:t>
            </a:r>
            <a:endParaRPr lang="en-US" altLang="zh-CN" sz="1000" dirty="0" smtClean="0">
              <a:latin typeface="微软雅黑" pitchFamily="34" charset="-122"/>
              <a:ea typeface="微软雅黑" pitchFamily="34" charset="-122"/>
            </a:endParaRPr>
          </a:p>
        </p:txBody>
      </p:sp>
      <p:sp>
        <p:nvSpPr>
          <p:cNvPr id="20" name="TextBox 19"/>
          <p:cNvSpPr txBox="1"/>
          <p:nvPr/>
        </p:nvSpPr>
        <p:spPr>
          <a:xfrm>
            <a:off x="3491879" y="2069425"/>
            <a:ext cx="1752111" cy="1373068"/>
          </a:xfrm>
          <a:prstGeom prst="rect">
            <a:avLst/>
          </a:prstGeom>
          <a:noFill/>
        </p:spPr>
        <p:txBody>
          <a:bodyPr wrap="square" lIns="0" tIns="0" rIns="0" bIns="0" rtlCol="0">
            <a:spAutoFit/>
          </a:bodyPr>
          <a:lstStyle/>
          <a:p>
            <a:pPr algn="just">
              <a:lnSpc>
                <a:spcPct val="130000"/>
              </a:lnSpc>
            </a:pPr>
            <a:r>
              <a:rPr lang="zh-CN" altLang="en-US" sz="1400" dirty="0">
                <a:latin typeface="微软雅黑" pitchFamily="34" charset="-122"/>
                <a:ea typeface="微软雅黑" pitchFamily="34" charset="-122"/>
              </a:rPr>
              <a:t>点击输入简要文字内容，文字内容需概括精炼，不用多余的文字修饰，言简意赅的说明分项内容</a:t>
            </a:r>
            <a:r>
              <a:rPr lang="en-US" altLang="zh-CN" sz="1400" dirty="0" smtClean="0">
                <a:latin typeface="微软雅黑" pitchFamily="34" charset="-122"/>
                <a:ea typeface="微软雅黑" pitchFamily="34" charset="-122"/>
              </a:rPr>
              <a:t>……</a:t>
            </a:r>
            <a:endParaRPr lang="en-US" altLang="zh-CN" sz="1400" dirty="0">
              <a:latin typeface="微软雅黑" pitchFamily="34" charset="-122"/>
              <a:ea typeface="微软雅黑" pitchFamily="34" charset="-122"/>
            </a:endParaRPr>
          </a:p>
        </p:txBody>
      </p:sp>
      <p:sp>
        <p:nvSpPr>
          <p:cNvPr id="21" name="Half Frame 12"/>
          <p:cNvSpPr/>
          <p:nvPr/>
        </p:nvSpPr>
        <p:spPr>
          <a:xfrm rot="8097294">
            <a:off x="2428709" y="2569527"/>
            <a:ext cx="360168" cy="395798"/>
          </a:xfrm>
          <a:prstGeom prst="halfFrame">
            <a:avLst/>
          </a:prstGeom>
          <a:solidFill>
            <a:srgbClr val="7030A0"/>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2" name="TextBox 21"/>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525365277"/>
      </p:ext>
    </p:extLst>
  </p:cSld>
  <p:clrMapOvr>
    <a:masterClrMapping/>
  </p:clrMapOvr>
  <p:transition spd="slow" advClick="0" advTm="0">
    <p:pull dir="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2000" fill="hold" grpId="0" nodeType="afterEffect" p14:presetBounceEnd="44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4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44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2000"/>
                                </p:stCondLst>
                                <p:childTnLst>
                                  <p:par>
                                    <p:cTn id="20" presetID="2" presetClass="entr" presetSubtype="4" accel="42000" fill="hold" nodeType="afterEffect" p14:presetBounceEnd="44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44000">
                                          <p:cBhvr additive="base">
                                            <p:cTn id="22"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23" dur="100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3500"/>
                                </p:stCondLst>
                                <p:childTnLst>
                                  <p:par>
                                    <p:cTn id="29" presetID="2" presetClass="entr" presetSubtype="3" accel="52000" fill="hold" nodeType="afterEffect" p14:presetBounceEnd="55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55000">
                                          <p:cBhvr additive="base">
                                            <p:cTn id="31" dur="1600" fill="hold"/>
                                            <p:tgtEl>
                                              <p:spTgt spid="7"/>
                                            </p:tgtEl>
                                            <p:attrNameLst>
                                              <p:attrName>ppt_x</p:attrName>
                                            </p:attrNameLst>
                                          </p:cBhvr>
                                          <p:tavLst>
                                            <p:tav tm="0">
                                              <p:val>
                                                <p:strVal val="1+#ppt_w/2"/>
                                              </p:val>
                                            </p:tav>
                                            <p:tav tm="100000">
                                              <p:val>
                                                <p:strVal val="#ppt_x"/>
                                              </p:val>
                                            </p:tav>
                                          </p:tavLst>
                                        </p:anim>
                                        <p:anim calcmode="lin" valueType="num" p14:bounceEnd="55000">
                                          <p:cBhvr additive="base">
                                            <p:cTn id="32" dur="1600" fill="hold"/>
                                            <p:tgtEl>
                                              <p:spTgt spid="7"/>
                                            </p:tgtEl>
                                            <p:attrNameLst>
                                              <p:attrName>ppt_y</p:attrName>
                                            </p:attrNameLst>
                                          </p:cBhvr>
                                          <p:tavLst>
                                            <p:tav tm="0">
                                              <p:val>
                                                <p:strVal val="0-#ppt_h/2"/>
                                              </p:val>
                                            </p:tav>
                                            <p:tav tm="100000">
                                              <p:val>
                                                <p:strVal val="#ppt_y"/>
                                              </p:val>
                                            </p:tav>
                                          </p:tavLst>
                                        </p:anim>
                                      </p:childTnLst>
                                    </p:cTn>
                                  </p:par>
                                  <p:par>
                                    <p:cTn id="33" presetID="2" presetClass="entr" presetSubtype="2" accel="52000" fill="hold" nodeType="withEffect" p14:presetBounceEnd="55000">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14:bounceEnd="55000">
                                          <p:cBhvr additive="base">
                                            <p:cTn id="35" dur="1600" fill="hold"/>
                                            <p:tgtEl>
                                              <p:spTgt spid="10"/>
                                            </p:tgtEl>
                                            <p:attrNameLst>
                                              <p:attrName>ppt_x</p:attrName>
                                            </p:attrNameLst>
                                          </p:cBhvr>
                                          <p:tavLst>
                                            <p:tav tm="0">
                                              <p:val>
                                                <p:strVal val="1+#ppt_w/2"/>
                                              </p:val>
                                            </p:tav>
                                            <p:tav tm="100000">
                                              <p:val>
                                                <p:strVal val="#ppt_x"/>
                                              </p:val>
                                            </p:tav>
                                          </p:tavLst>
                                        </p:anim>
                                        <p:anim calcmode="lin" valueType="num" p14:bounceEnd="55000">
                                          <p:cBhvr additive="base">
                                            <p:cTn id="36" dur="16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6" accel="52000" fill="hold" nodeType="withEffect" p14:presetBounceEnd="55000">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14:bounceEnd="55000">
                                          <p:cBhvr additive="base">
                                            <p:cTn id="39" dur="1600" fill="hold"/>
                                            <p:tgtEl>
                                              <p:spTgt spid="13"/>
                                            </p:tgtEl>
                                            <p:attrNameLst>
                                              <p:attrName>ppt_x</p:attrName>
                                            </p:attrNameLst>
                                          </p:cBhvr>
                                          <p:tavLst>
                                            <p:tav tm="0">
                                              <p:val>
                                                <p:strVal val="1+#ppt_w/2"/>
                                              </p:val>
                                            </p:tav>
                                            <p:tav tm="100000">
                                              <p:val>
                                                <p:strVal val="#ppt_x"/>
                                              </p:val>
                                            </p:tav>
                                          </p:tavLst>
                                        </p:anim>
                                        <p:anim calcmode="lin" valueType="num" p14:bounceEnd="55000">
                                          <p:cBhvr additive="base">
                                            <p:cTn id="40" dur="1600" fill="hold"/>
                                            <p:tgtEl>
                                              <p:spTgt spid="13"/>
                                            </p:tgtEl>
                                            <p:attrNameLst>
                                              <p:attrName>ppt_y</p:attrName>
                                            </p:attrNameLst>
                                          </p:cBhvr>
                                          <p:tavLst>
                                            <p:tav tm="0">
                                              <p:val>
                                                <p:strVal val="1+#ppt_h/2"/>
                                              </p:val>
                                            </p:tav>
                                            <p:tav tm="100000">
                                              <p:val>
                                                <p:strVal val="#ppt_y"/>
                                              </p:val>
                                            </p:tav>
                                          </p:tavLst>
                                        </p:anim>
                                      </p:childTnLst>
                                    </p:cTn>
                                  </p:par>
                                </p:childTnLst>
                              </p:cTn>
                            </p:par>
                            <p:par>
                              <p:cTn id="41" fill="hold">
                                <p:stCondLst>
                                  <p:cond delay="5100"/>
                                </p:stCondLst>
                                <p:childTnLst>
                                  <p:par>
                                    <p:cTn id="42" presetID="22" presetClass="entr" presetSubtype="8"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20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par>
                                    <p:cTn id="48" presetID="22" presetClass="entr" presetSubtype="8" fill="hold" grpId="0" nodeType="withEffect">
                                      <p:stCondLst>
                                        <p:cond delay="40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7" grpId="0"/>
          <p:bldP spid="18" grpId="0"/>
          <p:bldP spid="19" grpId="0"/>
          <p:bldP spid="20" grpId="0"/>
          <p:bldP spid="2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2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2000"/>
                                </p:stCondLst>
                                <p:childTnLst>
                                  <p:par>
                                    <p:cTn id="20" presetID="2" presetClass="entr" presetSubtype="4" accel="4200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ppt_x"/>
                                              </p:val>
                                            </p:tav>
                                            <p:tav tm="100000">
                                              <p:val>
                                                <p:strVal val="#ppt_x"/>
                                              </p:val>
                                            </p:tav>
                                          </p:tavLst>
                                        </p:anim>
                                        <p:anim calcmode="lin" valueType="num">
                                          <p:cBhvr additive="base">
                                            <p:cTn id="23" dur="100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3500"/>
                                </p:stCondLst>
                                <p:childTnLst>
                                  <p:par>
                                    <p:cTn id="29" presetID="2" presetClass="entr" presetSubtype="3" accel="5200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600" fill="hold"/>
                                            <p:tgtEl>
                                              <p:spTgt spid="7"/>
                                            </p:tgtEl>
                                            <p:attrNameLst>
                                              <p:attrName>ppt_x</p:attrName>
                                            </p:attrNameLst>
                                          </p:cBhvr>
                                          <p:tavLst>
                                            <p:tav tm="0">
                                              <p:val>
                                                <p:strVal val="1+#ppt_w/2"/>
                                              </p:val>
                                            </p:tav>
                                            <p:tav tm="100000">
                                              <p:val>
                                                <p:strVal val="#ppt_x"/>
                                              </p:val>
                                            </p:tav>
                                          </p:tavLst>
                                        </p:anim>
                                        <p:anim calcmode="lin" valueType="num">
                                          <p:cBhvr additive="base">
                                            <p:cTn id="32" dur="1600" fill="hold"/>
                                            <p:tgtEl>
                                              <p:spTgt spid="7"/>
                                            </p:tgtEl>
                                            <p:attrNameLst>
                                              <p:attrName>ppt_y</p:attrName>
                                            </p:attrNameLst>
                                          </p:cBhvr>
                                          <p:tavLst>
                                            <p:tav tm="0">
                                              <p:val>
                                                <p:strVal val="0-#ppt_h/2"/>
                                              </p:val>
                                            </p:tav>
                                            <p:tav tm="100000">
                                              <p:val>
                                                <p:strVal val="#ppt_y"/>
                                              </p:val>
                                            </p:tav>
                                          </p:tavLst>
                                        </p:anim>
                                      </p:childTnLst>
                                    </p:cTn>
                                  </p:par>
                                  <p:par>
                                    <p:cTn id="33" presetID="2" presetClass="entr" presetSubtype="2" accel="5200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600" fill="hold"/>
                                            <p:tgtEl>
                                              <p:spTgt spid="10"/>
                                            </p:tgtEl>
                                            <p:attrNameLst>
                                              <p:attrName>ppt_x</p:attrName>
                                            </p:attrNameLst>
                                          </p:cBhvr>
                                          <p:tavLst>
                                            <p:tav tm="0">
                                              <p:val>
                                                <p:strVal val="1+#ppt_w/2"/>
                                              </p:val>
                                            </p:tav>
                                            <p:tav tm="100000">
                                              <p:val>
                                                <p:strVal val="#ppt_x"/>
                                              </p:val>
                                            </p:tav>
                                          </p:tavLst>
                                        </p:anim>
                                        <p:anim calcmode="lin" valueType="num">
                                          <p:cBhvr additive="base">
                                            <p:cTn id="36" dur="16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6" accel="5200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1600" fill="hold"/>
                                            <p:tgtEl>
                                              <p:spTgt spid="13"/>
                                            </p:tgtEl>
                                            <p:attrNameLst>
                                              <p:attrName>ppt_x</p:attrName>
                                            </p:attrNameLst>
                                          </p:cBhvr>
                                          <p:tavLst>
                                            <p:tav tm="0">
                                              <p:val>
                                                <p:strVal val="1+#ppt_w/2"/>
                                              </p:val>
                                            </p:tav>
                                            <p:tav tm="100000">
                                              <p:val>
                                                <p:strVal val="#ppt_x"/>
                                              </p:val>
                                            </p:tav>
                                          </p:tavLst>
                                        </p:anim>
                                        <p:anim calcmode="lin" valueType="num">
                                          <p:cBhvr additive="base">
                                            <p:cTn id="40" dur="1600" fill="hold"/>
                                            <p:tgtEl>
                                              <p:spTgt spid="13"/>
                                            </p:tgtEl>
                                            <p:attrNameLst>
                                              <p:attrName>ppt_y</p:attrName>
                                            </p:attrNameLst>
                                          </p:cBhvr>
                                          <p:tavLst>
                                            <p:tav tm="0">
                                              <p:val>
                                                <p:strVal val="1+#ppt_h/2"/>
                                              </p:val>
                                            </p:tav>
                                            <p:tav tm="100000">
                                              <p:val>
                                                <p:strVal val="#ppt_y"/>
                                              </p:val>
                                            </p:tav>
                                          </p:tavLst>
                                        </p:anim>
                                      </p:childTnLst>
                                    </p:cTn>
                                  </p:par>
                                </p:childTnLst>
                              </p:cTn>
                            </p:par>
                            <p:par>
                              <p:cTn id="41" fill="hold">
                                <p:stCondLst>
                                  <p:cond delay="5100"/>
                                </p:stCondLst>
                                <p:childTnLst>
                                  <p:par>
                                    <p:cTn id="42" presetID="22" presetClass="entr" presetSubtype="8"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20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par>
                                    <p:cTn id="48" presetID="22" presetClass="entr" presetSubtype="8" fill="hold" grpId="0" nodeType="withEffect">
                                      <p:stCondLst>
                                        <p:cond delay="40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7" grpId="0"/>
          <p:bldP spid="18" grpId="0"/>
          <p:bldP spid="19" grpId="0"/>
          <p:bldP spid="20" grpId="0"/>
          <p:bldP spid="22"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工作效率提高</a:t>
            </a:r>
            <a:endParaRPr lang="zh-CN" altLang="en-US" dirty="0"/>
          </a:p>
        </p:txBody>
      </p:sp>
      <p:grpSp>
        <p:nvGrpSpPr>
          <p:cNvPr id="3" name="组合 2"/>
          <p:cNvGrpSpPr/>
          <p:nvPr/>
        </p:nvGrpSpPr>
        <p:grpSpPr>
          <a:xfrm>
            <a:off x="1162957" y="1276277"/>
            <a:ext cx="2011893" cy="2011893"/>
            <a:chOff x="304800" y="673100"/>
            <a:chExt cx="4000500" cy="4000500"/>
          </a:xfrm>
          <a:effectLst>
            <a:outerShdw blurRad="444500" dist="254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椭圆 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2772690" y="1276277"/>
            <a:ext cx="2011893" cy="2011893"/>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椭圆 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382423" y="1276277"/>
            <a:ext cx="2011893" cy="2011893"/>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椭圆 1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5992157" y="1276277"/>
            <a:ext cx="2011893" cy="2011893"/>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椭圆 1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TextBox 14"/>
          <p:cNvSpPr txBox="1"/>
          <p:nvPr/>
        </p:nvSpPr>
        <p:spPr>
          <a:xfrm>
            <a:off x="1691680" y="1923678"/>
            <a:ext cx="954107" cy="784830"/>
          </a:xfrm>
          <a:prstGeom prst="rect">
            <a:avLst/>
          </a:prstGeom>
          <a:noFill/>
        </p:spPr>
        <p:txBody>
          <a:bodyPr wrap="none" rtlCol="0">
            <a:spAutoFit/>
          </a:bodyPr>
          <a:lstStyle/>
          <a:p>
            <a:pPr>
              <a:lnSpc>
                <a:spcPct val="150000"/>
              </a:lnSpc>
            </a:pPr>
            <a:r>
              <a:rPr lang="zh-CN" altLang="en-US" sz="1500" b="1" dirty="0">
                <a:solidFill>
                  <a:schemeClr val="tx1">
                    <a:lumMod val="75000"/>
                    <a:lumOff val="25000"/>
                  </a:schemeClr>
                </a:solidFill>
                <a:latin typeface="微软雅黑" pitchFamily="34" charset="-122"/>
                <a:ea typeface="微软雅黑" pitchFamily="34" charset="-122"/>
              </a:rPr>
              <a:t>点击输入</a:t>
            </a:r>
            <a:endParaRPr lang="en-US" altLang="zh-CN" sz="1500" b="1" dirty="0">
              <a:solidFill>
                <a:schemeClr val="tx1">
                  <a:lumMod val="75000"/>
                  <a:lumOff val="25000"/>
                </a:schemeClr>
              </a:solidFill>
              <a:latin typeface="微软雅黑" pitchFamily="34" charset="-122"/>
              <a:ea typeface="微软雅黑" pitchFamily="34" charset="-122"/>
            </a:endParaRPr>
          </a:p>
          <a:p>
            <a:pPr>
              <a:lnSpc>
                <a:spcPct val="150000"/>
              </a:lnSpc>
            </a:pPr>
            <a:r>
              <a:rPr lang="zh-CN" altLang="en-US" sz="1500" b="1" dirty="0">
                <a:solidFill>
                  <a:schemeClr val="tx1">
                    <a:lumMod val="75000"/>
                    <a:lumOff val="25000"/>
                  </a:schemeClr>
                </a:solidFill>
                <a:latin typeface="微软雅黑" pitchFamily="34" charset="-122"/>
                <a:ea typeface="微软雅黑" pitchFamily="34" charset="-122"/>
              </a:rPr>
              <a:t>标题文本</a:t>
            </a:r>
          </a:p>
        </p:txBody>
      </p:sp>
      <p:sp>
        <p:nvSpPr>
          <p:cNvPr id="16" name="TextBox 15"/>
          <p:cNvSpPr txBox="1"/>
          <p:nvPr/>
        </p:nvSpPr>
        <p:spPr>
          <a:xfrm>
            <a:off x="3247907" y="1923678"/>
            <a:ext cx="954107" cy="784830"/>
          </a:xfrm>
          <a:prstGeom prst="rect">
            <a:avLst/>
          </a:prstGeom>
          <a:noFill/>
        </p:spPr>
        <p:txBody>
          <a:bodyPr wrap="none" rtlCol="0">
            <a:spAutoFit/>
          </a:bodyPr>
          <a:lstStyle/>
          <a:p>
            <a:pPr>
              <a:lnSpc>
                <a:spcPct val="150000"/>
              </a:lnSpc>
            </a:pPr>
            <a:r>
              <a:rPr lang="zh-CN" altLang="en-US" sz="1500" b="1" dirty="0">
                <a:solidFill>
                  <a:schemeClr val="tx1">
                    <a:lumMod val="75000"/>
                    <a:lumOff val="25000"/>
                  </a:schemeClr>
                </a:solidFill>
                <a:latin typeface="微软雅黑" pitchFamily="34" charset="-122"/>
                <a:ea typeface="微软雅黑" pitchFamily="34" charset="-122"/>
              </a:rPr>
              <a:t>点击输入</a:t>
            </a:r>
            <a:endParaRPr lang="en-US" altLang="zh-CN" sz="1500" b="1" dirty="0">
              <a:solidFill>
                <a:schemeClr val="tx1">
                  <a:lumMod val="75000"/>
                  <a:lumOff val="25000"/>
                </a:schemeClr>
              </a:solidFill>
              <a:latin typeface="微软雅黑" pitchFamily="34" charset="-122"/>
              <a:ea typeface="微软雅黑" pitchFamily="34" charset="-122"/>
            </a:endParaRPr>
          </a:p>
          <a:p>
            <a:pPr>
              <a:lnSpc>
                <a:spcPct val="150000"/>
              </a:lnSpc>
            </a:pPr>
            <a:r>
              <a:rPr lang="zh-CN" altLang="en-US" sz="1500" b="1" dirty="0">
                <a:solidFill>
                  <a:schemeClr val="tx1">
                    <a:lumMod val="75000"/>
                    <a:lumOff val="25000"/>
                  </a:schemeClr>
                </a:solidFill>
                <a:latin typeface="微软雅黑" pitchFamily="34" charset="-122"/>
                <a:ea typeface="微软雅黑" pitchFamily="34" charset="-122"/>
              </a:rPr>
              <a:t>标题文本</a:t>
            </a:r>
          </a:p>
        </p:txBody>
      </p:sp>
      <p:sp>
        <p:nvSpPr>
          <p:cNvPr id="17" name="TextBox 16"/>
          <p:cNvSpPr txBox="1"/>
          <p:nvPr/>
        </p:nvSpPr>
        <p:spPr>
          <a:xfrm>
            <a:off x="4893034" y="1923678"/>
            <a:ext cx="954107" cy="784830"/>
          </a:xfrm>
          <a:prstGeom prst="rect">
            <a:avLst/>
          </a:prstGeom>
          <a:noFill/>
        </p:spPr>
        <p:txBody>
          <a:bodyPr wrap="none" rtlCol="0">
            <a:spAutoFit/>
          </a:bodyPr>
          <a:lstStyle/>
          <a:p>
            <a:pPr>
              <a:lnSpc>
                <a:spcPct val="150000"/>
              </a:lnSpc>
            </a:pPr>
            <a:r>
              <a:rPr lang="zh-CN" altLang="en-US" sz="1500" b="1" dirty="0">
                <a:solidFill>
                  <a:schemeClr val="tx1">
                    <a:lumMod val="75000"/>
                    <a:lumOff val="25000"/>
                  </a:schemeClr>
                </a:solidFill>
                <a:latin typeface="微软雅黑" pitchFamily="34" charset="-122"/>
                <a:ea typeface="微软雅黑" pitchFamily="34" charset="-122"/>
              </a:rPr>
              <a:t>点击</a:t>
            </a:r>
            <a:r>
              <a:rPr lang="zh-CN" altLang="en-US" sz="1500" b="1" dirty="0" smtClean="0">
                <a:solidFill>
                  <a:schemeClr val="tx1">
                    <a:lumMod val="75000"/>
                    <a:lumOff val="25000"/>
                  </a:schemeClr>
                </a:solidFill>
                <a:latin typeface="微软雅黑" pitchFamily="34" charset="-122"/>
                <a:ea typeface="微软雅黑" pitchFamily="34" charset="-122"/>
              </a:rPr>
              <a:t>输入</a:t>
            </a:r>
            <a:endParaRPr lang="en-US" altLang="zh-CN" sz="1500" b="1" dirty="0">
              <a:solidFill>
                <a:schemeClr val="tx1">
                  <a:lumMod val="75000"/>
                  <a:lumOff val="25000"/>
                </a:schemeClr>
              </a:solidFill>
              <a:latin typeface="微软雅黑" pitchFamily="34" charset="-122"/>
              <a:ea typeface="微软雅黑" pitchFamily="34" charset="-122"/>
            </a:endParaRPr>
          </a:p>
          <a:p>
            <a:pPr>
              <a:lnSpc>
                <a:spcPct val="150000"/>
              </a:lnSpc>
            </a:pPr>
            <a:r>
              <a:rPr lang="zh-CN" altLang="en-US" sz="1500" b="1" dirty="0">
                <a:solidFill>
                  <a:schemeClr val="tx1">
                    <a:lumMod val="75000"/>
                    <a:lumOff val="25000"/>
                  </a:schemeClr>
                </a:solidFill>
                <a:latin typeface="微软雅黑" pitchFamily="34" charset="-122"/>
                <a:ea typeface="微软雅黑" pitchFamily="34" charset="-122"/>
              </a:rPr>
              <a:t>标题文本</a:t>
            </a:r>
          </a:p>
        </p:txBody>
      </p:sp>
      <p:sp>
        <p:nvSpPr>
          <p:cNvPr id="18" name="TextBox 17"/>
          <p:cNvSpPr txBox="1"/>
          <p:nvPr/>
        </p:nvSpPr>
        <p:spPr>
          <a:xfrm>
            <a:off x="6500060" y="1923678"/>
            <a:ext cx="954107" cy="784830"/>
          </a:xfrm>
          <a:prstGeom prst="rect">
            <a:avLst/>
          </a:prstGeom>
          <a:noFill/>
        </p:spPr>
        <p:txBody>
          <a:bodyPr wrap="none" rtlCol="0">
            <a:spAutoFit/>
          </a:bodyPr>
          <a:lstStyle/>
          <a:p>
            <a:pPr>
              <a:lnSpc>
                <a:spcPct val="150000"/>
              </a:lnSpc>
            </a:pPr>
            <a:r>
              <a:rPr lang="zh-CN" altLang="en-US" sz="1500" b="1" dirty="0">
                <a:solidFill>
                  <a:schemeClr val="tx1">
                    <a:lumMod val="75000"/>
                    <a:lumOff val="25000"/>
                  </a:schemeClr>
                </a:solidFill>
                <a:latin typeface="微软雅黑" pitchFamily="34" charset="-122"/>
                <a:ea typeface="微软雅黑" pitchFamily="34" charset="-122"/>
              </a:rPr>
              <a:t>点击输入</a:t>
            </a:r>
            <a:endParaRPr lang="en-US" altLang="zh-CN" sz="1500" b="1" dirty="0">
              <a:solidFill>
                <a:schemeClr val="tx1">
                  <a:lumMod val="75000"/>
                  <a:lumOff val="25000"/>
                </a:schemeClr>
              </a:solidFill>
              <a:latin typeface="微软雅黑" pitchFamily="34" charset="-122"/>
              <a:ea typeface="微软雅黑" pitchFamily="34" charset="-122"/>
            </a:endParaRPr>
          </a:p>
          <a:p>
            <a:pPr>
              <a:lnSpc>
                <a:spcPct val="150000"/>
              </a:lnSpc>
            </a:pPr>
            <a:r>
              <a:rPr lang="zh-CN" altLang="en-US" sz="1500" b="1" dirty="0">
                <a:solidFill>
                  <a:schemeClr val="tx1">
                    <a:lumMod val="75000"/>
                    <a:lumOff val="25000"/>
                  </a:schemeClr>
                </a:solidFill>
                <a:latin typeface="微软雅黑" pitchFamily="34" charset="-122"/>
                <a:ea typeface="微软雅黑" pitchFamily="34" charset="-122"/>
              </a:rPr>
              <a:t>标题文本</a:t>
            </a:r>
          </a:p>
        </p:txBody>
      </p:sp>
      <p:sp>
        <p:nvSpPr>
          <p:cNvPr id="19" name="椭圆 18"/>
          <p:cNvSpPr/>
          <p:nvPr/>
        </p:nvSpPr>
        <p:spPr>
          <a:xfrm>
            <a:off x="4575050" y="2928956"/>
            <a:ext cx="500908" cy="500908"/>
          </a:xfrm>
          <a:prstGeom prst="ellipse">
            <a:avLst/>
          </a:prstGeom>
          <a:solidFill>
            <a:srgbClr val="9954CC"/>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5717380" y="3153267"/>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2552263" y="3153626"/>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2255929" y="3271965"/>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6175518" y="3158286"/>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3062244" y="3150781"/>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6553278" y="3282188"/>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3850333" y="3185392"/>
            <a:ext cx="250454" cy="250454"/>
          </a:xfrm>
          <a:prstGeom prst="ellipse">
            <a:avLst/>
          </a:prstGeom>
          <a:solidFill>
            <a:srgbClr val="7030A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6726981" y="3151985"/>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4151556" y="3160040"/>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7359742" y="3209176"/>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5900741" y="2969482"/>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2070359" y="3282472"/>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4506355" y="3005579"/>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3206031" y="3097426"/>
            <a:ext cx="322151" cy="322151"/>
          </a:xfrm>
          <a:prstGeom prst="ellipse">
            <a:avLst/>
          </a:prstGeom>
          <a:solidFill>
            <a:srgbClr val="9954CC"/>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5075958" y="3150163"/>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1206867" y="3153496"/>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921657" y="3284728"/>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2772349" y="2970225"/>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1690644" y="3206559"/>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6193490" y="3012774"/>
            <a:ext cx="137389" cy="137389"/>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7730460" y="3144202"/>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TextBox 40"/>
          <p:cNvSpPr txBox="1"/>
          <p:nvPr/>
        </p:nvSpPr>
        <p:spPr>
          <a:xfrm>
            <a:off x="2323584" y="3976774"/>
            <a:ext cx="4487644" cy="692497"/>
          </a:xfrm>
          <a:prstGeom prst="rect">
            <a:avLst/>
          </a:prstGeom>
          <a:noFill/>
        </p:spPr>
        <p:txBody>
          <a:bodyPr wrap="square" lIns="0" tIns="0" rIns="0" bIns="0" rtlCol="0">
            <a:spAutoFit/>
          </a:bodyPr>
          <a:lstStyle/>
          <a:p>
            <a:pPr algn="just">
              <a:lnSpc>
                <a:spcPct val="150000"/>
              </a:lnSpc>
            </a:pPr>
            <a:r>
              <a:rPr lang="zh-CN" altLang="en-US" sz="1000" dirty="0">
                <a:latin typeface="+mj-ea"/>
                <a:ea typeface="+mj-ea"/>
              </a:rPr>
              <a:t>点击输入简要文字内容，文字内容需概括精炼，不用多余的文字修饰，言简意赅的说明分项内容。点击输入简要文字内容，文字内容需概括精炼，不用多余的文字修饰，言简意赅的说明分项内容</a:t>
            </a:r>
            <a:r>
              <a:rPr lang="en-US" altLang="zh-CN" sz="1000" dirty="0" smtClean="0">
                <a:latin typeface="+mj-ea"/>
                <a:ea typeface="+mj-ea"/>
              </a:rPr>
              <a:t>……</a:t>
            </a:r>
            <a:endParaRPr lang="en-US" altLang="zh-CN" sz="1000" dirty="0">
              <a:latin typeface="+mj-ea"/>
              <a:ea typeface="+mj-ea"/>
            </a:endParaRPr>
          </a:p>
        </p:txBody>
      </p:sp>
      <p:sp>
        <p:nvSpPr>
          <p:cNvPr id="42" name="Freeform 5"/>
          <p:cNvSpPr>
            <a:spLocks/>
          </p:cNvSpPr>
          <p:nvPr/>
        </p:nvSpPr>
        <p:spPr bwMode="auto">
          <a:xfrm>
            <a:off x="2018016" y="3981409"/>
            <a:ext cx="177720" cy="729369"/>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dirty="0">
              <a:ea typeface="微软雅黑" pitchFamily="34" charset="-122"/>
            </a:endParaRPr>
          </a:p>
        </p:txBody>
      </p:sp>
      <p:sp>
        <p:nvSpPr>
          <p:cNvPr id="43" name="Freeform 5"/>
          <p:cNvSpPr>
            <a:spLocks/>
          </p:cNvSpPr>
          <p:nvPr/>
        </p:nvSpPr>
        <p:spPr bwMode="auto">
          <a:xfrm flipH="1">
            <a:off x="6957280" y="3939902"/>
            <a:ext cx="177720" cy="729369"/>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dirty="0">
              <a:ea typeface="微软雅黑" pitchFamily="34" charset="-122"/>
            </a:endParaRPr>
          </a:p>
        </p:txBody>
      </p:sp>
      <p:sp>
        <p:nvSpPr>
          <p:cNvPr id="44" name="TextBox 4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525365277"/>
      </p:ext>
    </p:extLst>
  </p:cSld>
  <p:clrMapOvr>
    <a:masterClrMapping/>
  </p:clrMapOvr>
  <p:transition spd="slow" advClick="0" advTm="0">
    <p:pull dir="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1500" fill="hold"/>
                                            <p:tgtEl>
                                              <p:spTgt spid="3"/>
                                            </p:tgtEl>
                                            <p:attrNameLst>
                                              <p:attrName>ppt_x</p:attrName>
                                            </p:attrNameLst>
                                          </p:cBhvr>
                                          <p:tavLst>
                                            <p:tav tm="0">
                                              <p:val>
                                                <p:strVal val="1+#ppt_w/2"/>
                                              </p:val>
                                            </p:tav>
                                            <p:tav tm="100000">
                                              <p:val>
                                                <p:strVal val="#ppt_x"/>
                                              </p:val>
                                            </p:tav>
                                          </p:tavLst>
                                        </p:anim>
                                        <p:anim calcmode="lin" valueType="num" p14:bounceEnd="40000">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0000">
                                      <p:stCondLst>
                                        <p:cond delay="300"/>
                                      </p:stCondLst>
                                      <p:childTnLst>
                                        <p:set>
                                          <p:cBhvr>
                                            <p:cTn id="10" dur="1" fill="hold">
                                              <p:stCondLst>
                                                <p:cond delay="0"/>
                                              </p:stCondLst>
                                            </p:cTn>
                                            <p:tgtEl>
                                              <p:spTgt spid="6"/>
                                            </p:tgtEl>
                                            <p:attrNameLst>
                                              <p:attrName>style.visibility</p:attrName>
                                            </p:attrNameLst>
                                          </p:cBhvr>
                                          <p:to>
                                            <p:strVal val="visible"/>
                                          </p:to>
                                        </p:set>
                                        <p:anim calcmode="lin" valueType="num" p14:bounceEnd="40000">
                                          <p:cBhvr additive="base">
                                            <p:cTn id="11" dur="1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12" dur="1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40000">
                                      <p:stCondLst>
                                        <p:cond delay="600"/>
                                      </p:stCondLst>
                                      <p:childTnLst>
                                        <p:set>
                                          <p:cBhvr>
                                            <p:cTn id="14" dur="1" fill="hold">
                                              <p:stCondLst>
                                                <p:cond delay="0"/>
                                              </p:stCondLst>
                                            </p:cTn>
                                            <p:tgtEl>
                                              <p:spTgt spid="9"/>
                                            </p:tgtEl>
                                            <p:attrNameLst>
                                              <p:attrName>style.visibility</p:attrName>
                                            </p:attrNameLst>
                                          </p:cBhvr>
                                          <p:to>
                                            <p:strVal val="visible"/>
                                          </p:to>
                                        </p:set>
                                        <p:anim calcmode="lin" valueType="num" p14:bounceEnd="40000">
                                          <p:cBhvr additive="base">
                                            <p:cTn id="15" dur="1500" fill="hold"/>
                                            <p:tgtEl>
                                              <p:spTgt spid="9"/>
                                            </p:tgtEl>
                                            <p:attrNameLst>
                                              <p:attrName>ppt_x</p:attrName>
                                            </p:attrNameLst>
                                          </p:cBhvr>
                                          <p:tavLst>
                                            <p:tav tm="0">
                                              <p:val>
                                                <p:strVal val="1+#ppt_w/2"/>
                                              </p:val>
                                            </p:tav>
                                            <p:tav tm="100000">
                                              <p:val>
                                                <p:strVal val="#ppt_x"/>
                                              </p:val>
                                            </p:tav>
                                          </p:tavLst>
                                        </p:anim>
                                        <p:anim calcmode="lin" valueType="num" p14:bounceEnd="40000">
                                          <p:cBhvr additive="base">
                                            <p:cTn id="16" dur="1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40000">
                                      <p:stCondLst>
                                        <p:cond delay="900"/>
                                      </p:stCondLst>
                                      <p:childTnLst>
                                        <p:set>
                                          <p:cBhvr>
                                            <p:cTn id="18" dur="1" fill="hold">
                                              <p:stCondLst>
                                                <p:cond delay="0"/>
                                              </p:stCondLst>
                                            </p:cTn>
                                            <p:tgtEl>
                                              <p:spTgt spid="12"/>
                                            </p:tgtEl>
                                            <p:attrNameLst>
                                              <p:attrName>style.visibility</p:attrName>
                                            </p:attrNameLst>
                                          </p:cBhvr>
                                          <p:to>
                                            <p:strVal val="visible"/>
                                          </p:to>
                                        </p:set>
                                        <p:anim calcmode="lin" valueType="num" p14:bounceEnd="40000">
                                          <p:cBhvr additive="base">
                                            <p:cTn id="19" dur="15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20" dur="1500" fill="hold"/>
                                            <p:tgtEl>
                                              <p:spTgt spid="12"/>
                                            </p:tgtEl>
                                            <p:attrNameLst>
                                              <p:attrName>ppt_y</p:attrName>
                                            </p:attrNameLst>
                                          </p:cBhvr>
                                          <p:tavLst>
                                            <p:tav tm="0">
                                              <p:val>
                                                <p:strVal val="#ppt_y"/>
                                              </p:val>
                                            </p:tav>
                                            <p:tav tm="100000">
                                              <p:val>
                                                <p:strVal val="#ppt_y"/>
                                              </p:val>
                                            </p:tav>
                                          </p:tavLst>
                                        </p:anim>
                                      </p:childTnLst>
                                    </p:cTn>
                                  </p:par>
                                </p:childTnLst>
                              </p:cTn>
                            </p:par>
                            <p:par>
                              <p:cTn id="21" fill="hold">
                                <p:stCondLst>
                                  <p:cond delay="2400"/>
                                </p:stCondLst>
                                <p:childTnLst>
                                  <p:par>
                                    <p:cTn id="22" presetID="1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p:tgtEl>
                                              <p:spTgt spid="15"/>
                                            </p:tgtEl>
                                            <p:attrNameLst>
                                              <p:attrName>ppt_x</p:attrName>
                                            </p:attrNameLst>
                                          </p:cBhvr>
                                          <p:tavLst>
                                            <p:tav tm="0">
                                              <p:val>
                                                <p:strVal val="#ppt_x-#ppt_w*1.125000"/>
                                              </p:val>
                                            </p:tav>
                                            <p:tav tm="100000">
                                              <p:val>
                                                <p:strVal val="#ppt_x"/>
                                              </p:val>
                                            </p:tav>
                                          </p:tavLst>
                                        </p:anim>
                                        <p:animEffect transition="in" filter="wipe(right)">
                                          <p:cBhvr>
                                            <p:cTn id="25" dur="500"/>
                                            <p:tgtEl>
                                              <p:spTgt spid="15"/>
                                            </p:tgtEl>
                                          </p:cBhvr>
                                        </p:animEffect>
                                      </p:childTnLst>
                                    </p:cTn>
                                  </p:par>
                                  <p:par>
                                    <p:cTn id="26" presetID="12" presetClass="entr" presetSubtype="8" fill="hold" grpId="0" nodeType="withEffect">
                                      <p:stCondLst>
                                        <p:cond delay="20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ppt_x</p:attrName>
                                            </p:attrNameLst>
                                          </p:cBhvr>
                                          <p:tavLst>
                                            <p:tav tm="0">
                                              <p:val>
                                                <p:strVal val="#ppt_x-#ppt_w*1.125000"/>
                                              </p:val>
                                            </p:tav>
                                            <p:tav tm="100000">
                                              <p:val>
                                                <p:strVal val="#ppt_x"/>
                                              </p:val>
                                            </p:tav>
                                          </p:tavLst>
                                        </p:anim>
                                        <p:animEffect transition="in" filter="wipe(right)">
                                          <p:cBhvr>
                                            <p:cTn id="29" dur="500"/>
                                            <p:tgtEl>
                                              <p:spTgt spid="16"/>
                                            </p:tgtEl>
                                          </p:cBhvr>
                                        </p:animEffect>
                                      </p:childTnLst>
                                    </p:cTn>
                                  </p:par>
                                  <p:par>
                                    <p:cTn id="30" presetID="12" presetClass="entr" presetSubtype="8" fill="hold" grpId="0" nodeType="withEffect">
                                      <p:stCondLst>
                                        <p:cond delay="40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right)">
                                          <p:cBhvr>
                                            <p:cTn id="33" dur="500"/>
                                            <p:tgtEl>
                                              <p:spTgt spid="17"/>
                                            </p:tgtEl>
                                          </p:cBhvr>
                                        </p:animEffect>
                                      </p:childTnLst>
                                    </p:cTn>
                                  </p:par>
                                  <p:par>
                                    <p:cTn id="34" presetID="12" presetClass="entr" presetSubtype="8" fill="hold" grpId="0" nodeType="withEffect">
                                      <p:stCondLst>
                                        <p:cond delay="60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ppt_x</p:attrName>
                                            </p:attrNameLst>
                                          </p:cBhvr>
                                          <p:tavLst>
                                            <p:tav tm="0">
                                              <p:val>
                                                <p:strVal val="#ppt_x-#ppt_w*1.125000"/>
                                              </p:val>
                                            </p:tav>
                                            <p:tav tm="100000">
                                              <p:val>
                                                <p:strVal val="#ppt_x"/>
                                              </p:val>
                                            </p:tav>
                                          </p:tavLst>
                                        </p:anim>
                                        <p:animEffect transition="in" filter="wipe(right)">
                                          <p:cBhvr>
                                            <p:cTn id="37" dur="500"/>
                                            <p:tgtEl>
                                              <p:spTgt spid="18"/>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grpId="0" nodeType="withEffect">
                                      <p:stCondLst>
                                        <p:cond delay="40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par>
                                    <p:cTn id="49" presetID="53" presetClass="entr" presetSubtype="16" fill="hold" grpId="0" nodeType="withEffect">
                                      <p:stCondLst>
                                        <p:cond delay="2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par>
                                    <p:cTn id="59" presetID="53" presetClass="entr" presetSubtype="16" fill="hold" grpId="0" nodeType="withEffect">
                                      <p:stCondLst>
                                        <p:cond delay="400"/>
                                      </p:stCondLst>
                                      <p:childTnLst>
                                        <p:set>
                                          <p:cBhvr>
                                            <p:cTn id="60" dur="1" fill="hold">
                                              <p:stCondLst>
                                                <p:cond delay="0"/>
                                              </p:stCondLst>
                                            </p:cTn>
                                            <p:tgtEl>
                                              <p:spTgt spid="23"/>
                                            </p:tgtEl>
                                            <p:attrNameLst>
                                              <p:attrName>style.visibility</p:attrName>
                                            </p:attrNameLst>
                                          </p:cBhvr>
                                          <p:to>
                                            <p:strVal val="visible"/>
                                          </p:to>
                                        </p:set>
                                        <p:anim calcmode="lin" valueType="num">
                                          <p:cBhvr>
                                            <p:cTn id="61" dur="500" fill="hold"/>
                                            <p:tgtEl>
                                              <p:spTgt spid="23"/>
                                            </p:tgtEl>
                                            <p:attrNameLst>
                                              <p:attrName>ppt_w</p:attrName>
                                            </p:attrNameLst>
                                          </p:cBhvr>
                                          <p:tavLst>
                                            <p:tav tm="0">
                                              <p:val>
                                                <p:fltVal val="0"/>
                                              </p:val>
                                            </p:tav>
                                            <p:tav tm="100000">
                                              <p:val>
                                                <p:strVal val="#ppt_w"/>
                                              </p:val>
                                            </p:tav>
                                          </p:tavLst>
                                        </p:anim>
                                        <p:anim calcmode="lin" valueType="num">
                                          <p:cBhvr>
                                            <p:cTn id="62" dur="500" fill="hold"/>
                                            <p:tgtEl>
                                              <p:spTgt spid="23"/>
                                            </p:tgtEl>
                                            <p:attrNameLst>
                                              <p:attrName>ppt_h</p:attrName>
                                            </p:attrNameLst>
                                          </p:cBhvr>
                                          <p:tavLst>
                                            <p:tav tm="0">
                                              <p:val>
                                                <p:fltVal val="0"/>
                                              </p:val>
                                            </p:tav>
                                            <p:tav tm="100000">
                                              <p:val>
                                                <p:strVal val="#ppt_h"/>
                                              </p:val>
                                            </p:tav>
                                          </p:tavLst>
                                        </p:anim>
                                        <p:animEffect transition="in" filter="fade">
                                          <p:cBhvr>
                                            <p:cTn id="63" dur="500"/>
                                            <p:tgtEl>
                                              <p:spTgt spid="23"/>
                                            </p:tgtEl>
                                          </p:cBhvr>
                                        </p:animEffect>
                                      </p:childTnLst>
                                    </p:cTn>
                                  </p:par>
                                  <p:par>
                                    <p:cTn id="64" presetID="53" presetClass="entr" presetSubtype="16" fill="hold" grpId="0" nodeType="withEffect">
                                      <p:stCondLst>
                                        <p:cond delay="20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ppt_w</p:attrName>
                                            </p:attrNameLst>
                                          </p:cBhvr>
                                          <p:tavLst>
                                            <p:tav tm="0">
                                              <p:val>
                                                <p:fltVal val="0"/>
                                              </p:val>
                                            </p:tav>
                                            <p:tav tm="100000">
                                              <p:val>
                                                <p:strVal val="#ppt_w"/>
                                              </p:val>
                                            </p:tav>
                                          </p:tavLst>
                                        </p:anim>
                                        <p:anim calcmode="lin" valueType="num">
                                          <p:cBhvr>
                                            <p:cTn id="67" dur="500" fill="hold"/>
                                            <p:tgtEl>
                                              <p:spTgt spid="24"/>
                                            </p:tgtEl>
                                            <p:attrNameLst>
                                              <p:attrName>ppt_h</p:attrName>
                                            </p:attrNameLst>
                                          </p:cBhvr>
                                          <p:tavLst>
                                            <p:tav tm="0">
                                              <p:val>
                                                <p:fltVal val="0"/>
                                              </p:val>
                                            </p:tav>
                                            <p:tav tm="100000">
                                              <p:val>
                                                <p:strVal val="#ppt_h"/>
                                              </p:val>
                                            </p:tav>
                                          </p:tavLst>
                                        </p:anim>
                                        <p:animEffect transition="in" filter="fade">
                                          <p:cBhvr>
                                            <p:cTn id="68" dur="500"/>
                                            <p:tgtEl>
                                              <p:spTgt spid="24"/>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Effect transition="in" filter="fade">
                                          <p:cBhvr>
                                            <p:cTn id="73" dur="500"/>
                                            <p:tgtEl>
                                              <p:spTgt spid="2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Effect transition="in" filter="fade">
                                          <p:cBhvr>
                                            <p:cTn id="78" dur="500"/>
                                            <p:tgtEl>
                                              <p:spTgt spid="26"/>
                                            </p:tgtEl>
                                          </p:cBhvr>
                                        </p:animEffect>
                                      </p:childTnLst>
                                    </p:cTn>
                                  </p:par>
                                  <p:par>
                                    <p:cTn id="79" presetID="53" presetClass="entr" presetSubtype="16" fill="hold" grpId="0" nodeType="withEffect">
                                      <p:stCondLst>
                                        <p:cond delay="400"/>
                                      </p:stCondLst>
                                      <p:childTnLst>
                                        <p:set>
                                          <p:cBhvr>
                                            <p:cTn id="80" dur="1" fill="hold">
                                              <p:stCondLst>
                                                <p:cond delay="0"/>
                                              </p:stCondLst>
                                            </p:cTn>
                                            <p:tgtEl>
                                              <p:spTgt spid="27"/>
                                            </p:tgtEl>
                                            <p:attrNameLst>
                                              <p:attrName>style.visibility</p:attrName>
                                            </p:attrNameLst>
                                          </p:cBhvr>
                                          <p:to>
                                            <p:strVal val="visible"/>
                                          </p:to>
                                        </p:set>
                                        <p:anim calcmode="lin" valueType="num">
                                          <p:cBhvr>
                                            <p:cTn id="81" dur="500" fill="hold"/>
                                            <p:tgtEl>
                                              <p:spTgt spid="27"/>
                                            </p:tgtEl>
                                            <p:attrNameLst>
                                              <p:attrName>ppt_w</p:attrName>
                                            </p:attrNameLst>
                                          </p:cBhvr>
                                          <p:tavLst>
                                            <p:tav tm="0">
                                              <p:val>
                                                <p:fltVal val="0"/>
                                              </p:val>
                                            </p:tav>
                                            <p:tav tm="100000">
                                              <p:val>
                                                <p:strVal val="#ppt_w"/>
                                              </p:val>
                                            </p:tav>
                                          </p:tavLst>
                                        </p:anim>
                                        <p:anim calcmode="lin" valueType="num">
                                          <p:cBhvr>
                                            <p:cTn id="82" dur="500" fill="hold"/>
                                            <p:tgtEl>
                                              <p:spTgt spid="27"/>
                                            </p:tgtEl>
                                            <p:attrNameLst>
                                              <p:attrName>ppt_h</p:attrName>
                                            </p:attrNameLst>
                                          </p:cBhvr>
                                          <p:tavLst>
                                            <p:tav tm="0">
                                              <p:val>
                                                <p:fltVal val="0"/>
                                              </p:val>
                                            </p:tav>
                                            <p:tav tm="100000">
                                              <p:val>
                                                <p:strVal val="#ppt_h"/>
                                              </p:val>
                                            </p:tav>
                                          </p:tavLst>
                                        </p:anim>
                                        <p:animEffect transition="in" filter="fade">
                                          <p:cBhvr>
                                            <p:cTn id="83" dur="500"/>
                                            <p:tgtEl>
                                              <p:spTgt spid="27"/>
                                            </p:tgtEl>
                                          </p:cBhvr>
                                        </p:animEffect>
                                      </p:childTnLst>
                                    </p:cTn>
                                  </p:par>
                                  <p:par>
                                    <p:cTn id="84" presetID="53" presetClass="entr" presetSubtype="16" fill="hold" grpId="0" nodeType="withEffect">
                                      <p:stCondLst>
                                        <p:cond delay="200"/>
                                      </p:stCondLst>
                                      <p:childTnLst>
                                        <p:set>
                                          <p:cBhvr>
                                            <p:cTn id="85" dur="1" fill="hold">
                                              <p:stCondLst>
                                                <p:cond delay="0"/>
                                              </p:stCondLst>
                                            </p:cTn>
                                            <p:tgtEl>
                                              <p:spTgt spid="28"/>
                                            </p:tgtEl>
                                            <p:attrNameLst>
                                              <p:attrName>style.visibility</p:attrName>
                                            </p:attrNameLst>
                                          </p:cBhvr>
                                          <p:to>
                                            <p:strVal val="visible"/>
                                          </p:to>
                                        </p:set>
                                        <p:anim calcmode="lin" valueType="num">
                                          <p:cBhvr>
                                            <p:cTn id="86" dur="500" fill="hold"/>
                                            <p:tgtEl>
                                              <p:spTgt spid="28"/>
                                            </p:tgtEl>
                                            <p:attrNameLst>
                                              <p:attrName>ppt_w</p:attrName>
                                            </p:attrNameLst>
                                          </p:cBhvr>
                                          <p:tavLst>
                                            <p:tav tm="0">
                                              <p:val>
                                                <p:fltVal val="0"/>
                                              </p:val>
                                            </p:tav>
                                            <p:tav tm="100000">
                                              <p:val>
                                                <p:strVal val="#ppt_w"/>
                                              </p:val>
                                            </p:tav>
                                          </p:tavLst>
                                        </p:anim>
                                        <p:anim calcmode="lin" valueType="num">
                                          <p:cBhvr>
                                            <p:cTn id="87" dur="500" fill="hold"/>
                                            <p:tgtEl>
                                              <p:spTgt spid="28"/>
                                            </p:tgtEl>
                                            <p:attrNameLst>
                                              <p:attrName>ppt_h</p:attrName>
                                            </p:attrNameLst>
                                          </p:cBhvr>
                                          <p:tavLst>
                                            <p:tav tm="0">
                                              <p:val>
                                                <p:fltVal val="0"/>
                                              </p:val>
                                            </p:tav>
                                            <p:tav tm="100000">
                                              <p:val>
                                                <p:strVal val="#ppt_h"/>
                                              </p:val>
                                            </p:tav>
                                          </p:tavLst>
                                        </p:anim>
                                        <p:animEffect transition="in" filter="fade">
                                          <p:cBhvr>
                                            <p:cTn id="88" dur="500"/>
                                            <p:tgtEl>
                                              <p:spTgt spid="28"/>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 calcmode="lin" valueType="num">
                                          <p:cBhvr>
                                            <p:cTn id="91" dur="500" fill="hold"/>
                                            <p:tgtEl>
                                              <p:spTgt spid="29"/>
                                            </p:tgtEl>
                                            <p:attrNameLst>
                                              <p:attrName>ppt_w</p:attrName>
                                            </p:attrNameLst>
                                          </p:cBhvr>
                                          <p:tavLst>
                                            <p:tav tm="0">
                                              <p:val>
                                                <p:fltVal val="0"/>
                                              </p:val>
                                            </p:tav>
                                            <p:tav tm="100000">
                                              <p:val>
                                                <p:strVal val="#ppt_w"/>
                                              </p:val>
                                            </p:tav>
                                          </p:tavLst>
                                        </p:anim>
                                        <p:anim calcmode="lin" valueType="num">
                                          <p:cBhvr>
                                            <p:cTn id="92" dur="500" fill="hold"/>
                                            <p:tgtEl>
                                              <p:spTgt spid="29"/>
                                            </p:tgtEl>
                                            <p:attrNameLst>
                                              <p:attrName>ppt_h</p:attrName>
                                            </p:attrNameLst>
                                          </p:cBhvr>
                                          <p:tavLst>
                                            <p:tav tm="0">
                                              <p:val>
                                                <p:fltVal val="0"/>
                                              </p:val>
                                            </p:tav>
                                            <p:tav tm="100000">
                                              <p:val>
                                                <p:strVal val="#ppt_h"/>
                                              </p:val>
                                            </p:tav>
                                          </p:tavLst>
                                        </p:anim>
                                        <p:animEffect transition="in" filter="fade">
                                          <p:cBhvr>
                                            <p:cTn id="93" dur="500"/>
                                            <p:tgtEl>
                                              <p:spTgt spid="29"/>
                                            </p:tgtEl>
                                          </p:cBhvr>
                                        </p:animEffect>
                                      </p:childTnLst>
                                    </p:cTn>
                                  </p:par>
                                  <p:par>
                                    <p:cTn id="94" presetID="53" presetClass="entr" presetSubtype="16" fill="hold" grpId="0" nodeType="withEffect">
                                      <p:stCondLst>
                                        <p:cond delay="400"/>
                                      </p:stCondLst>
                                      <p:childTnLst>
                                        <p:set>
                                          <p:cBhvr>
                                            <p:cTn id="95" dur="1" fill="hold">
                                              <p:stCondLst>
                                                <p:cond delay="0"/>
                                              </p:stCondLst>
                                            </p:cTn>
                                            <p:tgtEl>
                                              <p:spTgt spid="30"/>
                                            </p:tgtEl>
                                            <p:attrNameLst>
                                              <p:attrName>style.visibility</p:attrName>
                                            </p:attrNameLst>
                                          </p:cBhvr>
                                          <p:to>
                                            <p:strVal val="visible"/>
                                          </p:to>
                                        </p:set>
                                        <p:anim calcmode="lin" valueType="num">
                                          <p:cBhvr>
                                            <p:cTn id="96" dur="500" fill="hold"/>
                                            <p:tgtEl>
                                              <p:spTgt spid="30"/>
                                            </p:tgtEl>
                                            <p:attrNameLst>
                                              <p:attrName>ppt_w</p:attrName>
                                            </p:attrNameLst>
                                          </p:cBhvr>
                                          <p:tavLst>
                                            <p:tav tm="0">
                                              <p:val>
                                                <p:fltVal val="0"/>
                                              </p:val>
                                            </p:tav>
                                            <p:tav tm="100000">
                                              <p:val>
                                                <p:strVal val="#ppt_w"/>
                                              </p:val>
                                            </p:tav>
                                          </p:tavLst>
                                        </p:anim>
                                        <p:anim calcmode="lin" valueType="num">
                                          <p:cBhvr>
                                            <p:cTn id="97" dur="500" fill="hold"/>
                                            <p:tgtEl>
                                              <p:spTgt spid="30"/>
                                            </p:tgtEl>
                                            <p:attrNameLst>
                                              <p:attrName>ppt_h</p:attrName>
                                            </p:attrNameLst>
                                          </p:cBhvr>
                                          <p:tavLst>
                                            <p:tav tm="0">
                                              <p:val>
                                                <p:fltVal val="0"/>
                                              </p:val>
                                            </p:tav>
                                            <p:tav tm="100000">
                                              <p:val>
                                                <p:strVal val="#ppt_h"/>
                                              </p:val>
                                            </p:tav>
                                          </p:tavLst>
                                        </p:anim>
                                        <p:animEffect transition="in" filter="fade">
                                          <p:cBhvr>
                                            <p:cTn id="98" dur="500"/>
                                            <p:tgtEl>
                                              <p:spTgt spid="30"/>
                                            </p:tgtEl>
                                          </p:cBhvr>
                                        </p:animEffect>
                                      </p:childTnLst>
                                    </p:cTn>
                                  </p:par>
                                  <p:par>
                                    <p:cTn id="99" presetID="53" presetClass="entr" presetSubtype="16" fill="hold" grpId="0" nodeType="withEffect">
                                      <p:stCondLst>
                                        <p:cond delay="200"/>
                                      </p:stCondLst>
                                      <p:childTnLst>
                                        <p:set>
                                          <p:cBhvr>
                                            <p:cTn id="100" dur="1" fill="hold">
                                              <p:stCondLst>
                                                <p:cond delay="0"/>
                                              </p:stCondLst>
                                            </p:cTn>
                                            <p:tgtEl>
                                              <p:spTgt spid="31"/>
                                            </p:tgtEl>
                                            <p:attrNameLst>
                                              <p:attrName>style.visibility</p:attrName>
                                            </p:attrNameLst>
                                          </p:cBhvr>
                                          <p:to>
                                            <p:strVal val="visible"/>
                                          </p:to>
                                        </p:set>
                                        <p:anim calcmode="lin" valueType="num">
                                          <p:cBhvr>
                                            <p:cTn id="101" dur="500" fill="hold"/>
                                            <p:tgtEl>
                                              <p:spTgt spid="31"/>
                                            </p:tgtEl>
                                            <p:attrNameLst>
                                              <p:attrName>ppt_w</p:attrName>
                                            </p:attrNameLst>
                                          </p:cBhvr>
                                          <p:tavLst>
                                            <p:tav tm="0">
                                              <p:val>
                                                <p:fltVal val="0"/>
                                              </p:val>
                                            </p:tav>
                                            <p:tav tm="100000">
                                              <p:val>
                                                <p:strVal val="#ppt_w"/>
                                              </p:val>
                                            </p:tav>
                                          </p:tavLst>
                                        </p:anim>
                                        <p:anim calcmode="lin" valueType="num">
                                          <p:cBhvr>
                                            <p:cTn id="102" dur="500" fill="hold"/>
                                            <p:tgtEl>
                                              <p:spTgt spid="31"/>
                                            </p:tgtEl>
                                            <p:attrNameLst>
                                              <p:attrName>ppt_h</p:attrName>
                                            </p:attrNameLst>
                                          </p:cBhvr>
                                          <p:tavLst>
                                            <p:tav tm="0">
                                              <p:val>
                                                <p:fltVal val="0"/>
                                              </p:val>
                                            </p:tav>
                                            <p:tav tm="100000">
                                              <p:val>
                                                <p:strVal val="#ppt_h"/>
                                              </p:val>
                                            </p:tav>
                                          </p:tavLst>
                                        </p:anim>
                                        <p:animEffect transition="in" filter="fade">
                                          <p:cBhvr>
                                            <p:cTn id="103" dur="500"/>
                                            <p:tgtEl>
                                              <p:spTgt spid="31"/>
                                            </p:tgtEl>
                                          </p:cBhvr>
                                        </p:animEffect>
                                      </p:childTnLst>
                                    </p:cTn>
                                  </p:par>
                                  <p:par>
                                    <p:cTn id="104" presetID="53" presetClass="entr" presetSubtype="16" fill="hold" grpId="0" nodeType="withEffect">
                                      <p:stCondLst>
                                        <p:cond delay="20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animEffect transition="in" filter="fade">
                                          <p:cBhvr>
                                            <p:cTn id="108" dur="500"/>
                                            <p:tgtEl>
                                              <p:spTgt spid="32"/>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p:cTn id="111" dur="500" fill="hold"/>
                                            <p:tgtEl>
                                              <p:spTgt spid="33"/>
                                            </p:tgtEl>
                                            <p:attrNameLst>
                                              <p:attrName>ppt_w</p:attrName>
                                            </p:attrNameLst>
                                          </p:cBhvr>
                                          <p:tavLst>
                                            <p:tav tm="0">
                                              <p:val>
                                                <p:fltVal val="0"/>
                                              </p:val>
                                            </p:tav>
                                            <p:tav tm="100000">
                                              <p:val>
                                                <p:strVal val="#ppt_w"/>
                                              </p:val>
                                            </p:tav>
                                          </p:tavLst>
                                        </p:anim>
                                        <p:anim calcmode="lin" valueType="num">
                                          <p:cBhvr>
                                            <p:cTn id="112" dur="500" fill="hold"/>
                                            <p:tgtEl>
                                              <p:spTgt spid="33"/>
                                            </p:tgtEl>
                                            <p:attrNameLst>
                                              <p:attrName>ppt_h</p:attrName>
                                            </p:attrNameLst>
                                          </p:cBhvr>
                                          <p:tavLst>
                                            <p:tav tm="0">
                                              <p:val>
                                                <p:fltVal val="0"/>
                                              </p:val>
                                            </p:tav>
                                            <p:tav tm="100000">
                                              <p:val>
                                                <p:strVal val="#ppt_h"/>
                                              </p:val>
                                            </p:tav>
                                          </p:tavLst>
                                        </p:anim>
                                        <p:animEffect transition="in" filter="fade">
                                          <p:cBhvr>
                                            <p:cTn id="113" dur="500"/>
                                            <p:tgtEl>
                                              <p:spTgt spid="33"/>
                                            </p:tgtEl>
                                          </p:cBhvr>
                                        </p:animEffect>
                                      </p:childTnLst>
                                    </p:cTn>
                                  </p:par>
                                  <p:par>
                                    <p:cTn id="114" presetID="53" presetClass="entr" presetSubtype="16" fill="hold" grpId="0" nodeType="withEffect">
                                      <p:stCondLst>
                                        <p:cond delay="400"/>
                                      </p:stCondLst>
                                      <p:childTnLst>
                                        <p:set>
                                          <p:cBhvr>
                                            <p:cTn id="115" dur="1" fill="hold">
                                              <p:stCondLst>
                                                <p:cond delay="0"/>
                                              </p:stCondLst>
                                            </p:cTn>
                                            <p:tgtEl>
                                              <p:spTgt spid="34"/>
                                            </p:tgtEl>
                                            <p:attrNameLst>
                                              <p:attrName>style.visibility</p:attrName>
                                            </p:attrNameLst>
                                          </p:cBhvr>
                                          <p:to>
                                            <p:strVal val="visible"/>
                                          </p:to>
                                        </p:set>
                                        <p:anim calcmode="lin" valueType="num">
                                          <p:cBhvr>
                                            <p:cTn id="116" dur="500" fill="hold"/>
                                            <p:tgtEl>
                                              <p:spTgt spid="34"/>
                                            </p:tgtEl>
                                            <p:attrNameLst>
                                              <p:attrName>ppt_w</p:attrName>
                                            </p:attrNameLst>
                                          </p:cBhvr>
                                          <p:tavLst>
                                            <p:tav tm="0">
                                              <p:val>
                                                <p:fltVal val="0"/>
                                              </p:val>
                                            </p:tav>
                                            <p:tav tm="100000">
                                              <p:val>
                                                <p:strVal val="#ppt_w"/>
                                              </p:val>
                                            </p:tav>
                                          </p:tavLst>
                                        </p:anim>
                                        <p:anim calcmode="lin" valueType="num">
                                          <p:cBhvr>
                                            <p:cTn id="117" dur="500" fill="hold"/>
                                            <p:tgtEl>
                                              <p:spTgt spid="34"/>
                                            </p:tgtEl>
                                            <p:attrNameLst>
                                              <p:attrName>ppt_h</p:attrName>
                                            </p:attrNameLst>
                                          </p:cBhvr>
                                          <p:tavLst>
                                            <p:tav tm="0">
                                              <p:val>
                                                <p:fltVal val="0"/>
                                              </p:val>
                                            </p:tav>
                                            <p:tav tm="100000">
                                              <p:val>
                                                <p:strVal val="#ppt_h"/>
                                              </p:val>
                                            </p:tav>
                                          </p:tavLst>
                                        </p:anim>
                                        <p:animEffect transition="in" filter="fade">
                                          <p:cBhvr>
                                            <p:cTn id="118" dur="500"/>
                                            <p:tgtEl>
                                              <p:spTgt spid="34"/>
                                            </p:tgtEl>
                                          </p:cBhvr>
                                        </p:animEffect>
                                      </p:childTnLst>
                                    </p:cTn>
                                  </p:par>
                                  <p:par>
                                    <p:cTn id="119" presetID="53" presetClass="entr" presetSubtype="16" fill="hold" grpId="0" nodeType="withEffect">
                                      <p:stCondLst>
                                        <p:cond delay="200"/>
                                      </p:stCondLst>
                                      <p:childTnLst>
                                        <p:set>
                                          <p:cBhvr>
                                            <p:cTn id="120" dur="1" fill="hold">
                                              <p:stCondLst>
                                                <p:cond delay="0"/>
                                              </p:stCondLst>
                                            </p:cTn>
                                            <p:tgtEl>
                                              <p:spTgt spid="35"/>
                                            </p:tgtEl>
                                            <p:attrNameLst>
                                              <p:attrName>style.visibility</p:attrName>
                                            </p:attrNameLst>
                                          </p:cBhvr>
                                          <p:to>
                                            <p:strVal val="visible"/>
                                          </p:to>
                                        </p:set>
                                        <p:anim calcmode="lin" valueType="num">
                                          <p:cBhvr>
                                            <p:cTn id="121" dur="500" fill="hold"/>
                                            <p:tgtEl>
                                              <p:spTgt spid="35"/>
                                            </p:tgtEl>
                                            <p:attrNameLst>
                                              <p:attrName>ppt_w</p:attrName>
                                            </p:attrNameLst>
                                          </p:cBhvr>
                                          <p:tavLst>
                                            <p:tav tm="0">
                                              <p:val>
                                                <p:fltVal val="0"/>
                                              </p:val>
                                            </p:tav>
                                            <p:tav tm="100000">
                                              <p:val>
                                                <p:strVal val="#ppt_w"/>
                                              </p:val>
                                            </p:tav>
                                          </p:tavLst>
                                        </p:anim>
                                        <p:anim calcmode="lin" valueType="num">
                                          <p:cBhvr>
                                            <p:cTn id="122" dur="500" fill="hold"/>
                                            <p:tgtEl>
                                              <p:spTgt spid="35"/>
                                            </p:tgtEl>
                                            <p:attrNameLst>
                                              <p:attrName>ppt_h</p:attrName>
                                            </p:attrNameLst>
                                          </p:cBhvr>
                                          <p:tavLst>
                                            <p:tav tm="0">
                                              <p:val>
                                                <p:fltVal val="0"/>
                                              </p:val>
                                            </p:tav>
                                            <p:tav tm="100000">
                                              <p:val>
                                                <p:strVal val="#ppt_h"/>
                                              </p:val>
                                            </p:tav>
                                          </p:tavLst>
                                        </p:anim>
                                        <p:animEffect transition="in" filter="fade">
                                          <p:cBhvr>
                                            <p:cTn id="123" dur="500"/>
                                            <p:tgtEl>
                                              <p:spTgt spid="35"/>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36"/>
                                            </p:tgtEl>
                                            <p:attrNameLst>
                                              <p:attrName>style.visibility</p:attrName>
                                            </p:attrNameLst>
                                          </p:cBhvr>
                                          <p:to>
                                            <p:strVal val="visible"/>
                                          </p:to>
                                        </p:set>
                                        <p:anim calcmode="lin" valueType="num">
                                          <p:cBhvr>
                                            <p:cTn id="126" dur="500" fill="hold"/>
                                            <p:tgtEl>
                                              <p:spTgt spid="36"/>
                                            </p:tgtEl>
                                            <p:attrNameLst>
                                              <p:attrName>ppt_w</p:attrName>
                                            </p:attrNameLst>
                                          </p:cBhvr>
                                          <p:tavLst>
                                            <p:tav tm="0">
                                              <p:val>
                                                <p:fltVal val="0"/>
                                              </p:val>
                                            </p:tav>
                                            <p:tav tm="100000">
                                              <p:val>
                                                <p:strVal val="#ppt_w"/>
                                              </p:val>
                                            </p:tav>
                                          </p:tavLst>
                                        </p:anim>
                                        <p:anim calcmode="lin" valueType="num">
                                          <p:cBhvr>
                                            <p:cTn id="127" dur="500" fill="hold"/>
                                            <p:tgtEl>
                                              <p:spTgt spid="36"/>
                                            </p:tgtEl>
                                            <p:attrNameLst>
                                              <p:attrName>ppt_h</p:attrName>
                                            </p:attrNameLst>
                                          </p:cBhvr>
                                          <p:tavLst>
                                            <p:tav tm="0">
                                              <p:val>
                                                <p:fltVal val="0"/>
                                              </p:val>
                                            </p:tav>
                                            <p:tav tm="100000">
                                              <p:val>
                                                <p:strVal val="#ppt_h"/>
                                              </p:val>
                                            </p:tav>
                                          </p:tavLst>
                                        </p:anim>
                                        <p:animEffect transition="in" filter="fade">
                                          <p:cBhvr>
                                            <p:cTn id="128" dur="500"/>
                                            <p:tgtEl>
                                              <p:spTgt spid="36"/>
                                            </p:tgtEl>
                                          </p:cBhvr>
                                        </p:animEffect>
                                      </p:childTnLst>
                                    </p:cTn>
                                  </p:par>
                                  <p:par>
                                    <p:cTn id="129" presetID="53" presetClass="entr" presetSubtype="16" fill="hold" grpId="0" nodeType="withEffect">
                                      <p:stCondLst>
                                        <p:cond delay="400"/>
                                      </p:stCondLst>
                                      <p:childTnLst>
                                        <p:set>
                                          <p:cBhvr>
                                            <p:cTn id="130" dur="1" fill="hold">
                                              <p:stCondLst>
                                                <p:cond delay="0"/>
                                              </p:stCondLst>
                                            </p:cTn>
                                            <p:tgtEl>
                                              <p:spTgt spid="37"/>
                                            </p:tgtEl>
                                            <p:attrNameLst>
                                              <p:attrName>style.visibility</p:attrName>
                                            </p:attrNameLst>
                                          </p:cBhvr>
                                          <p:to>
                                            <p:strVal val="visible"/>
                                          </p:to>
                                        </p:set>
                                        <p:anim calcmode="lin" valueType="num">
                                          <p:cBhvr>
                                            <p:cTn id="131" dur="500" fill="hold"/>
                                            <p:tgtEl>
                                              <p:spTgt spid="37"/>
                                            </p:tgtEl>
                                            <p:attrNameLst>
                                              <p:attrName>ppt_w</p:attrName>
                                            </p:attrNameLst>
                                          </p:cBhvr>
                                          <p:tavLst>
                                            <p:tav tm="0">
                                              <p:val>
                                                <p:fltVal val="0"/>
                                              </p:val>
                                            </p:tav>
                                            <p:tav tm="100000">
                                              <p:val>
                                                <p:strVal val="#ppt_w"/>
                                              </p:val>
                                            </p:tav>
                                          </p:tavLst>
                                        </p:anim>
                                        <p:anim calcmode="lin" valueType="num">
                                          <p:cBhvr>
                                            <p:cTn id="132" dur="500" fill="hold"/>
                                            <p:tgtEl>
                                              <p:spTgt spid="37"/>
                                            </p:tgtEl>
                                            <p:attrNameLst>
                                              <p:attrName>ppt_h</p:attrName>
                                            </p:attrNameLst>
                                          </p:cBhvr>
                                          <p:tavLst>
                                            <p:tav tm="0">
                                              <p:val>
                                                <p:fltVal val="0"/>
                                              </p:val>
                                            </p:tav>
                                            <p:tav tm="100000">
                                              <p:val>
                                                <p:strVal val="#ppt_h"/>
                                              </p:val>
                                            </p:tav>
                                          </p:tavLst>
                                        </p:anim>
                                        <p:animEffect transition="in" filter="fade">
                                          <p:cBhvr>
                                            <p:cTn id="133" dur="500"/>
                                            <p:tgtEl>
                                              <p:spTgt spid="37"/>
                                            </p:tgtEl>
                                          </p:cBhvr>
                                        </p:animEffect>
                                      </p:childTnLst>
                                    </p:cTn>
                                  </p:par>
                                  <p:par>
                                    <p:cTn id="134" presetID="53" presetClass="entr" presetSubtype="16" fill="hold" grpId="0" nodeType="withEffect">
                                      <p:stCondLst>
                                        <p:cond delay="200"/>
                                      </p:stCondLst>
                                      <p:childTnLst>
                                        <p:set>
                                          <p:cBhvr>
                                            <p:cTn id="135" dur="1" fill="hold">
                                              <p:stCondLst>
                                                <p:cond delay="0"/>
                                              </p:stCondLst>
                                            </p:cTn>
                                            <p:tgtEl>
                                              <p:spTgt spid="38"/>
                                            </p:tgtEl>
                                            <p:attrNameLst>
                                              <p:attrName>style.visibility</p:attrName>
                                            </p:attrNameLst>
                                          </p:cBhvr>
                                          <p:to>
                                            <p:strVal val="visible"/>
                                          </p:to>
                                        </p:set>
                                        <p:anim calcmode="lin" valueType="num">
                                          <p:cBhvr>
                                            <p:cTn id="136" dur="500" fill="hold"/>
                                            <p:tgtEl>
                                              <p:spTgt spid="38"/>
                                            </p:tgtEl>
                                            <p:attrNameLst>
                                              <p:attrName>ppt_w</p:attrName>
                                            </p:attrNameLst>
                                          </p:cBhvr>
                                          <p:tavLst>
                                            <p:tav tm="0">
                                              <p:val>
                                                <p:fltVal val="0"/>
                                              </p:val>
                                            </p:tav>
                                            <p:tav tm="100000">
                                              <p:val>
                                                <p:strVal val="#ppt_w"/>
                                              </p:val>
                                            </p:tav>
                                          </p:tavLst>
                                        </p:anim>
                                        <p:anim calcmode="lin" valueType="num">
                                          <p:cBhvr>
                                            <p:cTn id="137" dur="500" fill="hold"/>
                                            <p:tgtEl>
                                              <p:spTgt spid="38"/>
                                            </p:tgtEl>
                                            <p:attrNameLst>
                                              <p:attrName>ppt_h</p:attrName>
                                            </p:attrNameLst>
                                          </p:cBhvr>
                                          <p:tavLst>
                                            <p:tav tm="0">
                                              <p:val>
                                                <p:fltVal val="0"/>
                                              </p:val>
                                            </p:tav>
                                            <p:tav tm="100000">
                                              <p:val>
                                                <p:strVal val="#ppt_h"/>
                                              </p:val>
                                            </p:tav>
                                          </p:tavLst>
                                        </p:anim>
                                        <p:animEffect transition="in" filter="fade">
                                          <p:cBhvr>
                                            <p:cTn id="138" dur="500"/>
                                            <p:tgtEl>
                                              <p:spTgt spid="38"/>
                                            </p:tgtEl>
                                          </p:cBhvr>
                                        </p:animEffect>
                                      </p:childTnLst>
                                    </p:cTn>
                                  </p:par>
                                  <p:par>
                                    <p:cTn id="139" presetID="53" presetClass="entr" presetSubtype="16" fill="hold" grpId="0" nodeType="withEffect">
                                      <p:stCondLst>
                                        <p:cond delay="200"/>
                                      </p:stCondLst>
                                      <p:childTnLst>
                                        <p:set>
                                          <p:cBhvr>
                                            <p:cTn id="140" dur="1" fill="hold">
                                              <p:stCondLst>
                                                <p:cond delay="0"/>
                                              </p:stCondLst>
                                            </p:cTn>
                                            <p:tgtEl>
                                              <p:spTgt spid="39"/>
                                            </p:tgtEl>
                                            <p:attrNameLst>
                                              <p:attrName>style.visibility</p:attrName>
                                            </p:attrNameLst>
                                          </p:cBhvr>
                                          <p:to>
                                            <p:strVal val="visible"/>
                                          </p:to>
                                        </p:set>
                                        <p:anim calcmode="lin" valueType="num">
                                          <p:cBhvr>
                                            <p:cTn id="141" dur="500" fill="hold"/>
                                            <p:tgtEl>
                                              <p:spTgt spid="39"/>
                                            </p:tgtEl>
                                            <p:attrNameLst>
                                              <p:attrName>ppt_w</p:attrName>
                                            </p:attrNameLst>
                                          </p:cBhvr>
                                          <p:tavLst>
                                            <p:tav tm="0">
                                              <p:val>
                                                <p:fltVal val="0"/>
                                              </p:val>
                                            </p:tav>
                                            <p:tav tm="100000">
                                              <p:val>
                                                <p:strVal val="#ppt_w"/>
                                              </p:val>
                                            </p:tav>
                                          </p:tavLst>
                                        </p:anim>
                                        <p:anim calcmode="lin" valueType="num">
                                          <p:cBhvr>
                                            <p:cTn id="142" dur="500" fill="hold"/>
                                            <p:tgtEl>
                                              <p:spTgt spid="39"/>
                                            </p:tgtEl>
                                            <p:attrNameLst>
                                              <p:attrName>ppt_h</p:attrName>
                                            </p:attrNameLst>
                                          </p:cBhvr>
                                          <p:tavLst>
                                            <p:tav tm="0">
                                              <p:val>
                                                <p:fltVal val="0"/>
                                              </p:val>
                                            </p:tav>
                                            <p:tav tm="100000">
                                              <p:val>
                                                <p:strVal val="#ppt_h"/>
                                              </p:val>
                                            </p:tav>
                                          </p:tavLst>
                                        </p:anim>
                                        <p:animEffect transition="in" filter="fade">
                                          <p:cBhvr>
                                            <p:cTn id="143" dur="500"/>
                                            <p:tgtEl>
                                              <p:spTgt spid="39"/>
                                            </p:tgtEl>
                                          </p:cBhvr>
                                        </p:animEffect>
                                      </p:childTnLst>
                                    </p:cTn>
                                  </p:par>
                                  <p:par>
                                    <p:cTn id="144" presetID="53" presetClass="entr" presetSubtype="16" fill="hold" grpId="0" nodeType="withEffect">
                                      <p:stCondLst>
                                        <p:cond delay="200"/>
                                      </p:stCondLst>
                                      <p:childTnLst>
                                        <p:set>
                                          <p:cBhvr>
                                            <p:cTn id="145" dur="1" fill="hold">
                                              <p:stCondLst>
                                                <p:cond delay="0"/>
                                              </p:stCondLst>
                                            </p:cTn>
                                            <p:tgtEl>
                                              <p:spTgt spid="40"/>
                                            </p:tgtEl>
                                            <p:attrNameLst>
                                              <p:attrName>style.visibility</p:attrName>
                                            </p:attrNameLst>
                                          </p:cBhvr>
                                          <p:to>
                                            <p:strVal val="visible"/>
                                          </p:to>
                                        </p:set>
                                        <p:anim calcmode="lin" valueType="num">
                                          <p:cBhvr>
                                            <p:cTn id="146" dur="500" fill="hold"/>
                                            <p:tgtEl>
                                              <p:spTgt spid="40"/>
                                            </p:tgtEl>
                                            <p:attrNameLst>
                                              <p:attrName>ppt_w</p:attrName>
                                            </p:attrNameLst>
                                          </p:cBhvr>
                                          <p:tavLst>
                                            <p:tav tm="0">
                                              <p:val>
                                                <p:fltVal val="0"/>
                                              </p:val>
                                            </p:tav>
                                            <p:tav tm="100000">
                                              <p:val>
                                                <p:strVal val="#ppt_w"/>
                                              </p:val>
                                            </p:tav>
                                          </p:tavLst>
                                        </p:anim>
                                        <p:anim calcmode="lin" valueType="num">
                                          <p:cBhvr>
                                            <p:cTn id="147" dur="500" fill="hold"/>
                                            <p:tgtEl>
                                              <p:spTgt spid="40"/>
                                            </p:tgtEl>
                                            <p:attrNameLst>
                                              <p:attrName>ppt_h</p:attrName>
                                            </p:attrNameLst>
                                          </p:cBhvr>
                                          <p:tavLst>
                                            <p:tav tm="0">
                                              <p:val>
                                                <p:fltVal val="0"/>
                                              </p:val>
                                            </p:tav>
                                            <p:tav tm="100000">
                                              <p:val>
                                                <p:strVal val="#ppt_h"/>
                                              </p:val>
                                            </p:tav>
                                          </p:tavLst>
                                        </p:anim>
                                        <p:animEffect transition="in" filter="fade">
                                          <p:cBhvr>
                                            <p:cTn id="148" dur="500"/>
                                            <p:tgtEl>
                                              <p:spTgt spid="40"/>
                                            </p:tgtEl>
                                          </p:cBhvr>
                                        </p:animEffect>
                                      </p:childTnLst>
                                    </p:cTn>
                                  </p:par>
                                </p:childTnLst>
                              </p:cTn>
                            </p:par>
                            <p:par>
                              <p:cTn id="149" fill="hold">
                                <p:stCondLst>
                                  <p:cond delay="4400"/>
                                </p:stCondLst>
                                <p:childTnLst>
                                  <p:par>
                                    <p:cTn id="150" presetID="16" presetClass="entr" presetSubtype="26" fill="hold" grpId="0" nodeType="afterEffect">
                                      <p:stCondLst>
                                        <p:cond delay="0"/>
                                      </p:stCondLst>
                                      <p:childTnLst>
                                        <p:set>
                                          <p:cBhvr>
                                            <p:cTn id="151" dur="1" fill="hold">
                                              <p:stCondLst>
                                                <p:cond delay="0"/>
                                              </p:stCondLst>
                                            </p:cTn>
                                            <p:tgtEl>
                                              <p:spTgt spid="42"/>
                                            </p:tgtEl>
                                            <p:attrNameLst>
                                              <p:attrName>style.visibility</p:attrName>
                                            </p:attrNameLst>
                                          </p:cBhvr>
                                          <p:to>
                                            <p:strVal val="visible"/>
                                          </p:to>
                                        </p:set>
                                        <p:animEffect transition="in" filter="barn(inHorizontal)">
                                          <p:cBhvr>
                                            <p:cTn id="152" dur="500"/>
                                            <p:tgtEl>
                                              <p:spTgt spid="42"/>
                                            </p:tgtEl>
                                          </p:cBhvr>
                                        </p:animEffect>
                                      </p:childTnLst>
                                    </p:cTn>
                                  </p:par>
                                  <p:par>
                                    <p:cTn id="153" presetID="16" presetClass="entr" presetSubtype="26" fill="hold" grpId="0" nodeType="withEffect">
                                      <p:stCondLst>
                                        <p:cond delay="0"/>
                                      </p:stCondLst>
                                      <p:childTnLst>
                                        <p:set>
                                          <p:cBhvr>
                                            <p:cTn id="154" dur="1" fill="hold">
                                              <p:stCondLst>
                                                <p:cond delay="0"/>
                                              </p:stCondLst>
                                            </p:cTn>
                                            <p:tgtEl>
                                              <p:spTgt spid="43"/>
                                            </p:tgtEl>
                                            <p:attrNameLst>
                                              <p:attrName>style.visibility</p:attrName>
                                            </p:attrNameLst>
                                          </p:cBhvr>
                                          <p:to>
                                            <p:strVal val="visible"/>
                                          </p:to>
                                        </p:set>
                                        <p:animEffect transition="in" filter="barn(inHorizontal)">
                                          <p:cBhvr>
                                            <p:cTn id="155" dur="500"/>
                                            <p:tgtEl>
                                              <p:spTgt spid="43"/>
                                            </p:tgtEl>
                                          </p:cBhvr>
                                        </p:animEffect>
                                      </p:childTnLst>
                                    </p:cTn>
                                  </p:par>
                                </p:childTnLst>
                              </p:cTn>
                            </p:par>
                            <p:par>
                              <p:cTn id="156" fill="hold">
                                <p:stCondLst>
                                  <p:cond delay="4900"/>
                                </p:stCondLst>
                                <p:childTnLst>
                                  <p:par>
                                    <p:cTn id="157" presetID="16" presetClass="entr" presetSubtype="21" fill="hold" grpId="0" nodeType="afterEffect">
                                      <p:stCondLst>
                                        <p:cond delay="0"/>
                                      </p:stCondLst>
                                      <p:childTnLst>
                                        <p:set>
                                          <p:cBhvr>
                                            <p:cTn id="158" dur="1" fill="hold">
                                              <p:stCondLst>
                                                <p:cond delay="0"/>
                                              </p:stCondLst>
                                            </p:cTn>
                                            <p:tgtEl>
                                              <p:spTgt spid="41"/>
                                            </p:tgtEl>
                                            <p:attrNameLst>
                                              <p:attrName>style.visibility</p:attrName>
                                            </p:attrNameLst>
                                          </p:cBhvr>
                                          <p:to>
                                            <p:strVal val="visible"/>
                                          </p:to>
                                        </p:set>
                                        <p:animEffect transition="in" filter="barn(inVertical)">
                                          <p:cBhvr>
                                            <p:cTn id="159" dur="500"/>
                                            <p:tgtEl>
                                              <p:spTgt spid="41"/>
                                            </p:tgtEl>
                                          </p:cBhvr>
                                        </p:animEffect>
                                      </p:childTnLst>
                                    </p:cTn>
                                  </p:par>
                                </p:childTnLst>
                              </p:cTn>
                            </p:par>
                            <p:par>
                              <p:cTn id="160" fill="hold">
                                <p:stCondLst>
                                  <p:cond delay="5400"/>
                                </p:stCondLst>
                                <p:childTnLst>
                                  <p:par>
                                    <p:cTn id="161" presetID="10" presetClass="entr" presetSubtype="0" fill="hold" grpId="0" nodeType="afterEffect">
                                      <p:stCondLst>
                                        <p:cond delay="0"/>
                                      </p:stCondLst>
                                      <p:childTnLst>
                                        <p:set>
                                          <p:cBhvr>
                                            <p:cTn id="162" dur="1" fill="hold">
                                              <p:stCondLst>
                                                <p:cond delay="0"/>
                                              </p:stCondLst>
                                            </p:cTn>
                                            <p:tgtEl>
                                              <p:spTgt spid="44"/>
                                            </p:tgtEl>
                                            <p:attrNameLst>
                                              <p:attrName>style.visibility</p:attrName>
                                            </p:attrNameLst>
                                          </p:cBhvr>
                                          <p:to>
                                            <p:strVal val="visible"/>
                                          </p:to>
                                        </p:set>
                                        <p:animEffect transition="in" filter="fade">
                                          <p:cBhvr>
                                            <p:cTn id="1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animBg="1"/>
          <p:bldP spid="43" grpId="0" animBg="1"/>
          <p:bldP spid="4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1+#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3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1+#ppt_w/2"/>
                                              </p:val>
                                            </p:tav>
                                            <p:tav tm="100000">
                                              <p:val>
                                                <p:strVal val="#ppt_x"/>
                                              </p:val>
                                            </p:tav>
                                          </p:tavLst>
                                        </p:anim>
                                        <p:anim calcmode="lin" valueType="num">
                                          <p:cBhvr additive="base">
                                            <p:cTn id="12" dur="1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6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500" fill="hold"/>
                                            <p:tgtEl>
                                              <p:spTgt spid="9"/>
                                            </p:tgtEl>
                                            <p:attrNameLst>
                                              <p:attrName>ppt_x</p:attrName>
                                            </p:attrNameLst>
                                          </p:cBhvr>
                                          <p:tavLst>
                                            <p:tav tm="0">
                                              <p:val>
                                                <p:strVal val="1+#ppt_w/2"/>
                                              </p:val>
                                            </p:tav>
                                            <p:tav tm="100000">
                                              <p:val>
                                                <p:strVal val="#ppt_x"/>
                                              </p:val>
                                            </p:tav>
                                          </p:tavLst>
                                        </p:anim>
                                        <p:anim calcmode="lin" valueType="num">
                                          <p:cBhvr additive="base">
                                            <p:cTn id="16" dur="1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9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500" fill="hold"/>
                                            <p:tgtEl>
                                              <p:spTgt spid="12"/>
                                            </p:tgtEl>
                                            <p:attrNameLst>
                                              <p:attrName>ppt_x</p:attrName>
                                            </p:attrNameLst>
                                          </p:cBhvr>
                                          <p:tavLst>
                                            <p:tav tm="0">
                                              <p:val>
                                                <p:strVal val="1+#ppt_w/2"/>
                                              </p:val>
                                            </p:tav>
                                            <p:tav tm="100000">
                                              <p:val>
                                                <p:strVal val="#ppt_x"/>
                                              </p:val>
                                            </p:tav>
                                          </p:tavLst>
                                        </p:anim>
                                        <p:anim calcmode="lin" valueType="num">
                                          <p:cBhvr additive="base">
                                            <p:cTn id="20" dur="1500" fill="hold"/>
                                            <p:tgtEl>
                                              <p:spTgt spid="12"/>
                                            </p:tgtEl>
                                            <p:attrNameLst>
                                              <p:attrName>ppt_y</p:attrName>
                                            </p:attrNameLst>
                                          </p:cBhvr>
                                          <p:tavLst>
                                            <p:tav tm="0">
                                              <p:val>
                                                <p:strVal val="#ppt_y"/>
                                              </p:val>
                                            </p:tav>
                                            <p:tav tm="100000">
                                              <p:val>
                                                <p:strVal val="#ppt_y"/>
                                              </p:val>
                                            </p:tav>
                                          </p:tavLst>
                                        </p:anim>
                                      </p:childTnLst>
                                    </p:cTn>
                                  </p:par>
                                </p:childTnLst>
                              </p:cTn>
                            </p:par>
                            <p:par>
                              <p:cTn id="21" fill="hold">
                                <p:stCondLst>
                                  <p:cond delay="2400"/>
                                </p:stCondLst>
                                <p:childTnLst>
                                  <p:par>
                                    <p:cTn id="22" presetID="1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p:tgtEl>
                                              <p:spTgt spid="15"/>
                                            </p:tgtEl>
                                            <p:attrNameLst>
                                              <p:attrName>ppt_x</p:attrName>
                                            </p:attrNameLst>
                                          </p:cBhvr>
                                          <p:tavLst>
                                            <p:tav tm="0">
                                              <p:val>
                                                <p:strVal val="#ppt_x-#ppt_w*1.125000"/>
                                              </p:val>
                                            </p:tav>
                                            <p:tav tm="100000">
                                              <p:val>
                                                <p:strVal val="#ppt_x"/>
                                              </p:val>
                                            </p:tav>
                                          </p:tavLst>
                                        </p:anim>
                                        <p:animEffect transition="in" filter="wipe(right)">
                                          <p:cBhvr>
                                            <p:cTn id="25" dur="500"/>
                                            <p:tgtEl>
                                              <p:spTgt spid="15"/>
                                            </p:tgtEl>
                                          </p:cBhvr>
                                        </p:animEffect>
                                      </p:childTnLst>
                                    </p:cTn>
                                  </p:par>
                                  <p:par>
                                    <p:cTn id="26" presetID="12" presetClass="entr" presetSubtype="8" fill="hold" grpId="0" nodeType="withEffect">
                                      <p:stCondLst>
                                        <p:cond delay="20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ppt_x</p:attrName>
                                            </p:attrNameLst>
                                          </p:cBhvr>
                                          <p:tavLst>
                                            <p:tav tm="0">
                                              <p:val>
                                                <p:strVal val="#ppt_x-#ppt_w*1.125000"/>
                                              </p:val>
                                            </p:tav>
                                            <p:tav tm="100000">
                                              <p:val>
                                                <p:strVal val="#ppt_x"/>
                                              </p:val>
                                            </p:tav>
                                          </p:tavLst>
                                        </p:anim>
                                        <p:animEffect transition="in" filter="wipe(right)">
                                          <p:cBhvr>
                                            <p:cTn id="29" dur="500"/>
                                            <p:tgtEl>
                                              <p:spTgt spid="16"/>
                                            </p:tgtEl>
                                          </p:cBhvr>
                                        </p:animEffect>
                                      </p:childTnLst>
                                    </p:cTn>
                                  </p:par>
                                  <p:par>
                                    <p:cTn id="30" presetID="12" presetClass="entr" presetSubtype="8" fill="hold" grpId="0" nodeType="withEffect">
                                      <p:stCondLst>
                                        <p:cond delay="40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right)">
                                          <p:cBhvr>
                                            <p:cTn id="33" dur="500"/>
                                            <p:tgtEl>
                                              <p:spTgt spid="17"/>
                                            </p:tgtEl>
                                          </p:cBhvr>
                                        </p:animEffect>
                                      </p:childTnLst>
                                    </p:cTn>
                                  </p:par>
                                  <p:par>
                                    <p:cTn id="34" presetID="12" presetClass="entr" presetSubtype="8" fill="hold" grpId="0" nodeType="withEffect">
                                      <p:stCondLst>
                                        <p:cond delay="60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ppt_x</p:attrName>
                                            </p:attrNameLst>
                                          </p:cBhvr>
                                          <p:tavLst>
                                            <p:tav tm="0">
                                              <p:val>
                                                <p:strVal val="#ppt_x-#ppt_w*1.125000"/>
                                              </p:val>
                                            </p:tav>
                                            <p:tav tm="100000">
                                              <p:val>
                                                <p:strVal val="#ppt_x"/>
                                              </p:val>
                                            </p:tav>
                                          </p:tavLst>
                                        </p:anim>
                                        <p:animEffect transition="in" filter="wipe(right)">
                                          <p:cBhvr>
                                            <p:cTn id="37" dur="500"/>
                                            <p:tgtEl>
                                              <p:spTgt spid="18"/>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grpId="0" nodeType="withEffect">
                                      <p:stCondLst>
                                        <p:cond delay="40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par>
                                    <p:cTn id="49" presetID="53" presetClass="entr" presetSubtype="16" fill="hold" grpId="0" nodeType="withEffect">
                                      <p:stCondLst>
                                        <p:cond delay="2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par>
                                    <p:cTn id="59" presetID="53" presetClass="entr" presetSubtype="16" fill="hold" grpId="0" nodeType="withEffect">
                                      <p:stCondLst>
                                        <p:cond delay="400"/>
                                      </p:stCondLst>
                                      <p:childTnLst>
                                        <p:set>
                                          <p:cBhvr>
                                            <p:cTn id="60" dur="1" fill="hold">
                                              <p:stCondLst>
                                                <p:cond delay="0"/>
                                              </p:stCondLst>
                                            </p:cTn>
                                            <p:tgtEl>
                                              <p:spTgt spid="23"/>
                                            </p:tgtEl>
                                            <p:attrNameLst>
                                              <p:attrName>style.visibility</p:attrName>
                                            </p:attrNameLst>
                                          </p:cBhvr>
                                          <p:to>
                                            <p:strVal val="visible"/>
                                          </p:to>
                                        </p:set>
                                        <p:anim calcmode="lin" valueType="num">
                                          <p:cBhvr>
                                            <p:cTn id="61" dur="500" fill="hold"/>
                                            <p:tgtEl>
                                              <p:spTgt spid="23"/>
                                            </p:tgtEl>
                                            <p:attrNameLst>
                                              <p:attrName>ppt_w</p:attrName>
                                            </p:attrNameLst>
                                          </p:cBhvr>
                                          <p:tavLst>
                                            <p:tav tm="0">
                                              <p:val>
                                                <p:fltVal val="0"/>
                                              </p:val>
                                            </p:tav>
                                            <p:tav tm="100000">
                                              <p:val>
                                                <p:strVal val="#ppt_w"/>
                                              </p:val>
                                            </p:tav>
                                          </p:tavLst>
                                        </p:anim>
                                        <p:anim calcmode="lin" valueType="num">
                                          <p:cBhvr>
                                            <p:cTn id="62" dur="500" fill="hold"/>
                                            <p:tgtEl>
                                              <p:spTgt spid="23"/>
                                            </p:tgtEl>
                                            <p:attrNameLst>
                                              <p:attrName>ppt_h</p:attrName>
                                            </p:attrNameLst>
                                          </p:cBhvr>
                                          <p:tavLst>
                                            <p:tav tm="0">
                                              <p:val>
                                                <p:fltVal val="0"/>
                                              </p:val>
                                            </p:tav>
                                            <p:tav tm="100000">
                                              <p:val>
                                                <p:strVal val="#ppt_h"/>
                                              </p:val>
                                            </p:tav>
                                          </p:tavLst>
                                        </p:anim>
                                        <p:animEffect transition="in" filter="fade">
                                          <p:cBhvr>
                                            <p:cTn id="63" dur="500"/>
                                            <p:tgtEl>
                                              <p:spTgt spid="23"/>
                                            </p:tgtEl>
                                          </p:cBhvr>
                                        </p:animEffect>
                                      </p:childTnLst>
                                    </p:cTn>
                                  </p:par>
                                  <p:par>
                                    <p:cTn id="64" presetID="53" presetClass="entr" presetSubtype="16" fill="hold" grpId="0" nodeType="withEffect">
                                      <p:stCondLst>
                                        <p:cond delay="20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ppt_w</p:attrName>
                                            </p:attrNameLst>
                                          </p:cBhvr>
                                          <p:tavLst>
                                            <p:tav tm="0">
                                              <p:val>
                                                <p:fltVal val="0"/>
                                              </p:val>
                                            </p:tav>
                                            <p:tav tm="100000">
                                              <p:val>
                                                <p:strVal val="#ppt_w"/>
                                              </p:val>
                                            </p:tav>
                                          </p:tavLst>
                                        </p:anim>
                                        <p:anim calcmode="lin" valueType="num">
                                          <p:cBhvr>
                                            <p:cTn id="67" dur="500" fill="hold"/>
                                            <p:tgtEl>
                                              <p:spTgt spid="24"/>
                                            </p:tgtEl>
                                            <p:attrNameLst>
                                              <p:attrName>ppt_h</p:attrName>
                                            </p:attrNameLst>
                                          </p:cBhvr>
                                          <p:tavLst>
                                            <p:tav tm="0">
                                              <p:val>
                                                <p:fltVal val="0"/>
                                              </p:val>
                                            </p:tav>
                                            <p:tav tm="100000">
                                              <p:val>
                                                <p:strVal val="#ppt_h"/>
                                              </p:val>
                                            </p:tav>
                                          </p:tavLst>
                                        </p:anim>
                                        <p:animEffect transition="in" filter="fade">
                                          <p:cBhvr>
                                            <p:cTn id="68" dur="500"/>
                                            <p:tgtEl>
                                              <p:spTgt spid="24"/>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Effect transition="in" filter="fade">
                                          <p:cBhvr>
                                            <p:cTn id="73" dur="500"/>
                                            <p:tgtEl>
                                              <p:spTgt spid="2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Effect transition="in" filter="fade">
                                          <p:cBhvr>
                                            <p:cTn id="78" dur="500"/>
                                            <p:tgtEl>
                                              <p:spTgt spid="26"/>
                                            </p:tgtEl>
                                          </p:cBhvr>
                                        </p:animEffect>
                                      </p:childTnLst>
                                    </p:cTn>
                                  </p:par>
                                  <p:par>
                                    <p:cTn id="79" presetID="53" presetClass="entr" presetSubtype="16" fill="hold" grpId="0" nodeType="withEffect">
                                      <p:stCondLst>
                                        <p:cond delay="400"/>
                                      </p:stCondLst>
                                      <p:childTnLst>
                                        <p:set>
                                          <p:cBhvr>
                                            <p:cTn id="80" dur="1" fill="hold">
                                              <p:stCondLst>
                                                <p:cond delay="0"/>
                                              </p:stCondLst>
                                            </p:cTn>
                                            <p:tgtEl>
                                              <p:spTgt spid="27"/>
                                            </p:tgtEl>
                                            <p:attrNameLst>
                                              <p:attrName>style.visibility</p:attrName>
                                            </p:attrNameLst>
                                          </p:cBhvr>
                                          <p:to>
                                            <p:strVal val="visible"/>
                                          </p:to>
                                        </p:set>
                                        <p:anim calcmode="lin" valueType="num">
                                          <p:cBhvr>
                                            <p:cTn id="81" dur="500" fill="hold"/>
                                            <p:tgtEl>
                                              <p:spTgt spid="27"/>
                                            </p:tgtEl>
                                            <p:attrNameLst>
                                              <p:attrName>ppt_w</p:attrName>
                                            </p:attrNameLst>
                                          </p:cBhvr>
                                          <p:tavLst>
                                            <p:tav tm="0">
                                              <p:val>
                                                <p:fltVal val="0"/>
                                              </p:val>
                                            </p:tav>
                                            <p:tav tm="100000">
                                              <p:val>
                                                <p:strVal val="#ppt_w"/>
                                              </p:val>
                                            </p:tav>
                                          </p:tavLst>
                                        </p:anim>
                                        <p:anim calcmode="lin" valueType="num">
                                          <p:cBhvr>
                                            <p:cTn id="82" dur="500" fill="hold"/>
                                            <p:tgtEl>
                                              <p:spTgt spid="27"/>
                                            </p:tgtEl>
                                            <p:attrNameLst>
                                              <p:attrName>ppt_h</p:attrName>
                                            </p:attrNameLst>
                                          </p:cBhvr>
                                          <p:tavLst>
                                            <p:tav tm="0">
                                              <p:val>
                                                <p:fltVal val="0"/>
                                              </p:val>
                                            </p:tav>
                                            <p:tav tm="100000">
                                              <p:val>
                                                <p:strVal val="#ppt_h"/>
                                              </p:val>
                                            </p:tav>
                                          </p:tavLst>
                                        </p:anim>
                                        <p:animEffect transition="in" filter="fade">
                                          <p:cBhvr>
                                            <p:cTn id="83" dur="500"/>
                                            <p:tgtEl>
                                              <p:spTgt spid="27"/>
                                            </p:tgtEl>
                                          </p:cBhvr>
                                        </p:animEffect>
                                      </p:childTnLst>
                                    </p:cTn>
                                  </p:par>
                                  <p:par>
                                    <p:cTn id="84" presetID="53" presetClass="entr" presetSubtype="16" fill="hold" grpId="0" nodeType="withEffect">
                                      <p:stCondLst>
                                        <p:cond delay="200"/>
                                      </p:stCondLst>
                                      <p:childTnLst>
                                        <p:set>
                                          <p:cBhvr>
                                            <p:cTn id="85" dur="1" fill="hold">
                                              <p:stCondLst>
                                                <p:cond delay="0"/>
                                              </p:stCondLst>
                                            </p:cTn>
                                            <p:tgtEl>
                                              <p:spTgt spid="28"/>
                                            </p:tgtEl>
                                            <p:attrNameLst>
                                              <p:attrName>style.visibility</p:attrName>
                                            </p:attrNameLst>
                                          </p:cBhvr>
                                          <p:to>
                                            <p:strVal val="visible"/>
                                          </p:to>
                                        </p:set>
                                        <p:anim calcmode="lin" valueType="num">
                                          <p:cBhvr>
                                            <p:cTn id="86" dur="500" fill="hold"/>
                                            <p:tgtEl>
                                              <p:spTgt spid="28"/>
                                            </p:tgtEl>
                                            <p:attrNameLst>
                                              <p:attrName>ppt_w</p:attrName>
                                            </p:attrNameLst>
                                          </p:cBhvr>
                                          <p:tavLst>
                                            <p:tav tm="0">
                                              <p:val>
                                                <p:fltVal val="0"/>
                                              </p:val>
                                            </p:tav>
                                            <p:tav tm="100000">
                                              <p:val>
                                                <p:strVal val="#ppt_w"/>
                                              </p:val>
                                            </p:tav>
                                          </p:tavLst>
                                        </p:anim>
                                        <p:anim calcmode="lin" valueType="num">
                                          <p:cBhvr>
                                            <p:cTn id="87" dur="500" fill="hold"/>
                                            <p:tgtEl>
                                              <p:spTgt spid="28"/>
                                            </p:tgtEl>
                                            <p:attrNameLst>
                                              <p:attrName>ppt_h</p:attrName>
                                            </p:attrNameLst>
                                          </p:cBhvr>
                                          <p:tavLst>
                                            <p:tav tm="0">
                                              <p:val>
                                                <p:fltVal val="0"/>
                                              </p:val>
                                            </p:tav>
                                            <p:tav tm="100000">
                                              <p:val>
                                                <p:strVal val="#ppt_h"/>
                                              </p:val>
                                            </p:tav>
                                          </p:tavLst>
                                        </p:anim>
                                        <p:animEffect transition="in" filter="fade">
                                          <p:cBhvr>
                                            <p:cTn id="88" dur="500"/>
                                            <p:tgtEl>
                                              <p:spTgt spid="28"/>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 calcmode="lin" valueType="num">
                                          <p:cBhvr>
                                            <p:cTn id="91" dur="500" fill="hold"/>
                                            <p:tgtEl>
                                              <p:spTgt spid="29"/>
                                            </p:tgtEl>
                                            <p:attrNameLst>
                                              <p:attrName>ppt_w</p:attrName>
                                            </p:attrNameLst>
                                          </p:cBhvr>
                                          <p:tavLst>
                                            <p:tav tm="0">
                                              <p:val>
                                                <p:fltVal val="0"/>
                                              </p:val>
                                            </p:tav>
                                            <p:tav tm="100000">
                                              <p:val>
                                                <p:strVal val="#ppt_w"/>
                                              </p:val>
                                            </p:tav>
                                          </p:tavLst>
                                        </p:anim>
                                        <p:anim calcmode="lin" valueType="num">
                                          <p:cBhvr>
                                            <p:cTn id="92" dur="500" fill="hold"/>
                                            <p:tgtEl>
                                              <p:spTgt spid="29"/>
                                            </p:tgtEl>
                                            <p:attrNameLst>
                                              <p:attrName>ppt_h</p:attrName>
                                            </p:attrNameLst>
                                          </p:cBhvr>
                                          <p:tavLst>
                                            <p:tav tm="0">
                                              <p:val>
                                                <p:fltVal val="0"/>
                                              </p:val>
                                            </p:tav>
                                            <p:tav tm="100000">
                                              <p:val>
                                                <p:strVal val="#ppt_h"/>
                                              </p:val>
                                            </p:tav>
                                          </p:tavLst>
                                        </p:anim>
                                        <p:animEffect transition="in" filter="fade">
                                          <p:cBhvr>
                                            <p:cTn id="93" dur="500"/>
                                            <p:tgtEl>
                                              <p:spTgt spid="29"/>
                                            </p:tgtEl>
                                          </p:cBhvr>
                                        </p:animEffect>
                                      </p:childTnLst>
                                    </p:cTn>
                                  </p:par>
                                  <p:par>
                                    <p:cTn id="94" presetID="53" presetClass="entr" presetSubtype="16" fill="hold" grpId="0" nodeType="withEffect">
                                      <p:stCondLst>
                                        <p:cond delay="400"/>
                                      </p:stCondLst>
                                      <p:childTnLst>
                                        <p:set>
                                          <p:cBhvr>
                                            <p:cTn id="95" dur="1" fill="hold">
                                              <p:stCondLst>
                                                <p:cond delay="0"/>
                                              </p:stCondLst>
                                            </p:cTn>
                                            <p:tgtEl>
                                              <p:spTgt spid="30"/>
                                            </p:tgtEl>
                                            <p:attrNameLst>
                                              <p:attrName>style.visibility</p:attrName>
                                            </p:attrNameLst>
                                          </p:cBhvr>
                                          <p:to>
                                            <p:strVal val="visible"/>
                                          </p:to>
                                        </p:set>
                                        <p:anim calcmode="lin" valueType="num">
                                          <p:cBhvr>
                                            <p:cTn id="96" dur="500" fill="hold"/>
                                            <p:tgtEl>
                                              <p:spTgt spid="30"/>
                                            </p:tgtEl>
                                            <p:attrNameLst>
                                              <p:attrName>ppt_w</p:attrName>
                                            </p:attrNameLst>
                                          </p:cBhvr>
                                          <p:tavLst>
                                            <p:tav tm="0">
                                              <p:val>
                                                <p:fltVal val="0"/>
                                              </p:val>
                                            </p:tav>
                                            <p:tav tm="100000">
                                              <p:val>
                                                <p:strVal val="#ppt_w"/>
                                              </p:val>
                                            </p:tav>
                                          </p:tavLst>
                                        </p:anim>
                                        <p:anim calcmode="lin" valueType="num">
                                          <p:cBhvr>
                                            <p:cTn id="97" dur="500" fill="hold"/>
                                            <p:tgtEl>
                                              <p:spTgt spid="30"/>
                                            </p:tgtEl>
                                            <p:attrNameLst>
                                              <p:attrName>ppt_h</p:attrName>
                                            </p:attrNameLst>
                                          </p:cBhvr>
                                          <p:tavLst>
                                            <p:tav tm="0">
                                              <p:val>
                                                <p:fltVal val="0"/>
                                              </p:val>
                                            </p:tav>
                                            <p:tav tm="100000">
                                              <p:val>
                                                <p:strVal val="#ppt_h"/>
                                              </p:val>
                                            </p:tav>
                                          </p:tavLst>
                                        </p:anim>
                                        <p:animEffect transition="in" filter="fade">
                                          <p:cBhvr>
                                            <p:cTn id="98" dur="500"/>
                                            <p:tgtEl>
                                              <p:spTgt spid="30"/>
                                            </p:tgtEl>
                                          </p:cBhvr>
                                        </p:animEffect>
                                      </p:childTnLst>
                                    </p:cTn>
                                  </p:par>
                                  <p:par>
                                    <p:cTn id="99" presetID="53" presetClass="entr" presetSubtype="16" fill="hold" grpId="0" nodeType="withEffect">
                                      <p:stCondLst>
                                        <p:cond delay="200"/>
                                      </p:stCondLst>
                                      <p:childTnLst>
                                        <p:set>
                                          <p:cBhvr>
                                            <p:cTn id="100" dur="1" fill="hold">
                                              <p:stCondLst>
                                                <p:cond delay="0"/>
                                              </p:stCondLst>
                                            </p:cTn>
                                            <p:tgtEl>
                                              <p:spTgt spid="31"/>
                                            </p:tgtEl>
                                            <p:attrNameLst>
                                              <p:attrName>style.visibility</p:attrName>
                                            </p:attrNameLst>
                                          </p:cBhvr>
                                          <p:to>
                                            <p:strVal val="visible"/>
                                          </p:to>
                                        </p:set>
                                        <p:anim calcmode="lin" valueType="num">
                                          <p:cBhvr>
                                            <p:cTn id="101" dur="500" fill="hold"/>
                                            <p:tgtEl>
                                              <p:spTgt spid="31"/>
                                            </p:tgtEl>
                                            <p:attrNameLst>
                                              <p:attrName>ppt_w</p:attrName>
                                            </p:attrNameLst>
                                          </p:cBhvr>
                                          <p:tavLst>
                                            <p:tav tm="0">
                                              <p:val>
                                                <p:fltVal val="0"/>
                                              </p:val>
                                            </p:tav>
                                            <p:tav tm="100000">
                                              <p:val>
                                                <p:strVal val="#ppt_w"/>
                                              </p:val>
                                            </p:tav>
                                          </p:tavLst>
                                        </p:anim>
                                        <p:anim calcmode="lin" valueType="num">
                                          <p:cBhvr>
                                            <p:cTn id="102" dur="500" fill="hold"/>
                                            <p:tgtEl>
                                              <p:spTgt spid="31"/>
                                            </p:tgtEl>
                                            <p:attrNameLst>
                                              <p:attrName>ppt_h</p:attrName>
                                            </p:attrNameLst>
                                          </p:cBhvr>
                                          <p:tavLst>
                                            <p:tav tm="0">
                                              <p:val>
                                                <p:fltVal val="0"/>
                                              </p:val>
                                            </p:tav>
                                            <p:tav tm="100000">
                                              <p:val>
                                                <p:strVal val="#ppt_h"/>
                                              </p:val>
                                            </p:tav>
                                          </p:tavLst>
                                        </p:anim>
                                        <p:animEffect transition="in" filter="fade">
                                          <p:cBhvr>
                                            <p:cTn id="103" dur="500"/>
                                            <p:tgtEl>
                                              <p:spTgt spid="31"/>
                                            </p:tgtEl>
                                          </p:cBhvr>
                                        </p:animEffect>
                                      </p:childTnLst>
                                    </p:cTn>
                                  </p:par>
                                  <p:par>
                                    <p:cTn id="104" presetID="53" presetClass="entr" presetSubtype="16" fill="hold" grpId="0" nodeType="withEffect">
                                      <p:stCondLst>
                                        <p:cond delay="20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animEffect transition="in" filter="fade">
                                          <p:cBhvr>
                                            <p:cTn id="108" dur="500"/>
                                            <p:tgtEl>
                                              <p:spTgt spid="32"/>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p:cTn id="111" dur="500" fill="hold"/>
                                            <p:tgtEl>
                                              <p:spTgt spid="33"/>
                                            </p:tgtEl>
                                            <p:attrNameLst>
                                              <p:attrName>ppt_w</p:attrName>
                                            </p:attrNameLst>
                                          </p:cBhvr>
                                          <p:tavLst>
                                            <p:tav tm="0">
                                              <p:val>
                                                <p:fltVal val="0"/>
                                              </p:val>
                                            </p:tav>
                                            <p:tav tm="100000">
                                              <p:val>
                                                <p:strVal val="#ppt_w"/>
                                              </p:val>
                                            </p:tav>
                                          </p:tavLst>
                                        </p:anim>
                                        <p:anim calcmode="lin" valueType="num">
                                          <p:cBhvr>
                                            <p:cTn id="112" dur="500" fill="hold"/>
                                            <p:tgtEl>
                                              <p:spTgt spid="33"/>
                                            </p:tgtEl>
                                            <p:attrNameLst>
                                              <p:attrName>ppt_h</p:attrName>
                                            </p:attrNameLst>
                                          </p:cBhvr>
                                          <p:tavLst>
                                            <p:tav tm="0">
                                              <p:val>
                                                <p:fltVal val="0"/>
                                              </p:val>
                                            </p:tav>
                                            <p:tav tm="100000">
                                              <p:val>
                                                <p:strVal val="#ppt_h"/>
                                              </p:val>
                                            </p:tav>
                                          </p:tavLst>
                                        </p:anim>
                                        <p:animEffect transition="in" filter="fade">
                                          <p:cBhvr>
                                            <p:cTn id="113" dur="500"/>
                                            <p:tgtEl>
                                              <p:spTgt spid="33"/>
                                            </p:tgtEl>
                                          </p:cBhvr>
                                        </p:animEffect>
                                      </p:childTnLst>
                                    </p:cTn>
                                  </p:par>
                                  <p:par>
                                    <p:cTn id="114" presetID="53" presetClass="entr" presetSubtype="16" fill="hold" grpId="0" nodeType="withEffect">
                                      <p:stCondLst>
                                        <p:cond delay="400"/>
                                      </p:stCondLst>
                                      <p:childTnLst>
                                        <p:set>
                                          <p:cBhvr>
                                            <p:cTn id="115" dur="1" fill="hold">
                                              <p:stCondLst>
                                                <p:cond delay="0"/>
                                              </p:stCondLst>
                                            </p:cTn>
                                            <p:tgtEl>
                                              <p:spTgt spid="34"/>
                                            </p:tgtEl>
                                            <p:attrNameLst>
                                              <p:attrName>style.visibility</p:attrName>
                                            </p:attrNameLst>
                                          </p:cBhvr>
                                          <p:to>
                                            <p:strVal val="visible"/>
                                          </p:to>
                                        </p:set>
                                        <p:anim calcmode="lin" valueType="num">
                                          <p:cBhvr>
                                            <p:cTn id="116" dur="500" fill="hold"/>
                                            <p:tgtEl>
                                              <p:spTgt spid="34"/>
                                            </p:tgtEl>
                                            <p:attrNameLst>
                                              <p:attrName>ppt_w</p:attrName>
                                            </p:attrNameLst>
                                          </p:cBhvr>
                                          <p:tavLst>
                                            <p:tav tm="0">
                                              <p:val>
                                                <p:fltVal val="0"/>
                                              </p:val>
                                            </p:tav>
                                            <p:tav tm="100000">
                                              <p:val>
                                                <p:strVal val="#ppt_w"/>
                                              </p:val>
                                            </p:tav>
                                          </p:tavLst>
                                        </p:anim>
                                        <p:anim calcmode="lin" valueType="num">
                                          <p:cBhvr>
                                            <p:cTn id="117" dur="500" fill="hold"/>
                                            <p:tgtEl>
                                              <p:spTgt spid="34"/>
                                            </p:tgtEl>
                                            <p:attrNameLst>
                                              <p:attrName>ppt_h</p:attrName>
                                            </p:attrNameLst>
                                          </p:cBhvr>
                                          <p:tavLst>
                                            <p:tav tm="0">
                                              <p:val>
                                                <p:fltVal val="0"/>
                                              </p:val>
                                            </p:tav>
                                            <p:tav tm="100000">
                                              <p:val>
                                                <p:strVal val="#ppt_h"/>
                                              </p:val>
                                            </p:tav>
                                          </p:tavLst>
                                        </p:anim>
                                        <p:animEffect transition="in" filter="fade">
                                          <p:cBhvr>
                                            <p:cTn id="118" dur="500"/>
                                            <p:tgtEl>
                                              <p:spTgt spid="34"/>
                                            </p:tgtEl>
                                          </p:cBhvr>
                                        </p:animEffect>
                                      </p:childTnLst>
                                    </p:cTn>
                                  </p:par>
                                  <p:par>
                                    <p:cTn id="119" presetID="53" presetClass="entr" presetSubtype="16" fill="hold" grpId="0" nodeType="withEffect">
                                      <p:stCondLst>
                                        <p:cond delay="200"/>
                                      </p:stCondLst>
                                      <p:childTnLst>
                                        <p:set>
                                          <p:cBhvr>
                                            <p:cTn id="120" dur="1" fill="hold">
                                              <p:stCondLst>
                                                <p:cond delay="0"/>
                                              </p:stCondLst>
                                            </p:cTn>
                                            <p:tgtEl>
                                              <p:spTgt spid="35"/>
                                            </p:tgtEl>
                                            <p:attrNameLst>
                                              <p:attrName>style.visibility</p:attrName>
                                            </p:attrNameLst>
                                          </p:cBhvr>
                                          <p:to>
                                            <p:strVal val="visible"/>
                                          </p:to>
                                        </p:set>
                                        <p:anim calcmode="lin" valueType="num">
                                          <p:cBhvr>
                                            <p:cTn id="121" dur="500" fill="hold"/>
                                            <p:tgtEl>
                                              <p:spTgt spid="35"/>
                                            </p:tgtEl>
                                            <p:attrNameLst>
                                              <p:attrName>ppt_w</p:attrName>
                                            </p:attrNameLst>
                                          </p:cBhvr>
                                          <p:tavLst>
                                            <p:tav tm="0">
                                              <p:val>
                                                <p:fltVal val="0"/>
                                              </p:val>
                                            </p:tav>
                                            <p:tav tm="100000">
                                              <p:val>
                                                <p:strVal val="#ppt_w"/>
                                              </p:val>
                                            </p:tav>
                                          </p:tavLst>
                                        </p:anim>
                                        <p:anim calcmode="lin" valueType="num">
                                          <p:cBhvr>
                                            <p:cTn id="122" dur="500" fill="hold"/>
                                            <p:tgtEl>
                                              <p:spTgt spid="35"/>
                                            </p:tgtEl>
                                            <p:attrNameLst>
                                              <p:attrName>ppt_h</p:attrName>
                                            </p:attrNameLst>
                                          </p:cBhvr>
                                          <p:tavLst>
                                            <p:tav tm="0">
                                              <p:val>
                                                <p:fltVal val="0"/>
                                              </p:val>
                                            </p:tav>
                                            <p:tav tm="100000">
                                              <p:val>
                                                <p:strVal val="#ppt_h"/>
                                              </p:val>
                                            </p:tav>
                                          </p:tavLst>
                                        </p:anim>
                                        <p:animEffect transition="in" filter="fade">
                                          <p:cBhvr>
                                            <p:cTn id="123" dur="500"/>
                                            <p:tgtEl>
                                              <p:spTgt spid="35"/>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36"/>
                                            </p:tgtEl>
                                            <p:attrNameLst>
                                              <p:attrName>style.visibility</p:attrName>
                                            </p:attrNameLst>
                                          </p:cBhvr>
                                          <p:to>
                                            <p:strVal val="visible"/>
                                          </p:to>
                                        </p:set>
                                        <p:anim calcmode="lin" valueType="num">
                                          <p:cBhvr>
                                            <p:cTn id="126" dur="500" fill="hold"/>
                                            <p:tgtEl>
                                              <p:spTgt spid="36"/>
                                            </p:tgtEl>
                                            <p:attrNameLst>
                                              <p:attrName>ppt_w</p:attrName>
                                            </p:attrNameLst>
                                          </p:cBhvr>
                                          <p:tavLst>
                                            <p:tav tm="0">
                                              <p:val>
                                                <p:fltVal val="0"/>
                                              </p:val>
                                            </p:tav>
                                            <p:tav tm="100000">
                                              <p:val>
                                                <p:strVal val="#ppt_w"/>
                                              </p:val>
                                            </p:tav>
                                          </p:tavLst>
                                        </p:anim>
                                        <p:anim calcmode="lin" valueType="num">
                                          <p:cBhvr>
                                            <p:cTn id="127" dur="500" fill="hold"/>
                                            <p:tgtEl>
                                              <p:spTgt spid="36"/>
                                            </p:tgtEl>
                                            <p:attrNameLst>
                                              <p:attrName>ppt_h</p:attrName>
                                            </p:attrNameLst>
                                          </p:cBhvr>
                                          <p:tavLst>
                                            <p:tav tm="0">
                                              <p:val>
                                                <p:fltVal val="0"/>
                                              </p:val>
                                            </p:tav>
                                            <p:tav tm="100000">
                                              <p:val>
                                                <p:strVal val="#ppt_h"/>
                                              </p:val>
                                            </p:tav>
                                          </p:tavLst>
                                        </p:anim>
                                        <p:animEffect transition="in" filter="fade">
                                          <p:cBhvr>
                                            <p:cTn id="128" dur="500"/>
                                            <p:tgtEl>
                                              <p:spTgt spid="36"/>
                                            </p:tgtEl>
                                          </p:cBhvr>
                                        </p:animEffect>
                                      </p:childTnLst>
                                    </p:cTn>
                                  </p:par>
                                  <p:par>
                                    <p:cTn id="129" presetID="53" presetClass="entr" presetSubtype="16" fill="hold" grpId="0" nodeType="withEffect">
                                      <p:stCondLst>
                                        <p:cond delay="400"/>
                                      </p:stCondLst>
                                      <p:childTnLst>
                                        <p:set>
                                          <p:cBhvr>
                                            <p:cTn id="130" dur="1" fill="hold">
                                              <p:stCondLst>
                                                <p:cond delay="0"/>
                                              </p:stCondLst>
                                            </p:cTn>
                                            <p:tgtEl>
                                              <p:spTgt spid="37"/>
                                            </p:tgtEl>
                                            <p:attrNameLst>
                                              <p:attrName>style.visibility</p:attrName>
                                            </p:attrNameLst>
                                          </p:cBhvr>
                                          <p:to>
                                            <p:strVal val="visible"/>
                                          </p:to>
                                        </p:set>
                                        <p:anim calcmode="lin" valueType="num">
                                          <p:cBhvr>
                                            <p:cTn id="131" dur="500" fill="hold"/>
                                            <p:tgtEl>
                                              <p:spTgt spid="37"/>
                                            </p:tgtEl>
                                            <p:attrNameLst>
                                              <p:attrName>ppt_w</p:attrName>
                                            </p:attrNameLst>
                                          </p:cBhvr>
                                          <p:tavLst>
                                            <p:tav tm="0">
                                              <p:val>
                                                <p:fltVal val="0"/>
                                              </p:val>
                                            </p:tav>
                                            <p:tav tm="100000">
                                              <p:val>
                                                <p:strVal val="#ppt_w"/>
                                              </p:val>
                                            </p:tav>
                                          </p:tavLst>
                                        </p:anim>
                                        <p:anim calcmode="lin" valueType="num">
                                          <p:cBhvr>
                                            <p:cTn id="132" dur="500" fill="hold"/>
                                            <p:tgtEl>
                                              <p:spTgt spid="37"/>
                                            </p:tgtEl>
                                            <p:attrNameLst>
                                              <p:attrName>ppt_h</p:attrName>
                                            </p:attrNameLst>
                                          </p:cBhvr>
                                          <p:tavLst>
                                            <p:tav tm="0">
                                              <p:val>
                                                <p:fltVal val="0"/>
                                              </p:val>
                                            </p:tav>
                                            <p:tav tm="100000">
                                              <p:val>
                                                <p:strVal val="#ppt_h"/>
                                              </p:val>
                                            </p:tav>
                                          </p:tavLst>
                                        </p:anim>
                                        <p:animEffect transition="in" filter="fade">
                                          <p:cBhvr>
                                            <p:cTn id="133" dur="500"/>
                                            <p:tgtEl>
                                              <p:spTgt spid="37"/>
                                            </p:tgtEl>
                                          </p:cBhvr>
                                        </p:animEffect>
                                      </p:childTnLst>
                                    </p:cTn>
                                  </p:par>
                                  <p:par>
                                    <p:cTn id="134" presetID="53" presetClass="entr" presetSubtype="16" fill="hold" grpId="0" nodeType="withEffect">
                                      <p:stCondLst>
                                        <p:cond delay="200"/>
                                      </p:stCondLst>
                                      <p:childTnLst>
                                        <p:set>
                                          <p:cBhvr>
                                            <p:cTn id="135" dur="1" fill="hold">
                                              <p:stCondLst>
                                                <p:cond delay="0"/>
                                              </p:stCondLst>
                                            </p:cTn>
                                            <p:tgtEl>
                                              <p:spTgt spid="38"/>
                                            </p:tgtEl>
                                            <p:attrNameLst>
                                              <p:attrName>style.visibility</p:attrName>
                                            </p:attrNameLst>
                                          </p:cBhvr>
                                          <p:to>
                                            <p:strVal val="visible"/>
                                          </p:to>
                                        </p:set>
                                        <p:anim calcmode="lin" valueType="num">
                                          <p:cBhvr>
                                            <p:cTn id="136" dur="500" fill="hold"/>
                                            <p:tgtEl>
                                              <p:spTgt spid="38"/>
                                            </p:tgtEl>
                                            <p:attrNameLst>
                                              <p:attrName>ppt_w</p:attrName>
                                            </p:attrNameLst>
                                          </p:cBhvr>
                                          <p:tavLst>
                                            <p:tav tm="0">
                                              <p:val>
                                                <p:fltVal val="0"/>
                                              </p:val>
                                            </p:tav>
                                            <p:tav tm="100000">
                                              <p:val>
                                                <p:strVal val="#ppt_w"/>
                                              </p:val>
                                            </p:tav>
                                          </p:tavLst>
                                        </p:anim>
                                        <p:anim calcmode="lin" valueType="num">
                                          <p:cBhvr>
                                            <p:cTn id="137" dur="500" fill="hold"/>
                                            <p:tgtEl>
                                              <p:spTgt spid="38"/>
                                            </p:tgtEl>
                                            <p:attrNameLst>
                                              <p:attrName>ppt_h</p:attrName>
                                            </p:attrNameLst>
                                          </p:cBhvr>
                                          <p:tavLst>
                                            <p:tav tm="0">
                                              <p:val>
                                                <p:fltVal val="0"/>
                                              </p:val>
                                            </p:tav>
                                            <p:tav tm="100000">
                                              <p:val>
                                                <p:strVal val="#ppt_h"/>
                                              </p:val>
                                            </p:tav>
                                          </p:tavLst>
                                        </p:anim>
                                        <p:animEffect transition="in" filter="fade">
                                          <p:cBhvr>
                                            <p:cTn id="138" dur="500"/>
                                            <p:tgtEl>
                                              <p:spTgt spid="38"/>
                                            </p:tgtEl>
                                          </p:cBhvr>
                                        </p:animEffect>
                                      </p:childTnLst>
                                    </p:cTn>
                                  </p:par>
                                  <p:par>
                                    <p:cTn id="139" presetID="53" presetClass="entr" presetSubtype="16" fill="hold" grpId="0" nodeType="withEffect">
                                      <p:stCondLst>
                                        <p:cond delay="200"/>
                                      </p:stCondLst>
                                      <p:childTnLst>
                                        <p:set>
                                          <p:cBhvr>
                                            <p:cTn id="140" dur="1" fill="hold">
                                              <p:stCondLst>
                                                <p:cond delay="0"/>
                                              </p:stCondLst>
                                            </p:cTn>
                                            <p:tgtEl>
                                              <p:spTgt spid="39"/>
                                            </p:tgtEl>
                                            <p:attrNameLst>
                                              <p:attrName>style.visibility</p:attrName>
                                            </p:attrNameLst>
                                          </p:cBhvr>
                                          <p:to>
                                            <p:strVal val="visible"/>
                                          </p:to>
                                        </p:set>
                                        <p:anim calcmode="lin" valueType="num">
                                          <p:cBhvr>
                                            <p:cTn id="141" dur="500" fill="hold"/>
                                            <p:tgtEl>
                                              <p:spTgt spid="39"/>
                                            </p:tgtEl>
                                            <p:attrNameLst>
                                              <p:attrName>ppt_w</p:attrName>
                                            </p:attrNameLst>
                                          </p:cBhvr>
                                          <p:tavLst>
                                            <p:tav tm="0">
                                              <p:val>
                                                <p:fltVal val="0"/>
                                              </p:val>
                                            </p:tav>
                                            <p:tav tm="100000">
                                              <p:val>
                                                <p:strVal val="#ppt_w"/>
                                              </p:val>
                                            </p:tav>
                                          </p:tavLst>
                                        </p:anim>
                                        <p:anim calcmode="lin" valueType="num">
                                          <p:cBhvr>
                                            <p:cTn id="142" dur="500" fill="hold"/>
                                            <p:tgtEl>
                                              <p:spTgt spid="39"/>
                                            </p:tgtEl>
                                            <p:attrNameLst>
                                              <p:attrName>ppt_h</p:attrName>
                                            </p:attrNameLst>
                                          </p:cBhvr>
                                          <p:tavLst>
                                            <p:tav tm="0">
                                              <p:val>
                                                <p:fltVal val="0"/>
                                              </p:val>
                                            </p:tav>
                                            <p:tav tm="100000">
                                              <p:val>
                                                <p:strVal val="#ppt_h"/>
                                              </p:val>
                                            </p:tav>
                                          </p:tavLst>
                                        </p:anim>
                                        <p:animEffect transition="in" filter="fade">
                                          <p:cBhvr>
                                            <p:cTn id="143" dur="500"/>
                                            <p:tgtEl>
                                              <p:spTgt spid="39"/>
                                            </p:tgtEl>
                                          </p:cBhvr>
                                        </p:animEffect>
                                      </p:childTnLst>
                                    </p:cTn>
                                  </p:par>
                                  <p:par>
                                    <p:cTn id="144" presetID="53" presetClass="entr" presetSubtype="16" fill="hold" grpId="0" nodeType="withEffect">
                                      <p:stCondLst>
                                        <p:cond delay="200"/>
                                      </p:stCondLst>
                                      <p:childTnLst>
                                        <p:set>
                                          <p:cBhvr>
                                            <p:cTn id="145" dur="1" fill="hold">
                                              <p:stCondLst>
                                                <p:cond delay="0"/>
                                              </p:stCondLst>
                                            </p:cTn>
                                            <p:tgtEl>
                                              <p:spTgt spid="40"/>
                                            </p:tgtEl>
                                            <p:attrNameLst>
                                              <p:attrName>style.visibility</p:attrName>
                                            </p:attrNameLst>
                                          </p:cBhvr>
                                          <p:to>
                                            <p:strVal val="visible"/>
                                          </p:to>
                                        </p:set>
                                        <p:anim calcmode="lin" valueType="num">
                                          <p:cBhvr>
                                            <p:cTn id="146" dur="500" fill="hold"/>
                                            <p:tgtEl>
                                              <p:spTgt spid="40"/>
                                            </p:tgtEl>
                                            <p:attrNameLst>
                                              <p:attrName>ppt_w</p:attrName>
                                            </p:attrNameLst>
                                          </p:cBhvr>
                                          <p:tavLst>
                                            <p:tav tm="0">
                                              <p:val>
                                                <p:fltVal val="0"/>
                                              </p:val>
                                            </p:tav>
                                            <p:tav tm="100000">
                                              <p:val>
                                                <p:strVal val="#ppt_w"/>
                                              </p:val>
                                            </p:tav>
                                          </p:tavLst>
                                        </p:anim>
                                        <p:anim calcmode="lin" valueType="num">
                                          <p:cBhvr>
                                            <p:cTn id="147" dur="500" fill="hold"/>
                                            <p:tgtEl>
                                              <p:spTgt spid="40"/>
                                            </p:tgtEl>
                                            <p:attrNameLst>
                                              <p:attrName>ppt_h</p:attrName>
                                            </p:attrNameLst>
                                          </p:cBhvr>
                                          <p:tavLst>
                                            <p:tav tm="0">
                                              <p:val>
                                                <p:fltVal val="0"/>
                                              </p:val>
                                            </p:tav>
                                            <p:tav tm="100000">
                                              <p:val>
                                                <p:strVal val="#ppt_h"/>
                                              </p:val>
                                            </p:tav>
                                          </p:tavLst>
                                        </p:anim>
                                        <p:animEffect transition="in" filter="fade">
                                          <p:cBhvr>
                                            <p:cTn id="148" dur="500"/>
                                            <p:tgtEl>
                                              <p:spTgt spid="40"/>
                                            </p:tgtEl>
                                          </p:cBhvr>
                                        </p:animEffect>
                                      </p:childTnLst>
                                    </p:cTn>
                                  </p:par>
                                </p:childTnLst>
                              </p:cTn>
                            </p:par>
                            <p:par>
                              <p:cTn id="149" fill="hold">
                                <p:stCondLst>
                                  <p:cond delay="4400"/>
                                </p:stCondLst>
                                <p:childTnLst>
                                  <p:par>
                                    <p:cTn id="150" presetID="16" presetClass="entr" presetSubtype="26" fill="hold" grpId="0" nodeType="afterEffect">
                                      <p:stCondLst>
                                        <p:cond delay="0"/>
                                      </p:stCondLst>
                                      <p:childTnLst>
                                        <p:set>
                                          <p:cBhvr>
                                            <p:cTn id="151" dur="1" fill="hold">
                                              <p:stCondLst>
                                                <p:cond delay="0"/>
                                              </p:stCondLst>
                                            </p:cTn>
                                            <p:tgtEl>
                                              <p:spTgt spid="42"/>
                                            </p:tgtEl>
                                            <p:attrNameLst>
                                              <p:attrName>style.visibility</p:attrName>
                                            </p:attrNameLst>
                                          </p:cBhvr>
                                          <p:to>
                                            <p:strVal val="visible"/>
                                          </p:to>
                                        </p:set>
                                        <p:animEffect transition="in" filter="barn(inHorizontal)">
                                          <p:cBhvr>
                                            <p:cTn id="152" dur="500"/>
                                            <p:tgtEl>
                                              <p:spTgt spid="42"/>
                                            </p:tgtEl>
                                          </p:cBhvr>
                                        </p:animEffect>
                                      </p:childTnLst>
                                    </p:cTn>
                                  </p:par>
                                  <p:par>
                                    <p:cTn id="153" presetID="16" presetClass="entr" presetSubtype="26" fill="hold" grpId="0" nodeType="withEffect">
                                      <p:stCondLst>
                                        <p:cond delay="0"/>
                                      </p:stCondLst>
                                      <p:childTnLst>
                                        <p:set>
                                          <p:cBhvr>
                                            <p:cTn id="154" dur="1" fill="hold">
                                              <p:stCondLst>
                                                <p:cond delay="0"/>
                                              </p:stCondLst>
                                            </p:cTn>
                                            <p:tgtEl>
                                              <p:spTgt spid="43"/>
                                            </p:tgtEl>
                                            <p:attrNameLst>
                                              <p:attrName>style.visibility</p:attrName>
                                            </p:attrNameLst>
                                          </p:cBhvr>
                                          <p:to>
                                            <p:strVal val="visible"/>
                                          </p:to>
                                        </p:set>
                                        <p:animEffect transition="in" filter="barn(inHorizontal)">
                                          <p:cBhvr>
                                            <p:cTn id="155" dur="500"/>
                                            <p:tgtEl>
                                              <p:spTgt spid="43"/>
                                            </p:tgtEl>
                                          </p:cBhvr>
                                        </p:animEffect>
                                      </p:childTnLst>
                                    </p:cTn>
                                  </p:par>
                                </p:childTnLst>
                              </p:cTn>
                            </p:par>
                            <p:par>
                              <p:cTn id="156" fill="hold">
                                <p:stCondLst>
                                  <p:cond delay="4900"/>
                                </p:stCondLst>
                                <p:childTnLst>
                                  <p:par>
                                    <p:cTn id="157" presetID="16" presetClass="entr" presetSubtype="21" fill="hold" grpId="0" nodeType="afterEffect">
                                      <p:stCondLst>
                                        <p:cond delay="0"/>
                                      </p:stCondLst>
                                      <p:childTnLst>
                                        <p:set>
                                          <p:cBhvr>
                                            <p:cTn id="158" dur="1" fill="hold">
                                              <p:stCondLst>
                                                <p:cond delay="0"/>
                                              </p:stCondLst>
                                            </p:cTn>
                                            <p:tgtEl>
                                              <p:spTgt spid="41"/>
                                            </p:tgtEl>
                                            <p:attrNameLst>
                                              <p:attrName>style.visibility</p:attrName>
                                            </p:attrNameLst>
                                          </p:cBhvr>
                                          <p:to>
                                            <p:strVal val="visible"/>
                                          </p:to>
                                        </p:set>
                                        <p:animEffect transition="in" filter="barn(inVertical)">
                                          <p:cBhvr>
                                            <p:cTn id="159" dur="500"/>
                                            <p:tgtEl>
                                              <p:spTgt spid="41"/>
                                            </p:tgtEl>
                                          </p:cBhvr>
                                        </p:animEffect>
                                      </p:childTnLst>
                                    </p:cTn>
                                  </p:par>
                                </p:childTnLst>
                              </p:cTn>
                            </p:par>
                            <p:par>
                              <p:cTn id="160" fill="hold">
                                <p:stCondLst>
                                  <p:cond delay="5400"/>
                                </p:stCondLst>
                                <p:childTnLst>
                                  <p:par>
                                    <p:cTn id="161" presetID="10" presetClass="entr" presetSubtype="0" fill="hold" grpId="0" nodeType="afterEffect">
                                      <p:stCondLst>
                                        <p:cond delay="0"/>
                                      </p:stCondLst>
                                      <p:childTnLst>
                                        <p:set>
                                          <p:cBhvr>
                                            <p:cTn id="162" dur="1" fill="hold">
                                              <p:stCondLst>
                                                <p:cond delay="0"/>
                                              </p:stCondLst>
                                            </p:cTn>
                                            <p:tgtEl>
                                              <p:spTgt spid="44"/>
                                            </p:tgtEl>
                                            <p:attrNameLst>
                                              <p:attrName>style.visibility</p:attrName>
                                            </p:attrNameLst>
                                          </p:cBhvr>
                                          <p:to>
                                            <p:strVal val="visible"/>
                                          </p:to>
                                        </p:set>
                                        <p:animEffect transition="in" filter="fade">
                                          <p:cBhvr>
                                            <p:cTn id="1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animBg="1"/>
          <p:bldP spid="43" grpId="0" animBg="1"/>
          <p:bldP spid="44"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团队努力方向</a:t>
            </a:r>
            <a:endParaRPr lang="zh-CN" altLang="en-US" dirty="0"/>
          </a:p>
        </p:txBody>
      </p:sp>
      <p:sp>
        <p:nvSpPr>
          <p:cNvPr id="3" name="椭圆 54"/>
          <p:cNvSpPr/>
          <p:nvPr/>
        </p:nvSpPr>
        <p:spPr>
          <a:xfrm>
            <a:off x="2836047" y="1796260"/>
            <a:ext cx="3477652" cy="1802173"/>
          </a:xfrm>
          <a:custGeom>
            <a:avLst/>
            <a:gdLst>
              <a:gd name="connsiteX0" fmla="*/ 0 w 3439659"/>
              <a:gd name="connsiteY0" fmla="*/ 1719830 h 3439659"/>
              <a:gd name="connsiteX1" fmla="*/ 1719830 w 3439659"/>
              <a:gd name="connsiteY1" fmla="*/ 0 h 3439659"/>
              <a:gd name="connsiteX2" fmla="*/ 3439660 w 3439659"/>
              <a:gd name="connsiteY2" fmla="*/ 1719830 h 3439659"/>
              <a:gd name="connsiteX3" fmla="*/ 1719830 w 3439659"/>
              <a:gd name="connsiteY3" fmla="*/ 3439660 h 3439659"/>
              <a:gd name="connsiteX4" fmla="*/ 0 w 3439659"/>
              <a:gd name="connsiteY4" fmla="*/ 1719830 h 3439659"/>
              <a:gd name="connsiteX0" fmla="*/ 0 w 3487467"/>
              <a:gd name="connsiteY0" fmla="*/ 0 h 1719830"/>
              <a:gd name="connsiteX1" fmla="*/ 3439660 w 3487467"/>
              <a:gd name="connsiteY1" fmla="*/ 0 h 1719830"/>
              <a:gd name="connsiteX2" fmla="*/ 1719830 w 3487467"/>
              <a:gd name="connsiteY2" fmla="*/ 1719830 h 1719830"/>
              <a:gd name="connsiteX3" fmla="*/ 0 w 3487467"/>
              <a:gd name="connsiteY3" fmla="*/ 0 h 1719830"/>
              <a:gd name="connsiteX0" fmla="*/ 6132 w 3493599"/>
              <a:gd name="connsiteY0" fmla="*/ 130018 h 1849848"/>
              <a:gd name="connsiteX1" fmla="*/ 3445792 w 3493599"/>
              <a:gd name="connsiteY1" fmla="*/ 130018 h 1849848"/>
              <a:gd name="connsiteX2" fmla="*/ 1725962 w 3493599"/>
              <a:gd name="connsiteY2" fmla="*/ 1849848 h 1849848"/>
              <a:gd name="connsiteX3" fmla="*/ 6132 w 3493599"/>
              <a:gd name="connsiteY3" fmla="*/ 130018 h 1849848"/>
              <a:gd name="connsiteX0" fmla="*/ 6132 w 3493599"/>
              <a:gd name="connsiteY0" fmla="*/ 35412 h 1755242"/>
              <a:gd name="connsiteX1" fmla="*/ 3445792 w 3493599"/>
              <a:gd name="connsiteY1" fmla="*/ 35412 h 1755242"/>
              <a:gd name="connsiteX2" fmla="*/ 1725962 w 3493599"/>
              <a:gd name="connsiteY2" fmla="*/ 1755242 h 1755242"/>
              <a:gd name="connsiteX3" fmla="*/ 6132 w 3493599"/>
              <a:gd name="connsiteY3" fmla="*/ 35412 h 1755242"/>
              <a:gd name="connsiteX0" fmla="*/ 4377 w 3488420"/>
              <a:gd name="connsiteY0" fmla="*/ 11795 h 1772900"/>
              <a:gd name="connsiteX1" fmla="*/ 3450912 w 3488420"/>
              <a:gd name="connsiteY1" fmla="*/ 53046 h 1772900"/>
              <a:gd name="connsiteX2" fmla="*/ 1731082 w 3488420"/>
              <a:gd name="connsiteY2" fmla="*/ 1772876 h 1772900"/>
              <a:gd name="connsiteX3" fmla="*/ 4377 w 3488420"/>
              <a:gd name="connsiteY3" fmla="*/ 11795 h 1772900"/>
              <a:gd name="connsiteX0" fmla="*/ 39013 w 3522446"/>
              <a:gd name="connsiteY0" fmla="*/ 134148 h 1909003"/>
              <a:gd name="connsiteX1" fmla="*/ 3485548 w 3522446"/>
              <a:gd name="connsiteY1" fmla="*/ 175399 h 1909003"/>
              <a:gd name="connsiteX2" fmla="*/ 1738217 w 3522446"/>
              <a:gd name="connsiteY2" fmla="*/ 1908979 h 1909003"/>
              <a:gd name="connsiteX3" fmla="*/ 39013 w 3522446"/>
              <a:gd name="connsiteY3" fmla="*/ 134148 h 1909003"/>
              <a:gd name="connsiteX0" fmla="*/ 55067 w 3553265"/>
              <a:gd name="connsiteY0" fmla="*/ 134148 h 1909002"/>
              <a:gd name="connsiteX1" fmla="*/ 3501602 w 3553265"/>
              <a:gd name="connsiteY1" fmla="*/ 175399 h 1909002"/>
              <a:gd name="connsiteX2" fmla="*/ 1754271 w 3553265"/>
              <a:gd name="connsiteY2" fmla="*/ 1908979 h 1909002"/>
              <a:gd name="connsiteX3" fmla="*/ 55067 w 3553265"/>
              <a:gd name="connsiteY3" fmla="*/ 134148 h 1909002"/>
              <a:gd name="connsiteX0" fmla="*/ 39426 w 3502160"/>
              <a:gd name="connsiteY0" fmla="*/ 134148 h 1909003"/>
              <a:gd name="connsiteX1" fmla="*/ 3465335 w 3502160"/>
              <a:gd name="connsiteY1" fmla="*/ 175399 h 1909003"/>
              <a:gd name="connsiteX2" fmla="*/ 1718004 w 3502160"/>
              <a:gd name="connsiteY2" fmla="*/ 1908979 h 1909003"/>
              <a:gd name="connsiteX3" fmla="*/ 39426 w 3502160"/>
              <a:gd name="connsiteY3" fmla="*/ 134148 h 1909003"/>
              <a:gd name="connsiteX0" fmla="*/ 8999 w 3471733"/>
              <a:gd name="connsiteY0" fmla="*/ 21578 h 1796433"/>
              <a:gd name="connsiteX1" fmla="*/ 3434908 w 3471733"/>
              <a:gd name="connsiteY1" fmla="*/ 62829 h 1796433"/>
              <a:gd name="connsiteX2" fmla="*/ 1687577 w 3471733"/>
              <a:gd name="connsiteY2" fmla="*/ 1796409 h 1796433"/>
              <a:gd name="connsiteX3" fmla="*/ 8999 w 3471733"/>
              <a:gd name="connsiteY3" fmla="*/ 21578 h 1796433"/>
              <a:gd name="connsiteX0" fmla="*/ 39425 w 3502159"/>
              <a:gd name="connsiteY0" fmla="*/ 135675 h 1931154"/>
              <a:gd name="connsiteX1" fmla="*/ 3465334 w 3502159"/>
              <a:gd name="connsiteY1" fmla="*/ 176926 h 1931154"/>
              <a:gd name="connsiteX2" fmla="*/ 1718003 w 3502159"/>
              <a:gd name="connsiteY2" fmla="*/ 1931131 h 1931154"/>
              <a:gd name="connsiteX3" fmla="*/ 39425 w 3502159"/>
              <a:gd name="connsiteY3" fmla="*/ 135675 h 1931154"/>
              <a:gd name="connsiteX0" fmla="*/ 7276 w 3470010"/>
              <a:gd name="connsiteY0" fmla="*/ 26065 h 1821544"/>
              <a:gd name="connsiteX1" fmla="*/ 3433185 w 3470010"/>
              <a:gd name="connsiteY1" fmla="*/ 67316 h 1821544"/>
              <a:gd name="connsiteX2" fmla="*/ 1685854 w 3470010"/>
              <a:gd name="connsiteY2" fmla="*/ 1821521 h 1821544"/>
              <a:gd name="connsiteX3" fmla="*/ 7276 w 3470010"/>
              <a:gd name="connsiteY3" fmla="*/ 26065 h 1821544"/>
              <a:gd name="connsiteX0" fmla="*/ 12669 w 3492943"/>
              <a:gd name="connsiteY0" fmla="*/ 26065 h 1822469"/>
              <a:gd name="connsiteX1" fmla="*/ 3438578 w 3492943"/>
              <a:gd name="connsiteY1" fmla="*/ 67316 h 1822469"/>
              <a:gd name="connsiteX2" fmla="*/ 1691247 w 3492943"/>
              <a:gd name="connsiteY2" fmla="*/ 1821521 h 1822469"/>
              <a:gd name="connsiteX3" fmla="*/ 12669 w 3492943"/>
              <a:gd name="connsiteY3" fmla="*/ 26065 h 1822469"/>
              <a:gd name="connsiteX0" fmla="*/ 48756 w 3529030"/>
              <a:gd name="connsiteY0" fmla="*/ 3139 h 1799516"/>
              <a:gd name="connsiteX1" fmla="*/ 3474665 w 3529030"/>
              <a:gd name="connsiteY1" fmla="*/ 44390 h 1799516"/>
              <a:gd name="connsiteX2" fmla="*/ 1727334 w 3529030"/>
              <a:gd name="connsiteY2" fmla="*/ 1798595 h 1799516"/>
              <a:gd name="connsiteX3" fmla="*/ 48756 w 3529030"/>
              <a:gd name="connsiteY3" fmla="*/ 3139 h 1799516"/>
              <a:gd name="connsiteX0" fmla="*/ 48756 w 3529030"/>
              <a:gd name="connsiteY0" fmla="*/ 5796 h 1802173"/>
              <a:gd name="connsiteX1" fmla="*/ 3474665 w 3529030"/>
              <a:gd name="connsiteY1" fmla="*/ 47047 h 1802173"/>
              <a:gd name="connsiteX2" fmla="*/ 1727334 w 3529030"/>
              <a:gd name="connsiteY2" fmla="*/ 1801252 h 1802173"/>
              <a:gd name="connsiteX3" fmla="*/ 48756 w 3529030"/>
              <a:gd name="connsiteY3" fmla="*/ 5796 h 1802173"/>
              <a:gd name="connsiteX0" fmla="*/ 48756 w 3477652"/>
              <a:gd name="connsiteY0" fmla="*/ 5796 h 1802173"/>
              <a:gd name="connsiteX1" fmla="*/ 3474665 w 3477652"/>
              <a:gd name="connsiteY1" fmla="*/ 47047 h 1802173"/>
              <a:gd name="connsiteX2" fmla="*/ 1727334 w 3477652"/>
              <a:gd name="connsiteY2" fmla="*/ 1801252 h 1802173"/>
              <a:gd name="connsiteX3" fmla="*/ 48756 w 3477652"/>
              <a:gd name="connsiteY3" fmla="*/ 5796 h 1802173"/>
            </a:gdLst>
            <a:ahLst/>
            <a:cxnLst>
              <a:cxn ang="0">
                <a:pos x="connsiteX0" y="connsiteY0"/>
              </a:cxn>
              <a:cxn ang="0">
                <a:pos x="connsiteX1" y="connsiteY1"/>
              </a:cxn>
              <a:cxn ang="0">
                <a:pos x="connsiteX2" y="connsiteY2"/>
              </a:cxn>
              <a:cxn ang="0">
                <a:pos x="connsiteX3" y="connsiteY3"/>
              </a:cxn>
            </a:cxnLst>
            <a:rect l="l" t="t" r="r" b="b"/>
            <a:pathLst>
              <a:path w="3477652" h="1802173">
                <a:moveTo>
                  <a:pt x="48756" y="5796"/>
                </a:moveTo>
                <a:cubicBezTo>
                  <a:pt x="305602" y="15937"/>
                  <a:pt x="3181151" y="-33335"/>
                  <a:pt x="3474665" y="47047"/>
                </a:cubicBezTo>
                <a:cubicBezTo>
                  <a:pt x="3527547" y="271809"/>
                  <a:pt x="2875835" y="1753126"/>
                  <a:pt x="1727334" y="1801252"/>
                </a:cubicBezTo>
                <a:cubicBezTo>
                  <a:pt x="578833" y="1849378"/>
                  <a:pt x="-208090" y="-4345"/>
                  <a:pt x="48756" y="5796"/>
                </a:cubicBezTo>
                <a:close/>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1591071" y="1615992"/>
            <a:ext cx="723276" cy="307777"/>
          </a:xfrm>
          <a:prstGeom prst="rect">
            <a:avLst/>
          </a:prstGeom>
          <a:noFill/>
        </p:spPr>
        <p:txBody>
          <a:bodyPr wrap="none" rtlCol="0">
            <a:spAutoFit/>
          </a:bodyPr>
          <a:lstStyle/>
          <a:p>
            <a:pPr algn="ctr"/>
            <a:r>
              <a:rPr lang="zh-CN" altLang="en-US" sz="1400" b="1" dirty="0" smtClean="0">
                <a:latin typeface="微软雅黑" pitchFamily="34" charset="-122"/>
                <a:ea typeface="微软雅黑" pitchFamily="34" charset="-122"/>
              </a:rPr>
              <a:t>方向一</a:t>
            </a:r>
            <a:endParaRPr lang="zh-CN" altLang="en-US" sz="1400" b="1" dirty="0">
              <a:latin typeface="微软雅黑" pitchFamily="34" charset="-122"/>
              <a:ea typeface="微软雅黑" pitchFamily="34" charset="-122"/>
            </a:endParaRPr>
          </a:p>
        </p:txBody>
      </p:sp>
      <p:cxnSp>
        <p:nvCxnSpPr>
          <p:cNvPr id="5" name="直接连接符 4"/>
          <p:cNvCxnSpPr/>
          <p:nvPr/>
        </p:nvCxnSpPr>
        <p:spPr>
          <a:xfrm flipV="1">
            <a:off x="2639023" y="1792279"/>
            <a:ext cx="1913927" cy="2123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3053802" y="1792279"/>
            <a:ext cx="1499148" cy="1054342"/>
          </a:xfrm>
          <a:prstGeom prst="line">
            <a:avLst/>
          </a:prstGeom>
          <a:ln w="76200">
            <a:solidFill>
              <a:srgbClr val="9954CC"/>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3926638" y="1792280"/>
            <a:ext cx="626312" cy="1779464"/>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flipV="1">
            <a:off x="4552951" y="1792280"/>
            <a:ext cx="670571" cy="1717151"/>
          </a:xfrm>
          <a:prstGeom prst="line">
            <a:avLst/>
          </a:prstGeom>
          <a:ln w="76200">
            <a:solidFill>
              <a:srgbClr val="9954CC"/>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flipV="1">
            <a:off x="4552950" y="1792279"/>
            <a:ext cx="1465240" cy="975841"/>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552950" y="1792278"/>
            <a:ext cx="1861284" cy="13806"/>
          </a:xfrm>
          <a:prstGeom prst="line">
            <a:avLst/>
          </a:prstGeom>
          <a:ln w="76200">
            <a:solidFill>
              <a:srgbClr val="9954CC"/>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2854407" y="2448805"/>
            <a:ext cx="660132" cy="660132"/>
          </a:xfrm>
          <a:prstGeom prst="ellipse">
            <a:avLst/>
          </a:prstGeom>
          <a:solidFill>
            <a:srgbClr val="9954CC"/>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3635896" y="3179365"/>
            <a:ext cx="660132" cy="660132"/>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4888236" y="3145626"/>
            <a:ext cx="660132" cy="660132"/>
          </a:xfrm>
          <a:prstGeom prst="ellipse">
            <a:avLst/>
          </a:prstGeom>
          <a:solidFill>
            <a:srgbClr val="9954CC"/>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1678" y="2351946"/>
            <a:ext cx="660132" cy="660132"/>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5940152" y="1484231"/>
            <a:ext cx="660132" cy="660132"/>
          </a:xfrm>
          <a:prstGeom prst="ellipse">
            <a:avLst/>
          </a:prstGeom>
          <a:solidFill>
            <a:srgbClr val="9954CC"/>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573690" y="1472828"/>
            <a:ext cx="660132" cy="660132"/>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35496" y="1895281"/>
            <a:ext cx="2556284" cy="532453"/>
          </a:xfrm>
          <a:prstGeom prst="rect">
            <a:avLst/>
          </a:prstGeom>
          <a:noFill/>
        </p:spPr>
        <p:txBody>
          <a:bodyPr wrap="square" rtlCol="0">
            <a:spAutoFit/>
          </a:bodyPr>
          <a:lstStyle/>
          <a:p>
            <a:pPr algn="r">
              <a:lnSpc>
                <a:spcPct val="130000"/>
              </a:lnSpc>
              <a:defRPr/>
            </a:pPr>
            <a:r>
              <a:rPr lang="zh-CN" altLang="en-US" sz="1100" dirty="0" smtClean="0">
                <a:latin typeface="微软雅黑" pitchFamily="34" charset="-122"/>
                <a:ea typeface="微软雅黑" pitchFamily="34" charset="-122"/>
              </a:rPr>
              <a:t>点击</a:t>
            </a:r>
            <a:r>
              <a:rPr lang="zh-CN" altLang="en-US" sz="1100" dirty="0">
                <a:latin typeface="微软雅黑" pitchFamily="34" charset="-122"/>
                <a:ea typeface="微软雅黑" pitchFamily="34" charset="-122"/>
              </a:rPr>
              <a:t>输入简要文字内容，文字内容需概括精炼，不用多余的文字</a:t>
            </a:r>
            <a:r>
              <a:rPr lang="zh-CN" altLang="en-US" sz="1100" dirty="0" smtClean="0">
                <a:latin typeface="微软雅黑" pitchFamily="34" charset="-122"/>
                <a:ea typeface="微软雅黑" pitchFamily="34" charset="-122"/>
              </a:rPr>
              <a:t>修饰</a:t>
            </a:r>
            <a:r>
              <a:rPr lang="zh-CN" altLang="en-US" sz="1100" dirty="0">
                <a:latin typeface="微软雅黑" pitchFamily="34" charset="-122"/>
                <a:ea typeface="微软雅黑" pitchFamily="34" charset="-122"/>
              </a:rPr>
              <a:t>。</a:t>
            </a:r>
          </a:p>
        </p:txBody>
      </p:sp>
      <p:sp>
        <p:nvSpPr>
          <p:cNvPr id="18" name="TextBox 17"/>
          <p:cNvSpPr txBox="1"/>
          <p:nvPr/>
        </p:nvSpPr>
        <p:spPr>
          <a:xfrm>
            <a:off x="2095128" y="2768120"/>
            <a:ext cx="723275" cy="307777"/>
          </a:xfrm>
          <a:prstGeom prst="rect">
            <a:avLst/>
          </a:prstGeom>
          <a:noFill/>
        </p:spPr>
        <p:txBody>
          <a:bodyPr wrap="none" rtlCol="0">
            <a:spAutoFit/>
          </a:bodyPr>
          <a:lstStyle/>
          <a:p>
            <a:pPr algn="ctr"/>
            <a:r>
              <a:rPr lang="zh-CN" altLang="en-US" sz="1400" b="1" dirty="0">
                <a:latin typeface="微软雅黑" pitchFamily="34" charset="-122"/>
                <a:ea typeface="微软雅黑" pitchFamily="34" charset="-122"/>
              </a:rPr>
              <a:t>方向二</a:t>
            </a:r>
          </a:p>
        </p:txBody>
      </p:sp>
      <p:sp>
        <p:nvSpPr>
          <p:cNvPr id="19" name="TextBox 18"/>
          <p:cNvSpPr txBox="1"/>
          <p:nvPr/>
        </p:nvSpPr>
        <p:spPr>
          <a:xfrm>
            <a:off x="539552" y="3047409"/>
            <a:ext cx="2556284" cy="532453"/>
          </a:xfrm>
          <a:prstGeom prst="rect">
            <a:avLst/>
          </a:prstGeom>
          <a:noFill/>
        </p:spPr>
        <p:txBody>
          <a:bodyPr wrap="square" rtlCol="0">
            <a:spAutoFit/>
          </a:bodyPr>
          <a:lstStyle/>
          <a:p>
            <a:pPr algn="r">
              <a:lnSpc>
                <a:spcPct val="130000"/>
              </a:lnSpc>
              <a:defRPr/>
            </a:pPr>
            <a:r>
              <a:rPr lang="zh-CN" altLang="en-US" sz="1100" dirty="0" smtClean="0">
                <a:latin typeface="微软雅黑" pitchFamily="34" charset="-122"/>
                <a:ea typeface="微软雅黑" pitchFamily="34" charset="-122"/>
              </a:rPr>
              <a:t>点击</a:t>
            </a:r>
            <a:r>
              <a:rPr lang="zh-CN" altLang="en-US" sz="1100" dirty="0">
                <a:latin typeface="微软雅黑" pitchFamily="34" charset="-122"/>
                <a:ea typeface="微软雅黑" pitchFamily="34" charset="-122"/>
              </a:rPr>
              <a:t>输入简要文字内容，文字内容需概括精炼，不用多余的文字</a:t>
            </a:r>
            <a:r>
              <a:rPr lang="zh-CN" altLang="en-US" sz="1100" dirty="0" smtClean="0">
                <a:latin typeface="微软雅黑" pitchFamily="34" charset="-122"/>
                <a:ea typeface="微软雅黑" pitchFamily="34" charset="-122"/>
              </a:rPr>
              <a:t>修饰</a:t>
            </a:r>
            <a:r>
              <a:rPr lang="zh-CN" altLang="en-US" sz="1100" dirty="0">
                <a:latin typeface="微软雅黑" pitchFamily="34" charset="-122"/>
                <a:ea typeface="微软雅黑" pitchFamily="34" charset="-122"/>
              </a:rPr>
              <a:t>。</a:t>
            </a:r>
          </a:p>
        </p:txBody>
      </p:sp>
      <p:sp>
        <p:nvSpPr>
          <p:cNvPr id="20" name="TextBox 19"/>
          <p:cNvSpPr txBox="1"/>
          <p:nvPr/>
        </p:nvSpPr>
        <p:spPr>
          <a:xfrm>
            <a:off x="3007884" y="3704224"/>
            <a:ext cx="723275" cy="307777"/>
          </a:xfrm>
          <a:prstGeom prst="rect">
            <a:avLst/>
          </a:prstGeom>
          <a:noFill/>
        </p:spPr>
        <p:txBody>
          <a:bodyPr wrap="none" rtlCol="0">
            <a:spAutoFit/>
          </a:bodyPr>
          <a:lstStyle/>
          <a:p>
            <a:pPr algn="ctr"/>
            <a:r>
              <a:rPr lang="zh-CN" altLang="en-US" sz="1400" b="1" dirty="0">
                <a:latin typeface="微软雅黑" pitchFamily="34" charset="-122"/>
                <a:ea typeface="微软雅黑" pitchFamily="34" charset="-122"/>
              </a:rPr>
              <a:t>方向三</a:t>
            </a:r>
          </a:p>
        </p:txBody>
      </p:sp>
      <p:sp>
        <p:nvSpPr>
          <p:cNvPr id="21" name="TextBox 20"/>
          <p:cNvSpPr txBox="1"/>
          <p:nvPr/>
        </p:nvSpPr>
        <p:spPr>
          <a:xfrm>
            <a:off x="1452308" y="3983513"/>
            <a:ext cx="2556284" cy="532453"/>
          </a:xfrm>
          <a:prstGeom prst="rect">
            <a:avLst/>
          </a:prstGeom>
          <a:noFill/>
        </p:spPr>
        <p:txBody>
          <a:bodyPr wrap="square" rtlCol="0">
            <a:spAutoFit/>
          </a:bodyPr>
          <a:lstStyle/>
          <a:p>
            <a:pPr algn="r">
              <a:lnSpc>
                <a:spcPct val="130000"/>
              </a:lnSpc>
              <a:defRPr/>
            </a:pPr>
            <a:r>
              <a:rPr lang="zh-CN" altLang="en-US" sz="1100" dirty="0" smtClean="0">
                <a:latin typeface="微软雅黑" pitchFamily="34" charset="-122"/>
                <a:ea typeface="微软雅黑" pitchFamily="34" charset="-122"/>
              </a:rPr>
              <a:t>点击</a:t>
            </a:r>
            <a:r>
              <a:rPr lang="zh-CN" altLang="en-US" sz="1100" dirty="0">
                <a:latin typeface="微软雅黑" pitchFamily="34" charset="-122"/>
                <a:ea typeface="微软雅黑" pitchFamily="34" charset="-122"/>
              </a:rPr>
              <a:t>输入简要文字内容，文字内容需概括精炼，不用多余的文字</a:t>
            </a:r>
            <a:r>
              <a:rPr lang="zh-CN" altLang="en-US" sz="1100" dirty="0" smtClean="0">
                <a:latin typeface="微软雅黑" pitchFamily="34" charset="-122"/>
                <a:ea typeface="微软雅黑" pitchFamily="34" charset="-122"/>
              </a:rPr>
              <a:t>修饰</a:t>
            </a:r>
            <a:r>
              <a:rPr lang="zh-CN" altLang="en-US" sz="1100" dirty="0">
                <a:latin typeface="微软雅黑" pitchFamily="34" charset="-122"/>
                <a:ea typeface="微软雅黑" pitchFamily="34" charset="-122"/>
              </a:rPr>
              <a:t>。</a:t>
            </a:r>
          </a:p>
        </p:txBody>
      </p:sp>
      <p:sp>
        <p:nvSpPr>
          <p:cNvPr id="22" name="TextBox 21"/>
          <p:cNvSpPr txBox="1"/>
          <p:nvPr/>
        </p:nvSpPr>
        <p:spPr>
          <a:xfrm>
            <a:off x="5436096" y="3723878"/>
            <a:ext cx="723275" cy="307777"/>
          </a:xfrm>
          <a:prstGeom prst="rect">
            <a:avLst/>
          </a:prstGeom>
          <a:noFill/>
        </p:spPr>
        <p:txBody>
          <a:bodyPr wrap="none" rtlCol="0">
            <a:spAutoFit/>
          </a:bodyPr>
          <a:lstStyle/>
          <a:p>
            <a:r>
              <a:rPr lang="zh-CN" altLang="en-US" sz="1400" b="1" dirty="0">
                <a:latin typeface="微软雅黑" pitchFamily="34" charset="-122"/>
                <a:ea typeface="微软雅黑" pitchFamily="34" charset="-122"/>
              </a:rPr>
              <a:t>方向四</a:t>
            </a:r>
          </a:p>
        </p:txBody>
      </p:sp>
      <p:sp>
        <p:nvSpPr>
          <p:cNvPr id="23" name="TextBox 22"/>
          <p:cNvSpPr txBox="1"/>
          <p:nvPr/>
        </p:nvSpPr>
        <p:spPr>
          <a:xfrm>
            <a:off x="5184068" y="4003792"/>
            <a:ext cx="2556284" cy="511037"/>
          </a:xfrm>
          <a:prstGeom prst="rect">
            <a:avLst/>
          </a:prstGeom>
          <a:noFill/>
        </p:spPr>
        <p:txBody>
          <a:bodyPr wrap="square" rtlCol="0">
            <a:spAutoFit/>
          </a:bodyPr>
          <a:lstStyle/>
          <a:p>
            <a:pPr>
              <a:lnSpc>
                <a:spcPct val="130000"/>
              </a:lnSpc>
              <a:defRPr/>
            </a:pPr>
            <a:r>
              <a:rPr lang="zh-CN" altLang="en-US" sz="1100" dirty="0" smtClean="0">
                <a:latin typeface="微软雅黑" pitchFamily="34" charset="-122"/>
                <a:ea typeface="微软雅黑" pitchFamily="34" charset="-122"/>
              </a:rPr>
              <a:t>点击</a:t>
            </a:r>
            <a:r>
              <a:rPr lang="zh-CN" altLang="en-US" sz="1100" dirty="0">
                <a:latin typeface="微软雅黑" pitchFamily="34" charset="-122"/>
                <a:ea typeface="微软雅黑" pitchFamily="34" charset="-122"/>
              </a:rPr>
              <a:t>输入简要文字内容，文字内容需概括精炼，不用多余的文字</a:t>
            </a:r>
            <a:r>
              <a:rPr lang="zh-CN" altLang="en-US" sz="1100" dirty="0" smtClean="0">
                <a:latin typeface="微软雅黑" pitchFamily="34" charset="-122"/>
                <a:ea typeface="微软雅黑" pitchFamily="34" charset="-122"/>
              </a:rPr>
              <a:t>修饰</a:t>
            </a:r>
            <a:r>
              <a:rPr lang="zh-CN" altLang="en-US" sz="1100" dirty="0">
                <a:latin typeface="微软雅黑" pitchFamily="34" charset="-122"/>
                <a:ea typeface="微软雅黑" pitchFamily="34" charset="-122"/>
              </a:rPr>
              <a:t>。</a:t>
            </a:r>
          </a:p>
        </p:txBody>
      </p:sp>
      <p:sp>
        <p:nvSpPr>
          <p:cNvPr id="24" name="TextBox 23"/>
          <p:cNvSpPr txBox="1"/>
          <p:nvPr/>
        </p:nvSpPr>
        <p:spPr>
          <a:xfrm>
            <a:off x="6264188" y="2788911"/>
            <a:ext cx="723275" cy="307777"/>
          </a:xfrm>
          <a:prstGeom prst="rect">
            <a:avLst/>
          </a:prstGeom>
          <a:noFill/>
        </p:spPr>
        <p:txBody>
          <a:bodyPr wrap="none" rtlCol="0">
            <a:spAutoFit/>
          </a:bodyPr>
          <a:lstStyle/>
          <a:p>
            <a:r>
              <a:rPr lang="zh-CN" altLang="en-US" sz="1400" b="1" dirty="0">
                <a:latin typeface="微软雅黑" pitchFamily="34" charset="-122"/>
                <a:ea typeface="微软雅黑" pitchFamily="34" charset="-122"/>
              </a:rPr>
              <a:t>方向五</a:t>
            </a:r>
          </a:p>
        </p:txBody>
      </p:sp>
      <p:sp>
        <p:nvSpPr>
          <p:cNvPr id="25" name="TextBox 24"/>
          <p:cNvSpPr txBox="1"/>
          <p:nvPr/>
        </p:nvSpPr>
        <p:spPr>
          <a:xfrm>
            <a:off x="6012160" y="3068825"/>
            <a:ext cx="2556284" cy="511037"/>
          </a:xfrm>
          <a:prstGeom prst="rect">
            <a:avLst/>
          </a:prstGeom>
          <a:noFill/>
        </p:spPr>
        <p:txBody>
          <a:bodyPr wrap="square" rtlCol="0">
            <a:spAutoFit/>
          </a:bodyPr>
          <a:lstStyle/>
          <a:p>
            <a:pPr>
              <a:lnSpc>
                <a:spcPct val="130000"/>
              </a:lnSpc>
              <a:defRPr/>
            </a:pPr>
            <a:r>
              <a:rPr lang="zh-CN" altLang="en-US" sz="1100" dirty="0" smtClean="0">
                <a:latin typeface="微软雅黑" pitchFamily="34" charset="-122"/>
                <a:ea typeface="微软雅黑" pitchFamily="34" charset="-122"/>
              </a:rPr>
              <a:t>点击</a:t>
            </a:r>
            <a:r>
              <a:rPr lang="zh-CN" altLang="en-US" sz="1100" dirty="0">
                <a:latin typeface="微软雅黑" pitchFamily="34" charset="-122"/>
                <a:ea typeface="微软雅黑" pitchFamily="34" charset="-122"/>
              </a:rPr>
              <a:t>输入简要文字内容，文字内容需概括精炼，不用多余的文字</a:t>
            </a:r>
            <a:r>
              <a:rPr lang="zh-CN" altLang="en-US" sz="1100" dirty="0" smtClean="0">
                <a:latin typeface="微软雅黑" pitchFamily="34" charset="-122"/>
                <a:ea typeface="微软雅黑" pitchFamily="34" charset="-122"/>
              </a:rPr>
              <a:t>修饰</a:t>
            </a:r>
            <a:r>
              <a:rPr lang="zh-CN" altLang="en-US" sz="1100" dirty="0">
                <a:latin typeface="微软雅黑" pitchFamily="34" charset="-122"/>
                <a:ea typeface="微软雅黑" pitchFamily="34" charset="-122"/>
              </a:rPr>
              <a:t>。</a:t>
            </a:r>
          </a:p>
        </p:txBody>
      </p:sp>
      <p:sp>
        <p:nvSpPr>
          <p:cNvPr id="26" name="TextBox 25"/>
          <p:cNvSpPr txBox="1"/>
          <p:nvPr/>
        </p:nvSpPr>
        <p:spPr>
          <a:xfrm>
            <a:off x="6732240" y="1765661"/>
            <a:ext cx="723275" cy="307777"/>
          </a:xfrm>
          <a:prstGeom prst="rect">
            <a:avLst/>
          </a:prstGeom>
          <a:noFill/>
        </p:spPr>
        <p:txBody>
          <a:bodyPr wrap="none" rtlCol="0">
            <a:spAutoFit/>
          </a:bodyPr>
          <a:lstStyle/>
          <a:p>
            <a:r>
              <a:rPr lang="zh-CN" altLang="en-US" sz="1400" b="1" dirty="0">
                <a:latin typeface="微软雅黑" pitchFamily="34" charset="-122"/>
                <a:ea typeface="微软雅黑" pitchFamily="34" charset="-122"/>
              </a:rPr>
              <a:t>方向六</a:t>
            </a:r>
          </a:p>
        </p:txBody>
      </p:sp>
      <p:sp>
        <p:nvSpPr>
          <p:cNvPr id="27" name="TextBox 26"/>
          <p:cNvSpPr txBox="1"/>
          <p:nvPr/>
        </p:nvSpPr>
        <p:spPr>
          <a:xfrm>
            <a:off x="6480212" y="2045575"/>
            <a:ext cx="2556284" cy="511037"/>
          </a:xfrm>
          <a:prstGeom prst="rect">
            <a:avLst/>
          </a:prstGeom>
          <a:noFill/>
        </p:spPr>
        <p:txBody>
          <a:bodyPr wrap="square" rtlCol="0">
            <a:spAutoFit/>
          </a:bodyPr>
          <a:lstStyle/>
          <a:p>
            <a:pPr>
              <a:lnSpc>
                <a:spcPct val="130000"/>
              </a:lnSpc>
              <a:defRPr/>
            </a:pPr>
            <a:r>
              <a:rPr lang="zh-CN" altLang="en-US" sz="1100" dirty="0" smtClean="0">
                <a:latin typeface="微软雅黑" pitchFamily="34" charset="-122"/>
                <a:ea typeface="微软雅黑" pitchFamily="34" charset="-122"/>
              </a:rPr>
              <a:t>点击</a:t>
            </a:r>
            <a:r>
              <a:rPr lang="zh-CN" altLang="en-US" sz="1100" dirty="0">
                <a:latin typeface="微软雅黑" pitchFamily="34" charset="-122"/>
                <a:ea typeface="微软雅黑" pitchFamily="34" charset="-122"/>
              </a:rPr>
              <a:t>输入简要文字内容，文字内容需概括精炼，不用多余的文字</a:t>
            </a:r>
            <a:r>
              <a:rPr lang="zh-CN" altLang="en-US" sz="1100" dirty="0" smtClean="0">
                <a:latin typeface="微软雅黑" pitchFamily="34" charset="-122"/>
                <a:ea typeface="微软雅黑" pitchFamily="34" charset="-122"/>
              </a:rPr>
              <a:t>修饰</a:t>
            </a:r>
            <a:r>
              <a:rPr lang="zh-CN" altLang="en-US" sz="1100" dirty="0">
                <a:latin typeface="微软雅黑" pitchFamily="34" charset="-122"/>
                <a:ea typeface="微软雅黑" pitchFamily="34" charset="-122"/>
              </a:rPr>
              <a:t>。</a:t>
            </a:r>
          </a:p>
        </p:txBody>
      </p:sp>
      <p:grpSp>
        <p:nvGrpSpPr>
          <p:cNvPr id="28" name="组合 27"/>
          <p:cNvGrpSpPr/>
          <p:nvPr/>
        </p:nvGrpSpPr>
        <p:grpSpPr>
          <a:xfrm>
            <a:off x="3851771" y="1091099"/>
            <a:ext cx="1402358" cy="1402358"/>
            <a:chOff x="3851771" y="1163107"/>
            <a:chExt cx="1402358" cy="1402358"/>
          </a:xfrm>
        </p:grpSpPr>
        <p:grpSp>
          <p:nvGrpSpPr>
            <p:cNvPr id="29" name="组合 28"/>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椭圆 3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TextBox 29"/>
            <p:cNvSpPr txBox="1"/>
            <p:nvPr/>
          </p:nvSpPr>
          <p:spPr>
            <a:xfrm>
              <a:off x="4306155" y="1616482"/>
              <a:ext cx="543739" cy="523220"/>
            </a:xfrm>
            <a:prstGeom prst="rect">
              <a:avLst/>
            </a:prstGeom>
            <a:noFill/>
          </p:spPr>
          <p:txBody>
            <a:bodyPr wrap="none" rtlCol="0">
              <a:spAutoFit/>
            </a:bodyPr>
            <a:lstStyle/>
            <a:p>
              <a:pPr algn="ctr" fontAlgn="auto">
                <a:spcBef>
                  <a:spcPts val="0"/>
                </a:spcBef>
                <a:spcAft>
                  <a:spcPts val="0"/>
                </a:spcAft>
                <a:defRPr/>
              </a:pPr>
              <a:r>
                <a:rPr lang="zh-CN" altLang="en-US" sz="1400" b="1" dirty="0" smtClean="0">
                  <a:solidFill>
                    <a:schemeClr val="tx1">
                      <a:lumMod val="85000"/>
                      <a:lumOff val="15000"/>
                    </a:schemeClr>
                  </a:solidFill>
                  <a:latin typeface="微软雅黑" pitchFamily="34" charset="-122"/>
                  <a:ea typeface="微软雅黑" pitchFamily="34" charset="-122"/>
                </a:rPr>
                <a:t>努力</a:t>
              </a:r>
              <a:endParaRPr lang="en-US" altLang="zh-CN" sz="1400" b="1" dirty="0" smtClean="0">
                <a:solidFill>
                  <a:schemeClr val="tx1">
                    <a:lumMod val="85000"/>
                    <a:lumOff val="15000"/>
                  </a:schemeClr>
                </a:solidFill>
                <a:latin typeface="微软雅黑" pitchFamily="34" charset="-122"/>
                <a:ea typeface="微软雅黑" pitchFamily="34" charset="-122"/>
              </a:endParaRPr>
            </a:p>
            <a:p>
              <a:pPr algn="ctr" fontAlgn="auto">
                <a:spcBef>
                  <a:spcPts val="0"/>
                </a:spcBef>
                <a:spcAft>
                  <a:spcPts val="0"/>
                </a:spcAft>
                <a:defRPr/>
              </a:pPr>
              <a:r>
                <a:rPr lang="zh-CN" altLang="en-US" sz="1400" b="1" dirty="0" smtClean="0">
                  <a:solidFill>
                    <a:schemeClr val="tx1">
                      <a:lumMod val="85000"/>
                      <a:lumOff val="15000"/>
                    </a:schemeClr>
                  </a:solidFill>
                  <a:latin typeface="微软雅黑" pitchFamily="34" charset="-122"/>
                  <a:ea typeface="微软雅黑" pitchFamily="34" charset="-122"/>
                </a:rPr>
                <a:t>方向</a:t>
              </a:r>
              <a:endParaRPr lang="zh-CN" altLang="en-US" sz="1400" b="1" dirty="0">
                <a:solidFill>
                  <a:schemeClr val="tx1">
                    <a:lumMod val="85000"/>
                    <a:lumOff val="15000"/>
                  </a:schemeClr>
                </a:solidFill>
                <a:latin typeface="微软雅黑" pitchFamily="34" charset="-122"/>
                <a:ea typeface="微软雅黑" pitchFamily="34" charset="-122"/>
              </a:endParaRPr>
            </a:p>
          </p:txBody>
        </p:sp>
      </p:grpSp>
      <p:sp>
        <p:nvSpPr>
          <p:cNvPr id="33" name="TextBox 3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525365277"/>
      </p:ext>
    </p:extLst>
  </p:cSld>
  <p:clrMapOvr>
    <a:masterClrMapping/>
  </p:clrMapOvr>
  <p:transition spd="slow" advClick="0" advTm="0">
    <p:pull dir="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44000">
                                          <p:cBhvr additive="base">
                                            <p:cTn id="7" dur="500" fill="hold"/>
                                            <p:tgtEl>
                                              <p:spTgt spid="28"/>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Right)">
                                          <p:cBhvr>
                                            <p:cTn id="21" dur="500"/>
                                            <p:tgtEl>
                                              <p:spTgt spid="8"/>
                                            </p:tgtEl>
                                          </p:cBhvr>
                                        </p:animEffect>
                                      </p:childTnLst>
                                    </p:cTn>
                                  </p:par>
                                  <p:par>
                                    <p:cTn id="22" presetID="18" presetClass="entr" presetSubtype="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strips(downRight)">
                                          <p:cBhvr>
                                            <p:cTn id="24" dur="500"/>
                                            <p:tgtEl>
                                              <p:spTgt spid="9"/>
                                            </p:tgtEl>
                                          </p:cBhvr>
                                        </p:animEffect>
                                      </p:childTnLst>
                                    </p:cTn>
                                  </p:par>
                                  <p:par>
                                    <p:cTn id="25" presetID="18" presetClass="entr" presetSubtype="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Right)">
                                          <p:cBhvr>
                                            <p:cTn id="27" dur="500"/>
                                            <p:tgtEl>
                                              <p:spTgt spid="10"/>
                                            </p:tgtEl>
                                          </p:cBhvr>
                                        </p:animEffect>
                                      </p:childTnLst>
                                    </p:cTn>
                                  </p:par>
                                </p:childTnLst>
                              </p:cTn>
                            </p:par>
                            <p:par>
                              <p:cTn id="28" fill="hold">
                                <p:stCondLst>
                                  <p:cond delay="1000"/>
                                </p:stCondLst>
                                <p:childTnLst>
                                  <p:par>
                                    <p:cTn id="29" presetID="2" presetClass="entr" presetSubtype="4" accel="55000" fill="hold" grpId="0" nodeType="afterEffect" p14:presetBounceEnd="5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58000">
                                          <p:cBhvr additive="base">
                                            <p:cTn id="31" dur="1500" fill="hold"/>
                                            <p:tgtEl>
                                              <p:spTgt spid="16"/>
                                            </p:tgtEl>
                                            <p:attrNameLst>
                                              <p:attrName>ppt_x</p:attrName>
                                            </p:attrNameLst>
                                          </p:cBhvr>
                                          <p:tavLst>
                                            <p:tav tm="0">
                                              <p:val>
                                                <p:strVal val="#ppt_x"/>
                                              </p:val>
                                            </p:tav>
                                            <p:tav tm="100000">
                                              <p:val>
                                                <p:strVal val="#ppt_x"/>
                                              </p:val>
                                            </p:tav>
                                          </p:tavLst>
                                        </p:anim>
                                        <p:anim calcmode="lin" valueType="num" p14:bounceEnd="58000">
                                          <p:cBhvr additive="base">
                                            <p:cTn id="32" dur="1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accel="55000" fill="hold" grpId="0" nodeType="withEffect" p14:presetBounceEnd="58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8000">
                                          <p:cBhvr additive="base">
                                            <p:cTn id="35" dur="1500" fill="hold"/>
                                            <p:tgtEl>
                                              <p:spTgt spid="11"/>
                                            </p:tgtEl>
                                            <p:attrNameLst>
                                              <p:attrName>ppt_x</p:attrName>
                                            </p:attrNameLst>
                                          </p:cBhvr>
                                          <p:tavLst>
                                            <p:tav tm="0">
                                              <p:val>
                                                <p:strVal val="#ppt_x"/>
                                              </p:val>
                                            </p:tav>
                                            <p:tav tm="100000">
                                              <p:val>
                                                <p:strVal val="#ppt_x"/>
                                              </p:val>
                                            </p:tav>
                                          </p:tavLst>
                                        </p:anim>
                                        <p:anim calcmode="lin" valueType="num" p14:bounceEnd="58000">
                                          <p:cBhvr additive="base">
                                            <p:cTn id="36" dur="1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accel="55000" fill="hold" grpId="0" nodeType="withEffect" p14:presetBounceEnd="58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8000">
                                          <p:cBhvr additive="base">
                                            <p:cTn id="39" dur="1500" fill="hold"/>
                                            <p:tgtEl>
                                              <p:spTgt spid="12"/>
                                            </p:tgtEl>
                                            <p:attrNameLst>
                                              <p:attrName>ppt_x</p:attrName>
                                            </p:attrNameLst>
                                          </p:cBhvr>
                                          <p:tavLst>
                                            <p:tav tm="0">
                                              <p:val>
                                                <p:strVal val="#ppt_x"/>
                                              </p:val>
                                            </p:tav>
                                            <p:tav tm="100000">
                                              <p:val>
                                                <p:strVal val="#ppt_x"/>
                                              </p:val>
                                            </p:tav>
                                          </p:tavLst>
                                        </p:anim>
                                        <p:anim calcmode="lin" valueType="num" p14:bounceEnd="58000">
                                          <p:cBhvr additive="base">
                                            <p:cTn id="40" dur="1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accel="55000" fill="hold" grpId="0" nodeType="withEffect" p14:presetBounceEnd="58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8000">
                                          <p:cBhvr additive="base">
                                            <p:cTn id="43" dur="1500" fill="hold"/>
                                            <p:tgtEl>
                                              <p:spTgt spid="13"/>
                                            </p:tgtEl>
                                            <p:attrNameLst>
                                              <p:attrName>ppt_x</p:attrName>
                                            </p:attrNameLst>
                                          </p:cBhvr>
                                          <p:tavLst>
                                            <p:tav tm="0">
                                              <p:val>
                                                <p:strVal val="#ppt_x"/>
                                              </p:val>
                                            </p:tav>
                                            <p:tav tm="100000">
                                              <p:val>
                                                <p:strVal val="#ppt_x"/>
                                              </p:val>
                                            </p:tav>
                                          </p:tavLst>
                                        </p:anim>
                                        <p:anim calcmode="lin" valueType="num" p14:bounceEnd="58000">
                                          <p:cBhvr additive="base">
                                            <p:cTn id="44" dur="1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accel="55000" fill="hold" grpId="0" nodeType="withEffect" p14:presetBounceEnd="58000">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14:bounceEnd="58000">
                                          <p:cBhvr additive="base">
                                            <p:cTn id="47" dur="1500" fill="hold"/>
                                            <p:tgtEl>
                                              <p:spTgt spid="14"/>
                                            </p:tgtEl>
                                            <p:attrNameLst>
                                              <p:attrName>ppt_x</p:attrName>
                                            </p:attrNameLst>
                                          </p:cBhvr>
                                          <p:tavLst>
                                            <p:tav tm="0">
                                              <p:val>
                                                <p:strVal val="#ppt_x"/>
                                              </p:val>
                                            </p:tav>
                                            <p:tav tm="100000">
                                              <p:val>
                                                <p:strVal val="#ppt_x"/>
                                              </p:val>
                                            </p:tav>
                                          </p:tavLst>
                                        </p:anim>
                                        <p:anim calcmode="lin" valueType="num" p14:bounceEnd="58000">
                                          <p:cBhvr additive="base">
                                            <p:cTn id="48" dur="1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accel="55000" fill="hold" grpId="0" nodeType="withEffect" p14:presetBounceEnd="58000">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14:bounceEnd="58000">
                                          <p:cBhvr additive="base">
                                            <p:cTn id="51" dur="1500" fill="hold"/>
                                            <p:tgtEl>
                                              <p:spTgt spid="15"/>
                                            </p:tgtEl>
                                            <p:attrNameLst>
                                              <p:attrName>ppt_x</p:attrName>
                                            </p:attrNameLst>
                                          </p:cBhvr>
                                          <p:tavLst>
                                            <p:tav tm="0">
                                              <p:val>
                                                <p:strVal val="#ppt_x"/>
                                              </p:val>
                                            </p:tav>
                                            <p:tav tm="100000">
                                              <p:val>
                                                <p:strVal val="#ppt_x"/>
                                              </p:val>
                                            </p:tav>
                                          </p:tavLst>
                                        </p:anim>
                                        <p:anim calcmode="lin" valueType="num" p14:bounceEnd="58000">
                                          <p:cBhvr additive="base">
                                            <p:cTn id="52" dur="1500" fill="hold"/>
                                            <p:tgtEl>
                                              <p:spTgt spid="15"/>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12" presetClass="entr" presetSubtype="2"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500"/>
                                            <p:tgtEl>
                                              <p:spTgt spid="4"/>
                                            </p:tgtEl>
                                            <p:attrNameLst>
                                              <p:attrName>ppt_x</p:attrName>
                                            </p:attrNameLst>
                                          </p:cBhvr>
                                          <p:tavLst>
                                            <p:tav tm="0">
                                              <p:val>
                                                <p:strVal val="#ppt_x+#ppt_w*1.125000"/>
                                              </p:val>
                                            </p:tav>
                                            <p:tav tm="100000">
                                              <p:val>
                                                <p:strVal val="#ppt_x"/>
                                              </p:val>
                                            </p:tav>
                                          </p:tavLst>
                                        </p:anim>
                                        <p:animEffect transition="in" filter="wipe(left)">
                                          <p:cBhvr>
                                            <p:cTn id="57" dur="500"/>
                                            <p:tgtEl>
                                              <p:spTgt spid="4"/>
                                            </p:tgtEl>
                                          </p:cBhvr>
                                        </p:animEffect>
                                      </p:childTnLst>
                                    </p:cTn>
                                  </p:par>
                                  <p:par>
                                    <p:cTn id="58" presetID="18" presetClass="entr" presetSubtype="3"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strips(upRight)">
                                          <p:cBhvr>
                                            <p:cTn id="60" dur="500"/>
                                            <p:tgtEl>
                                              <p:spTgt spid="17"/>
                                            </p:tgtEl>
                                          </p:cBhvr>
                                        </p:animEffect>
                                      </p:childTnLst>
                                    </p:cTn>
                                  </p:par>
                                </p:childTnLst>
                              </p:cTn>
                            </p:par>
                            <p:par>
                              <p:cTn id="61" fill="hold">
                                <p:stCondLst>
                                  <p:cond delay="3000"/>
                                </p:stCondLst>
                                <p:childTnLst>
                                  <p:par>
                                    <p:cTn id="62" presetID="12" presetClass="entr" presetSubtype="2"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500"/>
                                            <p:tgtEl>
                                              <p:spTgt spid="18"/>
                                            </p:tgtEl>
                                            <p:attrNameLst>
                                              <p:attrName>ppt_x</p:attrName>
                                            </p:attrNameLst>
                                          </p:cBhvr>
                                          <p:tavLst>
                                            <p:tav tm="0">
                                              <p:val>
                                                <p:strVal val="#ppt_x+#ppt_w*1.125000"/>
                                              </p:val>
                                            </p:tav>
                                            <p:tav tm="100000">
                                              <p:val>
                                                <p:strVal val="#ppt_x"/>
                                              </p:val>
                                            </p:tav>
                                          </p:tavLst>
                                        </p:anim>
                                        <p:animEffect transition="in" filter="wipe(left)">
                                          <p:cBhvr>
                                            <p:cTn id="65" dur="500"/>
                                            <p:tgtEl>
                                              <p:spTgt spid="18"/>
                                            </p:tgtEl>
                                          </p:cBhvr>
                                        </p:animEffect>
                                      </p:childTnLst>
                                    </p:cTn>
                                  </p:par>
                                  <p:par>
                                    <p:cTn id="66" presetID="18" presetClass="entr" presetSubtype="3"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strips(upRight)">
                                          <p:cBhvr>
                                            <p:cTn id="68" dur="500"/>
                                            <p:tgtEl>
                                              <p:spTgt spid="19"/>
                                            </p:tgtEl>
                                          </p:cBhvr>
                                        </p:animEffect>
                                      </p:childTnLst>
                                    </p:cTn>
                                  </p:par>
                                </p:childTnLst>
                              </p:cTn>
                            </p:par>
                            <p:par>
                              <p:cTn id="69" fill="hold">
                                <p:stCondLst>
                                  <p:cond delay="3500"/>
                                </p:stCondLst>
                                <p:childTnLst>
                                  <p:par>
                                    <p:cTn id="70" presetID="12" presetClass="entr" presetSubtype="2"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p:tgtEl>
                                              <p:spTgt spid="20"/>
                                            </p:tgtEl>
                                            <p:attrNameLst>
                                              <p:attrName>ppt_x</p:attrName>
                                            </p:attrNameLst>
                                          </p:cBhvr>
                                          <p:tavLst>
                                            <p:tav tm="0">
                                              <p:val>
                                                <p:strVal val="#ppt_x+#ppt_w*1.125000"/>
                                              </p:val>
                                            </p:tav>
                                            <p:tav tm="100000">
                                              <p:val>
                                                <p:strVal val="#ppt_x"/>
                                              </p:val>
                                            </p:tav>
                                          </p:tavLst>
                                        </p:anim>
                                        <p:animEffect transition="in" filter="wipe(left)">
                                          <p:cBhvr>
                                            <p:cTn id="73" dur="500"/>
                                            <p:tgtEl>
                                              <p:spTgt spid="20"/>
                                            </p:tgtEl>
                                          </p:cBhvr>
                                        </p:animEffect>
                                      </p:childTnLst>
                                    </p:cTn>
                                  </p:par>
                                  <p:par>
                                    <p:cTn id="74" presetID="18" presetClass="entr" presetSubtype="3"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strips(upRight)">
                                          <p:cBhvr>
                                            <p:cTn id="76" dur="500"/>
                                            <p:tgtEl>
                                              <p:spTgt spid="21"/>
                                            </p:tgtEl>
                                          </p:cBhvr>
                                        </p:animEffect>
                                      </p:childTnLst>
                                    </p:cTn>
                                  </p:par>
                                </p:childTnLst>
                              </p:cTn>
                            </p:par>
                            <p:par>
                              <p:cTn id="77" fill="hold">
                                <p:stCondLst>
                                  <p:cond delay="4000"/>
                                </p:stCondLst>
                                <p:childTnLst>
                                  <p:par>
                                    <p:cTn id="78" presetID="12" presetClass="entr" presetSubtype="2"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500"/>
                                            <p:tgtEl>
                                              <p:spTgt spid="22"/>
                                            </p:tgtEl>
                                            <p:attrNameLst>
                                              <p:attrName>ppt_x</p:attrName>
                                            </p:attrNameLst>
                                          </p:cBhvr>
                                          <p:tavLst>
                                            <p:tav tm="0">
                                              <p:val>
                                                <p:strVal val="#ppt_x+#ppt_w*1.125000"/>
                                              </p:val>
                                            </p:tav>
                                            <p:tav tm="100000">
                                              <p:val>
                                                <p:strVal val="#ppt_x"/>
                                              </p:val>
                                            </p:tav>
                                          </p:tavLst>
                                        </p:anim>
                                        <p:animEffect transition="in" filter="wipe(left)">
                                          <p:cBhvr>
                                            <p:cTn id="81" dur="500"/>
                                            <p:tgtEl>
                                              <p:spTgt spid="22"/>
                                            </p:tgtEl>
                                          </p:cBhvr>
                                        </p:animEffect>
                                      </p:childTnLst>
                                    </p:cTn>
                                  </p:par>
                                  <p:par>
                                    <p:cTn id="82" presetID="18" presetClass="entr" presetSubtype="3"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strips(upRight)">
                                          <p:cBhvr>
                                            <p:cTn id="84" dur="500"/>
                                            <p:tgtEl>
                                              <p:spTgt spid="23"/>
                                            </p:tgtEl>
                                          </p:cBhvr>
                                        </p:animEffect>
                                      </p:childTnLst>
                                    </p:cTn>
                                  </p:par>
                                </p:childTnLst>
                              </p:cTn>
                            </p:par>
                            <p:par>
                              <p:cTn id="85" fill="hold">
                                <p:stCondLst>
                                  <p:cond delay="4500"/>
                                </p:stCondLst>
                                <p:childTnLst>
                                  <p:par>
                                    <p:cTn id="86" presetID="12" presetClass="entr" presetSubtype="2" fill="hold" grpId="0" nodeType="after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additive="base">
                                            <p:cTn id="88" dur="500"/>
                                            <p:tgtEl>
                                              <p:spTgt spid="24"/>
                                            </p:tgtEl>
                                            <p:attrNameLst>
                                              <p:attrName>ppt_x</p:attrName>
                                            </p:attrNameLst>
                                          </p:cBhvr>
                                          <p:tavLst>
                                            <p:tav tm="0">
                                              <p:val>
                                                <p:strVal val="#ppt_x+#ppt_w*1.125000"/>
                                              </p:val>
                                            </p:tav>
                                            <p:tav tm="100000">
                                              <p:val>
                                                <p:strVal val="#ppt_x"/>
                                              </p:val>
                                            </p:tav>
                                          </p:tavLst>
                                        </p:anim>
                                        <p:animEffect transition="in" filter="wipe(left)">
                                          <p:cBhvr>
                                            <p:cTn id="89" dur="500"/>
                                            <p:tgtEl>
                                              <p:spTgt spid="24"/>
                                            </p:tgtEl>
                                          </p:cBhvr>
                                        </p:animEffect>
                                      </p:childTnLst>
                                    </p:cTn>
                                  </p:par>
                                  <p:par>
                                    <p:cTn id="90" presetID="18" presetClass="entr" presetSubtype="3"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strips(upRight)">
                                          <p:cBhvr>
                                            <p:cTn id="92" dur="500"/>
                                            <p:tgtEl>
                                              <p:spTgt spid="25"/>
                                            </p:tgtEl>
                                          </p:cBhvr>
                                        </p:animEffect>
                                      </p:childTnLst>
                                    </p:cTn>
                                  </p:par>
                                </p:childTnLst>
                              </p:cTn>
                            </p:par>
                            <p:par>
                              <p:cTn id="93" fill="hold">
                                <p:stCondLst>
                                  <p:cond delay="5000"/>
                                </p:stCondLst>
                                <p:childTnLst>
                                  <p:par>
                                    <p:cTn id="94" presetID="12" presetClass="entr" presetSubtype="2" fill="hold" grpId="0" nodeType="afterEffect">
                                      <p:stCondLst>
                                        <p:cond delay="0"/>
                                      </p:stCondLst>
                                      <p:childTnLst>
                                        <p:set>
                                          <p:cBhvr>
                                            <p:cTn id="95" dur="1" fill="hold">
                                              <p:stCondLst>
                                                <p:cond delay="0"/>
                                              </p:stCondLst>
                                            </p:cTn>
                                            <p:tgtEl>
                                              <p:spTgt spid="26"/>
                                            </p:tgtEl>
                                            <p:attrNameLst>
                                              <p:attrName>style.visibility</p:attrName>
                                            </p:attrNameLst>
                                          </p:cBhvr>
                                          <p:to>
                                            <p:strVal val="visible"/>
                                          </p:to>
                                        </p:set>
                                        <p:anim calcmode="lin" valueType="num">
                                          <p:cBhvr additive="base">
                                            <p:cTn id="96" dur="500"/>
                                            <p:tgtEl>
                                              <p:spTgt spid="26"/>
                                            </p:tgtEl>
                                            <p:attrNameLst>
                                              <p:attrName>ppt_x</p:attrName>
                                            </p:attrNameLst>
                                          </p:cBhvr>
                                          <p:tavLst>
                                            <p:tav tm="0">
                                              <p:val>
                                                <p:strVal val="#ppt_x+#ppt_w*1.125000"/>
                                              </p:val>
                                            </p:tav>
                                            <p:tav tm="100000">
                                              <p:val>
                                                <p:strVal val="#ppt_x"/>
                                              </p:val>
                                            </p:tav>
                                          </p:tavLst>
                                        </p:anim>
                                        <p:animEffect transition="in" filter="wipe(left)">
                                          <p:cBhvr>
                                            <p:cTn id="97" dur="500"/>
                                            <p:tgtEl>
                                              <p:spTgt spid="26"/>
                                            </p:tgtEl>
                                          </p:cBhvr>
                                        </p:animEffect>
                                      </p:childTnLst>
                                    </p:cTn>
                                  </p:par>
                                  <p:par>
                                    <p:cTn id="98" presetID="18" presetClass="entr" presetSubtype="3" fill="hold" grpId="0" nodeType="with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strips(upRight)">
                                          <p:cBhvr>
                                            <p:cTn id="100" dur="500"/>
                                            <p:tgtEl>
                                              <p:spTgt spid="27"/>
                                            </p:tgtEl>
                                          </p:cBhvr>
                                        </p:animEffect>
                                      </p:childTnLst>
                                    </p:cTn>
                                  </p:par>
                                </p:childTnLst>
                              </p:cTn>
                            </p:par>
                            <p:par>
                              <p:cTn id="101" fill="hold">
                                <p:stCondLst>
                                  <p:cond delay="5500"/>
                                </p:stCondLst>
                                <p:childTnLst>
                                  <p:par>
                                    <p:cTn id="102" presetID="21" presetClass="entr" presetSubtype="1" fill="hold" grpId="0" nodeType="afterEffect">
                                      <p:stCondLst>
                                        <p:cond delay="0"/>
                                      </p:stCondLst>
                                      <p:childTnLst>
                                        <p:set>
                                          <p:cBhvr>
                                            <p:cTn id="103" dur="1" fill="hold">
                                              <p:stCondLst>
                                                <p:cond delay="0"/>
                                              </p:stCondLst>
                                            </p:cTn>
                                            <p:tgtEl>
                                              <p:spTgt spid="3"/>
                                            </p:tgtEl>
                                            <p:attrNameLst>
                                              <p:attrName>style.visibility</p:attrName>
                                            </p:attrNameLst>
                                          </p:cBhvr>
                                          <p:to>
                                            <p:strVal val="visible"/>
                                          </p:to>
                                        </p:set>
                                        <p:animEffect transition="in" filter="wheel(1)">
                                          <p:cBhvr>
                                            <p:cTn id="104" dur="1000"/>
                                            <p:tgtEl>
                                              <p:spTgt spid="3"/>
                                            </p:tgtEl>
                                          </p:cBhvr>
                                        </p:animEffect>
                                      </p:childTnLst>
                                    </p:cTn>
                                  </p:par>
                                </p:childTnLst>
                              </p:cTn>
                            </p:par>
                            <p:par>
                              <p:cTn id="105" fill="hold">
                                <p:stCondLst>
                                  <p:cond delay="6500"/>
                                </p:stCondLst>
                                <p:childTnLst>
                                  <p:par>
                                    <p:cTn id="106" presetID="10" presetClass="entr" presetSubtype="0" fill="hold" grpId="0" nodeType="after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5" grpId="0"/>
          <p:bldP spid="26" grpId="0"/>
          <p:bldP spid="27" grpId="0"/>
          <p:bldP spid="3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Right)">
                                          <p:cBhvr>
                                            <p:cTn id="21" dur="500"/>
                                            <p:tgtEl>
                                              <p:spTgt spid="8"/>
                                            </p:tgtEl>
                                          </p:cBhvr>
                                        </p:animEffect>
                                      </p:childTnLst>
                                    </p:cTn>
                                  </p:par>
                                  <p:par>
                                    <p:cTn id="22" presetID="18" presetClass="entr" presetSubtype="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strips(downRight)">
                                          <p:cBhvr>
                                            <p:cTn id="24" dur="500"/>
                                            <p:tgtEl>
                                              <p:spTgt spid="9"/>
                                            </p:tgtEl>
                                          </p:cBhvr>
                                        </p:animEffect>
                                      </p:childTnLst>
                                    </p:cTn>
                                  </p:par>
                                  <p:par>
                                    <p:cTn id="25" presetID="18" presetClass="entr" presetSubtype="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Right)">
                                          <p:cBhvr>
                                            <p:cTn id="27" dur="500"/>
                                            <p:tgtEl>
                                              <p:spTgt spid="10"/>
                                            </p:tgtEl>
                                          </p:cBhvr>
                                        </p:animEffect>
                                      </p:childTnLst>
                                    </p:cTn>
                                  </p:par>
                                </p:childTnLst>
                              </p:cTn>
                            </p:par>
                            <p:par>
                              <p:cTn id="28" fill="hold">
                                <p:stCondLst>
                                  <p:cond delay="1000"/>
                                </p:stCondLst>
                                <p:childTnLst>
                                  <p:par>
                                    <p:cTn id="29" presetID="2" presetClass="entr" presetSubtype="4" accel="5500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500" fill="hold"/>
                                            <p:tgtEl>
                                              <p:spTgt spid="16"/>
                                            </p:tgtEl>
                                            <p:attrNameLst>
                                              <p:attrName>ppt_x</p:attrName>
                                            </p:attrNameLst>
                                          </p:cBhvr>
                                          <p:tavLst>
                                            <p:tav tm="0">
                                              <p:val>
                                                <p:strVal val="#ppt_x"/>
                                              </p:val>
                                            </p:tav>
                                            <p:tav tm="100000">
                                              <p:val>
                                                <p:strVal val="#ppt_x"/>
                                              </p:val>
                                            </p:tav>
                                          </p:tavLst>
                                        </p:anim>
                                        <p:anim calcmode="lin" valueType="num">
                                          <p:cBhvr additive="base">
                                            <p:cTn id="32" dur="1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accel="5500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500" fill="hold"/>
                                            <p:tgtEl>
                                              <p:spTgt spid="11"/>
                                            </p:tgtEl>
                                            <p:attrNameLst>
                                              <p:attrName>ppt_x</p:attrName>
                                            </p:attrNameLst>
                                          </p:cBhvr>
                                          <p:tavLst>
                                            <p:tav tm="0">
                                              <p:val>
                                                <p:strVal val="#ppt_x"/>
                                              </p:val>
                                            </p:tav>
                                            <p:tav tm="100000">
                                              <p:val>
                                                <p:strVal val="#ppt_x"/>
                                              </p:val>
                                            </p:tav>
                                          </p:tavLst>
                                        </p:anim>
                                        <p:anim calcmode="lin" valueType="num">
                                          <p:cBhvr additive="base">
                                            <p:cTn id="36" dur="1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accel="5500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1500" fill="hold"/>
                                            <p:tgtEl>
                                              <p:spTgt spid="12"/>
                                            </p:tgtEl>
                                            <p:attrNameLst>
                                              <p:attrName>ppt_x</p:attrName>
                                            </p:attrNameLst>
                                          </p:cBhvr>
                                          <p:tavLst>
                                            <p:tav tm="0">
                                              <p:val>
                                                <p:strVal val="#ppt_x"/>
                                              </p:val>
                                            </p:tav>
                                            <p:tav tm="100000">
                                              <p:val>
                                                <p:strVal val="#ppt_x"/>
                                              </p:val>
                                            </p:tav>
                                          </p:tavLst>
                                        </p:anim>
                                        <p:anim calcmode="lin" valueType="num">
                                          <p:cBhvr additive="base">
                                            <p:cTn id="40" dur="1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accel="5500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1500" fill="hold"/>
                                            <p:tgtEl>
                                              <p:spTgt spid="13"/>
                                            </p:tgtEl>
                                            <p:attrNameLst>
                                              <p:attrName>ppt_x</p:attrName>
                                            </p:attrNameLst>
                                          </p:cBhvr>
                                          <p:tavLst>
                                            <p:tav tm="0">
                                              <p:val>
                                                <p:strVal val="#ppt_x"/>
                                              </p:val>
                                            </p:tav>
                                            <p:tav tm="100000">
                                              <p:val>
                                                <p:strVal val="#ppt_x"/>
                                              </p:val>
                                            </p:tav>
                                          </p:tavLst>
                                        </p:anim>
                                        <p:anim calcmode="lin" valueType="num">
                                          <p:cBhvr additive="base">
                                            <p:cTn id="44" dur="1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accel="5500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1500" fill="hold"/>
                                            <p:tgtEl>
                                              <p:spTgt spid="14"/>
                                            </p:tgtEl>
                                            <p:attrNameLst>
                                              <p:attrName>ppt_x</p:attrName>
                                            </p:attrNameLst>
                                          </p:cBhvr>
                                          <p:tavLst>
                                            <p:tav tm="0">
                                              <p:val>
                                                <p:strVal val="#ppt_x"/>
                                              </p:val>
                                            </p:tav>
                                            <p:tav tm="100000">
                                              <p:val>
                                                <p:strVal val="#ppt_x"/>
                                              </p:val>
                                            </p:tav>
                                          </p:tavLst>
                                        </p:anim>
                                        <p:anim calcmode="lin" valueType="num">
                                          <p:cBhvr additive="base">
                                            <p:cTn id="48" dur="1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accel="5500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1500" fill="hold"/>
                                            <p:tgtEl>
                                              <p:spTgt spid="15"/>
                                            </p:tgtEl>
                                            <p:attrNameLst>
                                              <p:attrName>ppt_x</p:attrName>
                                            </p:attrNameLst>
                                          </p:cBhvr>
                                          <p:tavLst>
                                            <p:tav tm="0">
                                              <p:val>
                                                <p:strVal val="#ppt_x"/>
                                              </p:val>
                                            </p:tav>
                                            <p:tav tm="100000">
                                              <p:val>
                                                <p:strVal val="#ppt_x"/>
                                              </p:val>
                                            </p:tav>
                                          </p:tavLst>
                                        </p:anim>
                                        <p:anim calcmode="lin" valueType="num">
                                          <p:cBhvr additive="base">
                                            <p:cTn id="52" dur="1500" fill="hold"/>
                                            <p:tgtEl>
                                              <p:spTgt spid="15"/>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12" presetClass="entr" presetSubtype="2"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500"/>
                                            <p:tgtEl>
                                              <p:spTgt spid="4"/>
                                            </p:tgtEl>
                                            <p:attrNameLst>
                                              <p:attrName>ppt_x</p:attrName>
                                            </p:attrNameLst>
                                          </p:cBhvr>
                                          <p:tavLst>
                                            <p:tav tm="0">
                                              <p:val>
                                                <p:strVal val="#ppt_x+#ppt_w*1.125000"/>
                                              </p:val>
                                            </p:tav>
                                            <p:tav tm="100000">
                                              <p:val>
                                                <p:strVal val="#ppt_x"/>
                                              </p:val>
                                            </p:tav>
                                          </p:tavLst>
                                        </p:anim>
                                        <p:animEffect transition="in" filter="wipe(left)">
                                          <p:cBhvr>
                                            <p:cTn id="57" dur="500"/>
                                            <p:tgtEl>
                                              <p:spTgt spid="4"/>
                                            </p:tgtEl>
                                          </p:cBhvr>
                                        </p:animEffect>
                                      </p:childTnLst>
                                    </p:cTn>
                                  </p:par>
                                  <p:par>
                                    <p:cTn id="58" presetID="18" presetClass="entr" presetSubtype="3"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strips(upRight)">
                                          <p:cBhvr>
                                            <p:cTn id="60" dur="500"/>
                                            <p:tgtEl>
                                              <p:spTgt spid="17"/>
                                            </p:tgtEl>
                                          </p:cBhvr>
                                        </p:animEffect>
                                      </p:childTnLst>
                                    </p:cTn>
                                  </p:par>
                                </p:childTnLst>
                              </p:cTn>
                            </p:par>
                            <p:par>
                              <p:cTn id="61" fill="hold">
                                <p:stCondLst>
                                  <p:cond delay="3000"/>
                                </p:stCondLst>
                                <p:childTnLst>
                                  <p:par>
                                    <p:cTn id="62" presetID="12" presetClass="entr" presetSubtype="2"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500"/>
                                            <p:tgtEl>
                                              <p:spTgt spid="18"/>
                                            </p:tgtEl>
                                            <p:attrNameLst>
                                              <p:attrName>ppt_x</p:attrName>
                                            </p:attrNameLst>
                                          </p:cBhvr>
                                          <p:tavLst>
                                            <p:tav tm="0">
                                              <p:val>
                                                <p:strVal val="#ppt_x+#ppt_w*1.125000"/>
                                              </p:val>
                                            </p:tav>
                                            <p:tav tm="100000">
                                              <p:val>
                                                <p:strVal val="#ppt_x"/>
                                              </p:val>
                                            </p:tav>
                                          </p:tavLst>
                                        </p:anim>
                                        <p:animEffect transition="in" filter="wipe(left)">
                                          <p:cBhvr>
                                            <p:cTn id="65" dur="500"/>
                                            <p:tgtEl>
                                              <p:spTgt spid="18"/>
                                            </p:tgtEl>
                                          </p:cBhvr>
                                        </p:animEffect>
                                      </p:childTnLst>
                                    </p:cTn>
                                  </p:par>
                                  <p:par>
                                    <p:cTn id="66" presetID="18" presetClass="entr" presetSubtype="3"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strips(upRight)">
                                          <p:cBhvr>
                                            <p:cTn id="68" dur="500"/>
                                            <p:tgtEl>
                                              <p:spTgt spid="19"/>
                                            </p:tgtEl>
                                          </p:cBhvr>
                                        </p:animEffect>
                                      </p:childTnLst>
                                    </p:cTn>
                                  </p:par>
                                </p:childTnLst>
                              </p:cTn>
                            </p:par>
                            <p:par>
                              <p:cTn id="69" fill="hold">
                                <p:stCondLst>
                                  <p:cond delay="3500"/>
                                </p:stCondLst>
                                <p:childTnLst>
                                  <p:par>
                                    <p:cTn id="70" presetID="12" presetClass="entr" presetSubtype="2"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p:tgtEl>
                                              <p:spTgt spid="20"/>
                                            </p:tgtEl>
                                            <p:attrNameLst>
                                              <p:attrName>ppt_x</p:attrName>
                                            </p:attrNameLst>
                                          </p:cBhvr>
                                          <p:tavLst>
                                            <p:tav tm="0">
                                              <p:val>
                                                <p:strVal val="#ppt_x+#ppt_w*1.125000"/>
                                              </p:val>
                                            </p:tav>
                                            <p:tav tm="100000">
                                              <p:val>
                                                <p:strVal val="#ppt_x"/>
                                              </p:val>
                                            </p:tav>
                                          </p:tavLst>
                                        </p:anim>
                                        <p:animEffect transition="in" filter="wipe(left)">
                                          <p:cBhvr>
                                            <p:cTn id="73" dur="500"/>
                                            <p:tgtEl>
                                              <p:spTgt spid="20"/>
                                            </p:tgtEl>
                                          </p:cBhvr>
                                        </p:animEffect>
                                      </p:childTnLst>
                                    </p:cTn>
                                  </p:par>
                                  <p:par>
                                    <p:cTn id="74" presetID="18" presetClass="entr" presetSubtype="3"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strips(upRight)">
                                          <p:cBhvr>
                                            <p:cTn id="76" dur="500"/>
                                            <p:tgtEl>
                                              <p:spTgt spid="21"/>
                                            </p:tgtEl>
                                          </p:cBhvr>
                                        </p:animEffect>
                                      </p:childTnLst>
                                    </p:cTn>
                                  </p:par>
                                </p:childTnLst>
                              </p:cTn>
                            </p:par>
                            <p:par>
                              <p:cTn id="77" fill="hold">
                                <p:stCondLst>
                                  <p:cond delay="4000"/>
                                </p:stCondLst>
                                <p:childTnLst>
                                  <p:par>
                                    <p:cTn id="78" presetID="12" presetClass="entr" presetSubtype="2"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500"/>
                                            <p:tgtEl>
                                              <p:spTgt spid="22"/>
                                            </p:tgtEl>
                                            <p:attrNameLst>
                                              <p:attrName>ppt_x</p:attrName>
                                            </p:attrNameLst>
                                          </p:cBhvr>
                                          <p:tavLst>
                                            <p:tav tm="0">
                                              <p:val>
                                                <p:strVal val="#ppt_x+#ppt_w*1.125000"/>
                                              </p:val>
                                            </p:tav>
                                            <p:tav tm="100000">
                                              <p:val>
                                                <p:strVal val="#ppt_x"/>
                                              </p:val>
                                            </p:tav>
                                          </p:tavLst>
                                        </p:anim>
                                        <p:animEffect transition="in" filter="wipe(left)">
                                          <p:cBhvr>
                                            <p:cTn id="81" dur="500"/>
                                            <p:tgtEl>
                                              <p:spTgt spid="22"/>
                                            </p:tgtEl>
                                          </p:cBhvr>
                                        </p:animEffect>
                                      </p:childTnLst>
                                    </p:cTn>
                                  </p:par>
                                  <p:par>
                                    <p:cTn id="82" presetID="18" presetClass="entr" presetSubtype="3"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strips(upRight)">
                                          <p:cBhvr>
                                            <p:cTn id="84" dur="500"/>
                                            <p:tgtEl>
                                              <p:spTgt spid="23"/>
                                            </p:tgtEl>
                                          </p:cBhvr>
                                        </p:animEffect>
                                      </p:childTnLst>
                                    </p:cTn>
                                  </p:par>
                                </p:childTnLst>
                              </p:cTn>
                            </p:par>
                            <p:par>
                              <p:cTn id="85" fill="hold">
                                <p:stCondLst>
                                  <p:cond delay="4500"/>
                                </p:stCondLst>
                                <p:childTnLst>
                                  <p:par>
                                    <p:cTn id="86" presetID="12" presetClass="entr" presetSubtype="2" fill="hold" grpId="0" nodeType="after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additive="base">
                                            <p:cTn id="88" dur="500"/>
                                            <p:tgtEl>
                                              <p:spTgt spid="24"/>
                                            </p:tgtEl>
                                            <p:attrNameLst>
                                              <p:attrName>ppt_x</p:attrName>
                                            </p:attrNameLst>
                                          </p:cBhvr>
                                          <p:tavLst>
                                            <p:tav tm="0">
                                              <p:val>
                                                <p:strVal val="#ppt_x+#ppt_w*1.125000"/>
                                              </p:val>
                                            </p:tav>
                                            <p:tav tm="100000">
                                              <p:val>
                                                <p:strVal val="#ppt_x"/>
                                              </p:val>
                                            </p:tav>
                                          </p:tavLst>
                                        </p:anim>
                                        <p:animEffect transition="in" filter="wipe(left)">
                                          <p:cBhvr>
                                            <p:cTn id="89" dur="500"/>
                                            <p:tgtEl>
                                              <p:spTgt spid="24"/>
                                            </p:tgtEl>
                                          </p:cBhvr>
                                        </p:animEffect>
                                      </p:childTnLst>
                                    </p:cTn>
                                  </p:par>
                                  <p:par>
                                    <p:cTn id="90" presetID="18" presetClass="entr" presetSubtype="3"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strips(upRight)">
                                          <p:cBhvr>
                                            <p:cTn id="92" dur="500"/>
                                            <p:tgtEl>
                                              <p:spTgt spid="25"/>
                                            </p:tgtEl>
                                          </p:cBhvr>
                                        </p:animEffect>
                                      </p:childTnLst>
                                    </p:cTn>
                                  </p:par>
                                </p:childTnLst>
                              </p:cTn>
                            </p:par>
                            <p:par>
                              <p:cTn id="93" fill="hold">
                                <p:stCondLst>
                                  <p:cond delay="5000"/>
                                </p:stCondLst>
                                <p:childTnLst>
                                  <p:par>
                                    <p:cTn id="94" presetID="12" presetClass="entr" presetSubtype="2" fill="hold" grpId="0" nodeType="afterEffect">
                                      <p:stCondLst>
                                        <p:cond delay="0"/>
                                      </p:stCondLst>
                                      <p:childTnLst>
                                        <p:set>
                                          <p:cBhvr>
                                            <p:cTn id="95" dur="1" fill="hold">
                                              <p:stCondLst>
                                                <p:cond delay="0"/>
                                              </p:stCondLst>
                                            </p:cTn>
                                            <p:tgtEl>
                                              <p:spTgt spid="26"/>
                                            </p:tgtEl>
                                            <p:attrNameLst>
                                              <p:attrName>style.visibility</p:attrName>
                                            </p:attrNameLst>
                                          </p:cBhvr>
                                          <p:to>
                                            <p:strVal val="visible"/>
                                          </p:to>
                                        </p:set>
                                        <p:anim calcmode="lin" valueType="num">
                                          <p:cBhvr additive="base">
                                            <p:cTn id="96" dur="500"/>
                                            <p:tgtEl>
                                              <p:spTgt spid="26"/>
                                            </p:tgtEl>
                                            <p:attrNameLst>
                                              <p:attrName>ppt_x</p:attrName>
                                            </p:attrNameLst>
                                          </p:cBhvr>
                                          <p:tavLst>
                                            <p:tav tm="0">
                                              <p:val>
                                                <p:strVal val="#ppt_x+#ppt_w*1.125000"/>
                                              </p:val>
                                            </p:tav>
                                            <p:tav tm="100000">
                                              <p:val>
                                                <p:strVal val="#ppt_x"/>
                                              </p:val>
                                            </p:tav>
                                          </p:tavLst>
                                        </p:anim>
                                        <p:animEffect transition="in" filter="wipe(left)">
                                          <p:cBhvr>
                                            <p:cTn id="97" dur="500"/>
                                            <p:tgtEl>
                                              <p:spTgt spid="26"/>
                                            </p:tgtEl>
                                          </p:cBhvr>
                                        </p:animEffect>
                                      </p:childTnLst>
                                    </p:cTn>
                                  </p:par>
                                  <p:par>
                                    <p:cTn id="98" presetID="18" presetClass="entr" presetSubtype="3" fill="hold" grpId="0" nodeType="with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strips(upRight)">
                                          <p:cBhvr>
                                            <p:cTn id="100" dur="500"/>
                                            <p:tgtEl>
                                              <p:spTgt spid="27"/>
                                            </p:tgtEl>
                                          </p:cBhvr>
                                        </p:animEffect>
                                      </p:childTnLst>
                                    </p:cTn>
                                  </p:par>
                                </p:childTnLst>
                              </p:cTn>
                            </p:par>
                            <p:par>
                              <p:cTn id="101" fill="hold">
                                <p:stCondLst>
                                  <p:cond delay="5500"/>
                                </p:stCondLst>
                                <p:childTnLst>
                                  <p:par>
                                    <p:cTn id="102" presetID="21" presetClass="entr" presetSubtype="1" fill="hold" grpId="0" nodeType="afterEffect">
                                      <p:stCondLst>
                                        <p:cond delay="0"/>
                                      </p:stCondLst>
                                      <p:childTnLst>
                                        <p:set>
                                          <p:cBhvr>
                                            <p:cTn id="103" dur="1" fill="hold">
                                              <p:stCondLst>
                                                <p:cond delay="0"/>
                                              </p:stCondLst>
                                            </p:cTn>
                                            <p:tgtEl>
                                              <p:spTgt spid="3"/>
                                            </p:tgtEl>
                                            <p:attrNameLst>
                                              <p:attrName>style.visibility</p:attrName>
                                            </p:attrNameLst>
                                          </p:cBhvr>
                                          <p:to>
                                            <p:strVal val="visible"/>
                                          </p:to>
                                        </p:set>
                                        <p:animEffect transition="in" filter="wheel(1)">
                                          <p:cBhvr>
                                            <p:cTn id="104" dur="1000"/>
                                            <p:tgtEl>
                                              <p:spTgt spid="3"/>
                                            </p:tgtEl>
                                          </p:cBhvr>
                                        </p:animEffect>
                                      </p:childTnLst>
                                    </p:cTn>
                                  </p:par>
                                </p:childTnLst>
                              </p:cTn>
                            </p:par>
                            <p:par>
                              <p:cTn id="105" fill="hold">
                                <p:stCondLst>
                                  <p:cond delay="6500"/>
                                </p:stCondLst>
                                <p:childTnLst>
                                  <p:par>
                                    <p:cTn id="106" presetID="10" presetClass="entr" presetSubtype="0" fill="hold" grpId="0" nodeType="after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5" grpId="0"/>
          <p:bldP spid="26" grpId="0"/>
          <p:bldP spid="27" grpId="0"/>
          <p:bldP spid="33"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扩展市场策略</a:t>
            </a:r>
            <a:endParaRPr lang="zh-CN" altLang="en-US" dirty="0"/>
          </a:p>
        </p:txBody>
      </p:sp>
      <p:cxnSp>
        <p:nvCxnSpPr>
          <p:cNvPr id="3" name="直接连接符 72"/>
          <p:cNvCxnSpPr>
            <a:cxnSpLocks noChangeShapeType="1"/>
          </p:cNvCxnSpPr>
          <p:nvPr/>
        </p:nvCxnSpPr>
        <p:spPr bwMode="auto">
          <a:xfrm>
            <a:off x="6908676" y="1945942"/>
            <a:ext cx="559718" cy="184693"/>
          </a:xfrm>
          <a:prstGeom prst="line">
            <a:avLst/>
          </a:prstGeom>
          <a:noFill/>
          <a:ln w="28575">
            <a:solidFill>
              <a:srgbClr val="7030A0"/>
            </a:solidFill>
            <a:miter lim="800000"/>
            <a:headEnd/>
            <a:tailEnd/>
          </a:ln>
          <a:extLst>
            <a:ext uri="{909E8E84-426E-40DD-AFC4-6F175D3DCCD1}">
              <a14:hiddenFill xmlns:a14="http://schemas.microsoft.com/office/drawing/2010/main" xmlns="">
                <a:noFill/>
              </a14:hiddenFill>
            </a:ext>
          </a:extLst>
        </p:spPr>
      </p:cxnSp>
      <p:cxnSp>
        <p:nvCxnSpPr>
          <p:cNvPr id="4" name="直接连接符 20"/>
          <p:cNvCxnSpPr>
            <a:cxnSpLocks noChangeShapeType="1"/>
          </p:cNvCxnSpPr>
          <p:nvPr/>
        </p:nvCxnSpPr>
        <p:spPr bwMode="auto">
          <a:xfrm flipV="1">
            <a:off x="4915214" y="2283260"/>
            <a:ext cx="683924" cy="622217"/>
          </a:xfrm>
          <a:prstGeom prst="line">
            <a:avLst/>
          </a:prstGeom>
          <a:noFill/>
          <a:ln w="28575">
            <a:solidFill>
              <a:srgbClr val="7030A0"/>
            </a:solidFill>
            <a:miter lim="800000"/>
            <a:headEnd/>
            <a:tailEnd/>
          </a:ln>
          <a:extLst>
            <a:ext uri="{909E8E84-426E-40DD-AFC4-6F175D3DCCD1}">
              <a14:hiddenFill xmlns:a14="http://schemas.microsoft.com/office/drawing/2010/main" xmlns="">
                <a:noFill/>
              </a14:hiddenFill>
            </a:ext>
          </a:extLst>
        </p:spPr>
      </p:cxnSp>
      <p:grpSp>
        <p:nvGrpSpPr>
          <p:cNvPr id="5" name="组合 4"/>
          <p:cNvGrpSpPr/>
          <p:nvPr/>
        </p:nvGrpSpPr>
        <p:grpSpPr>
          <a:xfrm>
            <a:off x="5364309" y="867739"/>
            <a:ext cx="1656509" cy="1656509"/>
            <a:chOff x="5252030" y="2008764"/>
            <a:chExt cx="809336" cy="809336"/>
          </a:xfrm>
          <a:solidFill>
            <a:schemeClr val="accent1"/>
          </a:solidFill>
        </p:grpSpPr>
        <p:sp>
          <p:nvSpPr>
            <p:cNvPr id="6" name="椭圆 5"/>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7" name="椭圆 6"/>
            <p:cNvSpPr/>
            <p:nvPr/>
          </p:nvSpPr>
          <p:spPr>
            <a:xfrm>
              <a:off x="5269270" y="2029388"/>
              <a:ext cx="769580" cy="769580"/>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3366390" y="3924072"/>
            <a:ext cx="515519" cy="515519"/>
            <a:chOff x="5252030" y="2008764"/>
            <a:chExt cx="809336" cy="809336"/>
          </a:xfrm>
          <a:solidFill>
            <a:schemeClr val="accent1"/>
          </a:solidFill>
        </p:grpSpPr>
        <p:sp>
          <p:nvSpPr>
            <p:cNvPr id="9" name="椭圆 8"/>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0" name="椭圆 9"/>
            <p:cNvSpPr/>
            <p:nvPr/>
          </p:nvSpPr>
          <p:spPr>
            <a:xfrm>
              <a:off x="5269270" y="2029388"/>
              <a:ext cx="769580" cy="769580"/>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2252257" y="1467966"/>
            <a:ext cx="1244798" cy="1244798"/>
            <a:chOff x="5252030" y="2008764"/>
            <a:chExt cx="809336" cy="809336"/>
          </a:xfrm>
          <a:solidFill>
            <a:schemeClr val="accent1"/>
          </a:solidFill>
        </p:grpSpPr>
        <p:sp>
          <p:nvSpPr>
            <p:cNvPr id="12" name="椭圆 11"/>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3" name="椭圆 12"/>
            <p:cNvSpPr/>
            <p:nvPr/>
          </p:nvSpPr>
          <p:spPr>
            <a:xfrm>
              <a:off x="5269270" y="2029388"/>
              <a:ext cx="769580" cy="769580"/>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4" name="直接连接符 13"/>
          <p:cNvCxnSpPr>
            <a:cxnSpLocks noChangeShapeType="1"/>
          </p:cNvCxnSpPr>
          <p:nvPr/>
        </p:nvCxnSpPr>
        <p:spPr bwMode="auto">
          <a:xfrm flipV="1">
            <a:off x="2017615" y="2550772"/>
            <a:ext cx="413953" cy="322088"/>
          </a:xfrm>
          <a:prstGeom prst="line">
            <a:avLst/>
          </a:prstGeom>
          <a:noFill/>
          <a:ln w="28575">
            <a:solidFill>
              <a:srgbClr val="7030A0"/>
            </a:solidFill>
            <a:miter lim="800000"/>
            <a:headEnd/>
            <a:tailEnd/>
          </a:ln>
          <a:extLst>
            <a:ext uri="{909E8E84-426E-40DD-AFC4-6F175D3DCCD1}">
              <a14:hiddenFill xmlns:a14="http://schemas.microsoft.com/office/drawing/2010/main" xmlns="">
                <a:noFill/>
              </a14:hiddenFill>
            </a:ext>
          </a:extLst>
        </p:spPr>
      </p:cxnSp>
      <p:cxnSp>
        <p:nvCxnSpPr>
          <p:cNvPr id="15" name="直接连接符 17"/>
          <p:cNvCxnSpPr>
            <a:cxnSpLocks noChangeShapeType="1"/>
          </p:cNvCxnSpPr>
          <p:nvPr/>
        </p:nvCxnSpPr>
        <p:spPr bwMode="auto">
          <a:xfrm>
            <a:off x="3407040" y="2413506"/>
            <a:ext cx="681323" cy="491172"/>
          </a:xfrm>
          <a:prstGeom prst="line">
            <a:avLst/>
          </a:prstGeom>
          <a:noFill/>
          <a:ln w="28575">
            <a:solidFill>
              <a:srgbClr val="7030A0"/>
            </a:solidFill>
            <a:miter lim="800000"/>
            <a:headEnd/>
            <a:tailEnd/>
          </a:ln>
          <a:extLst>
            <a:ext uri="{909E8E84-426E-40DD-AFC4-6F175D3DCCD1}">
              <a14:hiddenFill xmlns:a14="http://schemas.microsoft.com/office/drawing/2010/main" xmlns="">
                <a:noFill/>
              </a14:hiddenFill>
            </a:ext>
          </a:extLst>
        </p:spPr>
      </p:cxnSp>
      <p:cxnSp>
        <p:nvCxnSpPr>
          <p:cNvPr id="16" name="直接连接符 23"/>
          <p:cNvCxnSpPr>
            <a:cxnSpLocks noChangeShapeType="1"/>
            <a:endCxn id="26" idx="1"/>
          </p:cNvCxnSpPr>
          <p:nvPr/>
        </p:nvCxnSpPr>
        <p:spPr bwMode="auto">
          <a:xfrm>
            <a:off x="1044841" y="2659079"/>
            <a:ext cx="363984" cy="242094"/>
          </a:xfrm>
          <a:prstGeom prst="line">
            <a:avLst/>
          </a:prstGeom>
          <a:noFill/>
          <a:ln w="28575">
            <a:solidFill>
              <a:srgbClr val="7030A0"/>
            </a:solidFill>
            <a:miter lim="800000"/>
            <a:headEnd/>
            <a:tailEnd/>
          </a:ln>
          <a:extLst>
            <a:ext uri="{909E8E84-426E-40DD-AFC4-6F175D3DCCD1}">
              <a14:hiddenFill xmlns:a14="http://schemas.microsoft.com/office/drawing/2010/main" xmlns="">
                <a:noFill/>
              </a14:hiddenFill>
            </a:ext>
          </a:extLst>
        </p:spPr>
      </p:cxnSp>
      <p:cxnSp>
        <p:nvCxnSpPr>
          <p:cNvPr id="17" name="直接连接符 43"/>
          <p:cNvCxnSpPr>
            <a:cxnSpLocks noChangeShapeType="1"/>
          </p:cNvCxnSpPr>
          <p:nvPr/>
        </p:nvCxnSpPr>
        <p:spPr bwMode="auto">
          <a:xfrm flipV="1">
            <a:off x="3786841" y="3733236"/>
            <a:ext cx="301521" cy="278300"/>
          </a:xfrm>
          <a:prstGeom prst="line">
            <a:avLst/>
          </a:prstGeom>
          <a:noFill/>
          <a:ln w="28575">
            <a:solidFill>
              <a:srgbClr val="7030A0"/>
            </a:solidFill>
            <a:miter lim="800000"/>
            <a:headEnd/>
            <a:tailEnd/>
          </a:ln>
          <a:extLst>
            <a:ext uri="{909E8E84-426E-40DD-AFC4-6F175D3DCCD1}">
              <a14:hiddenFill xmlns:a14="http://schemas.microsoft.com/office/drawing/2010/main" xmlns="">
                <a:noFill/>
              </a14:hiddenFill>
            </a:ext>
          </a:extLst>
        </p:spPr>
      </p:cxnSp>
      <p:grpSp>
        <p:nvGrpSpPr>
          <p:cNvPr id="18" name="组合 17"/>
          <p:cNvGrpSpPr/>
          <p:nvPr/>
        </p:nvGrpSpPr>
        <p:grpSpPr>
          <a:xfrm>
            <a:off x="7327456" y="1912164"/>
            <a:ext cx="630230" cy="630230"/>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20" name="椭圆 1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grpSp>
        <p:nvGrpSpPr>
          <p:cNvPr id="21" name="组合 20"/>
          <p:cNvGrpSpPr/>
          <p:nvPr/>
        </p:nvGrpSpPr>
        <p:grpSpPr>
          <a:xfrm>
            <a:off x="3888910" y="2693370"/>
            <a:ext cx="1226559" cy="1226559"/>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椭圆 2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1268453" y="2760801"/>
            <a:ext cx="867139" cy="867139"/>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2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37"/>
          <p:cNvSpPr>
            <a:spLocks noChangeArrowheads="1"/>
          </p:cNvSpPr>
          <p:nvPr/>
        </p:nvSpPr>
        <p:spPr bwMode="auto">
          <a:xfrm>
            <a:off x="5843544" y="1308125"/>
            <a:ext cx="748923"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2200" b="0" dirty="0" smtClean="0">
                <a:solidFill>
                  <a:schemeClr val="bg1">
                    <a:lumMod val="95000"/>
                  </a:schemeClr>
                </a:solidFill>
                <a:sym typeface="微软雅黑" pitchFamily="34" charset="-122"/>
              </a:rPr>
              <a:t>高端</a:t>
            </a:r>
            <a:endParaRPr lang="en-US" altLang="zh-CN" sz="2200" b="0" dirty="0" smtClean="0">
              <a:solidFill>
                <a:schemeClr val="bg1">
                  <a:lumMod val="95000"/>
                </a:schemeClr>
              </a:solidFill>
              <a:sym typeface="微软雅黑" pitchFamily="34" charset="-122"/>
            </a:endParaRPr>
          </a:p>
          <a:p>
            <a:pPr algn="ctr" eaLnBrk="1" hangingPunct="1">
              <a:spcBef>
                <a:spcPct val="0"/>
              </a:spcBef>
              <a:buFont typeface="Arial" charset="0"/>
              <a:buNone/>
            </a:pPr>
            <a:r>
              <a:rPr lang="zh-CN" altLang="en-US" sz="2200" b="0" dirty="0" smtClean="0">
                <a:solidFill>
                  <a:schemeClr val="bg1">
                    <a:lumMod val="95000"/>
                  </a:schemeClr>
                </a:solidFill>
                <a:sym typeface="微软雅黑" pitchFamily="34" charset="-122"/>
              </a:rPr>
              <a:t>市场</a:t>
            </a:r>
            <a:endParaRPr lang="zh-CN" altLang="en-US" sz="2200" b="0" dirty="0">
              <a:solidFill>
                <a:schemeClr val="bg1">
                  <a:lumMod val="95000"/>
                </a:schemeClr>
              </a:solidFill>
              <a:sym typeface="微软雅黑" pitchFamily="34" charset="-122"/>
            </a:endParaRPr>
          </a:p>
        </p:txBody>
      </p:sp>
      <p:sp>
        <p:nvSpPr>
          <p:cNvPr id="28" name="文本框 37"/>
          <p:cNvSpPr>
            <a:spLocks noChangeArrowheads="1"/>
          </p:cNvSpPr>
          <p:nvPr/>
        </p:nvSpPr>
        <p:spPr bwMode="auto">
          <a:xfrm>
            <a:off x="4166200" y="3000658"/>
            <a:ext cx="671979"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0" dirty="0" smtClean="0">
                <a:solidFill>
                  <a:srgbClr val="7030A0"/>
                </a:solidFill>
                <a:sym typeface="微软雅黑" pitchFamily="34" charset="-122"/>
              </a:rPr>
              <a:t>细分</a:t>
            </a:r>
            <a:endParaRPr lang="en-US" altLang="zh-CN" sz="1900" b="0" dirty="0" smtClean="0">
              <a:solidFill>
                <a:srgbClr val="7030A0"/>
              </a:solidFill>
              <a:sym typeface="微软雅黑" pitchFamily="34" charset="-122"/>
            </a:endParaRPr>
          </a:p>
          <a:p>
            <a:pPr algn="ctr" eaLnBrk="1" hangingPunct="1">
              <a:spcBef>
                <a:spcPct val="0"/>
              </a:spcBef>
              <a:buFont typeface="Arial" charset="0"/>
              <a:buNone/>
            </a:pPr>
            <a:r>
              <a:rPr lang="zh-CN" altLang="en-US" sz="1900" b="0" dirty="0" smtClean="0">
                <a:solidFill>
                  <a:srgbClr val="7030A0"/>
                </a:solidFill>
                <a:sym typeface="微软雅黑" pitchFamily="34" charset="-122"/>
              </a:rPr>
              <a:t>市场</a:t>
            </a:r>
            <a:endParaRPr lang="zh-CN" altLang="en-US" sz="1900" b="0" dirty="0">
              <a:solidFill>
                <a:srgbClr val="7030A0"/>
              </a:solidFill>
              <a:sym typeface="微软雅黑" pitchFamily="34" charset="-122"/>
            </a:endParaRPr>
          </a:p>
        </p:txBody>
      </p:sp>
      <p:sp>
        <p:nvSpPr>
          <p:cNvPr id="29" name="文本框 37"/>
          <p:cNvSpPr>
            <a:spLocks noChangeArrowheads="1"/>
          </p:cNvSpPr>
          <p:nvPr/>
        </p:nvSpPr>
        <p:spPr bwMode="auto">
          <a:xfrm>
            <a:off x="2535704" y="1792081"/>
            <a:ext cx="671979"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0" dirty="0" smtClean="0">
                <a:solidFill>
                  <a:schemeClr val="bg1">
                    <a:lumMod val="95000"/>
                  </a:schemeClr>
                </a:solidFill>
                <a:sym typeface="微软雅黑" pitchFamily="34" charset="-122"/>
              </a:rPr>
              <a:t>周边</a:t>
            </a:r>
            <a:endParaRPr lang="en-US" altLang="zh-CN" sz="1900" b="0" dirty="0" smtClean="0">
              <a:solidFill>
                <a:schemeClr val="bg1">
                  <a:lumMod val="95000"/>
                </a:schemeClr>
              </a:solidFill>
              <a:sym typeface="微软雅黑" pitchFamily="34" charset="-122"/>
            </a:endParaRPr>
          </a:p>
          <a:p>
            <a:pPr algn="ctr" eaLnBrk="1" hangingPunct="1">
              <a:spcBef>
                <a:spcPct val="0"/>
              </a:spcBef>
              <a:buFont typeface="Arial" charset="0"/>
              <a:buNone/>
            </a:pPr>
            <a:r>
              <a:rPr lang="zh-CN" altLang="en-US" sz="1900" b="0" dirty="0" smtClean="0">
                <a:solidFill>
                  <a:schemeClr val="bg1">
                    <a:lumMod val="95000"/>
                  </a:schemeClr>
                </a:solidFill>
                <a:sym typeface="微软雅黑" pitchFamily="34" charset="-122"/>
              </a:rPr>
              <a:t>市场</a:t>
            </a:r>
            <a:endParaRPr lang="zh-CN" altLang="en-US" sz="1900" b="0" dirty="0">
              <a:solidFill>
                <a:schemeClr val="bg1">
                  <a:lumMod val="95000"/>
                </a:schemeClr>
              </a:solidFill>
              <a:sym typeface="微软雅黑" pitchFamily="34" charset="-122"/>
            </a:endParaRPr>
          </a:p>
        </p:txBody>
      </p:sp>
      <p:sp>
        <p:nvSpPr>
          <p:cNvPr id="30" name="文本框 37"/>
          <p:cNvSpPr>
            <a:spLocks noChangeArrowheads="1"/>
          </p:cNvSpPr>
          <p:nvPr/>
        </p:nvSpPr>
        <p:spPr bwMode="auto">
          <a:xfrm>
            <a:off x="1455801" y="2987501"/>
            <a:ext cx="49244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200" b="0" dirty="0" smtClean="0">
                <a:solidFill>
                  <a:srgbClr val="7030A0"/>
                </a:solidFill>
                <a:sym typeface="微软雅黑" pitchFamily="34" charset="-122"/>
              </a:rPr>
              <a:t>本地</a:t>
            </a:r>
            <a:endParaRPr lang="en-US" altLang="zh-CN" sz="1200" b="0" dirty="0" smtClean="0">
              <a:solidFill>
                <a:srgbClr val="7030A0"/>
              </a:solidFill>
              <a:sym typeface="微软雅黑" pitchFamily="34" charset="-122"/>
            </a:endParaRPr>
          </a:p>
          <a:p>
            <a:pPr algn="ctr" eaLnBrk="1" hangingPunct="1">
              <a:spcBef>
                <a:spcPct val="0"/>
              </a:spcBef>
              <a:buFont typeface="Arial" charset="0"/>
              <a:buNone/>
            </a:pPr>
            <a:r>
              <a:rPr lang="zh-CN" altLang="en-US" sz="1200" b="0" dirty="0" smtClean="0">
                <a:solidFill>
                  <a:srgbClr val="7030A0"/>
                </a:solidFill>
                <a:sym typeface="微软雅黑" pitchFamily="34" charset="-122"/>
              </a:rPr>
              <a:t>市场</a:t>
            </a:r>
            <a:endParaRPr lang="zh-CN" altLang="en-US" sz="1200" b="0" dirty="0">
              <a:solidFill>
                <a:srgbClr val="7030A0"/>
              </a:solidFill>
              <a:sym typeface="微软雅黑" pitchFamily="34" charset="-122"/>
            </a:endParaRPr>
          </a:p>
        </p:txBody>
      </p:sp>
      <p:sp>
        <p:nvSpPr>
          <p:cNvPr id="31" name="矩形 76"/>
          <p:cNvSpPr>
            <a:spLocks noChangeArrowheads="1"/>
          </p:cNvSpPr>
          <p:nvPr/>
        </p:nvSpPr>
        <p:spPr bwMode="auto">
          <a:xfrm>
            <a:off x="959142" y="3715984"/>
            <a:ext cx="1366485" cy="257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7409" tIns="38705" rIns="77409" bIns="3870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354"/>
              </a:lnSpc>
              <a:spcBef>
                <a:spcPct val="0"/>
              </a:spcBef>
              <a:buNone/>
            </a:pPr>
            <a:r>
              <a:rPr lang="zh-CN" altLang="en-US" sz="900" dirty="0">
                <a:solidFill>
                  <a:schemeClr val="tx1">
                    <a:lumMod val="65000"/>
                    <a:lumOff val="35000"/>
                  </a:schemeClr>
                </a:solidFill>
                <a:sym typeface="微软雅黑" pitchFamily="34" charset="-122"/>
              </a:rPr>
              <a:t>点击添加描述总结</a:t>
            </a:r>
            <a:r>
              <a:rPr lang="en-US" altLang="zh-CN" sz="900" dirty="0">
                <a:solidFill>
                  <a:schemeClr val="tx1">
                    <a:lumMod val="65000"/>
                    <a:lumOff val="35000"/>
                  </a:schemeClr>
                </a:solidFill>
                <a:sym typeface="微软雅黑" pitchFamily="34" charset="-122"/>
              </a:rPr>
              <a:t> </a:t>
            </a:r>
            <a:endParaRPr lang="zh-CN" altLang="en-US" sz="900" dirty="0">
              <a:solidFill>
                <a:schemeClr val="tx1">
                  <a:lumMod val="65000"/>
                  <a:lumOff val="35000"/>
                </a:schemeClr>
              </a:solidFill>
              <a:sym typeface="微软雅黑" pitchFamily="34" charset="-122"/>
            </a:endParaRPr>
          </a:p>
        </p:txBody>
      </p:sp>
      <p:sp>
        <p:nvSpPr>
          <p:cNvPr id="32" name="矩形 80"/>
          <p:cNvSpPr>
            <a:spLocks noChangeArrowheads="1"/>
          </p:cNvSpPr>
          <p:nvPr/>
        </p:nvSpPr>
        <p:spPr bwMode="auto">
          <a:xfrm>
            <a:off x="2145016" y="2817540"/>
            <a:ext cx="1366485" cy="257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7409" tIns="38705" rIns="77409" bIns="3870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354"/>
              </a:lnSpc>
              <a:spcBef>
                <a:spcPct val="0"/>
              </a:spcBef>
              <a:buNone/>
            </a:pPr>
            <a:r>
              <a:rPr lang="zh-CN" altLang="en-US" sz="900" dirty="0">
                <a:solidFill>
                  <a:schemeClr val="tx1">
                    <a:lumMod val="65000"/>
                    <a:lumOff val="35000"/>
                  </a:schemeClr>
                </a:solidFill>
                <a:sym typeface="微软雅黑" pitchFamily="34" charset="-122"/>
              </a:rPr>
              <a:t>点击添加描述总结</a:t>
            </a:r>
            <a:r>
              <a:rPr lang="en-US" altLang="zh-CN" sz="900" dirty="0">
                <a:solidFill>
                  <a:schemeClr val="tx1">
                    <a:lumMod val="65000"/>
                    <a:lumOff val="35000"/>
                  </a:schemeClr>
                </a:solidFill>
                <a:sym typeface="微软雅黑" pitchFamily="34" charset="-122"/>
              </a:rPr>
              <a:t> </a:t>
            </a:r>
            <a:endParaRPr lang="zh-CN" altLang="en-US" sz="900" dirty="0">
              <a:solidFill>
                <a:schemeClr val="tx1">
                  <a:lumMod val="65000"/>
                  <a:lumOff val="35000"/>
                </a:schemeClr>
              </a:solidFill>
              <a:sym typeface="微软雅黑" pitchFamily="34" charset="-122"/>
            </a:endParaRPr>
          </a:p>
        </p:txBody>
      </p:sp>
      <p:sp>
        <p:nvSpPr>
          <p:cNvPr id="33" name="矩形 81"/>
          <p:cNvSpPr>
            <a:spLocks noChangeArrowheads="1"/>
          </p:cNvSpPr>
          <p:nvPr/>
        </p:nvSpPr>
        <p:spPr bwMode="auto">
          <a:xfrm>
            <a:off x="3848923" y="3959867"/>
            <a:ext cx="1366485" cy="257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7409" tIns="38705" rIns="77409" bIns="3870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354"/>
              </a:lnSpc>
              <a:spcBef>
                <a:spcPct val="0"/>
              </a:spcBef>
              <a:buNone/>
            </a:pPr>
            <a:r>
              <a:rPr lang="zh-CN" altLang="en-US" sz="900" dirty="0">
                <a:solidFill>
                  <a:schemeClr val="tx1">
                    <a:lumMod val="65000"/>
                    <a:lumOff val="35000"/>
                  </a:schemeClr>
                </a:solidFill>
                <a:sym typeface="微软雅黑" pitchFamily="34" charset="-122"/>
              </a:rPr>
              <a:t>点击添加描述总结</a:t>
            </a:r>
            <a:r>
              <a:rPr lang="en-US" altLang="zh-CN" sz="900" dirty="0">
                <a:solidFill>
                  <a:schemeClr val="tx1">
                    <a:lumMod val="65000"/>
                    <a:lumOff val="35000"/>
                  </a:schemeClr>
                </a:solidFill>
                <a:sym typeface="微软雅黑" pitchFamily="34" charset="-122"/>
              </a:rPr>
              <a:t> </a:t>
            </a:r>
            <a:endParaRPr lang="zh-CN" altLang="en-US" sz="900" dirty="0">
              <a:solidFill>
                <a:schemeClr val="tx1">
                  <a:lumMod val="65000"/>
                  <a:lumOff val="35000"/>
                </a:schemeClr>
              </a:solidFill>
              <a:sym typeface="微软雅黑" pitchFamily="34" charset="-122"/>
            </a:endParaRPr>
          </a:p>
        </p:txBody>
      </p:sp>
      <p:sp>
        <p:nvSpPr>
          <p:cNvPr id="34" name="矩形 82"/>
          <p:cNvSpPr>
            <a:spLocks noChangeArrowheads="1"/>
          </p:cNvSpPr>
          <p:nvPr/>
        </p:nvSpPr>
        <p:spPr bwMode="auto">
          <a:xfrm>
            <a:off x="5482823" y="2650746"/>
            <a:ext cx="1366485" cy="257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7409" tIns="38705" rIns="77409" bIns="3870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354"/>
              </a:lnSpc>
              <a:spcBef>
                <a:spcPct val="0"/>
              </a:spcBef>
              <a:buNone/>
            </a:pPr>
            <a:r>
              <a:rPr lang="zh-CN" altLang="en-US" sz="900" dirty="0">
                <a:solidFill>
                  <a:schemeClr val="tx1">
                    <a:lumMod val="65000"/>
                    <a:lumOff val="35000"/>
                  </a:schemeClr>
                </a:solidFill>
                <a:sym typeface="微软雅黑" pitchFamily="34" charset="-122"/>
              </a:rPr>
              <a:t>点击添加描述总结</a:t>
            </a:r>
          </a:p>
        </p:txBody>
      </p:sp>
      <p:sp>
        <p:nvSpPr>
          <p:cNvPr id="35" name="矩形 34"/>
          <p:cNvSpPr>
            <a:spLocks noChangeArrowheads="1"/>
          </p:cNvSpPr>
          <p:nvPr/>
        </p:nvSpPr>
        <p:spPr bwMode="auto">
          <a:xfrm>
            <a:off x="6252011" y="3354338"/>
            <a:ext cx="2323291" cy="329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eaLnBrk="1" hangingPunct="1">
              <a:spcBef>
                <a:spcPct val="0"/>
              </a:spcBef>
              <a:buFont typeface="Arial" charset="0"/>
              <a:buNone/>
            </a:pPr>
            <a:r>
              <a:rPr lang="zh-CN" altLang="en-US" sz="1600" b="1" dirty="0">
                <a:solidFill>
                  <a:srgbClr val="7030A0"/>
                </a:solidFill>
                <a:sym typeface="微软雅黑" pitchFamily="34" charset="-122"/>
              </a:rPr>
              <a:t>添加</a:t>
            </a:r>
            <a:r>
              <a:rPr lang="zh-CN" altLang="en-US" sz="1600" b="1" dirty="0" smtClean="0">
                <a:solidFill>
                  <a:srgbClr val="7030A0"/>
                </a:solidFill>
                <a:sym typeface="微软雅黑" pitchFamily="34" charset="-122"/>
              </a:rPr>
              <a:t>主要标题内容</a:t>
            </a:r>
            <a:endParaRPr lang="zh-CN" altLang="en-US" sz="1600" dirty="0">
              <a:solidFill>
                <a:srgbClr val="7030A0"/>
              </a:solidFill>
              <a:latin typeface="Arial" charset="0"/>
              <a:ea typeface="宋体" pitchFamily="2" charset="-122"/>
            </a:endParaRPr>
          </a:p>
        </p:txBody>
      </p:sp>
      <p:sp>
        <p:nvSpPr>
          <p:cNvPr id="36" name="文本框 13"/>
          <p:cNvSpPr txBox="1"/>
          <p:nvPr/>
        </p:nvSpPr>
        <p:spPr>
          <a:xfrm>
            <a:off x="5870768" y="3710837"/>
            <a:ext cx="2740626" cy="805129"/>
          </a:xfrm>
          <a:prstGeom prst="rect">
            <a:avLst/>
          </a:prstGeom>
          <a:noFill/>
        </p:spPr>
        <p:txBody>
          <a:bodyPr wrap="square" lIns="65824" tIns="32911" rIns="65824" bIns="32911" rtlCol="0">
            <a:spAutoFit/>
          </a:bodyPr>
          <a:lstStyle/>
          <a:p>
            <a:pPr>
              <a:lnSpc>
                <a:spcPct val="120000"/>
              </a:lnSpc>
              <a:spcBef>
                <a:spcPct val="0"/>
              </a:spcBef>
              <a:buNone/>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grpSp>
        <p:nvGrpSpPr>
          <p:cNvPr id="37" name="组合 36"/>
          <p:cNvGrpSpPr/>
          <p:nvPr/>
        </p:nvGrpSpPr>
        <p:grpSpPr>
          <a:xfrm>
            <a:off x="660694" y="2324665"/>
            <a:ext cx="428209" cy="428209"/>
            <a:chOff x="5242429" y="2002493"/>
            <a:chExt cx="823277" cy="823277"/>
          </a:xfrm>
          <a:solidFill>
            <a:schemeClr val="accent1"/>
          </a:solidFill>
        </p:grpSpPr>
        <p:sp>
          <p:nvSpPr>
            <p:cNvPr id="38" name="椭圆 37"/>
            <p:cNvSpPr/>
            <p:nvPr/>
          </p:nvSpPr>
          <p:spPr>
            <a:xfrm>
              <a:off x="5242429" y="2002493"/>
              <a:ext cx="823277" cy="823277"/>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9" name="椭圆 38"/>
            <p:cNvSpPr/>
            <p:nvPr/>
          </p:nvSpPr>
          <p:spPr>
            <a:xfrm>
              <a:off x="5269270" y="2029388"/>
              <a:ext cx="769580" cy="769580"/>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TextBox 3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525365277"/>
      </p:ext>
    </p:extLst>
  </p:cSld>
  <p:clrMapOvr>
    <a:masterClrMapping/>
  </p:clrMapOvr>
  <p:transition spd="slow" advClick="0" advTm="0">
    <p:pull dir="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accel="52000" fill="hold" nodeType="clickEffect" p14:presetBounceEnd="38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38000">
                                          <p:cBhvr additive="base">
                                            <p:cTn id="7" dur="500" fill="hold"/>
                                            <p:tgtEl>
                                              <p:spTgt spid="37"/>
                                            </p:tgtEl>
                                            <p:attrNameLst>
                                              <p:attrName>ppt_x</p:attrName>
                                            </p:attrNameLst>
                                          </p:cBhvr>
                                          <p:tavLst>
                                            <p:tav tm="0">
                                              <p:val>
                                                <p:strVal val="0-#ppt_w/2"/>
                                              </p:val>
                                            </p:tav>
                                            <p:tav tm="100000">
                                              <p:val>
                                                <p:strVal val="#ppt_x"/>
                                              </p:val>
                                            </p:tav>
                                          </p:tavLst>
                                        </p:anim>
                                        <p:anim calcmode="lin" valueType="num" p14:bounceEnd="38000">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 presetClass="entr" presetSubtype="3" accel="52000" fill="hold" nodeType="withEffect" p14:presetBounceEnd="38000">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14:bounceEnd="38000">
                                          <p:cBhvr additive="base">
                                            <p:cTn id="15" dur="500" fill="hold"/>
                                            <p:tgtEl>
                                              <p:spTgt spid="24"/>
                                            </p:tgtEl>
                                            <p:attrNameLst>
                                              <p:attrName>ppt_x</p:attrName>
                                            </p:attrNameLst>
                                          </p:cBhvr>
                                          <p:tavLst>
                                            <p:tav tm="0">
                                              <p:val>
                                                <p:strVal val="1+#ppt_w/2"/>
                                              </p:val>
                                            </p:tav>
                                            <p:tav tm="100000">
                                              <p:val>
                                                <p:strVal val="#ppt_x"/>
                                              </p:val>
                                            </p:tav>
                                          </p:tavLst>
                                        </p:anim>
                                        <p:anim calcmode="lin" valueType="num" p14:bounceEnd="38000">
                                          <p:cBhvr additive="base">
                                            <p:cTn id="16" dur="500" fill="hold"/>
                                            <p:tgtEl>
                                              <p:spTgt spid="24"/>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fltVal val="0"/>
                                              </p:val>
                                            </p:tav>
                                            <p:tav tm="100000">
                                              <p:val>
                                                <p:strVal val="#ppt_w"/>
                                              </p:val>
                                            </p:tav>
                                          </p:tavLst>
                                        </p:anim>
                                        <p:anim calcmode="lin" valueType="num">
                                          <p:cBhvr>
                                            <p:cTn id="21" dur="500" fill="hold"/>
                                            <p:tgtEl>
                                              <p:spTgt spid="30"/>
                                            </p:tgtEl>
                                            <p:attrNameLst>
                                              <p:attrName>ppt_h</p:attrName>
                                            </p:attrNameLst>
                                          </p:cBhvr>
                                          <p:tavLst>
                                            <p:tav tm="0">
                                              <p:val>
                                                <p:fltVal val="0"/>
                                              </p:val>
                                            </p:tav>
                                            <p:tav tm="100000">
                                              <p:val>
                                                <p:strVal val="#ppt_h"/>
                                              </p:val>
                                            </p:tav>
                                          </p:tavLst>
                                        </p:anim>
                                        <p:animEffect transition="in" filter="fade">
                                          <p:cBhvr>
                                            <p:cTn id="22" dur="500"/>
                                            <p:tgtEl>
                                              <p:spTgt spid="30"/>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 presetClass="entr" presetSubtype="12" accel="52000" fill="hold" nodeType="withEffect" p14:presetBounceEnd="38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38000">
                                          <p:cBhvr additive="base">
                                            <p:cTn id="29" dur="500" fill="hold"/>
                                            <p:tgtEl>
                                              <p:spTgt spid="11"/>
                                            </p:tgtEl>
                                            <p:attrNameLst>
                                              <p:attrName>ppt_x</p:attrName>
                                            </p:attrNameLst>
                                          </p:cBhvr>
                                          <p:tavLst>
                                            <p:tav tm="0">
                                              <p:val>
                                                <p:strVal val="0-#ppt_w/2"/>
                                              </p:val>
                                            </p:tav>
                                            <p:tav tm="100000">
                                              <p:val>
                                                <p:strVal val="#ppt_x"/>
                                              </p:val>
                                            </p:tav>
                                          </p:tavLst>
                                        </p:anim>
                                        <p:anim calcmode="lin" valueType="num" p14:bounceEnd="38000">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par>
                                    <p:cTn id="41" presetID="2" presetClass="entr" presetSubtype="3" accel="52000" fill="hold" nodeType="withEffect" p14:presetBounceEnd="38000">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14:bounceEnd="38000">
                                          <p:cBhvr additive="base">
                                            <p:cTn id="43" dur="500" fill="hold"/>
                                            <p:tgtEl>
                                              <p:spTgt spid="21"/>
                                            </p:tgtEl>
                                            <p:attrNameLst>
                                              <p:attrName>ppt_x</p:attrName>
                                            </p:attrNameLst>
                                          </p:cBhvr>
                                          <p:tavLst>
                                            <p:tav tm="0">
                                              <p:val>
                                                <p:strVal val="1+#ppt_w/2"/>
                                              </p:val>
                                            </p:tav>
                                            <p:tav tm="100000">
                                              <p:val>
                                                <p:strVal val="#ppt_x"/>
                                              </p:val>
                                            </p:tav>
                                          </p:tavLst>
                                        </p:anim>
                                        <p:anim calcmode="lin" valueType="num" p14:bounceEnd="38000">
                                          <p:cBhvr additive="base">
                                            <p:cTn id="44" dur="500" fill="hold"/>
                                            <p:tgtEl>
                                              <p:spTgt spid="21"/>
                                            </p:tgtEl>
                                            <p:attrNameLst>
                                              <p:attrName>ppt_y</p:attrName>
                                            </p:attrNameLst>
                                          </p:cBhvr>
                                          <p:tavLst>
                                            <p:tav tm="0">
                                              <p:val>
                                                <p:strVal val="0-#ppt_h/2"/>
                                              </p:val>
                                            </p:tav>
                                            <p:tav tm="100000">
                                              <p:val>
                                                <p:strVal val="#ppt_y"/>
                                              </p:val>
                                            </p:tav>
                                          </p:tavLst>
                                        </p:anim>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par>
                              <p:cTn id="51" fill="hold">
                                <p:stCondLst>
                                  <p:cond delay="3500"/>
                                </p:stCondLst>
                                <p:childTnLst>
                                  <p:par>
                                    <p:cTn id="52" presetID="22" presetClass="entr" presetSubtype="2"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right)">
                                          <p:cBhvr>
                                            <p:cTn id="54" dur="500"/>
                                            <p:tgtEl>
                                              <p:spTgt spid="17"/>
                                            </p:tgtEl>
                                          </p:cBhvr>
                                        </p:animEffect>
                                      </p:childTnLst>
                                    </p:cTn>
                                  </p:par>
                                  <p:par>
                                    <p:cTn id="55" presetID="22" presetClass="entr" presetSubtype="8"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par>
                                    <p:cTn id="58" presetID="2" presetClass="entr" presetSubtype="12" accel="52000" fill="hold" nodeType="withEffect" p14:presetBounceEnd="38000">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14:bounceEnd="38000">
                                          <p:cBhvr additive="base">
                                            <p:cTn id="60" dur="500" fill="hold"/>
                                            <p:tgtEl>
                                              <p:spTgt spid="8"/>
                                            </p:tgtEl>
                                            <p:attrNameLst>
                                              <p:attrName>ppt_x</p:attrName>
                                            </p:attrNameLst>
                                          </p:cBhvr>
                                          <p:tavLst>
                                            <p:tav tm="0">
                                              <p:val>
                                                <p:strVal val="0-#ppt_w/2"/>
                                              </p:val>
                                            </p:tav>
                                            <p:tav tm="100000">
                                              <p:val>
                                                <p:strVal val="#ppt_x"/>
                                              </p:val>
                                            </p:tav>
                                          </p:tavLst>
                                        </p:anim>
                                        <p:anim calcmode="lin" valueType="num" p14:bounceEnd="38000">
                                          <p:cBhvr additive="base">
                                            <p:cTn id="61" dur="500" fill="hold"/>
                                            <p:tgtEl>
                                              <p:spTgt spid="8"/>
                                            </p:tgtEl>
                                            <p:attrNameLst>
                                              <p:attrName>ppt_y</p:attrName>
                                            </p:attrNameLst>
                                          </p:cBhvr>
                                          <p:tavLst>
                                            <p:tav tm="0">
                                              <p:val>
                                                <p:strVal val="1+#ppt_h/2"/>
                                              </p:val>
                                            </p:tav>
                                            <p:tav tm="100000">
                                              <p:val>
                                                <p:strVal val="#ppt_y"/>
                                              </p:val>
                                            </p:tav>
                                          </p:tavLst>
                                        </p:anim>
                                      </p:childTnLst>
                                    </p:cTn>
                                  </p:par>
                                  <p:par>
                                    <p:cTn id="62" presetID="2" presetClass="entr" presetSubtype="3" accel="52000" fill="hold" nodeType="withEffect" p14:presetBounceEnd="38000">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14:bounceEnd="38000">
                                          <p:cBhvr additive="base">
                                            <p:cTn id="64" dur="500" fill="hold"/>
                                            <p:tgtEl>
                                              <p:spTgt spid="5"/>
                                            </p:tgtEl>
                                            <p:attrNameLst>
                                              <p:attrName>ppt_x</p:attrName>
                                            </p:attrNameLst>
                                          </p:cBhvr>
                                          <p:tavLst>
                                            <p:tav tm="0">
                                              <p:val>
                                                <p:strVal val="1+#ppt_w/2"/>
                                              </p:val>
                                            </p:tav>
                                            <p:tav tm="100000">
                                              <p:val>
                                                <p:strVal val="#ppt_x"/>
                                              </p:val>
                                            </p:tav>
                                          </p:tavLst>
                                        </p:anim>
                                        <p:anim calcmode="lin" valueType="num" p14:bounceEnd="38000">
                                          <p:cBhvr additive="base">
                                            <p:cTn id="65" dur="500" fill="hold"/>
                                            <p:tgtEl>
                                              <p:spTgt spid="5"/>
                                            </p:tgtEl>
                                            <p:attrNameLst>
                                              <p:attrName>ppt_y</p:attrName>
                                            </p:attrNameLst>
                                          </p:cBhvr>
                                          <p:tavLst>
                                            <p:tav tm="0">
                                              <p:val>
                                                <p:strVal val="0-#ppt_h/2"/>
                                              </p:val>
                                            </p:tav>
                                            <p:tav tm="100000">
                                              <p:val>
                                                <p:strVal val="#ppt_y"/>
                                              </p:val>
                                            </p:tav>
                                          </p:tavLst>
                                        </p:anim>
                                      </p:childTnLst>
                                    </p:cTn>
                                  </p:par>
                                </p:childTnLst>
                              </p:cTn>
                            </p:par>
                            <p:par>
                              <p:cTn id="66" fill="hold">
                                <p:stCondLst>
                                  <p:cond delay="4000"/>
                                </p:stCondLst>
                                <p:childTnLst>
                                  <p:par>
                                    <p:cTn id="67" presetID="53" presetClass="entr" presetSubtype="16"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500" fill="hold"/>
                                            <p:tgtEl>
                                              <p:spTgt spid="27"/>
                                            </p:tgtEl>
                                            <p:attrNameLst>
                                              <p:attrName>ppt_w</p:attrName>
                                            </p:attrNameLst>
                                          </p:cBhvr>
                                          <p:tavLst>
                                            <p:tav tm="0">
                                              <p:val>
                                                <p:fltVal val="0"/>
                                              </p:val>
                                            </p:tav>
                                            <p:tav tm="100000">
                                              <p:val>
                                                <p:strVal val="#ppt_w"/>
                                              </p:val>
                                            </p:tav>
                                          </p:tavLst>
                                        </p:anim>
                                        <p:anim calcmode="lin" valueType="num">
                                          <p:cBhvr>
                                            <p:cTn id="70" dur="500" fill="hold"/>
                                            <p:tgtEl>
                                              <p:spTgt spid="27"/>
                                            </p:tgtEl>
                                            <p:attrNameLst>
                                              <p:attrName>ppt_h</p:attrName>
                                            </p:attrNameLst>
                                          </p:cBhvr>
                                          <p:tavLst>
                                            <p:tav tm="0">
                                              <p:val>
                                                <p:fltVal val="0"/>
                                              </p:val>
                                            </p:tav>
                                            <p:tav tm="100000">
                                              <p:val>
                                                <p:strVal val="#ppt_h"/>
                                              </p:val>
                                            </p:tav>
                                          </p:tavLst>
                                        </p:anim>
                                        <p:animEffect transition="in" filter="fade">
                                          <p:cBhvr>
                                            <p:cTn id="71" dur="500"/>
                                            <p:tgtEl>
                                              <p:spTgt spid="27"/>
                                            </p:tgtEl>
                                          </p:cBhvr>
                                        </p:animEffect>
                                      </p:childTnLst>
                                    </p:cTn>
                                  </p:par>
                                </p:childTnLst>
                              </p:cTn>
                            </p:par>
                            <p:par>
                              <p:cTn id="72" fill="hold">
                                <p:stCondLst>
                                  <p:cond delay="4500"/>
                                </p:stCondLst>
                                <p:childTnLst>
                                  <p:par>
                                    <p:cTn id="73" presetID="22" presetClass="entr" presetSubtype="8" fill="hold" nodeType="after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wipe(left)">
                                          <p:cBhvr>
                                            <p:cTn id="75" dur="500"/>
                                            <p:tgtEl>
                                              <p:spTgt spid="3"/>
                                            </p:tgtEl>
                                          </p:cBhvr>
                                        </p:animEffect>
                                      </p:childTnLst>
                                    </p:cTn>
                                  </p:par>
                                  <p:par>
                                    <p:cTn id="76" presetID="2" presetClass="entr" presetSubtype="2" accel="52000" fill="hold" nodeType="withEffect" p14:presetBounceEnd="38000">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14:bounceEnd="38000">
                                          <p:cBhvr additive="base">
                                            <p:cTn id="78" dur="500" fill="hold"/>
                                            <p:tgtEl>
                                              <p:spTgt spid="18"/>
                                            </p:tgtEl>
                                            <p:attrNameLst>
                                              <p:attrName>ppt_x</p:attrName>
                                            </p:attrNameLst>
                                          </p:cBhvr>
                                          <p:tavLst>
                                            <p:tav tm="0">
                                              <p:val>
                                                <p:strVal val="1+#ppt_w/2"/>
                                              </p:val>
                                            </p:tav>
                                            <p:tav tm="100000">
                                              <p:val>
                                                <p:strVal val="#ppt_x"/>
                                              </p:val>
                                            </p:tav>
                                          </p:tavLst>
                                        </p:anim>
                                        <p:anim calcmode="lin" valueType="num" p14:bounceEnd="38000">
                                          <p:cBhvr additive="base">
                                            <p:cTn id="79" dur="500" fill="hold"/>
                                            <p:tgtEl>
                                              <p:spTgt spid="18"/>
                                            </p:tgtEl>
                                            <p:attrNameLst>
                                              <p:attrName>ppt_y</p:attrName>
                                            </p:attrNameLst>
                                          </p:cBhvr>
                                          <p:tavLst>
                                            <p:tav tm="0">
                                              <p:val>
                                                <p:strVal val="#ppt_y"/>
                                              </p:val>
                                            </p:tav>
                                            <p:tav tm="100000">
                                              <p:val>
                                                <p:strVal val="#ppt_y"/>
                                              </p:val>
                                            </p:tav>
                                          </p:tavLst>
                                        </p:anim>
                                      </p:childTnLst>
                                    </p:cTn>
                                  </p:par>
                                  <p:par>
                                    <p:cTn id="80" presetID="10" presetClass="entr" presetSubtype="0" fill="hold" grpId="0" nodeType="withEffect">
                                      <p:stCondLst>
                                        <p:cond delay="25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400"/>
                                            <p:tgtEl>
                                              <p:spTgt spid="31"/>
                                            </p:tgtEl>
                                          </p:cBhvr>
                                        </p:animEffect>
                                      </p:childTnLst>
                                    </p:cTn>
                                  </p:par>
                                  <p:par>
                                    <p:cTn id="83" presetID="10" presetClass="entr" presetSubtype="0" fill="hold" grpId="0" nodeType="withEffect">
                                      <p:stCondLst>
                                        <p:cond delay="25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par>
                                    <p:cTn id="86" presetID="10" presetClass="entr" presetSubtype="0" fill="hold" grpId="0" nodeType="withEffect">
                                      <p:stCondLst>
                                        <p:cond delay="25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400"/>
                                            <p:tgtEl>
                                              <p:spTgt spid="33"/>
                                            </p:tgtEl>
                                          </p:cBhvr>
                                        </p:animEffect>
                                      </p:childTnLst>
                                    </p:cTn>
                                  </p:par>
                                  <p:par>
                                    <p:cTn id="89" presetID="10" presetClass="entr" presetSubtype="0" fill="hold" grpId="0" nodeType="withEffect">
                                      <p:stCondLst>
                                        <p:cond delay="25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par>
                              <p:cTn id="92" fill="hold">
                                <p:stCondLst>
                                  <p:cond delay="5250"/>
                                </p:stCondLst>
                                <p:childTnLst>
                                  <p:par>
                                    <p:cTn id="93" presetID="22" presetClass="entr" presetSubtype="2" fill="hold" grpId="0" nodeType="after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wipe(right)">
                                          <p:cBhvr>
                                            <p:cTn id="95" dur="500"/>
                                            <p:tgtEl>
                                              <p:spTgt spid="35"/>
                                            </p:tgtEl>
                                          </p:cBhvr>
                                        </p:animEffect>
                                      </p:childTnLst>
                                    </p:cTn>
                                  </p:par>
                                  <p:par>
                                    <p:cTn id="96" presetID="22" presetClass="entr" presetSubtype="2"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right)">
                                          <p:cBhvr>
                                            <p:cTn id="98" dur="750"/>
                                            <p:tgtEl>
                                              <p:spTgt spid="36"/>
                                            </p:tgtEl>
                                          </p:cBhvr>
                                        </p:animEffect>
                                      </p:childTnLst>
                                    </p:cTn>
                                  </p:par>
                                </p:childTnLst>
                              </p:cTn>
                            </p:par>
                            <p:par>
                              <p:cTn id="99" fill="hold">
                                <p:stCondLst>
                                  <p:cond delay="6000"/>
                                </p:stCondLst>
                                <p:childTnLst>
                                  <p:par>
                                    <p:cTn id="100" presetID="10" presetClass="entr" presetSubtype="0" fill="hold" grpId="0" nodeType="after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fade">
                                          <p:cBhvr>
                                            <p:cTn id="10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P spid="36" grpId="0"/>
          <p:bldP spid="40"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accel="5200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 presetClass="entr" presetSubtype="3" accel="5200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1+#ppt_w/2"/>
                                              </p:val>
                                            </p:tav>
                                            <p:tav tm="100000">
                                              <p:val>
                                                <p:strVal val="#ppt_x"/>
                                              </p:val>
                                            </p:tav>
                                          </p:tavLst>
                                        </p:anim>
                                        <p:anim calcmode="lin" valueType="num">
                                          <p:cBhvr additive="base">
                                            <p:cTn id="16" dur="500" fill="hold"/>
                                            <p:tgtEl>
                                              <p:spTgt spid="24"/>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fltVal val="0"/>
                                              </p:val>
                                            </p:tav>
                                            <p:tav tm="100000">
                                              <p:val>
                                                <p:strVal val="#ppt_w"/>
                                              </p:val>
                                            </p:tav>
                                          </p:tavLst>
                                        </p:anim>
                                        <p:anim calcmode="lin" valueType="num">
                                          <p:cBhvr>
                                            <p:cTn id="21" dur="500" fill="hold"/>
                                            <p:tgtEl>
                                              <p:spTgt spid="30"/>
                                            </p:tgtEl>
                                            <p:attrNameLst>
                                              <p:attrName>ppt_h</p:attrName>
                                            </p:attrNameLst>
                                          </p:cBhvr>
                                          <p:tavLst>
                                            <p:tav tm="0">
                                              <p:val>
                                                <p:fltVal val="0"/>
                                              </p:val>
                                            </p:tav>
                                            <p:tav tm="100000">
                                              <p:val>
                                                <p:strVal val="#ppt_h"/>
                                              </p:val>
                                            </p:tav>
                                          </p:tavLst>
                                        </p:anim>
                                        <p:animEffect transition="in" filter="fade">
                                          <p:cBhvr>
                                            <p:cTn id="22" dur="500"/>
                                            <p:tgtEl>
                                              <p:spTgt spid="30"/>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 presetClass="entr" presetSubtype="12" accel="5200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0-#ppt_w/2"/>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par>
                                    <p:cTn id="41" presetID="2" presetClass="entr" presetSubtype="3" accel="5200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1+#ppt_w/2"/>
                                              </p:val>
                                            </p:tav>
                                            <p:tav tm="100000">
                                              <p:val>
                                                <p:strVal val="#ppt_x"/>
                                              </p:val>
                                            </p:tav>
                                          </p:tavLst>
                                        </p:anim>
                                        <p:anim calcmode="lin" valueType="num">
                                          <p:cBhvr additive="base">
                                            <p:cTn id="44" dur="500" fill="hold"/>
                                            <p:tgtEl>
                                              <p:spTgt spid="21"/>
                                            </p:tgtEl>
                                            <p:attrNameLst>
                                              <p:attrName>ppt_y</p:attrName>
                                            </p:attrNameLst>
                                          </p:cBhvr>
                                          <p:tavLst>
                                            <p:tav tm="0">
                                              <p:val>
                                                <p:strVal val="0-#ppt_h/2"/>
                                              </p:val>
                                            </p:tav>
                                            <p:tav tm="100000">
                                              <p:val>
                                                <p:strVal val="#ppt_y"/>
                                              </p:val>
                                            </p:tav>
                                          </p:tavLst>
                                        </p:anim>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par>
                              <p:cTn id="51" fill="hold">
                                <p:stCondLst>
                                  <p:cond delay="3500"/>
                                </p:stCondLst>
                                <p:childTnLst>
                                  <p:par>
                                    <p:cTn id="52" presetID="22" presetClass="entr" presetSubtype="2"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right)">
                                          <p:cBhvr>
                                            <p:cTn id="54" dur="500"/>
                                            <p:tgtEl>
                                              <p:spTgt spid="17"/>
                                            </p:tgtEl>
                                          </p:cBhvr>
                                        </p:animEffect>
                                      </p:childTnLst>
                                    </p:cTn>
                                  </p:par>
                                  <p:par>
                                    <p:cTn id="55" presetID="22" presetClass="entr" presetSubtype="8"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par>
                                    <p:cTn id="58" presetID="2" presetClass="entr" presetSubtype="12" accel="52000"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500" fill="hold"/>
                                            <p:tgtEl>
                                              <p:spTgt spid="8"/>
                                            </p:tgtEl>
                                            <p:attrNameLst>
                                              <p:attrName>ppt_x</p:attrName>
                                            </p:attrNameLst>
                                          </p:cBhvr>
                                          <p:tavLst>
                                            <p:tav tm="0">
                                              <p:val>
                                                <p:strVal val="0-#ppt_w/2"/>
                                              </p:val>
                                            </p:tav>
                                            <p:tav tm="100000">
                                              <p:val>
                                                <p:strVal val="#ppt_x"/>
                                              </p:val>
                                            </p:tav>
                                          </p:tavLst>
                                        </p:anim>
                                        <p:anim calcmode="lin" valueType="num">
                                          <p:cBhvr additive="base">
                                            <p:cTn id="61" dur="500" fill="hold"/>
                                            <p:tgtEl>
                                              <p:spTgt spid="8"/>
                                            </p:tgtEl>
                                            <p:attrNameLst>
                                              <p:attrName>ppt_y</p:attrName>
                                            </p:attrNameLst>
                                          </p:cBhvr>
                                          <p:tavLst>
                                            <p:tav tm="0">
                                              <p:val>
                                                <p:strVal val="1+#ppt_h/2"/>
                                              </p:val>
                                            </p:tav>
                                            <p:tav tm="100000">
                                              <p:val>
                                                <p:strVal val="#ppt_y"/>
                                              </p:val>
                                            </p:tav>
                                          </p:tavLst>
                                        </p:anim>
                                      </p:childTnLst>
                                    </p:cTn>
                                  </p:par>
                                  <p:par>
                                    <p:cTn id="62" presetID="2" presetClass="entr" presetSubtype="3" accel="52000" fill="hold" nodeType="with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500" fill="hold"/>
                                            <p:tgtEl>
                                              <p:spTgt spid="5"/>
                                            </p:tgtEl>
                                            <p:attrNameLst>
                                              <p:attrName>ppt_x</p:attrName>
                                            </p:attrNameLst>
                                          </p:cBhvr>
                                          <p:tavLst>
                                            <p:tav tm="0">
                                              <p:val>
                                                <p:strVal val="1+#ppt_w/2"/>
                                              </p:val>
                                            </p:tav>
                                            <p:tav tm="100000">
                                              <p:val>
                                                <p:strVal val="#ppt_x"/>
                                              </p:val>
                                            </p:tav>
                                          </p:tavLst>
                                        </p:anim>
                                        <p:anim calcmode="lin" valueType="num">
                                          <p:cBhvr additive="base">
                                            <p:cTn id="65" dur="500" fill="hold"/>
                                            <p:tgtEl>
                                              <p:spTgt spid="5"/>
                                            </p:tgtEl>
                                            <p:attrNameLst>
                                              <p:attrName>ppt_y</p:attrName>
                                            </p:attrNameLst>
                                          </p:cBhvr>
                                          <p:tavLst>
                                            <p:tav tm="0">
                                              <p:val>
                                                <p:strVal val="0-#ppt_h/2"/>
                                              </p:val>
                                            </p:tav>
                                            <p:tav tm="100000">
                                              <p:val>
                                                <p:strVal val="#ppt_y"/>
                                              </p:val>
                                            </p:tav>
                                          </p:tavLst>
                                        </p:anim>
                                      </p:childTnLst>
                                    </p:cTn>
                                  </p:par>
                                </p:childTnLst>
                              </p:cTn>
                            </p:par>
                            <p:par>
                              <p:cTn id="66" fill="hold">
                                <p:stCondLst>
                                  <p:cond delay="4000"/>
                                </p:stCondLst>
                                <p:childTnLst>
                                  <p:par>
                                    <p:cTn id="67" presetID="53" presetClass="entr" presetSubtype="16"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500" fill="hold"/>
                                            <p:tgtEl>
                                              <p:spTgt spid="27"/>
                                            </p:tgtEl>
                                            <p:attrNameLst>
                                              <p:attrName>ppt_w</p:attrName>
                                            </p:attrNameLst>
                                          </p:cBhvr>
                                          <p:tavLst>
                                            <p:tav tm="0">
                                              <p:val>
                                                <p:fltVal val="0"/>
                                              </p:val>
                                            </p:tav>
                                            <p:tav tm="100000">
                                              <p:val>
                                                <p:strVal val="#ppt_w"/>
                                              </p:val>
                                            </p:tav>
                                          </p:tavLst>
                                        </p:anim>
                                        <p:anim calcmode="lin" valueType="num">
                                          <p:cBhvr>
                                            <p:cTn id="70" dur="500" fill="hold"/>
                                            <p:tgtEl>
                                              <p:spTgt spid="27"/>
                                            </p:tgtEl>
                                            <p:attrNameLst>
                                              <p:attrName>ppt_h</p:attrName>
                                            </p:attrNameLst>
                                          </p:cBhvr>
                                          <p:tavLst>
                                            <p:tav tm="0">
                                              <p:val>
                                                <p:fltVal val="0"/>
                                              </p:val>
                                            </p:tav>
                                            <p:tav tm="100000">
                                              <p:val>
                                                <p:strVal val="#ppt_h"/>
                                              </p:val>
                                            </p:tav>
                                          </p:tavLst>
                                        </p:anim>
                                        <p:animEffect transition="in" filter="fade">
                                          <p:cBhvr>
                                            <p:cTn id="71" dur="500"/>
                                            <p:tgtEl>
                                              <p:spTgt spid="27"/>
                                            </p:tgtEl>
                                          </p:cBhvr>
                                        </p:animEffect>
                                      </p:childTnLst>
                                    </p:cTn>
                                  </p:par>
                                </p:childTnLst>
                              </p:cTn>
                            </p:par>
                            <p:par>
                              <p:cTn id="72" fill="hold">
                                <p:stCondLst>
                                  <p:cond delay="4500"/>
                                </p:stCondLst>
                                <p:childTnLst>
                                  <p:par>
                                    <p:cTn id="73" presetID="22" presetClass="entr" presetSubtype="8" fill="hold" nodeType="after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wipe(left)">
                                          <p:cBhvr>
                                            <p:cTn id="75" dur="500"/>
                                            <p:tgtEl>
                                              <p:spTgt spid="3"/>
                                            </p:tgtEl>
                                          </p:cBhvr>
                                        </p:animEffect>
                                      </p:childTnLst>
                                    </p:cTn>
                                  </p:par>
                                  <p:par>
                                    <p:cTn id="76" presetID="2" presetClass="entr" presetSubtype="2" accel="52000"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cBhvr additive="base">
                                            <p:cTn id="78" dur="500" fill="hold"/>
                                            <p:tgtEl>
                                              <p:spTgt spid="18"/>
                                            </p:tgtEl>
                                            <p:attrNameLst>
                                              <p:attrName>ppt_x</p:attrName>
                                            </p:attrNameLst>
                                          </p:cBhvr>
                                          <p:tavLst>
                                            <p:tav tm="0">
                                              <p:val>
                                                <p:strVal val="1+#ppt_w/2"/>
                                              </p:val>
                                            </p:tav>
                                            <p:tav tm="100000">
                                              <p:val>
                                                <p:strVal val="#ppt_x"/>
                                              </p:val>
                                            </p:tav>
                                          </p:tavLst>
                                        </p:anim>
                                        <p:anim calcmode="lin" valueType="num">
                                          <p:cBhvr additive="base">
                                            <p:cTn id="79" dur="500" fill="hold"/>
                                            <p:tgtEl>
                                              <p:spTgt spid="18"/>
                                            </p:tgtEl>
                                            <p:attrNameLst>
                                              <p:attrName>ppt_y</p:attrName>
                                            </p:attrNameLst>
                                          </p:cBhvr>
                                          <p:tavLst>
                                            <p:tav tm="0">
                                              <p:val>
                                                <p:strVal val="#ppt_y"/>
                                              </p:val>
                                            </p:tav>
                                            <p:tav tm="100000">
                                              <p:val>
                                                <p:strVal val="#ppt_y"/>
                                              </p:val>
                                            </p:tav>
                                          </p:tavLst>
                                        </p:anim>
                                      </p:childTnLst>
                                    </p:cTn>
                                  </p:par>
                                  <p:par>
                                    <p:cTn id="80" presetID="10" presetClass="entr" presetSubtype="0" fill="hold" grpId="0" nodeType="withEffect">
                                      <p:stCondLst>
                                        <p:cond delay="25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400"/>
                                            <p:tgtEl>
                                              <p:spTgt spid="31"/>
                                            </p:tgtEl>
                                          </p:cBhvr>
                                        </p:animEffect>
                                      </p:childTnLst>
                                    </p:cTn>
                                  </p:par>
                                  <p:par>
                                    <p:cTn id="83" presetID="10" presetClass="entr" presetSubtype="0" fill="hold" grpId="0" nodeType="withEffect">
                                      <p:stCondLst>
                                        <p:cond delay="25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par>
                                    <p:cTn id="86" presetID="10" presetClass="entr" presetSubtype="0" fill="hold" grpId="0" nodeType="withEffect">
                                      <p:stCondLst>
                                        <p:cond delay="25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400"/>
                                            <p:tgtEl>
                                              <p:spTgt spid="33"/>
                                            </p:tgtEl>
                                          </p:cBhvr>
                                        </p:animEffect>
                                      </p:childTnLst>
                                    </p:cTn>
                                  </p:par>
                                  <p:par>
                                    <p:cTn id="89" presetID="10" presetClass="entr" presetSubtype="0" fill="hold" grpId="0" nodeType="withEffect">
                                      <p:stCondLst>
                                        <p:cond delay="25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par>
                              <p:cTn id="92" fill="hold">
                                <p:stCondLst>
                                  <p:cond delay="5250"/>
                                </p:stCondLst>
                                <p:childTnLst>
                                  <p:par>
                                    <p:cTn id="93" presetID="22" presetClass="entr" presetSubtype="2" fill="hold" grpId="0" nodeType="after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wipe(right)">
                                          <p:cBhvr>
                                            <p:cTn id="95" dur="500"/>
                                            <p:tgtEl>
                                              <p:spTgt spid="35"/>
                                            </p:tgtEl>
                                          </p:cBhvr>
                                        </p:animEffect>
                                      </p:childTnLst>
                                    </p:cTn>
                                  </p:par>
                                  <p:par>
                                    <p:cTn id="96" presetID="22" presetClass="entr" presetSubtype="2"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right)">
                                          <p:cBhvr>
                                            <p:cTn id="98" dur="750"/>
                                            <p:tgtEl>
                                              <p:spTgt spid="36"/>
                                            </p:tgtEl>
                                          </p:cBhvr>
                                        </p:animEffect>
                                      </p:childTnLst>
                                    </p:cTn>
                                  </p:par>
                                </p:childTnLst>
                              </p:cTn>
                            </p:par>
                            <p:par>
                              <p:cTn id="99" fill="hold">
                                <p:stCondLst>
                                  <p:cond delay="6000"/>
                                </p:stCondLst>
                                <p:childTnLst>
                                  <p:par>
                                    <p:cTn id="100" presetID="10" presetClass="entr" presetSubtype="0" fill="hold" grpId="0" nodeType="after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fade">
                                          <p:cBhvr>
                                            <p:cTn id="10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P spid="36" grpId="0"/>
          <p:bldP spid="4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55085" y="-512202"/>
            <a:ext cx="9254170" cy="6167904"/>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矩形 23"/>
          <p:cNvSpPr/>
          <p:nvPr/>
        </p:nvSpPr>
        <p:spPr>
          <a:xfrm>
            <a:off x="-55085" y="1347614"/>
            <a:ext cx="9254170" cy="2592288"/>
          </a:xfrm>
          <a:prstGeom prst="rect">
            <a:avLst/>
          </a:prstGeom>
          <a:solidFill>
            <a:srgbClr val="A568D2">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2954655" cy="1077218"/>
          </a:xfrm>
          <a:prstGeom prst="rect">
            <a:avLst/>
          </a:prstGeom>
          <a:noFill/>
        </p:spPr>
        <p:txBody>
          <a:bodyPr wrap="none" rtlCol="0">
            <a:spAutoFit/>
          </a:bodyPr>
          <a:lstStyle/>
          <a:p>
            <a:pPr marL="0" lvl="1"/>
            <a:r>
              <a:rPr lang="zh-CN" altLang="en-US" sz="1400" b="1" dirty="0" smtClean="0">
                <a:solidFill>
                  <a:schemeClr val="bg1"/>
                </a:solidFill>
                <a:latin typeface="微软雅黑" pitchFamily="34" charset="-122"/>
                <a:ea typeface="微软雅黑" pitchFamily="34" charset="-122"/>
              </a:rPr>
              <a:t> </a:t>
            </a:r>
            <a:r>
              <a:rPr lang="zh-CN" altLang="en-US" sz="2800" b="1" dirty="0" smtClean="0">
                <a:solidFill>
                  <a:schemeClr val="bg1"/>
                </a:solidFill>
                <a:latin typeface="微软雅黑" pitchFamily="34" charset="-122"/>
                <a:ea typeface="微软雅黑" pitchFamily="34" charset="-122"/>
              </a:rPr>
              <a:t>第一部分</a:t>
            </a:r>
            <a:endParaRPr lang="en-US" altLang="zh-CN" sz="2800" b="1" dirty="0">
              <a:solidFill>
                <a:schemeClr val="bg1"/>
              </a:solidFill>
              <a:latin typeface="微软雅黑" pitchFamily="34" charset="-122"/>
              <a:ea typeface="微软雅黑" pitchFamily="34" charset="-122"/>
            </a:endParaRPr>
          </a:p>
          <a:p>
            <a:pPr marL="0" lvl="1" algn="ctr"/>
            <a:r>
              <a:rPr lang="zh-CN" altLang="en-US" sz="3600" b="1" dirty="0" smtClean="0">
                <a:solidFill>
                  <a:schemeClr val="bg1"/>
                </a:solidFill>
                <a:latin typeface="微软雅黑" pitchFamily="34" charset="-122"/>
                <a:ea typeface="微软雅黑" pitchFamily="34" charset="-122"/>
              </a:rPr>
              <a:t>年度工作概述</a:t>
            </a:r>
            <a:endParaRPr lang="en-US" altLang="zh-CN" sz="3600" b="1" dirty="0" smtClean="0">
              <a:solidFill>
                <a:schemeClr val="bg1"/>
              </a:solidFill>
              <a:latin typeface="微软雅黑" pitchFamily="34" charset="-122"/>
              <a:ea typeface="微软雅黑"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17896" y="3229730"/>
            <a:ext cx="902846" cy="246221"/>
          </a:xfrm>
          <a:prstGeom prst="rect">
            <a:avLst/>
          </a:prstGeom>
          <a:noFill/>
        </p:spPr>
        <p:txBody>
          <a:bodyPr wrap="square" lIns="0" tIns="0" rIns="0" bIns="0" rtlCol="0">
            <a:spAutoFit/>
          </a:bodyPr>
          <a:lstStyle/>
          <a:p>
            <a:r>
              <a:rPr lang="en-US" altLang="zh-CN" sz="1600" dirty="0" smtClean="0">
                <a:solidFill>
                  <a:schemeClr val="bg1"/>
                </a:solidFill>
                <a:latin typeface="微软雅黑" pitchFamily="34" charset="-122"/>
                <a:ea typeface="微软雅黑" pitchFamily="34" charset="-122"/>
              </a:rPr>
              <a:t>PART 01</a:t>
            </a:r>
            <a:endParaRPr lang="zh-CN" altLang="en-US" sz="1600" dirty="0" smtClean="0">
              <a:solidFill>
                <a:schemeClr val="bg1"/>
              </a:solidFill>
              <a:latin typeface="微软雅黑" pitchFamily="34" charset="-122"/>
              <a:ea typeface="微软雅黑" pitchFamily="34" charset="-122"/>
            </a:endParaRPr>
          </a:p>
        </p:txBody>
      </p:sp>
      <p:grpSp>
        <p:nvGrpSpPr>
          <p:cNvPr id="15" name="组合 14"/>
          <p:cNvGrpSpPr/>
          <p:nvPr/>
        </p:nvGrpSpPr>
        <p:grpSpPr>
          <a:xfrm>
            <a:off x="2123728" y="1707656"/>
            <a:ext cx="1197175" cy="1197175"/>
            <a:chOff x="1068965" y="491752"/>
            <a:chExt cx="1197175" cy="1197175"/>
          </a:xfrm>
        </p:grpSpPr>
        <p:grpSp>
          <p:nvGrpSpPr>
            <p:cNvPr id="16" name="组合 15"/>
            <p:cNvGrpSpPr/>
            <p:nvPr/>
          </p:nvGrpSpPr>
          <p:grpSpPr>
            <a:xfrm>
              <a:off x="1068965" y="491752"/>
              <a:ext cx="1197175" cy="119717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KSO_Shape"/>
            <p:cNvSpPr>
              <a:spLocks/>
            </p:cNvSpPr>
            <p:nvPr/>
          </p:nvSpPr>
          <p:spPr bwMode="auto">
            <a:xfrm>
              <a:off x="1288029" y="829734"/>
              <a:ext cx="759046" cy="52120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7030A0"/>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mn-lt"/>
                <a:ea typeface="+mn-ea"/>
              </a:endParaRPr>
            </a:p>
          </p:txBody>
        </p:sp>
      </p:grpSp>
      <p:sp>
        <p:nvSpPr>
          <p:cNvPr id="25" name="TextBox 24"/>
          <p:cNvSpPr txBox="1"/>
          <p:nvPr/>
        </p:nvSpPr>
        <p:spPr>
          <a:xfrm>
            <a:off x="3948592" y="2787774"/>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工作前言</a:t>
            </a:r>
          </a:p>
        </p:txBody>
      </p:sp>
      <p:sp>
        <p:nvSpPr>
          <p:cNvPr id="26" name="TextBox 25"/>
          <p:cNvSpPr txBox="1"/>
          <p:nvPr/>
        </p:nvSpPr>
        <p:spPr>
          <a:xfrm>
            <a:off x="5001263" y="2787774"/>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工作回顾</a:t>
            </a:r>
          </a:p>
        </p:txBody>
      </p:sp>
      <p:sp>
        <p:nvSpPr>
          <p:cNvPr id="27" name="TextBox 26"/>
          <p:cNvSpPr txBox="1"/>
          <p:nvPr/>
        </p:nvSpPr>
        <p:spPr>
          <a:xfrm>
            <a:off x="6011289" y="2787774"/>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工作计划</a:t>
            </a:r>
          </a:p>
        </p:txBody>
      </p:sp>
      <p:sp>
        <p:nvSpPr>
          <p:cNvPr id="28" name="TextBox 27"/>
          <p:cNvSpPr txBox="1"/>
          <p:nvPr/>
        </p:nvSpPr>
        <p:spPr>
          <a:xfrm>
            <a:off x="3948592" y="3134845"/>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工作团队</a:t>
            </a:r>
          </a:p>
        </p:txBody>
      </p:sp>
      <p:sp>
        <p:nvSpPr>
          <p:cNvPr id="29" name="TextBox 28"/>
          <p:cNvSpPr txBox="1"/>
          <p:nvPr/>
        </p:nvSpPr>
        <p:spPr>
          <a:xfrm>
            <a:off x="5001264" y="3134845"/>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工作进度</a:t>
            </a:r>
          </a:p>
        </p:txBody>
      </p:sp>
      <p:sp>
        <p:nvSpPr>
          <p:cNvPr id="30" name="TextBox 29"/>
          <p:cNvSpPr txBox="1"/>
          <p:nvPr/>
        </p:nvSpPr>
        <p:spPr>
          <a:xfrm>
            <a:off x="6010903" y="3134845"/>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去年相比</a:t>
            </a:r>
          </a:p>
        </p:txBody>
      </p:sp>
      <p:grpSp>
        <p:nvGrpSpPr>
          <p:cNvPr id="34" name="组合 33"/>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6" name="椭圆 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7" name="组合 36"/>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9" name="椭圆 3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0" name="组合 39"/>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2" name="椭圆 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3" name="组合 42"/>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5" name="椭圆 4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6" name="组合 45"/>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8" name="椭圆 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9" name="组合 48"/>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1" name="椭圆 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2" name="组合 51"/>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4" name="椭圆 5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5" name="组合 54"/>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7" name="椭圆 5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58" name="组合 57"/>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0" name="椭圆 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1" name="组合 60"/>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3" name="椭圆 62"/>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4" name="组合 63"/>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5" name="同心圆 6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6" name="椭圆 6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7" name="组合 66"/>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68" name="同心圆 6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9" name="椭圆 6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70" name="组合 69"/>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1" name="同心圆 7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2" name="椭圆 7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73" name="TextBox 7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677201178"/>
      </p:ext>
    </p:extLst>
  </p:cSld>
  <p:clrMapOvr>
    <a:masterClrMapping/>
  </p:clrMapOvr>
  <mc:AlternateContent xmlns:mc="http://schemas.openxmlformats.org/markup-compatibility/2006">
    <mc:Choice xmlns:p14="http://schemas.microsoft.com/office/powerpoint/2010/main" xmlns="" Requires="p14">
      <p:transition spd="slow" p14:dur="1600" advClick="0" advTm="0">
        <p:blinds dir="vert"/>
      </p:transition>
    </mc:Choice>
    <mc:Fallback>
      <p:transition spd="slow" advClick="0" advTm="0">
        <p:blinds dir="vert"/>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up)">
                                          <p:cBhvr>
                                            <p:cTn id="7" dur="500"/>
                                            <p:tgtEl>
                                              <p:spTgt spid="74"/>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14:presetBounceEnd="55000">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14:bounceEnd="55000">
                                          <p:cBhvr additive="base">
                                            <p:cTn id="14" dur="1500" fill="hold"/>
                                            <p:tgtEl>
                                              <p:spTgt spid="15"/>
                                            </p:tgtEl>
                                            <p:attrNameLst>
                                              <p:attrName>ppt_x</p:attrName>
                                            </p:attrNameLst>
                                          </p:cBhvr>
                                          <p:tavLst>
                                            <p:tav tm="0">
                                              <p:val>
                                                <p:strVal val="0-#ppt_w/2"/>
                                              </p:val>
                                            </p:tav>
                                            <p:tav tm="100000">
                                              <p:val>
                                                <p:strVal val="#ppt_x"/>
                                              </p:val>
                                            </p:tav>
                                          </p:tavLst>
                                        </p:anim>
                                        <p:anim calcmode="lin" valueType="num" p14:bounceEnd="55000">
                                          <p:cBhvr additive="base">
                                            <p:cTn id="15" dur="150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ppt_x"/>
                                              </p:val>
                                            </p:tav>
                                            <p:tav tm="100000">
                                              <p:val>
                                                <p:strVal val="#ppt_x"/>
                                              </p:val>
                                            </p:tav>
                                          </p:tavLst>
                                        </p:anim>
                                        <p:anim calcmode="lin" valueType="num">
                                          <p:cBhvr additive="base">
                                            <p:cTn id="47" dur="500" fill="hold"/>
                                            <p:tgtEl>
                                              <p:spTgt spid="2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ppt_x"/>
                                              </p:val>
                                            </p:tav>
                                            <p:tav tm="100000">
                                              <p:val>
                                                <p:strVal val="#ppt_x"/>
                                              </p:val>
                                            </p:tav>
                                          </p:tavLst>
                                        </p:anim>
                                        <p:anim calcmode="lin" valueType="num">
                                          <p:cBhvr additive="base">
                                            <p:cTn id="51" dur="500" fill="hold"/>
                                            <p:tgtEl>
                                              <p:spTgt spid="29"/>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0"/>
                                            </p:tgtEl>
                                            <p:attrNameLst>
                                              <p:attrName>style.visibility</p:attrName>
                                            </p:attrNameLst>
                                          </p:cBhvr>
                                          <p:to>
                                            <p:strVal val="visible"/>
                                          </p:to>
                                        </p:set>
                                        <p:anim calcmode="lin" valueType="num">
                                          <p:cBhvr additive="base">
                                            <p:cTn id="54" dur="500" fill="hold"/>
                                            <p:tgtEl>
                                              <p:spTgt spid="30"/>
                                            </p:tgtEl>
                                            <p:attrNameLst>
                                              <p:attrName>ppt_x</p:attrName>
                                            </p:attrNameLst>
                                          </p:cBhvr>
                                          <p:tavLst>
                                            <p:tav tm="0">
                                              <p:val>
                                                <p:strVal val="#ppt_x"/>
                                              </p:val>
                                            </p:tav>
                                            <p:tav tm="100000">
                                              <p:val>
                                                <p:strVal val="#ppt_x"/>
                                              </p:val>
                                            </p:tav>
                                          </p:tavLst>
                                        </p:anim>
                                        <p:anim calcmode="lin" valueType="num">
                                          <p:cBhvr additive="base">
                                            <p:cTn id="55" dur="500" fill="hold"/>
                                            <p:tgtEl>
                                              <p:spTgt spid="30"/>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23" presetClass="entr" presetSubtype="528" fill="hold"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p:cTn id="59" dur="500" fill="hold"/>
                                            <p:tgtEl>
                                              <p:spTgt spid="34"/>
                                            </p:tgtEl>
                                            <p:attrNameLst>
                                              <p:attrName>ppt_w</p:attrName>
                                            </p:attrNameLst>
                                          </p:cBhvr>
                                          <p:tavLst>
                                            <p:tav tm="0">
                                              <p:val>
                                                <p:fltVal val="0"/>
                                              </p:val>
                                            </p:tav>
                                            <p:tav tm="100000">
                                              <p:val>
                                                <p:strVal val="#ppt_w"/>
                                              </p:val>
                                            </p:tav>
                                          </p:tavLst>
                                        </p:anim>
                                        <p:anim calcmode="lin" valueType="num">
                                          <p:cBhvr>
                                            <p:cTn id="60" dur="500" fill="hold"/>
                                            <p:tgtEl>
                                              <p:spTgt spid="34"/>
                                            </p:tgtEl>
                                            <p:attrNameLst>
                                              <p:attrName>ppt_h</p:attrName>
                                            </p:attrNameLst>
                                          </p:cBhvr>
                                          <p:tavLst>
                                            <p:tav tm="0">
                                              <p:val>
                                                <p:fltVal val="0"/>
                                              </p:val>
                                            </p:tav>
                                            <p:tav tm="100000">
                                              <p:val>
                                                <p:strVal val="#ppt_h"/>
                                              </p:val>
                                            </p:tav>
                                          </p:tavLst>
                                        </p:anim>
                                        <p:anim calcmode="lin" valueType="num">
                                          <p:cBhvr>
                                            <p:cTn id="61" dur="500" fill="hold"/>
                                            <p:tgtEl>
                                              <p:spTgt spid="34"/>
                                            </p:tgtEl>
                                            <p:attrNameLst>
                                              <p:attrName>ppt_x</p:attrName>
                                            </p:attrNameLst>
                                          </p:cBhvr>
                                          <p:tavLst>
                                            <p:tav tm="0">
                                              <p:val>
                                                <p:fltVal val="0.5"/>
                                              </p:val>
                                            </p:tav>
                                            <p:tav tm="100000">
                                              <p:val>
                                                <p:strVal val="#ppt_x"/>
                                              </p:val>
                                            </p:tav>
                                          </p:tavLst>
                                        </p:anim>
                                        <p:anim calcmode="lin" valueType="num">
                                          <p:cBhvr>
                                            <p:cTn id="62" dur="500" fill="hold"/>
                                            <p:tgtEl>
                                              <p:spTgt spid="34"/>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37"/>
                                            </p:tgtEl>
                                            <p:attrNameLst>
                                              <p:attrName>style.visibility</p:attrName>
                                            </p:attrNameLst>
                                          </p:cBhvr>
                                          <p:to>
                                            <p:strVal val="visible"/>
                                          </p:to>
                                        </p:set>
                                        <p:anim calcmode="lin" valueType="num">
                                          <p:cBhvr>
                                            <p:cTn id="65" dur="500" fill="hold"/>
                                            <p:tgtEl>
                                              <p:spTgt spid="37"/>
                                            </p:tgtEl>
                                            <p:attrNameLst>
                                              <p:attrName>ppt_w</p:attrName>
                                            </p:attrNameLst>
                                          </p:cBhvr>
                                          <p:tavLst>
                                            <p:tav tm="0">
                                              <p:val>
                                                <p:fltVal val="0"/>
                                              </p:val>
                                            </p:tav>
                                            <p:tav tm="100000">
                                              <p:val>
                                                <p:strVal val="#ppt_w"/>
                                              </p:val>
                                            </p:tav>
                                          </p:tavLst>
                                        </p:anim>
                                        <p:anim calcmode="lin" valueType="num">
                                          <p:cBhvr>
                                            <p:cTn id="66" dur="500" fill="hold"/>
                                            <p:tgtEl>
                                              <p:spTgt spid="37"/>
                                            </p:tgtEl>
                                            <p:attrNameLst>
                                              <p:attrName>ppt_h</p:attrName>
                                            </p:attrNameLst>
                                          </p:cBhvr>
                                          <p:tavLst>
                                            <p:tav tm="0">
                                              <p:val>
                                                <p:fltVal val="0"/>
                                              </p:val>
                                            </p:tav>
                                            <p:tav tm="100000">
                                              <p:val>
                                                <p:strVal val="#ppt_h"/>
                                              </p:val>
                                            </p:tav>
                                          </p:tavLst>
                                        </p:anim>
                                        <p:anim calcmode="lin" valueType="num">
                                          <p:cBhvr>
                                            <p:cTn id="67" dur="500" fill="hold"/>
                                            <p:tgtEl>
                                              <p:spTgt spid="37"/>
                                            </p:tgtEl>
                                            <p:attrNameLst>
                                              <p:attrName>ppt_x</p:attrName>
                                            </p:attrNameLst>
                                          </p:cBhvr>
                                          <p:tavLst>
                                            <p:tav tm="0">
                                              <p:val>
                                                <p:fltVal val="0.5"/>
                                              </p:val>
                                            </p:tav>
                                            <p:tav tm="100000">
                                              <p:val>
                                                <p:strVal val="#ppt_x"/>
                                              </p:val>
                                            </p:tav>
                                          </p:tavLst>
                                        </p:anim>
                                        <p:anim calcmode="lin" valueType="num">
                                          <p:cBhvr>
                                            <p:cTn id="68" dur="500" fill="hold"/>
                                            <p:tgtEl>
                                              <p:spTgt spid="37"/>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0"/>
                                            </p:tgtEl>
                                            <p:attrNameLst>
                                              <p:attrName>style.visibility</p:attrName>
                                            </p:attrNameLst>
                                          </p:cBhvr>
                                          <p:to>
                                            <p:strVal val="visible"/>
                                          </p:to>
                                        </p:set>
                                        <p:anim calcmode="lin" valueType="num">
                                          <p:cBhvr>
                                            <p:cTn id="71" dur="500" fill="hold"/>
                                            <p:tgtEl>
                                              <p:spTgt spid="40"/>
                                            </p:tgtEl>
                                            <p:attrNameLst>
                                              <p:attrName>ppt_w</p:attrName>
                                            </p:attrNameLst>
                                          </p:cBhvr>
                                          <p:tavLst>
                                            <p:tav tm="0">
                                              <p:val>
                                                <p:fltVal val="0"/>
                                              </p:val>
                                            </p:tav>
                                            <p:tav tm="100000">
                                              <p:val>
                                                <p:strVal val="#ppt_w"/>
                                              </p:val>
                                            </p:tav>
                                          </p:tavLst>
                                        </p:anim>
                                        <p:anim calcmode="lin" valueType="num">
                                          <p:cBhvr>
                                            <p:cTn id="72" dur="500" fill="hold"/>
                                            <p:tgtEl>
                                              <p:spTgt spid="40"/>
                                            </p:tgtEl>
                                            <p:attrNameLst>
                                              <p:attrName>ppt_h</p:attrName>
                                            </p:attrNameLst>
                                          </p:cBhvr>
                                          <p:tavLst>
                                            <p:tav tm="0">
                                              <p:val>
                                                <p:fltVal val="0"/>
                                              </p:val>
                                            </p:tav>
                                            <p:tav tm="100000">
                                              <p:val>
                                                <p:strVal val="#ppt_h"/>
                                              </p:val>
                                            </p:tav>
                                          </p:tavLst>
                                        </p:anim>
                                        <p:anim calcmode="lin" valueType="num">
                                          <p:cBhvr>
                                            <p:cTn id="73" dur="500" fill="hold"/>
                                            <p:tgtEl>
                                              <p:spTgt spid="40"/>
                                            </p:tgtEl>
                                            <p:attrNameLst>
                                              <p:attrName>ppt_x</p:attrName>
                                            </p:attrNameLst>
                                          </p:cBhvr>
                                          <p:tavLst>
                                            <p:tav tm="0">
                                              <p:val>
                                                <p:fltVal val="0.5"/>
                                              </p:val>
                                            </p:tav>
                                            <p:tav tm="100000">
                                              <p:val>
                                                <p:strVal val="#ppt_x"/>
                                              </p:val>
                                            </p:tav>
                                          </p:tavLst>
                                        </p:anim>
                                        <p:anim calcmode="lin" valueType="num">
                                          <p:cBhvr>
                                            <p:cTn id="74" dur="500" fill="hold"/>
                                            <p:tgtEl>
                                              <p:spTgt spid="40"/>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3"/>
                                            </p:tgtEl>
                                            <p:attrNameLst>
                                              <p:attrName>style.visibility</p:attrName>
                                            </p:attrNameLst>
                                          </p:cBhvr>
                                          <p:to>
                                            <p:strVal val="visible"/>
                                          </p:to>
                                        </p:set>
                                        <p:anim calcmode="lin" valueType="num">
                                          <p:cBhvr>
                                            <p:cTn id="77" dur="500" fill="hold"/>
                                            <p:tgtEl>
                                              <p:spTgt spid="43"/>
                                            </p:tgtEl>
                                            <p:attrNameLst>
                                              <p:attrName>ppt_w</p:attrName>
                                            </p:attrNameLst>
                                          </p:cBhvr>
                                          <p:tavLst>
                                            <p:tav tm="0">
                                              <p:val>
                                                <p:fltVal val="0"/>
                                              </p:val>
                                            </p:tav>
                                            <p:tav tm="100000">
                                              <p:val>
                                                <p:strVal val="#ppt_w"/>
                                              </p:val>
                                            </p:tav>
                                          </p:tavLst>
                                        </p:anim>
                                        <p:anim calcmode="lin" valueType="num">
                                          <p:cBhvr>
                                            <p:cTn id="78" dur="500" fill="hold"/>
                                            <p:tgtEl>
                                              <p:spTgt spid="43"/>
                                            </p:tgtEl>
                                            <p:attrNameLst>
                                              <p:attrName>ppt_h</p:attrName>
                                            </p:attrNameLst>
                                          </p:cBhvr>
                                          <p:tavLst>
                                            <p:tav tm="0">
                                              <p:val>
                                                <p:fltVal val="0"/>
                                              </p:val>
                                            </p:tav>
                                            <p:tav tm="100000">
                                              <p:val>
                                                <p:strVal val="#ppt_h"/>
                                              </p:val>
                                            </p:tav>
                                          </p:tavLst>
                                        </p:anim>
                                        <p:anim calcmode="lin" valueType="num">
                                          <p:cBhvr>
                                            <p:cTn id="79" dur="500" fill="hold"/>
                                            <p:tgtEl>
                                              <p:spTgt spid="43"/>
                                            </p:tgtEl>
                                            <p:attrNameLst>
                                              <p:attrName>ppt_x</p:attrName>
                                            </p:attrNameLst>
                                          </p:cBhvr>
                                          <p:tavLst>
                                            <p:tav tm="0">
                                              <p:val>
                                                <p:fltVal val="0.5"/>
                                              </p:val>
                                            </p:tav>
                                            <p:tav tm="100000">
                                              <p:val>
                                                <p:strVal val="#ppt_x"/>
                                              </p:val>
                                            </p:tav>
                                          </p:tavLst>
                                        </p:anim>
                                        <p:anim calcmode="lin" valueType="num">
                                          <p:cBhvr>
                                            <p:cTn id="80" dur="500" fill="hold"/>
                                            <p:tgtEl>
                                              <p:spTgt spid="43"/>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46"/>
                                            </p:tgtEl>
                                            <p:attrNameLst>
                                              <p:attrName>style.visibility</p:attrName>
                                            </p:attrNameLst>
                                          </p:cBhvr>
                                          <p:to>
                                            <p:strVal val="visible"/>
                                          </p:to>
                                        </p:set>
                                        <p:anim calcmode="lin" valueType="num">
                                          <p:cBhvr>
                                            <p:cTn id="83" dur="500" fill="hold"/>
                                            <p:tgtEl>
                                              <p:spTgt spid="46"/>
                                            </p:tgtEl>
                                            <p:attrNameLst>
                                              <p:attrName>ppt_w</p:attrName>
                                            </p:attrNameLst>
                                          </p:cBhvr>
                                          <p:tavLst>
                                            <p:tav tm="0">
                                              <p:val>
                                                <p:fltVal val="0"/>
                                              </p:val>
                                            </p:tav>
                                            <p:tav tm="100000">
                                              <p:val>
                                                <p:strVal val="#ppt_w"/>
                                              </p:val>
                                            </p:tav>
                                          </p:tavLst>
                                        </p:anim>
                                        <p:anim calcmode="lin" valueType="num">
                                          <p:cBhvr>
                                            <p:cTn id="84" dur="500" fill="hold"/>
                                            <p:tgtEl>
                                              <p:spTgt spid="46"/>
                                            </p:tgtEl>
                                            <p:attrNameLst>
                                              <p:attrName>ppt_h</p:attrName>
                                            </p:attrNameLst>
                                          </p:cBhvr>
                                          <p:tavLst>
                                            <p:tav tm="0">
                                              <p:val>
                                                <p:fltVal val="0"/>
                                              </p:val>
                                            </p:tav>
                                            <p:tav tm="100000">
                                              <p:val>
                                                <p:strVal val="#ppt_h"/>
                                              </p:val>
                                            </p:tav>
                                          </p:tavLst>
                                        </p:anim>
                                        <p:anim calcmode="lin" valueType="num">
                                          <p:cBhvr>
                                            <p:cTn id="85" dur="500" fill="hold"/>
                                            <p:tgtEl>
                                              <p:spTgt spid="46"/>
                                            </p:tgtEl>
                                            <p:attrNameLst>
                                              <p:attrName>ppt_x</p:attrName>
                                            </p:attrNameLst>
                                          </p:cBhvr>
                                          <p:tavLst>
                                            <p:tav tm="0">
                                              <p:val>
                                                <p:fltVal val="0.5"/>
                                              </p:val>
                                            </p:tav>
                                            <p:tav tm="100000">
                                              <p:val>
                                                <p:strVal val="#ppt_x"/>
                                              </p:val>
                                            </p:tav>
                                          </p:tavLst>
                                        </p:anim>
                                        <p:anim calcmode="lin" valueType="num">
                                          <p:cBhvr>
                                            <p:cTn id="86" dur="500" fill="hold"/>
                                            <p:tgtEl>
                                              <p:spTgt spid="46"/>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49"/>
                                            </p:tgtEl>
                                            <p:attrNameLst>
                                              <p:attrName>style.visibility</p:attrName>
                                            </p:attrNameLst>
                                          </p:cBhvr>
                                          <p:to>
                                            <p:strVal val="visible"/>
                                          </p:to>
                                        </p:set>
                                        <p:anim calcmode="lin" valueType="num">
                                          <p:cBhvr>
                                            <p:cTn id="89" dur="500" fill="hold"/>
                                            <p:tgtEl>
                                              <p:spTgt spid="49"/>
                                            </p:tgtEl>
                                            <p:attrNameLst>
                                              <p:attrName>ppt_w</p:attrName>
                                            </p:attrNameLst>
                                          </p:cBhvr>
                                          <p:tavLst>
                                            <p:tav tm="0">
                                              <p:val>
                                                <p:fltVal val="0"/>
                                              </p:val>
                                            </p:tav>
                                            <p:tav tm="100000">
                                              <p:val>
                                                <p:strVal val="#ppt_w"/>
                                              </p:val>
                                            </p:tav>
                                          </p:tavLst>
                                        </p:anim>
                                        <p:anim calcmode="lin" valueType="num">
                                          <p:cBhvr>
                                            <p:cTn id="90" dur="500" fill="hold"/>
                                            <p:tgtEl>
                                              <p:spTgt spid="49"/>
                                            </p:tgtEl>
                                            <p:attrNameLst>
                                              <p:attrName>ppt_h</p:attrName>
                                            </p:attrNameLst>
                                          </p:cBhvr>
                                          <p:tavLst>
                                            <p:tav tm="0">
                                              <p:val>
                                                <p:fltVal val="0"/>
                                              </p:val>
                                            </p:tav>
                                            <p:tav tm="100000">
                                              <p:val>
                                                <p:strVal val="#ppt_h"/>
                                              </p:val>
                                            </p:tav>
                                          </p:tavLst>
                                        </p:anim>
                                        <p:anim calcmode="lin" valueType="num">
                                          <p:cBhvr>
                                            <p:cTn id="91" dur="500" fill="hold"/>
                                            <p:tgtEl>
                                              <p:spTgt spid="49"/>
                                            </p:tgtEl>
                                            <p:attrNameLst>
                                              <p:attrName>ppt_x</p:attrName>
                                            </p:attrNameLst>
                                          </p:cBhvr>
                                          <p:tavLst>
                                            <p:tav tm="0">
                                              <p:val>
                                                <p:fltVal val="0.5"/>
                                              </p:val>
                                            </p:tav>
                                            <p:tav tm="100000">
                                              <p:val>
                                                <p:strVal val="#ppt_x"/>
                                              </p:val>
                                            </p:tav>
                                          </p:tavLst>
                                        </p:anim>
                                        <p:anim calcmode="lin" valueType="num">
                                          <p:cBhvr>
                                            <p:cTn id="92" dur="500" fill="hold"/>
                                            <p:tgtEl>
                                              <p:spTgt spid="49"/>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2"/>
                                            </p:tgtEl>
                                            <p:attrNameLst>
                                              <p:attrName>style.visibility</p:attrName>
                                            </p:attrNameLst>
                                          </p:cBhvr>
                                          <p:to>
                                            <p:strVal val="visible"/>
                                          </p:to>
                                        </p:set>
                                        <p:anim calcmode="lin" valueType="num">
                                          <p:cBhvr>
                                            <p:cTn id="95" dur="500" fill="hold"/>
                                            <p:tgtEl>
                                              <p:spTgt spid="52"/>
                                            </p:tgtEl>
                                            <p:attrNameLst>
                                              <p:attrName>ppt_w</p:attrName>
                                            </p:attrNameLst>
                                          </p:cBhvr>
                                          <p:tavLst>
                                            <p:tav tm="0">
                                              <p:val>
                                                <p:fltVal val="0"/>
                                              </p:val>
                                            </p:tav>
                                            <p:tav tm="100000">
                                              <p:val>
                                                <p:strVal val="#ppt_w"/>
                                              </p:val>
                                            </p:tav>
                                          </p:tavLst>
                                        </p:anim>
                                        <p:anim calcmode="lin" valueType="num">
                                          <p:cBhvr>
                                            <p:cTn id="96" dur="500" fill="hold"/>
                                            <p:tgtEl>
                                              <p:spTgt spid="52"/>
                                            </p:tgtEl>
                                            <p:attrNameLst>
                                              <p:attrName>ppt_h</p:attrName>
                                            </p:attrNameLst>
                                          </p:cBhvr>
                                          <p:tavLst>
                                            <p:tav tm="0">
                                              <p:val>
                                                <p:fltVal val="0"/>
                                              </p:val>
                                            </p:tav>
                                            <p:tav tm="100000">
                                              <p:val>
                                                <p:strVal val="#ppt_h"/>
                                              </p:val>
                                            </p:tav>
                                          </p:tavLst>
                                        </p:anim>
                                        <p:anim calcmode="lin" valueType="num">
                                          <p:cBhvr>
                                            <p:cTn id="97" dur="500" fill="hold"/>
                                            <p:tgtEl>
                                              <p:spTgt spid="52"/>
                                            </p:tgtEl>
                                            <p:attrNameLst>
                                              <p:attrName>ppt_x</p:attrName>
                                            </p:attrNameLst>
                                          </p:cBhvr>
                                          <p:tavLst>
                                            <p:tav tm="0">
                                              <p:val>
                                                <p:fltVal val="0.5"/>
                                              </p:val>
                                            </p:tav>
                                            <p:tav tm="100000">
                                              <p:val>
                                                <p:strVal val="#ppt_x"/>
                                              </p:val>
                                            </p:tav>
                                          </p:tavLst>
                                        </p:anim>
                                        <p:anim calcmode="lin" valueType="num">
                                          <p:cBhvr>
                                            <p:cTn id="98" dur="500" fill="hold"/>
                                            <p:tgtEl>
                                              <p:spTgt spid="52"/>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5"/>
                                            </p:tgtEl>
                                            <p:attrNameLst>
                                              <p:attrName>style.visibility</p:attrName>
                                            </p:attrNameLst>
                                          </p:cBhvr>
                                          <p:to>
                                            <p:strVal val="visible"/>
                                          </p:to>
                                        </p:set>
                                        <p:anim calcmode="lin" valueType="num">
                                          <p:cBhvr>
                                            <p:cTn id="101" dur="500" fill="hold"/>
                                            <p:tgtEl>
                                              <p:spTgt spid="55"/>
                                            </p:tgtEl>
                                            <p:attrNameLst>
                                              <p:attrName>ppt_w</p:attrName>
                                            </p:attrNameLst>
                                          </p:cBhvr>
                                          <p:tavLst>
                                            <p:tav tm="0">
                                              <p:val>
                                                <p:fltVal val="0"/>
                                              </p:val>
                                            </p:tav>
                                            <p:tav tm="100000">
                                              <p:val>
                                                <p:strVal val="#ppt_w"/>
                                              </p:val>
                                            </p:tav>
                                          </p:tavLst>
                                        </p:anim>
                                        <p:anim calcmode="lin" valueType="num">
                                          <p:cBhvr>
                                            <p:cTn id="102" dur="500" fill="hold"/>
                                            <p:tgtEl>
                                              <p:spTgt spid="55"/>
                                            </p:tgtEl>
                                            <p:attrNameLst>
                                              <p:attrName>ppt_h</p:attrName>
                                            </p:attrNameLst>
                                          </p:cBhvr>
                                          <p:tavLst>
                                            <p:tav tm="0">
                                              <p:val>
                                                <p:fltVal val="0"/>
                                              </p:val>
                                            </p:tav>
                                            <p:tav tm="100000">
                                              <p:val>
                                                <p:strVal val="#ppt_h"/>
                                              </p:val>
                                            </p:tav>
                                          </p:tavLst>
                                        </p:anim>
                                        <p:anim calcmode="lin" valueType="num">
                                          <p:cBhvr>
                                            <p:cTn id="103" dur="500" fill="hold"/>
                                            <p:tgtEl>
                                              <p:spTgt spid="55"/>
                                            </p:tgtEl>
                                            <p:attrNameLst>
                                              <p:attrName>ppt_x</p:attrName>
                                            </p:attrNameLst>
                                          </p:cBhvr>
                                          <p:tavLst>
                                            <p:tav tm="0">
                                              <p:val>
                                                <p:fltVal val="0.5"/>
                                              </p:val>
                                            </p:tav>
                                            <p:tav tm="100000">
                                              <p:val>
                                                <p:strVal val="#ppt_x"/>
                                              </p:val>
                                            </p:tav>
                                          </p:tavLst>
                                        </p:anim>
                                        <p:anim calcmode="lin" valueType="num">
                                          <p:cBhvr>
                                            <p:cTn id="104" dur="500" fill="hold"/>
                                            <p:tgtEl>
                                              <p:spTgt spid="55"/>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58"/>
                                            </p:tgtEl>
                                            <p:attrNameLst>
                                              <p:attrName>style.visibility</p:attrName>
                                            </p:attrNameLst>
                                          </p:cBhvr>
                                          <p:to>
                                            <p:strVal val="visible"/>
                                          </p:to>
                                        </p:set>
                                        <p:anim calcmode="lin" valueType="num">
                                          <p:cBhvr>
                                            <p:cTn id="107" dur="500" fill="hold"/>
                                            <p:tgtEl>
                                              <p:spTgt spid="58"/>
                                            </p:tgtEl>
                                            <p:attrNameLst>
                                              <p:attrName>ppt_w</p:attrName>
                                            </p:attrNameLst>
                                          </p:cBhvr>
                                          <p:tavLst>
                                            <p:tav tm="0">
                                              <p:val>
                                                <p:fltVal val="0"/>
                                              </p:val>
                                            </p:tav>
                                            <p:tav tm="100000">
                                              <p:val>
                                                <p:strVal val="#ppt_w"/>
                                              </p:val>
                                            </p:tav>
                                          </p:tavLst>
                                        </p:anim>
                                        <p:anim calcmode="lin" valueType="num">
                                          <p:cBhvr>
                                            <p:cTn id="108" dur="500" fill="hold"/>
                                            <p:tgtEl>
                                              <p:spTgt spid="58"/>
                                            </p:tgtEl>
                                            <p:attrNameLst>
                                              <p:attrName>ppt_h</p:attrName>
                                            </p:attrNameLst>
                                          </p:cBhvr>
                                          <p:tavLst>
                                            <p:tav tm="0">
                                              <p:val>
                                                <p:fltVal val="0"/>
                                              </p:val>
                                            </p:tav>
                                            <p:tav tm="100000">
                                              <p:val>
                                                <p:strVal val="#ppt_h"/>
                                              </p:val>
                                            </p:tav>
                                          </p:tavLst>
                                        </p:anim>
                                        <p:anim calcmode="lin" valueType="num">
                                          <p:cBhvr>
                                            <p:cTn id="109" dur="500" fill="hold"/>
                                            <p:tgtEl>
                                              <p:spTgt spid="58"/>
                                            </p:tgtEl>
                                            <p:attrNameLst>
                                              <p:attrName>ppt_x</p:attrName>
                                            </p:attrNameLst>
                                          </p:cBhvr>
                                          <p:tavLst>
                                            <p:tav tm="0">
                                              <p:val>
                                                <p:fltVal val="0.5"/>
                                              </p:val>
                                            </p:tav>
                                            <p:tav tm="100000">
                                              <p:val>
                                                <p:strVal val="#ppt_x"/>
                                              </p:val>
                                            </p:tav>
                                          </p:tavLst>
                                        </p:anim>
                                        <p:anim calcmode="lin" valueType="num">
                                          <p:cBhvr>
                                            <p:cTn id="110" dur="500" fill="hold"/>
                                            <p:tgtEl>
                                              <p:spTgt spid="58"/>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1"/>
                                            </p:tgtEl>
                                            <p:attrNameLst>
                                              <p:attrName>style.visibility</p:attrName>
                                            </p:attrNameLst>
                                          </p:cBhvr>
                                          <p:to>
                                            <p:strVal val="visible"/>
                                          </p:to>
                                        </p:set>
                                        <p:anim calcmode="lin" valueType="num">
                                          <p:cBhvr>
                                            <p:cTn id="113" dur="500" fill="hold"/>
                                            <p:tgtEl>
                                              <p:spTgt spid="61"/>
                                            </p:tgtEl>
                                            <p:attrNameLst>
                                              <p:attrName>ppt_w</p:attrName>
                                            </p:attrNameLst>
                                          </p:cBhvr>
                                          <p:tavLst>
                                            <p:tav tm="0">
                                              <p:val>
                                                <p:fltVal val="0"/>
                                              </p:val>
                                            </p:tav>
                                            <p:tav tm="100000">
                                              <p:val>
                                                <p:strVal val="#ppt_w"/>
                                              </p:val>
                                            </p:tav>
                                          </p:tavLst>
                                        </p:anim>
                                        <p:anim calcmode="lin" valueType="num">
                                          <p:cBhvr>
                                            <p:cTn id="114" dur="500" fill="hold"/>
                                            <p:tgtEl>
                                              <p:spTgt spid="61"/>
                                            </p:tgtEl>
                                            <p:attrNameLst>
                                              <p:attrName>ppt_h</p:attrName>
                                            </p:attrNameLst>
                                          </p:cBhvr>
                                          <p:tavLst>
                                            <p:tav tm="0">
                                              <p:val>
                                                <p:fltVal val="0"/>
                                              </p:val>
                                            </p:tav>
                                            <p:tav tm="100000">
                                              <p:val>
                                                <p:strVal val="#ppt_h"/>
                                              </p:val>
                                            </p:tav>
                                          </p:tavLst>
                                        </p:anim>
                                        <p:anim calcmode="lin" valueType="num">
                                          <p:cBhvr>
                                            <p:cTn id="115" dur="500" fill="hold"/>
                                            <p:tgtEl>
                                              <p:spTgt spid="61"/>
                                            </p:tgtEl>
                                            <p:attrNameLst>
                                              <p:attrName>ppt_x</p:attrName>
                                            </p:attrNameLst>
                                          </p:cBhvr>
                                          <p:tavLst>
                                            <p:tav tm="0">
                                              <p:val>
                                                <p:fltVal val="0.5"/>
                                              </p:val>
                                            </p:tav>
                                            <p:tav tm="100000">
                                              <p:val>
                                                <p:strVal val="#ppt_x"/>
                                              </p:val>
                                            </p:tav>
                                          </p:tavLst>
                                        </p:anim>
                                        <p:anim calcmode="lin" valueType="num">
                                          <p:cBhvr>
                                            <p:cTn id="116" dur="500" fill="hold"/>
                                            <p:tgtEl>
                                              <p:spTgt spid="61"/>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4"/>
                                            </p:tgtEl>
                                            <p:attrNameLst>
                                              <p:attrName>style.visibility</p:attrName>
                                            </p:attrNameLst>
                                          </p:cBhvr>
                                          <p:to>
                                            <p:strVal val="visible"/>
                                          </p:to>
                                        </p:set>
                                        <p:anim calcmode="lin" valueType="num">
                                          <p:cBhvr>
                                            <p:cTn id="119" dur="500" fill="hold"/>
                                            <p:tgtEl>
                                              <p:spTgt spid="64"/>
                                            </p:tgtEl>
                                            <p:attrNameLst>
                                              <p:attrName>ppt_w</p:attrName>
                                            </p:attrNameLst>
                                          </p:cBhvr>
                                          <p:tavLst>
                                            <p:tav tm="0">
                                              <p:val>
                                                <p:fltVal val="0"/>
                                              </p:val>
                                            </p:tav>
                                            <p:tav tm="100000">
                                              <p:val>
                                                <p:strVal val="#ppt_w"/>
                                              </p:val>
                                            </p:tav>
                                          </p:tavLst>
                                        </p:anim>
                                        <p:anim calcmode="lin" valueType="num">
                                          <p:cBhvr>
                                            <p:cTn id="120" dur="500" fill="hold"/>
                                            <p:tgtEl>
                                              <p:spTgt spid="64"/>
                                            </p:tgtEl>
                                            <p:attrNameLst>
                                              <p:attrName>ppt_h</p:attrName>
                                            </p:attrNameLst>
                                          </p:cBhvr>
                                          <p:tavLst>
                                            <p:tav tm="0">
                                              <p:val>
                                                <p:fltVal val="0"/>
                                              </p:val>
                                            </p:tav>
                                            <p:tav tm="100000">
                                              <p:val>
                                                <p:strVal val="#ppt_h"/>
                                              </p:val>
                                            </p:tav>
                                          </p:tavLst>
                                        </p:anim>
                                        <p:anim calcmode="lin" valueType="num">
                                          <p:cBhvr>
                                            <p:cTn id="121" dur="500" fill="hold"/>
                                            <p:tgtEl>
                                              <p:spTgt spid="64"/>
                                            </p:tgtEl>
                                            <p:attrNameLst>
                                              <p:attrName>ppt_x</p:attrName>
                                            </p:attrNameLst>
                                          </p:cBhvr>
                                          <p:tavLst>
                                            <p:tav tm="0">
                                              <p:val>
                                                <p:fltVal val="0.5"/>
                                              </p:val>
                                            </p:tav>
                                            <p:tav tm="100000">
                                              <p:val>
                                                <p:strVal val="#ppt_x"/>
                                              </p:val>
                                            </p:tav>
                                          </p:tavLst>
                                        </p:anim>
                                        <p:anim calcmode="lin" valueType="num">
                                          <p:cBhvr>
                                            <p:cTn id="122" dur="500" fill="hold"/>
                                            <p:tgtEl>
                                              <p:spTgt spid="64"/>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67"/>
                                            </p:tgtEl>
                                            <p:attrNameLst>
                                              <p:attrName>style.visibility</p:attrName>
                                            </p:attrNameLst>
                                          </p:cBhvr>
                                          <p:to>
                                            <p:strVal val="visible"/>
                                          </p:to>
                                        </p:set>
                                        <p:anim calcmode="lin" valueType="num">
                                          <p:cBhvr>
                                            <p:cTn id="125" dur="500" fill="hold"/>
                                            <p:tgtEl>
                                              <p:spTgt spid="67"/>
                                            </p:tgtEl>
                                            <p:attrNameLst>
                                              <p:attrName>ppt_w</p:attrName>
                                            </p:attrNameLst>
                                          </p:cBhvr>
                                          <p:tavLst>
                                            <p:tav tm="0">
                                              <p:val>
                                                <p:fltVal val="0"/>
                                              </p:val>
                                            </p:tav>
                                            <p:tav tm="100000">
                                              <p:val>
                                                <p:strVal val="#ppt_w"/>
                                              </p:val>
                                            </p:tav>
                                          </p:tavLst>
                                        </p:anim>
                                        <p:anim calcmode="lin" valueType="num">
                                          <p:cBhvr>
                                            <p:cTn id="126" dur="500" fill="hold"/>
                                            <p:tgtEl>
                                              <p:spTgt spid="67"/>
                                            </p:tgtEl>
                                            <p:attrNameLst>
                                              <p:attrName>ppt_h</p:attrName>
                                            </p:attrNameLst>
                                          </p:cBhvr>
                                          <p:tavLst>
                                            <p:tav tm="0">
                                              <p:val>
                                                <p:fltVal val="0"/>
                                              </p:val>
                                            </p:tav>
                                            <p:tav tm="100000">
                                              <p:val>
                                                <p:strVal val="#ppt_h"/>
                                              </p:val>
                                            </p:tav>
                                          </p:tavLst>
                                        </p:anim>
                                        <p:anim calcmode="lin" valueType="num">
                                          <p:cBhvr>
                                            <p:cTn id="127" dur="500" fill="hold"/>
                                            <p:tgtEl>
                                              <p:spTgt spid="67"/>
                                            </p:tgtEl>
                                            <p:attrNameLst>
                                              <p:attrName>ppt_x</p:attrName>
                                            </p:attrNameLst>
                                          </p:cBhvr>
                                          <p:tavLst>
                                            <p:tav tm="0">
                                              <p:val>
                                                <p:fltVal val="0.5"/>
                                              </p:val>
                                            </p:tav>
                                            <p:tav tm="100000">
                                              <p:val>
                                                <p:strVal val="#ppt_x"/>
                                              </p:val>
                                            </p:tav>
                                          </p:tavLst>
                                        </p:anim>
                                        <p:anim calcmode="lin" valueType="num">
                                          <p:cBhvr>
                                            <p:cTn id="128" dur="500" fill="hold"/>
                                            <p:tgtEl>
                                              <p:spTgt spid="67"/>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0"/>
                                            </p:tgtEl>
                                            <p:attrNameLst>
                                              <p:attrName>style.visibility</p:attrName>
                                            </p:attrNameLst>
                                          </p:cBhvr>
                                          <p:to>
                                            <p:strVal val="visible"/>
                                          </p:to>
                                        </p:set>
                                        <p:anim calcmode="lin" valueType="num">
                                          <p:cBhvr>
                                            <p:cTn id="131" dur="500" fill="hold"/>
                                            <p:tgtEl>
                                              <p:spTgt spid="70"/>
                                            </p:tgtEl>
                                            <p:attrNameLst>
                                              <p:attrName>ppt_w</p:attrName>
                                            </p:attrNameLst>
                                          </p:cBhvr>
                                          <p:tavLst>
                                            <p:tav tm="0">
                                              <p:val>
                                                <p:fltVal val="0"/>
                                              </p:val>
                                            </p:tav>
                                            <p:tav tm="100000">
                                              <p:val>
                                                <p:strVal val="#ppt_w"/>
                                              </p:val>
                                            </p:tav>
                                          </p:tavLst>
                                        </p:anim>
                                        <p:anim calcmode="lin" valueType="num">
                                          <p:cBhvr>
                                            <p:cTn id="132" dur="500" fill="hold"/>
                                            <p:tgtEl>
                                              <p:spTgt spid="70"/>
                                            </p:tgtEl>
                                            <p:attrNameLst>
                                              <p:attrName>ppt_h</p:attrName>
                                            </p:attrNameLst>
                                          </p:cBhvr>
                                          <p:tavLst>
                                            <p:tav tm="0">
                                              <p:val>
                                                <p:fltVal val="0"/>
                                              </p:val>
                                            </p:tav>
                                            <p:tav tm="100000">
                                              <p:val>
                                                <p:strVal val="#ppt_h"/>
                                              </p:val>
                                            </p:tav>
                                          </p:tavLst>
                                        </p:anim>
                                        <p:anim calcmode="lin" valueType="num">
                                          <p:cBhvr>
                                            <p:cTn id="133" dur="500" fill="hold"/>
                                            <p:tgtEl>
                                              <p:spTgt spid="70"/>
                                            </p:tgtEl>
                                            <p:attrNameLst>
                                              <p:attrName>ppt_x</p:attrName>
                                            </p:attrNameLst>
                                          </p:cBhvr>
                                          <p:tavLst>
                                            <p:tav tm="0">
                                              <p:val>
                                                <p:fltVal val="0.5"/>
                                              </p:val>
                                            </p:tav>
                                            <p:tav tm="100000">
                                              <p:val>
                                                <p:strVal val="#ppt_x"/>
                                              </p:val>
                                            </p:tav>
                                          </p:tavLst>
                                        </p:anim>
                                        <p:anim calcmode="lin" valueType="num">
                                          <p:cBhvr>
                                            <p:cTn id="134" dur="500" fill="hold"/>
                                            <p:tgtEl>
                                              <p:spTgt spid="70"/>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4"/>
                                            </p:tgtEl>
                                          </p:cBhvr>
                                        </p:animEffect>
                                        <p:animScale>
                                          <p:cBhvr>
                                            <p:cTn id="137" dur="250" autoRev="1" fill="hold"/>
                                            <p:tgtEl>
                                              <p:spTgt spid="34"/>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5"/>
                                            </p:tgtEl>
                                          </p:cBhvr>
                                        </p:animEffect>
                                        <p:animScale>
                                          <p:cBhvr>
                                            <p:cTn id="140" dur="250" autoRev="1" fill="hold"/>
                                            <p:tgtEl>
                                              <p:spTgt spid="55"/>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1"/>
                                            </p:tgtEl>
                                          </p:cBhvr>
                                        </p:animEffect>
                                        <p:animScale>
                                          <p:cBhvr>
                                            <p:cTn id="143" dur="250" autoRev="1" fill="hold"/>
                                            <p:tgtEl>
                                              <p:spTgt spid="61"/>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4"/>
                                            </p:tgtEl>
                                          </p:cBhvr>
                                        </p:animEffect>
                                        <p:animScale>
                                          <p:cBhvr>
                                            <p:cTn id="146" dur="250" autoRev="1" fill="hold"/>
                                            <p:tgtEl>
                                              <p:spTgt spid="64"/>
                                            </p:tgtEl>
                                          </p:cBhvr>
                                          <p:by x="105000" y="105000"/>
                                        </p:animScale>
                                      </p:childTnLst>
                                    </p:cTn>
                                  </p:par>
                                </p:childTnLst>
                              </p:cTn>
                            </p:par>
                            <p:par>
                              <p:cTn id="147" fill="hold">
                                <p:stCondLst>
                                  <p:cond delay="7310"/>
                                </p:stCondLst>
                                <p:childTnLst>
                                  <p:par>
                                    <p:cTn id="148" presetID="10" presetClass="entr" presetSubtype="0" fill="hold" grpId="0" nodeType="afterEffect">
                                      <p:stCondLst>
                                        <p:cond delay="0"/>
                                      </p:stCondLst>
                                      <p:childTnLst>
                                        <p:set>
                                          <p:cBhvr>
                                            <p:cTn id="149" dur="1" fill="hold">
                                              <p:stCondLst>
                                                <p:cond delay="0"/>
                                              </p:stCondLst>
                                            </p:cTn>
                                            <p:tgtEl>
                                              <p:spTgt spid="73"/>
                                            </p:tgtEl>
                                            <p:attrNameLst>
                                              <p:attrName>style.visibility</p:attrName>
                                            </p:attrNameLst>
                                          </p:cBhvr>
                                          <p:to>
                                            <p:strVal val="visible"/>
                                          </p:to>
                                        </p:set>
                                        <p:animEffect transition="in" filter="fade">
                                          <p:cBhvr>
                                            <p:cTn id="15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25" grpId="0"/>
          <p:bldP spid="26" grpId="0"/>
          <p:bldP spid="27" grpId="0"/>
          <p:bldP spid="28" grpId="0"/>
          <p:bldP spid="29" grpId="0"/>
          <p:bldP spid="30" grpId="0"/>
          <p:bldP spid="7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up)">
                                          <p:cBhvr>
                                            <p:cTn id="7" dur="500"/>
                                            <p:tgtEl>
                                              <p:spTgt spid="74"/>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1500" fill="hold"/>
                                            <p:tgtEl>
                                              <p:spTgt spid="15"/>
                                            </p:tgtEl>
                                            <p:attrNameLst>
                                              <p:attrName>ppt_x</p:attrName>
                                            </p:attrNameLst>
                                          </p:cBhvr>
                                          <p:tavLst>
                                            <p:tav tm="0">
                                              <p:val>
                                                <p:strVal val="0-#ppt_w/2"/>
                                              </p:val>
                                            </p:tav>
                                            <p:tav tm="100000">
                                              <p:val>
                                                <p:strVal val="#ppt_x"/>
                                              </p:val>
                                            </p:tav>
                                          </p:tavLst>
                                        </p:anim>
                                        <p:anim calcmode="lin" valueType="num">
                                          <p:cBhvr additive="base">
                                            <p:cTn id="15" dur="150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ppt_x"/>
                                              </p:val>
                                            </p:tav>
                                            <p:tav tm="100000">
                                              <p:val>
                                                <p:strVal val="#ppt_x"/>
                                              </p:val>
                                            </p:tav>
                                          </p:tavLst>
                                        </p:anim>
                                        <p:anim calcmode="lin" valueType="num">
                                          <p:cBhvr additive="base">
                                            <p:cTn id="47" dur="500" fill="hold"/>
                                            <p:tgtEl>
                                              <p:spTgt spid="2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ppt_x"/>
                                              </p:val>
                                            </p:tav>
                                            <p:tav tm="100000">
                                              <p:val>
                                                <p:strVal val="#ppt_x"/>
                                              </p:val>
                                            </p:tav>
                                          </p:tavLst>
                                        </p:anim>
                                        <p:anim calcmode="lin" valueType="num">
                                          <p:cBhvr additive="base">
                                            <p:cTn id="51" dur="500" fill="hold"/>
                                            <p:tgtEl>
                                              <p:spTgt spid="29"/>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0"/>
                                            </p:tgtEl>
                                            <p:attrNameLst>
                                              <p:attrName>style.visibility</p:attrName>
                                            </p:attrNameLst>
                                          </p:cBhvr>
                                          <p:to>
                                            <p:strVal val="visible"/>
                                          </p:to>
                                        </p:set>
                                        <p:anim calcmode="lin" valueType="num">
                                          <p:cBhvr additive="base">
                                            <p:cTn id="54" dur="500" fill="hold"/>
                                            <p:tgtEl>
                                              <p:spTgt spid="30"/>
                                            </p:tgtEl>
                                            <p:attrNameLst>
                                              <p:attrName>ppt_x</p:attrName>
                                            </p:attrNameLst>
                                          </p:cBhvr>
                                          <p:tavLst>
                                            <p:tav tm="0">
                                              <p:val>
                                                <p:strVal val="#ppt_x"/>
                                              </p:val>
                                            </p:tav>
                                            <p:tav tm="100000">
                                              <p:val>
                                                <p:strVal val="#ppt_x"/>
                                              </p:val>
                                            </p:tav>
                                          </p:tavLst>
                                        </p:anim>
                                        <p:anim calcmode="lin" valueType="num">
                                          <p:cBhvr additive="base">
                                            <p:cTn id="55" dur="500" fill="hold"/>
                                            <p:tgtEl>
                                              <p:spTgt spid="30"/>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23" presetClass="entr" presetSubtype="528" fill="hold"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p:cTn id="59" dur="500" fill="hold"/>
                                            <p:tgtEl>
                                              <p:spTgt spid="34"/>
                                            </p:tgtEl>
                                            <p:attrNameLst>
                                              <p:attrName>ppt_w</p:attrName>
                                            </p:attrNameLst>
                                          </p:cBhvr>
                                          <p:tavLst>
                                            <p:tav tm="0">
                                              <p:val>
                                                <p:fltVal val="0"/>
                                              </p:val>
                                            </p:tav>
                                            <p:tav tm="100000">
                                              <p:val>
                                                <p:strVal val="#ppt_w"/>
                                              </p:val>
                                            </p:tav>
                                          </p:tavLst>
                                        </p:anim>
                                        <p:anim calcmode="lin" valueType="num">
                                          <p:cBhvr>
                                            <p:cTn id="60" dur="500" fill="hold"/>
                                            <p:tgtEl>
                                              <p:spTgt spid="34"/>
                                            </p:tgtEl>
                                            <p:attrNameLst>
                                              <p:attrName>ppt_h</p:attrName>
                                            </p:attrNameLst>
                                          </p:cBhvr>
                                          <p:tavLst>
                                            <p:tav tm="0">
                                              <p:val>
                                                <p:fltVal val="0"/>
                                              </p:val>
                                            </p:tav>
                                            <p:tav tm="100000">
                                              <p:val>
                                                <p:strVal val="#ppt_h"/>
                                              </p:val>
                                            </p:tav>
                                          </p:tavLst>
                                        </p:anim>
                                        <p:anim calcmode="lin" valueType="num">
                                          <p:cBhvr>
                                            <p:cTn id="61" dur="500" fill="hold"/>
                                            <p:tgtEl>
                                              <p:spTgt spid="34"/>
                                            </p:tgtEl>
                                            <p:attrNameLst>
                                              <p:attrName>ppt_x</p:attrName>
                                            </p:attrNameLst>
                                          </p:cBhvr>
                                          <p:tavLst>
                                            <p:tav tm="0">
                                              <p:val>
                                                <p:fltVal val="0.5"/>
                                              </p:val>
                                            </p:tav>
                                            <p:tav tm="100000">
                                              <p:val>
                                                <p:strVal val="#ppt_x"/>
                                              </p:val>
                                            </p:tav>
                                          </p:tavLst>
                                        </p:anim>
                                        <p:anim calcmode="lin" valueType="num">
                                          <p:cBhvr>
                                            <p:cTn id="62" dur="500" fill="hold"/>
                                            <p:tgtEl>
                                              <p:spTgt spid="34"/>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37"/>
                                            </p:tgtEl>
                                            <p:attrNameLst>
                                              <p:attrName>style.visibility</p:attrName>
                                            </p:attrNameLst>
                                          </p:cBhvr>
                                          <p:to>
                                            <p:strVal val="visible"/>
                                          </p:to>
                                        </p:set>
                                        <p:anim calcmode="lin" valueType="num">
                                          <p:cBhvr>
                                            <p:cTn id="65" dur="500" fill="hold"/>
                                            <p:tgtEl>
                                              <p:spTgt spid="37"/>
                                            </p:tgtEl>
                                            <p:attrNameLst>
                                              <p:attrName>ppt_w</p:attrName>
                                            </p:attrNameLst>
                                          </p:cBhvr>
                                          <p:tavLst>
                                            <p:tav tm="0">
                                              <p:val>
                                                <p:fltVal val="0"/>
                                              </p:val>
                                            </p:tav>
                                            <p:tav tm="100000">
                                              <p:val>
                                                <p:strVal val="#ppt_w"/>
                                              </p:val>
                                            </p:tav>
                                          </p:tavLst>
                                        </p:anim>
                                        <p:anim calcmode="lin" valueType="num">
                                          <p:cBhvr>
                                            <p:cTn id="66" dur="500" fill="hold"/>
                                            <p:tgtEl>
                                              <p:spTgt spid="37"/>
                                            </p:tgtEl>
                                            <p:attrNameLst>
                                              <p:attrName>ppt_h</p:attrName>
                                            </p:attrNameLst>
                                          </p:cBhvr>
                                          <p:tavLst>
                                            <p:tav tm="0">
                                              <p:val>
                                                <p:fltVal val="0"/>
                                              </p:val>
                                            </p:tav>
                                            <p:tav tm="100000">
                                              <p:val>
                                                <p:strVal val="#ppt_h"/>
                                              </p:val>
                                            </p:tav>
                                          </p:tavLst>
                                        </p:anim>
                                        <p:anim calcmode="lin" valueType="num">
                                          <p:cBhvr>
                                            <p:cTn id="67" dur="500" fill="hold"/>
                                            <p:tgtEl>
                                              <p:spTgt spid="37"/>
                                            </p:tgtEl>
                                            <p:attrNameLst>
                                              <p:attrName>ppt_x</p:attrName>
                                            </p:attrNameLst>
                                          </p:cBhvr>
                                          <p:tavLst>
                                            <p:tav tm="0">
                                              <p:val>
                                                <p:fltVal val="0.5"/>
                                              </p:val>
                                            </p:tav>
                                            <p:tav tm="100000">
                                              <p:val>
                                                <p:strVal val="#ppt_x"/>
                                              </p:val>
                                            </p:tav>
                                          </p:tavLst>
                                        </p:anim>
                                        <p:anim calcmode="lin" valueType="num">
                                          <p:cBhvr>
                                            <p:cTn id="68" dur="500" fill="hold"/>
                                            <p:tgtEl>
                                              <p:spTgt spid="37"/>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0"/>
                                            </p:tgtEl>
                                            <p:attrNameLst>
                                              <p:attrName>style.visibility</p:attrName>
                                            </p:attrNameLst>
                                          </p:cBhvr>
                                          <p:to>
                                            <p:strVal val="visible"/>
                                          </p:to>
                                        </p:set>
                                        <p:anim calcmode="lin" valueType="num">
                                          <p:cBhvr>
                                            <p:cTn id="71" dur="500" fill="hold"/>
                                            <p:tgtEl>
                                              <p:spTgt spid="40"/>
                                            </p:tgtEl>
                                            <p:attrNameLst>
                                              <p:attrName>ppt_w</p:attrName>
                                            </p:attrNameLst>
                                          </p:cBhvr>
                                          <p:tavLst>
                                            <p:tav tm="0">
                                              <p:val>
                                                <p:fltVal val="0"/>
                                              </p:val>
                                            </p:tav>
                                            <p:tav tm="100000">
                                              <p:val>
                                                <p:strVal val="#ppt_w"/>
                                              </p:val>
                                            </p:tav>
                                          </p:tavLst>
                                        </p:anim>
                                        <p:anim calcmode="lin" valueType="num">
                                          <p:cBhvr>
                                            <p:cTn id="72" dur="500" fill="hold"/>
                                            <p:tgtEl>
                                              <p:spTgt spid="40"/>
                                            </p:tgtEl>
                                            <p:attrNameLst>
                                              <p:attrName>ppt_h</p:attrName>
                                            </p:attrNameLst>
                                          </p:cBhvr>
                                          <p:tavLst>
                                            <p:tav tm="0">
                                              <p:val>
                                                <p:fltVal val="0"/>
                                              </p:val>
                                            </p:tav>
                                            <p:tav tm="100000">
                                              <p:val>
                                                <p:strVal val="#ppt_h"/>
                                              </p:val>
                                            </p:tav>
                                          </p:tavLst>
                                        </p:anim>
                                        <p:anim calcmode="lin" valueType="num">
                                          <p:cBhvr>
                                            <p:cTn id="73" dur="500" fill="hold"/>
                                            <p:tgtEl>
                                              <p:spTgt spid="40"/>
                                            </p:tgtEl>
                                            <p:attrNameLst>
                                              <p:attrName>ppt_x</p:attrName>
                                            </p:attrNameLst>
                                          </p:cBhvr>
                                          <p:tavLst>
                                            <p:tav tm="0">
                                              <p:val>
                                                <p:fltVal val="0.5"/>
                                              </p:val>
                                            </p:tav>
                                            <p:tav tm="100000">
                                              <p:val>
                                                <p:strVal val="#ppt_x"/>
                                              </p:val>
                                            </p:tav>
                                          </p:tavLst>
                                        </p:anim>
                                        <p:anim calcmode="lin" valueType="num">
                                          <p:cBhvr>
                                            <p:cTn id="74" dur="500" fill="hold"/>
                                            <p:tgtEl>
                                              <p:spTgt spid="40"/>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3"/>
                                            </p:tgtEl>
                                            <p:attrNameLst>
                                              <p:attrName>style.visibility</p:attrName>
                                            </p:attrNameLst>
                                          </p:cBhvr>
                                          <p:to>
                                            <p:strVal val="visible"/>
                                          </p:to>
                                        </p:set>
                                        <p:anim calcmode="lin" valueType="num">
                                          <p:cBhvr>
                                            <p:cTn id="77" dur="500" fill="hold"/>
                                            <p:tgtEl>
                                              <p:spTgt spid="43"/>
                                            </p:tgtEl>
                                            <p:attrNameLst>
                                              <p:attrName>ppt_w</p:attrName>
                                            </p:attrNameLst>
                                          </p:cBhvr>
                                          <p:tavLst>
                                            <p:tav tm="0">
                                              <p:val>
                                                <p:fltVal val="0"/>
                                              </p:val>
                                            </p:tav>
                                            <p:tav tm="100000">
                                              <p:val>
                                                <p:strVal val="#ppt_w"/>
                                              </p:val>
                                            </p:tav>
                                          </p:tavLst>
                                        </p:anim>
                                        <p:anim calcmode="lin" valueType="num">
                                          <p:cBhvr>
                                            <p:cTn id="78" dur="500" fill="hold"/>
                                            <p:tgtEl>
                                              <p:spTgt spid="43"/>
                                            </p:tgtEl>
                                            <p:attrNameLst>
                                              <p:attrName>ppt_h</p:attrName>
                                            </p:attrNameLst>
                                          </p:cBhvr>
                                          <p:tavLst>
                                            <p:tav tm="0">
                                              <p:val>
                                                <p:fltVal val="0"/>
                                              </p:val>
                                            </p:tav>
                                            <p:tav tm="100000">
                                              <p:val>
                                                <p:strVal val="#ppt_h"/>
                                              </p:val>
                                            </p:tav>
                                          </p:tavLst>
                                        </p:anim>
                                        <p:anim calcmode="lin" valueType="num">
                                          <p:cBhvr>
                                            <p:cTn id="79" dur="500" fill="hold"/>
                                            <p:tgtEl>
                                              <p:spTgt spid="43"/>
                                            </p:tgtEl>
                                            <p:attrNameLst>
                                              <p:attrName>ppt_x</p:attrName>
                                            </p:attrNameLst>
                                          </p:cBhvr>
                                          <p:tavLst>
                                            <p:tav tm="0">
                                              <p:val>
                                                <p:fltVal val="0.5"/>
                                              </p:val>
                                            </p:tav>
                                            <p:tav tm="100000">
                                              <p:val>
                                                <p:strVal val="#ppt_x"/>
                                              </p:val>
                                            </p:tav>
                                          </p:tavLst>
                                        </p:anim>
                                        <p:anim calcmode="lin" valueType="num">
                                          <p:cBhvr>
                                            <p:cTn id="80" dur="500" fill="hold"/>
                                            <p:tgtEl>
                                              <p:spTgt spid="43"/>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46"/>
                                            </p:tgtEl>
                                            <p:attrNameLst>
                                              <p:attrName>style.visibility</p:attrName>
                                            </p:attrNameLst>
                                          </p:cBhvr>
                                          <p:to>
                                            <p:strVal val="visible"/>
                                          </p:to>
                                        </p:set>
                                        <p:anim calcmode="lin" valueType="num">
                                          <p:cBhvr>
                                            <p:cTn id="83" dur="500" fill="hold"/>
                                            <p:tgtEl>
                                              <p:spTgt spid="46"/>
                                            </p:tgtEl>
                                            <p:attrNameLst>
                                              <p:attrName>ppt_w</p:attrName>
                                            </p:attrNameLst>
                                          </p:cBhvr>
                                          <p:tavLst>
                                            <p:tav tm="0">
                                              <p:val>
                                                <p:fltVal val="0"/>
                                              </p:val>
                                            </p:tav>
                                            <p:tav tm="100000">
                                              <p:val>
                                                <p:strVal val="#ppt_w"/>
                                              </p:val>
                                            </p:tav>
                                          </p:tavLst>
                                        </p:anim>
                                        <p:anim calcmode="lin" valueType="num">
                                          <p:cBhvr>
                                            <p:cTn id="84" dur="500" fill="hold"/>
                                            <p:tgtEl>
                                              <p:spTgt spid="46"/>
                                            </p:tgtEl>
                                            <p:attrNameLst>
                                              <p:attrName>ppt_h</p:attrName>
                                            </p:attrNameLst>
                                          </p:cBhvr>
                                          <p:tavLst>
                                            <p:tav tm="0">
                                              <p:val>
                                                <p:fltVal val="0"/>
                                              </p:val>
                                            </p:tav>
                                            <p:tav tm="100000">
                                              <p:val>
                                                <p:strVal val="#ppt_h"/>
                                              </p:val>
                                            </p:tav>
                                          </p:tavLst>
                                        </p:anim>
                                        <p:anim calcmode="lin" valueType="num">
                                          <p:cBhvr>
                                            <p:cTn id="85" dur="500" fill="hold"/>
                                            <p:tgtEl>
                                              <p:spTgt spid="46"/>
                                            </p:tgtEl>
                                            <p:attrNameLst>
                                              <p:attrName>ppt_x</p:attrName>
                                            </p:attrNameLst>
                                          </p:cBhvr>
                                          <p:tavLst>
                                            <p:tav tm="0">
                                              <p:val>
                                                <p:fltVal val="0.5"/>
                                              </p:val>
                                            </p:tav>
                                            <p:tav tm="100000">
                                              <p:val>
                                                <p:strVal val="#ppt_x"/>
                                              </p:val>
                                            </p:tav>
                                          </p:tavLst>
                                        </p:anim>
                                        <p:anim calcmode="lin" valueType="num">
                                          <p:cBhvr>
                                            <p:cTn id="86" dur="500" fill="hold"/>
                                            <p:tgtEl>
                                              <p:spTgt spid="46"/>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49"/>
                                            </p:tgtEl>
                                            <p:attrNameLst>
                                              <p:attrName>style.visibility</p:attrName>
                                            </p:attrNameLst>
                                          </p:cBhvr>
                                          <p:to>
                                            <p:strVal val="visible"/>
                                          </p:to>
                                        </p:set>
                                        <p:anim calcmode="lin" valueType="num">
                                          <p:cBhvr>
                                            <p:cTn id="89" dur="500" fill="hold"/>
                                            <p:tgtEl>
                                              <p:spTgt spid="49"/>
                                            </p:tgtEl>
                                            <p:attrNameLst>
                                              <p:attrName>ppt_w</p:attrName>
                                            </p:attrNameLst>
                                          </p:cBhvr>
                                          <p:tavLst>
                                            <p:tav tm="0">
                                              <p:val>
                                                <p:fltVal val="0"/>
                                              </p:val>
                                            </p:tav>
                                            <p:tav tm="100000">
                                              <p:val>
                                                <p:strVal val="#ppt_w"/>
                                              </p:val>
                                            </p:tav>
                                          </p:tavLst>
                                        </p:anim>
                                        <p:anim calcmode="lin" valueType="num">
                                          <p:cBhvr>
                                            <p:cTn id="90" dur="500" fill="hold"/>
                                            <p:tgtEl>
                                              <p:spTgt spid="49"/>
                                            </p:tgtEl>
                                            <p:attrNameLst>
                                              <p:attrName>ppt_h</p:attrName>
                                            </p:attrNameLst>
                                          </p:cBhvr>
                                          <p:tavLst>
                                            <p:tav tm="0">
                                              <p:val>
                                                <p:fltVal val="0"/>
                                              </p:val>
                                            </p:tav>
                                            <p:tav tm="100000">
                                              <p:val>
                                                <p:strVal val="#ppt_h"/>
                                              </p:val>
                                            </p:tav>
                                          </p:tavLst>
                                        </p:anim>
                                        <p:anim calcmode="lin" valueType="num">
                                          <p:cBhvr>
                                            <p:cTn id="91" dur="500" fill="hold"/>
                                            <p:tgtEl>
                                              <p:spTgt spid="49"/>
                                            </p:tgtEl>
                                            <p:attrNameLst>
                                              <p:attrName>ppt_x</p:attrName>
                                            </p:attrNameLst>
                                          </p:cBhvr>
                                          <p:tavLst>
                                            <p:tav tm="0">
                                              <p:val>
                                                <p:fltVal val="0.5"/>
                                              </p:val>
                                            </p:tav>
                                            <p:tav tm="100000">
                                              <p:val>
                                                <p:strVal val="#ppt_x"/>
                                              </p:val>
                                            </p:tav>
                                          </p:tavLst>
                                        </p:anim>
                                        <p:anim calcmode="lin" valueType="num">
                                          <p:cBhvr>
                                            <p:cTn id="92" dur="500" fill="hold"/>
                                            <p:tgtEl>
                                              <p:spTgt spid="49"/>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2"/>
                                            </p:tgtEl>
                                            <p:attrNameLst>
                                              <p:attrName>style.visibility</p:attrName>
                                            </p:attrNameLst>
                                          </p:cBhvr>
                                          <p:to>
                                            <p:strVal val="visible"/>
                                          </p:to>
                                        </p:set>
                                        <p:anim calcmode="lin" valueType="num">
                                          <p:cBhvr>
                                            <p:cTn id="95" dur="500" fill="hold"/>
                                            <p:tgtEl>
                                              <p:spTgt spid="52"/>
                                            </p:tgtEl>
                                            <p:attrNameLst>
                                              <p:attrName>ppt_w</p:attrName>
                                            </p:attrNameLst>
                                          </p:cBhvr>
                                          <p:tavLst>
                                            <p:tav tm="0">
                                              <p:val>
                                                <p:fltVal val="0"/>
                                              </p:val>
                                            </p:tav>
                                            <p:tav tm="100000">
                                              <p:val>
                                                <p:strVal val="#ppt_w"/>
                                              </p:val>
                                            </p:tav>
                                          </p:tavLst>
                                        </p:anim>
                                        <p:anim calcmode="lin" valueType="num">
                                          <p:cBhvr>
                                            <p:cTn id="96" dur="500" fill="hold"/>
                                            <p:tgtEl>
                                              <p:spTgt spid="52"/>
                                            </p:tgtEl>
                                            <p:attrNameLst>
                                              <p:attrName>ppt_h</p:attrName>
                                            </p:attrNameLst>
                                          </p:cBhvr>
                                          <p:tavLst>
                                            <p:tav tm="0">
                                              <p:val>
                                                <p:fltVal val="0"/>
                                              </p:val>
                                            </p:tav>
                                            <p:tav tm="100000">
                                              <p:val>
                                                <p:strVal val="#ppt_h"/>
                                              </p:val>
                                            </p:tav>
                                          </p:tavLst>
                                        </p:anim>
                                        <p:anim calcmode="lin" valueType="num">
                                          <p:cBhvr>
                                            <p:cTn id="97" dur="500" fill="hold"/>
                                            <p:tgtEl>
                                              <p:spTgt spid="52"/>
                                            </p:tgtEl>
                                            <p:attrNameLst>
                                              <p:attrName>ppt_x</p:attrName>
                                            </p:attrNameLst>
                                          </p:cBhvr>
                                          <p:tavLst>
                                            <p:tav tm="0">
                                              <p:val>
                                                <p:fltVal val="0.5"/>
                                              </p:val>
                                            </p:tav>
                                            <p:tav tm="100000">
                                              <p:val>
                                                <p:strVal val="#ppt_x"/>
                                              </p:val>
                                            </p:tav>
                                          </p:tavLst>
                                        </p:anim>
                                        <p:anim calcmode="lin" valueType="num">
                                          <p:cBhvr>
                                            <p:cTn id="98" dur="500" fill="hold"/>
                                            <p:tgtEl>
                                              <p:spTgt spid="52"/>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5"/>
                                            </p:tgtEl>
                                            <p:attrNameLst>
                                              <p:attrName>style.visibility</p:attrName>
                                            </p:attrNameLst>
                                          </p:cBhvr>
                                          <p:to>
                                            <p:strVal val="visible"/>
                                          </p:to>
                                        </p:set>
                                        <p:anim calcmode="lin" valueType="num">
                                          <p:cBhvr>
                                            <p:cTn id="101" dur="500" fill="hold"/>
                                            <p:tgtEl>
                                              <p:spTgt spid="55"/>
                                            </p:tgtEl>
                                            <p:attrNameLst>
                                              <p:attrName>ppt_w</p:attrName>
                                            </p:attrNameLst>
                                          </p:cBhvr>
                                          <p:tavLst>
                                            <p:tav tm="0">
                                              <p:val>
                                                <p:fltVal val="0"/>
                                              </p:val>
                                            </p:tav>
                                            <p:tav tm="100000">
                                              <p:val>
                                                <p:strVal val="#ppt_w"/>
                                              </p:val>
                                            </p:tav>
                                          </p:tavLst>
                                        </p:anim>
                                        <p:anim calcmode="lin" valueType="num">
                                          <p:cBhvr>
                                            <p:cTn id="102" dur="500" fill="hold"/>
                                            <p:tgtEl>
                                              <p:spTgt spid="55"/>
                                            </p:tgtEl>
                                            <p:attrNameLst>
                                              <p:attrName>ppt_h</p:attrName>
                                            </p:attrNameLst>
                                          </p:cBhvr>
                                          <p:tavLst>
                                            <p:tav tm="0">
                                              <p:val>
                                                <p:fltVal val="0"/>
                                              </p:val>
                                            </p:tav>
                                            <p:tav tm="100000">
                                              <p:val>
                                                <p:strVal val="#ppt_h"/>
                                              </p:val>
                                            </p:tav>
                                          </p:tavLst>
                                        </p:anim>
                                        <p:anim calcmode="lin" valueType="num">
                                          <p:cBhvr>
                                            <p:cTn id="103" dur="500" fill="hold"/>
                                            <p:tgtEl>
                                              <p:spTgt spid="55"/>
                                            </p:tgtEl>
                                            <p:attrNameLst>
                                              <p:attrName>ppt_x</p:attrName>
                                            </p:attrNameLst>
                                          </p:cBhvr>
                                          <p:tavLst>
                                            <p:tav tm="0">
                                              <p:val>
                                                <p:fltVal val="0.5"/>
                                              </p:val>
                                            </p:tav>
                                            <p:tav tm="100000">
                                              <p:val>
                                                <p:strVal val="#ppt_x"/>
                                              </p:val>
                                            </p:tav>
                                          </p:tavLst>
                                        </p:anim>
                                        <p:anim calcmode="lin" valueType="num">
                                          <p:cBhvr>
                                            <p:cTn id="104" dur="500" fill="hold"/>
                                            <p:tgtEl>
                                              <p:spTgt spid="55"/>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58"/>
                                            </p:tgtEl>
                                            <p:attrNameLst>
                                              <p:attrName>style.visibility</p:attrName>
                                            </p:attrNameLst>
                                          </p:cBhvr>
                                          <p:to>
                                            <p:strVal val="visible"/>
                                          </p:to>
                                        </p:set>
                                        <p:anim calcmode="lin" valueType="num">
                                          <p:cBhvr>
                                            <p:cTn id="107" dur="500" fill="hold"/>
                                            <p:tgtEl>
                                              <p:spTgt spid="58"/>
                                            </p:tgtEl>
                                            <p:attrNameLst>
                                              <p:attrName>ppt_w</p:attrName>
                                            </p:attrNameLst>
                                          </p:cBhvr>
                                          <p:tavLst>
                                            <p:tav tm="0">
                                              <p:val>
                                                <p:fltVal val="0"/>
                                              </p:val>
                                            </p:tav>
                                            <p:tav tm="100000">
                                              <p:val>
                                                <p:strVal val="#ppt_w"/>
                                              </p:val>
                                            </p:tav>
                                          </p:tavLst>
                                        </p:anim>
                                        <p:anim calcmode="lin" valueType="num">
                                          <p:cBhvr>
                                            <p:cTn id="108" dur="500" fill="hold"/>
                                            <p:tgtEl>
                                              <p:spTgt spid="58"/>
                                            </p:tgtEl>
                                            <p:attrNameLst>
                                              <p:attrName>ppt_h</p:attrName>
                                            </p:attrNameLst>
                                          </p:cBhvr>
                                          <p:tavLst>
                                            <p:tav tm="0">
                                              <p:val>
                                                <p:fltVal val="0"/>
                                              </p:val>
                                            </p:tav>
                                            <p:tav tm="100000">
                                              <p:val>
                                                <p:strVal val="#ppt_h"/>
                                              </p:val>
                                            </p:tav>
                                          </p:tavLst>
                                        </p:anim>
                                        <p:anim calcmode="lin" valueType="num">
                                          <p:cBhvr>
                                            <p:cTn id="109" dur="500" fill="hold"/>
                                            <p:tgtEl>
                                              <p:spTgt spid="58"/>
                                            </p:tgtEl>
                                            <p:attrNameLst>
                                              <p:attrName>ppt_x</p:attrName>
                                            </p:attrNameLst>
                                          </p:cBhvr>
                                          <p:tavLst>
                                            <p:tav tm="0">
                                              <p:val>
                                                <p:fltVal val="0.5"/>
                                              </p:val>
                                            </p:tav>
                                            <p:tav tm="100000">
                                              <p:val>
                                                <p:strVal val="#ppt_x"/>
                                              </p:val>
                                            </p:tav>
                                          </p:tavLst>
                                        </p:anim>
                                        <p:anim calcmode="lin" valueType="num">
                                          <p:cBhvr>
                                            <p:cTn id="110" dur="500" fill="hold"/>
                                            <p:tgtEl>
                                              <p:spTgt spid="58"/>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1"/>
                                            </p:tgtEl>
                                            <p:attrNameLst>
                                              <p:attrName>style.visibility</p:attrName>
                                            </p:attrNameLst>
                                          </p:cBhvr>
                                          <p:to>
                                            <p:strVal val="visible"/>
                                          </p:to>
                                        </p:set>
                                        <p:anim calcmode="lin" valueType="num">
                                          <p:cBhvr>
                                            <p:cTn id="113" dur="500" fill="hold"/>
                                            <p:tgtEl>
                                              <p:spTgt spid="61"/>
                                            </p:tgtEl>
                                            <p:attrNameLst>
                                              <p:attrName>ppt_w</p:attrName>
                                            </p:attrNameLst>
                                          </p:cBhvr>
                                          <p:tavLst>
                                            <p:tav tm="0">
                                              <p:val>
                                                <p:fltVal val="0"/>
                                              </p:val>
                                            </p:tav>
                                            <p:tav tm="100000">
                                              <p:val>
                                                <p:strVal val="#ppt_w"/>
                                              </p:val>
                                            </p:tav>
                                          </p:tavLst>
                                        </p:anim>
                                        <p:anim calcmode="lin" valueType="num">
                                          <p:cBhvr>
                                            <p:cTn id="114" dur="500" fill="hold"/>
                                            <p:tgtEl>
                                              <p:spTgt spid="61"/>
                                            </p:tgtEl>
                                            <p:attrNameLst>
                                              <p:attrName>ppt_h</p:attrName>
                                            </p:attrNameLst>
                                          </p:cBhvr>
                                          <p:tavLst>
                                            <p:tav tm="0">
                                              <p:val>
                                                <p:fltVal val="0"/>
                                              </p:val>
                                            </p:tav>
                                            <p:tav tm="100000">
                                              <p:val>
                                                <p:strVal val="#ppt_h"/>
                                              </p:val>
                                            </p:tav>
                                          </p:tavLst>
                                        </p:anim>
                                        <p:anim calcmode="lin" valueType="num">
                                          <p:cBhvr>
                                            <p:cTn id="115" dur="500" fill="hold"/>
                                            <p:tgtEl>
                                              <p:spTgt spid="61"/>
                                            </p:tgtEl>
                                            <p:attrNameLst>
                                              <p:attrName>ppt_x</p:attrName>
                                            </p:attrNameLst>
                                          </p:cBhvr>
                                          <p:tavLst>
                                            <p:tav tm="0">
                                              <p:val>
                                                <p:fltVal val="0.5"/>
                                              </p:val>
                                            </p:tav>
                                            <p:tav tm="100000">
                                              <p:val>
                                                <p:strVal val="#ppt_x"/>
                                              </p:val>
                                            </p:tav>
                                          </p:tavLst>
                                        </p:anim>
                                        <p:anim calcmode="lin" valueType="num">
                                          <p:cBhvr>
                                            <p:cTn id="116" dur="500" fill="hold"/>
                                            <p:tgtEl>
                                              <p:spTgt spid="61"/>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4"/>
                                            </p:tgtEl>
                                            <p:attrNameLst>
                                              <p:attrName>style.visibility</p:attrName>
                                            </p:attrNameLst>
                                          </p:cBhvr>
                                          <p:to>
                                            <p:strVal val="visible"/>
                                          </p:to>
                                        </p:set>
                                        <p:anim calcmode="lin" valueType="num">
                                          <p:cBhvr>
                                            <p:cTn id="119" dur="500" fill="hold"/>
                                            <p:tgtEl>
                                              <p:spTgt spid="64"/>
                                            </p:tgtEl>
                                            <p:attrNameLst>
                                              <p:attrName>ppt_w</p:attrName>
                                            </p:attrNameLst>
                                          </p:cBhvr>
                                          <p:tavLst>
                                            <p:tav tm="0">
                                              <p:val>
                                                <p:fltVal val="0"/>
                                              </p:val>
                                            </p:tav>
                                            <p:tav tm="100000">
                                              <p:val>
                                                <p:strVal val="#ppt_w"/>
                                              </p:val>
                                            </p:tav>
                                          </p:tavLst>
                                        </p:anim>
                                        <p:anim calcmode="lin" valueType="num">
                                          <p:cBhvr>
                                            <p:cTn id="120" dur="500" fill="hold"/>
                                            <p:tgtEl>
                                              <p:spTgt spid="64"/>
                                            </p:tgtEl>
                                            <p:attrNameLst>
                                              <p:attrName>ppt_h</p:attrName>
                                            </p:attrNameLst>
                                          </p:cBhvr>
                                          <p:tavLst>
                                            <p:tav tm="0">
                                              <p:val>
                                                <p:fltVal val="0"/>
                                              </p:val>
                                            </p:tav>
                                            <p:tav tm="100000">
                                              <p:val>
                                                <p:strVal val="#ppt_h"/>
                                              </p:val>
                                            </p:tav>
                                          </p:tavLst>
                                        </p:anim>
                                        <p:anim calcmode="lin" valueType="num">
                                          <p:cBhvr>
                                            <p:cTn id="121" dur="500" fill="hold"/>
                                            <p:tgtEl>
                                              <p:spTgt spid="64"/>
                                            </p:tgtEl>
                                            <p:attrNameLst>
                                              <p:attrName>ppt_x</p:attrName>
                                            </p:attrNameLst>
                                          </p:cBhvr>
                                          <p:tavLst>
                                            <p:tav tm="0">
                                              <p:val>
                                                <p:fltVal val="0.5"/>
                                              </p:val>
                                            </p:tav>
                                            <p:tav tm="100000">
                                              <p:val>
                                                <p:strVal val="#ppt_x"/>
                                              </p:val>
                                            </p:tav>
                                          </p:tavLst>
                                        </p:anim>
                                        <p:anim calcmode="lin" valueType="num">
                                          <p:cBhvr>
                                            <p:cTn id="122" dur="500" fill="hold"/>
                                            <p:tgtEl>
                                              <p:spTgt spid="64"/>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67"/>
                                            </p:tgtEl>
                                            <p:attrNameLst>
                                              <p:attrName>style.visibility</p:attrName>
                                            </p:attrNameLst>
                                          </p:cBhvr>
                                          <p:to>
                                            <p:strVal val="visible"/>
                                          </p:to>
                                        </p:set>
                                        <p:anim calcmode="lin" valueType="num">
                                          <p:cBhvr>
                                            <p:cTn id="125" dur="500" fill="hold"/>
                                            <p:tgtEl>
                                              <p:spTgt spid="67"/>
                                            </p:tgtEl>
                                            <p:attrNameLst>
                                              <p:attrName>ppt_w</p:attrName>
                                            </p:attrNameLst>
                                          </p:cBhvr>
                                          <p:tavLst>
                                            <p:tav tm="0">
                                              <p:val>
                                                <p:fltVal val="0"/>
                                              </p:val>
                                            </p:tav>
                                            <p:tav tm="100000">
                                              <p:val>
                                                <p:strVal val="#ppt_w"/>
                                              </p:val>
                                            </p:tav>
                                          </p:tavLst>
                                        </p:anim>
                                        <p:anim calcmode="lin" valueType="num">
                                          <p:cBhvr>
                                            <p:cTn id="126" dur="500" fill="hold"/>
                                            <p:tgtEl>
                                              <p:spTgt spid="67"/>
                                            </p:tgtEl>
                                            <p:attrNameLst>
                                              <p:attrName>ppt_h</p:attrName>
                                            </p:attrNameLst>
                                          </p:cBhvr>
                                          <p:tavLst>
                                            <p:tav tm="0">
                                              <p:val>
                                                <p:fltVal val="0"/>
                                              </p:val>
                                            </p:tav>
                                            <p:tav tm="100000">
                                              <p:val>
                                                <p:strVal val="#ppt_h"/>
                                              </p:val>
                                            </p:tav>
                                          </p:tavLst>
                                        </p:anim>
                                        <p:anim calcmode="lin" valueType="num">
                                          <p:cBhvr>
                                            <p:cTn id="127" dur="500" fill="hold"/>
                                            <p:tgtEl>
                                              <p:spTgt spid="67"/>
                                            </p:tgtEl>
                                            <p:attrNameLst>
                                              <p:attrName>ppt_x</p:attrName>
                                            </p:attrNameLst>
                                          </p:cBhvr>
                                          <p:tavLst>
                                            <p:tav tm="0">
                                              <p:val>
                                                <p:fltVal val="0.5"/>
                                              </p:val>
                                            </p:tav>
                                            <p:tav tm="100000">
                                              <p:val>
                                                <p:strVal val="#ppt_x"/>
                                              </p:val>
                                            </p:tav>
                                          </p:tavLst>
                                        </p:anim>
                                        <p:anim calcmode="lin" valueType="num">
                                          <p:cBhvr>
                                            <p:cTn id="128" dur="500" fill="hold"/>
                                            <p:tgtEl>
                                              <p:spTgt spid="67"/>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0"/>
                                            </p:tgtEl>
                                            <p:attrNameLst>
                                              <p:attrName>style.visibility</p:attrName>
                                            </p:attrNameLst>
                                          </p:cBhvr>
                                          <p:to>
                                            <p:strVal val="visible"/>
                                          </p:to>
                                        </p:set>
                                        <p:anim calcmode="lin" valueType="num">
                                          <p:cBhvr>
                                            <p:cTn id="131" dur="500" fill="hold"/>
                                            <p:tgtEl>
                                              <p:spTgt spid="70"/>
                                            </p:tgtEl>
                                            <p:attrNameLst>
                                              <p:attrName>ppt_w</p:attrName>
                                            </p:attrNameLst>
                                          </p:cBhvr>
                                          <p:tavLst>
                                            <p:tav tm="0">
                                              <p:val>
                                                <p:fltVal val="0"/>
                                              </p:val>
                                            </p:tav>
                                            <p:tav tm="100000">
                                              <p:val>
                                                <p:strVal val="#ppt_w"/>
                                              </p:val>
                                            </p:tav>
                                          </p:tavLst>
                                        </p:anim>
                                        <p:anim calcmode="lin" valueType="num">
                                          <p:cBhvr>
                                            <p:cTn id="132" dur="500" fill="hold"/>
                                            <p:tgtEl>
                                              <p:spTgt spid="70"/>
                                            </p:tgtEl>
                                            <p:attrNameLst>
                                              <p:attrName>ppt_h</p:attrName>
                                            </p:attrNameLst>
                                          </p:cBhvr>
                                          <p:tavLst>
                                            <p:tav tm="0">
                                              <p:val>
                                                <p:fltVal val="0"/>
                                              </p:val>
                                            </p:tav>
                                            <p:tav tm="100000">
                                              <p:val>
                                                <p:strVal val="#ppt_h"/>
                                              </p:val>
                                            </p:tav>
                                          </p:tavLst>
                                        </p:anim>
                                        <p:anim calcmode="lin" valueType="num">
                                          <p:cBhvr>
                                            <p:cTn id="133" dur="500" fill="hold"/>
                                            <p:tgtEl>
                                              <p:spTgt spid="70"/>
                                            </p:tgtEl>
                                            <p:attrNameLst>
                                              <p:attrName>ppt_x</p:attrName>
                                            </p:attrNameLst>
                                          </p:cBhvr>
                                          <p:tavLst>
                                            <p:tav tm="0">
                                              <p:val>
                                                <p:fltVal val="0.5"/>
                                              </p:val>
                                            </p:tav>
                                            <p:tav tm="100000">
                                              <p:val>
                                                <p:strVal val="#ppt_x"/>
                                              </p:val>
                                            </p:tav>
                                          </p:tavLst>
                                        </p:anim>
                                        <p:anim calcmode="lin" valueType="num">
                                          <p:cBhvr>
                                            <p:cTn id="134" dur="500" fill="hold"/>
                                            <p:tgtEl>
                                              <p:spTgt spid="70"/>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4"/>
                                            </p:tgtEl>
                                          </p:cBhvr>
                                        </p:animEffect>
                                        <p:animScale>
                                          <p:cBhvr>
                                            <p:cTn id="137" dur="250" autoRev="1" fill="hold"/>
                                            <p:tgtEl>
                                              <p:spTgt spid="34"/>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5"/>
                                            </p:tgtEl>
                                          </p:cBhvr>
                                        </p:animEffect>
                                        <p:animScale>
                                          <p:cBhvr>
                                            <p:cTn id="140" dur="250" autoRev="1" fill="hold"/>
                                            <p:tgtEl>
                                              <p:spTgt spid="55"/>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1"/>
                                            </p:tgtEl>
                                          </p:cBhvr>
                                        </p:animEffect>
                                        <p:animScale>
                                          <p:cBhvr>
                                            <p:cTn id="143" dur="250" autoRev="1" fill="hold"/>
                                            <p:tgtEl>
                                              <p:spTgt spid="61"/>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4"/>
                                            </p:tgtEl>
                                          </p:cBhvr>
                                        </p:animEffect>
                                        <p:animScale>
                                          <p:cBhvr>
                                            <p:cTn id="146" dur="250" autoRev="1" fill="hold"/>
                                            <p:tgtEl>
                                              <p:spTgt spid="64"/>
                                            </p:tgtEl>
                                          </p:cBhvr>
                                          <p:by x="105000" y="105000"/>
                                        </p:animScale>
                                      </p:childTnLst>
                                    </p:cTn>
                                  </p:par>
                                </p:childTnLst>
                              </p:cTn>
                            </p:par>
                            <p:par>
                              <p:cTn id="147" fill="hold">
                                <p:stCondLst>
                                  <p:cond delay="7310"/>
                                </p:stCondLst>
                                <p:childTnLst>
                                  <p:par>
                                    <p:cTn id="148" presetID="10" presetClass="entr" presetSubtype="0" fill="hold" grpId="0" nodeType="afterEffect">
                                      <p:stCondLst>
                                        <p:cond delay="0"/>
                                      </p:stCondLst>
                                      <p:childTnLst>
                                        <p:set>
                                          <p:cBhvr>
                                            <p:cTn id="149" dur="1" fill="hold">
                                              <p:stCondLst>
                                                <p:cond delay="0"/>
                                              </p:stCondLst>
                                            </p:cTn>
                                            <p:tgtEl>
                                              <p:spTgt spid="73"/>
                                            </p:tgtEl>
                                            <p:attrNameLst>
                                              <p:attrName>style.visibility</p:attrName>
                                            </p:attrNameLst>
                                          </p:cBhvr>
                                          <p:to>
                                            <p:strVal val="visible"/>
                                          </p:to>
                                        </p:set>
                                        <p:animEffect transition="in" filter="fade">
                                          <p:cBhvr>
                                            <p:cTn id="15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25" grpId="0"/>
          <p:bldP spid="26" grpId="0"/>
          <p:bldP spid="27" grpId="0"/>
          <p:bldP spid="28" grpId="0"/>
          <p:bldP spid="29" grpId="0"/>
          <p:bldP spid="30" grpId="0"/>
          <p:bldP spid="73"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9144000" cy="5143500"/>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24" name="矩形 23"/>
          <p:cNvSpPr/>
          <p:nvPr/>
        </p:nvSpPr>
        <p:spPr>
          <a:xfrm>
            <a:off x="0" y="1347614"/>
            <a:ext cx="9144000" cy="2592288"/>
          </a:xfrm>
          <a:prstGeom prst="rect">
            <a:avLst/>
          </a:prstGeom>
          <a:solidFill>
            <a:srgbClr val="9954CC">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2954655" cy="1077218"/>
          </a:xfrm>
          <a:prstGeom prst="rect">
            <a:avLst/>
          </a:prstGeom>
          <a:noFill/>
        </p:spPr>
        <p:txBody>
          <a:bodyPr wrap="none" rtlCol="0">
            <a:spAutoFit/>
          </a:bodyPr>
          <a:lstStyle/>
          <a:p>
            <a:pPr marL="0" lvl="1"/>
            <a:r>
              <a:rPr lang="zh-CN" altLang="en-US" sz="1400" b="1" dirty="0" smtClean="0">
                <a:solidFill>
                  <a:schemeClr val="bg1"/>
                </a:solidFill>
                <a:latin typeface="微软雅黑" pitchFamily="34" charset="-122"/>
                <a:ea typeface="微软雅黑" pitchFamily="34" charset="-122"/>
              </a:rPr>
              <a:t> </a:t>
            </a:r>
            <a:r>
              <a:rPr lang="zh-CN" altLang="en-US" sz="2800" b="1" dirty="0" smtClean="0">
                <a:solidFill>
                  <a:schemeClr val="bg1"/>
                </a:solidFill>
                <a:latin typeface="微软雅黑" pitchFamily="34" charset="-122"/>
                <a:ea typeface="微软雅黑" pitchFamily="34" charset="-122"/>
              </a:rPr>
              <a:t>第五部分</a:t>
            </a:r>
            <a:endParaRPr lang="en-US" altLang="zh-CN" sz="2800" b="1" dirty="0">
              <a:solidFill>
                <a:schemeClr val="bg1"/>
              </a:solidFill>
              <a:latin typeface="微软雅黑" pitchFamily="34" charset="-122"/>
              <a:ea typeface="微软雅黑" pitchFamily="34" charset="-122"/>
            </a:endParaRPr>
          </a:p>
          <a:p>
            <a:pPr marL="0" lvl="1" algn="ctr"/>
            <a:r>
              <a:rPr lang="zh-CN" altLang="en-US" sz="3600" b="1" dirty="0" smtClean="0">
                <a:solidFill>
                  <a:schemeClr val="bg1"/>
                </a:solidFill>
                <a:latin typeface="微软雅黑" pitchFamily="34" charset="-122"/>
                <a:ea typeface="微软雅黑" pitchFamily="34" charset="-122"/>
              </a:rPr>
              <a:t>明年工作计划</a:t>
            </a:r>
            <a:endParaRPr lang="en-US" altLang="zh-CN" sz="3600" b="1" dirty="0" smtClean="0">
              <a:solidFill>
                <a:schemeClr val="bg1"/>
              </a:solidFill>
              <a:latin typeface="微软雅黑" pitchFamily="34" charset="-122"/>
              <a:ea typeface="微软雅黑"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17896" y="3229730"/>
            <a:ext cx="902846" cy="246221"/>
          </a:xfrm>
          <a:prstGeom prst="rect">
            <a:avLst/>
          </a:prstGeom>
          <a:noFill/>
        </p:spPr>
        <p:txBody>
          <a:bodyPr wrap="square" lIns="0" tIns="0" rIns="0" bIns="0" rtlCol="0">
            <a:spAutoFit/>
          </a:bodyPr>
          <a:lstStyle/>
          <a:p>
            <a:r>
              <a:rPr lang="en-US" altLang="zh-CN" sz="1600" dirty="0" smtClean="0">
                <a:solidFill>
                  <a:schemeClr val="bg1"/>
                </a:solidFill>
                <a:latin typeface="微软雅黑" pitchFamily="34" charset="-122"/>
                <a:ea typeface="微软雅黑" pitchFamily="34" charset="-122"/>
              </a:rPr>
              <a:t>PART 05</a:t>
            </a:r>
            <a:endParaRPr lang="zh-CN" altLang="en-US" sz="1600" dirty="0" smtClean="0">
              <a:solidFill>
                <a:schemeClr val="bg1"/>
              </a:solidFill>
              <a:latin typeface="微软雅黑" pitchFamily="34" charset="-122"/>
              <a:ea typeface="微软雅黑" pitchFamily="34" charset="-122"/>
            </a:endParaRPr>
          </a:p>
        </p:txBody>
      </p:sp>
      <p:grpSp>
        <p:nvGrpSpPr>
          <p:cNvPr id="15" name="组合 14"/>
          <p:cNvGrpSpPr/>
          <p:nvPr/>
        </p:nvGrpSpPr>
        <p:grpSpPr>
          <a:xfrm>
            <a:off x="2123728" y="1707656"/>
            <a:ext cx="1197175" cy="1197175"/>
            <a:chOff x="1068965" y="491752"/>
            <a:chExt cx="1197175" cy="1197175"/>
          </a:xfrm>
        </p:grpSpPr>
        <p:grpSp>
          <p:nvGrpSpPr>
            <p:cNvPr id="16" name="组合 15"/>
            <p:cNvGrpSpPr/>
            <p:nvPr/>
          </p:nvGrpSpPr>
          <p:grpSpPr>
            <a:xfrm>
              <a:off x="1068965" y="491752"/>
              <a:ext cx="1197175" cy="119717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KSO_Shape"/>
            <p:cNvSpPr>
              <a:spLocks/>
            </p:cNvSpPr>
            <p:nvPr/>
          </p:nvSpPr>
          <p:spPr bwMode="auto">
            <a:xfrm>
              <a:off x="1288029" y="829734"/>
              <a:ext cx="759046" cy="52120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7030A0"/>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mn-lt"/>
                <a:ea typeface="+mn-ea"/>
              </a:endParaRPr>
            </a:p>
          </p:txBody>
        </p:sp>
      </p:grpSp>
      <p:sp>
        <p:nvSpPr>
          <p:cNvPr id="20" name="TextBox 19"/>
          <p:cNvSpPr txBox="1"/>
          <p:nvPr/>
        </p:nvSpPr>
        <p:spPr>
          <a:xfrm>
            <a:off x="3923928" y="2859782"/>
            <a:ext cx="107833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营业额提升</a:t>
            </a:r>
          </a:p>
        </p:txBody>
      </p:sp>
      <p:sp>
        <p:nvSpPr>
          <p:cNvPr id="21" name="TextBox 20"/>
          <p:cNvSpPr txBox="1"/>
          <p:nvPr/>
        </p:nvSpPr>
        <p:spPr>
          <a:xfrm>
            <a:off x="5002260" y="2859782"/>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团队扩大</a:t>
            </a:r>
          </a:p>
        </p:txBody>
      </p:sp>
      <p:sp>
        <p:nvSpPr>
          <p:cNvPr id="22" name="TextBox 21"/>
          <p:cNvSpPr txBox="1"/>
          <p:nvPr/>
        </p:nvSpPr>
        <p:spPr>
          <a:xfrm>
            <a:off x="6084168" y="2859782"/>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管理提高</a:t>
            </a:r>
          </a:p>
        </p:txBody>
      </p:sp>
      <p:sp>
        <p:nvSpPr>
          <p:cNvPr id="23" name="TextBox 22"/>
          <p:cNvSpPr txBox="1"/>
          <p:nvPr/>
        </p:nvSpPr>
        <p:spPr>
          <a:xfrm>
            <a:off x="3923928" y="3172588"/>
            <a:ext cx="1231570"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利益最大化</a:t>
            </a:r>
          </a:p>
        </p:txBody>
      </p:sp>
      <p:sp>
        <p:nvSpPr>
          <p:cNvPr id="31" name="TextBox 30"/>
          <p:cNvSpPr txBox="1"/>
          <p:nvPr/>
        </p:nvSpPr>
        <p:spPr>
          <a:xfrm>
            <a:off x="5004684" y="3172588"/>
            <a:ext cx="1231570"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结束语</a:t>
            </a:r>
          </a:p>
        </p:txBody>
      </p:sp>
      <p:grpSp>
        <p:nvGrpSpPr>
          <p:cNvPr id="32" name="组合 31"/>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4" name="椭圆 3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5" name="组合 34"/>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7" name="椭圆 3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8" name="组合 37"/>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1" name="组合 40"/>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3" name="椭圆 4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4" name="组合 43"/>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6" name="椭圆 4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7" name="组合 46"/>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0" name="组合 49"/>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2" name="椭圆 5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3" name="组合 52"/>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5" name="椭圆 5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56" name="组合 55"/>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8" name="椭圆 5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9" name="组合 58"/>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1" name="椭圆 60"/>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2" name="组合 61"/>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4" name="椭圆 6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5" name="组合 64"/>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7" name="椭圆 6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8" name="组合 67"/>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0" name="椭圆 6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71" name="TextBox 70"/>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4107061337"/>
      </p:ext>
    </p:extLst>
  </p:cSld>
  <p:clrMapOvr>
    <a:masterClrMapping/>
  </p:clrMapOvr>
  <mc:AlternateContent xmlns:mc="http://schemas.openxmlformats.org/markup-compatibility/2006">
    <mc:Choice xmlns:p14="http://schemas.microsoft.com/office/powerpoint/2010/main" xmlns="" Requires="p14">
      <p:transition spd="slow" p14:dur="1200" advClick="0" advTm="0">
        <p14:flip dir="r"/>
      </p:transition>
    </mc:Choice>
    <mc:Fallback>
      <p:transition spd="slow"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14:presetBounceEnd="55000">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14:bounceEnd="55000">
                                          <p:cBhvr additive="base">
                                            <p:cTn id="14" dur="1500" fill="hold"/>
                                            <p:tgtEl>
                                              <p:spTgt spid="15"/>
                                            </p:tgtEl>
                                            <p:attrNameLst>
                                              <p:attrName>ppt_x</p:attrName>
                                            </p:attrNameLst>
                                          </p:cBhvr>
                                          <p:tavLst>
                                            <p:tav tm="0">
                                              <p:val>
                                                <p:strVal val="0-#ppt_w/2"/>
                                              </p:val>
                                            </p:tav>
                                            <p:tav tm="100000">
                                              <p:val>
                                                <p:strVal val="#ppt_x"/>
                                              </p:val>
                                            </p:tav>
                                          </p:tavLst>
                                        </p:anim>
                                        <p:anim calcmode="lin" valueType="num" p14:bounceEnd="55000">
                                          <p:cBhvr additive="base">
                                            <p:cTn id="15" dur="150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ppt_x"/>
                                              </p:val>
                                            </p:tav>
                                            <p:tav tm="100000">
                                              <p:val>
                                                <p:strVal val="#ppt_x"/>
                                              </p:val>
                                            </p:tav>
                                          </p:tavLst>
                                        </p:anim>
                                        <p:anim calcmode="lin" valueType="num">
                                          <p:cBhvr additive="base">
                                            <p:cTn id="51" dur="500" fill="hold"/>
                                            <p:tgtEl>
                                              <p:spTgt spid="31"/>
                                            </p:tgtEl>
                                            <p:attrNameLst>
                                              <p:attrName>ppt_y</p:attrName>
                                            </p:attrNameLst>
                                          </p:cBhvr>
                                          <p:tavLst>
                                            <p:tav tm="0">
                                              <p:val>
                                                <p:strVal val="1+#ppt_h/2"/>
                                              </p:val>
                                            </p:tav>
                                            <p:tav tm="100000">
                                              <p:val>
                                                <p:strVal val="#ppt_y"/>
                                              </p:val>
                                            </p:tav>
                                          </p:tavLst>
                                        </p:anim>
                                      </p:childTnLst>
                                    </p:cTn>
                                  </p:par>
                                </p:childTnLst>
                              </p:cTn>
                            </p:par>
                            <p:par>
                              <p:cTn id="52" fill="hold">
                                <p:stCondLst>
                                  <p:cond delay="4800"/>
                                </p:stCondLst>
                                <p:childTnLst>
                                  <p:par>
                                    <p:cTn id="53" presetID="23" presetClass="entr" presetSubtype="528"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fltVal val="0"/>
                                              </p:val>
                                            </p:tav>
                                            <p:tav tm="100000">
                                              <p:val>
                                                <p:strVal val="#ppt_h"/>
                                              </p:val>
                                            </p:tav>
                                          </p:tavLst>
                                        </p:anim>
                                        <p:anim calcmode="lin" valueType="num">
                                          <p:cBhvr>
                                            <p:cTn id="57" dur="500" fill="hold"/>
                                            <p:tgtEl>
                                              <p:spTgt spid="32"/>
                                            </p:tgtEl>
                                            <p:attrNameLst>
                                              <p:attrName>ppt_x</p:attrName>
                                            </p:attrNameLst>
                                          </p:cBhvr>
                                          <p:tavLst>
                                            <p:tav tm="0">
                                              <p:val>
                                                <p:fltVal val="0.5"/>
                                              </p:val>
                                            </p:tav>
                                            <p:tav tm="100000">
                                              <p:val>
                                                <p:strVal val="#ppt_x"/>
                                              </p:val>
                                            </p:tav>
                                          </p:tavLst>
                                        </p:anim>
                                        <p:anim calcmode="lin" valueType="num">
                                          <p:cBhvr>
                                            <p:cTn id="58" dur="500" fill="hold"/>
                                            <p:tgtEl>
                                              <p:spTgt spid="32"/>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35"/>
                                            </p:tgtEl>
                                            <p:attrNameLst>
                                              <p:attrName>style.visibility</p:attrName>
                                            </p:attrNameLst>
                                          </p:cBhvr>
                                          <p:to>
                                            <p:strVal val="visible"/>
                                          </p:to>
                                        </p:set>
                                        <p:anim calcmode="lin" valueType="num">
                                          <p:cBhvr>
                                            <p:cTn id="61" dur="500" fill="hold"/>
                                            <p:tgtEl>
                                              <p:spTgt spid="35"/>
                                            </p:tgtEl>
                                            <p:attrNameLst>
                                              <p:attrName>ppt_w</p:attrName>
                                            </p:attrNameLst>
                                          </p:cBhvr>
                                          <p:tavLst>
                                            <p:tav tm="0">
                                              <p:val>
                                                <p:fltVal val="0"/>
                                              </p:val>
                                            </p:tav>
                                            <p:tav tm="100000">
                                              <p:val>
                                                <p:strVal val="#ppt_w"/>
                                              </p:val>
                                            </p:tav>
                                          </p:tavLst>
                                        </p:anim>
                                        <p:anim calcmode="lin" valueType="num">
                                          <p:cBhvr>
                                            <p:cTn id="62" dur="500" fill="hold"/>
                                            <p:tgtEl>
                                              <p:spTgt spid="35"/>
                                            </p:tgtEl>
                                            <p:attrNameLst>
                                              <p:attrName>ppt_h</p:attrName>
                                            </p:attrNameLst>
                                          </p:cBhvr>
                                          <p:tavLst>
                                            <p:tav tm="0">
                                              <p:val>
                                                <p:fltVal val="0"/>
                                              </p:val>
                                            </p:tav>
                                            <p:tav tm="100000">
                                              <p:val>
                                                <p:strVal val="#ppt_h"/>
                                              </p:val>
                                            </p:tav>
                                          </p:tavLst>
                                        </p:anim>
                                        <p:anim calcmode="lin" valueType="num">
                                          <p:cBhvr>
                                            <p:cTn id="63" dur="500" fill="hold"/>
                                            <p:tgtEl>
                                              <p:spTgt spid="35"/>
                                            </p:tgtEl>
                                            <p:attrNameLst>
                                              <p:attrName>ppt_x</p:attrName>
                                            </p:attrNameLst>
                                          </p:cBhvr>
                                          <p:tavLst>
                                            <p:tav tm="0">
                                              <p:val>
                                                <p:fltVal val="0.5"/>
                                              </p:val>
                                            </p:tav>
                                            <p:tav tm="100000">
                                              <p:val>
                                                <p:strVal val="#ppt_x"/>
                                              </p:val>
                                            </p:tav>
                                          </p:tavLst>
                                        </p:anim>
                                        <p:anim calcmode="lin" valueType="num">
                                          <p:cBhvr>
                                            <p:cTn id="64" dur="500" fill="hold"/>
                                            <p:tgtEl>
                                              <p:spTgt spid="35"/>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700"/>
                                      </p:stCondLst>
                                      <p:childTnLst>
                                        <p:set>
                                          <p:cBhvr>
                                            <p:cTn id="66" dur="1" fill="hold">
                                              <p:stCondLst>
                                                <p:cond delay="0"/>
                                              </p:stCondLst>
                                            </p:cTn>
                                            <p:tgtEl>
                                              <p:spTgt spid="38"/>
                                            </p:tgtEl>
                                            <p:attrNameLst>
                                              <p:attrName>style.visibility</p:attrName>
                                            </p:attrNameLst>
                                          </p:cBhvr>
                                          <p:to>
                                            <p:strVal val="visible"/>
                                          </p:to>
                                        </p:set>
                                        <p:anim calcmode="lin" valueType="num">
                                          <p:cBhvr>
                                            <p:cTn id="67" dur="500" fill="hold"/>
                                            <p:tgtEl>
                                              <p:spTgt spid="38"/>
                                            </p:tgtEl>
                                            <p:attrNameLst>
                                              <p:attrName>ppt_w</p:attrName>
                                            </p:attrNameLst>
                                          </p:cBhvr>
                                          <p:tavLst>
                                            <p:tav tm="0">
                                              <p:val>
                                                <p:fltVal val="0"/>
                                              </p:val>
                                            </p:tav>
                                            <p:tav tm="100000">
                                              <p:val>
                                                <p:strVal val="#ppt_w"/>
                                              </p:val>
                                            </p:tav>
                                          </p:tavLst>
                                        </p:anim>
                                        <p:anim calcmode="lin" valueType="num">
                                          <p:cBhvr>
                                            <p:cTn id="68" dur="500" fill="hold"/>
                                            <p:tgtEl>
                                              <p:spTgt spid="38"/>
                                            </p:tgtEl>
                                            <p:attrNameLst>
                                              <p:attrName>ppt_h</p:attrName>
                                            </p:attrNameLst>
                                          </p:cBhvr>
                                          <p:tavLst>
                                            <p:tav tm="0">
                                              <p:val>
                                                <p:fltVal val="0"/>
                                              </p:val>
                                            </p:tav>
                                            <p:tav tm="100000">
                                              <p:val>
                                                <p:strVal val="#ppt_h"/>
                                              </p:val>
                                            </p:tav>
                                          </p:tavLst>
                                        </p:anim>
                                        <p:anim calcmode="lin" valueType="num">
                                          <p:cBhvr>
                                            <p:cTn id="69" dur="500" fill="hold"/>
                                            <p:tgtEl>
                                              <p:spTgt spid="38"/>
                                            </p:tgtEl>
                                            <p:attrNameLst>
                                              <p:attrName>ppt_x</p:attrName>
                                            </p:attrNameLst>
                                          </p:cBhvr>
                                          <p:tavLst>
                                            <p:tav tm="0">
                                              <p:val>
                                                <p:fltVal val="0.5"/>
                                              </p:val>
                                            </p:tav>
                                            <p:tav tm="100000">
                                              <p:val>
                                                <p:strVal val="#ppt_x"/>
                                              </p:val>
                                            </p:tav>
                                          </p:tavLst>
                                        </p:anim>
                                        <p:anim calcmode="lin" valueType="num">
                                          <p:cBhvr>
                                            <p:cTn id="70" dur="500" fill="hold"/>
                                            <p:tgtEl>
                                              <p:spTgt spid="38"/>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300"/>
                                      </p:stCondLst>
                                      <p:childTnLst>
                                        <p:set>
                                          <p:cBhvr>
                                            <p:cTn id="72" dur="1" fill="hold">
                                              <p:stCondLst>
                                                <p:cond delay="0"/>
                                              </p:stCondLst>
                                            </p:cTn>
                                            <p:tgtEl>
                                              <p:spTgt spid="41"/>
                                            </p:tgtEl>
                                            <p:attrNameLst>
                                              <p:attrName>style.visibility</p:attrName>
                                            </p:attrNameLst>
                                          </p:cBhvr>
                                          <p:to>
                                            <p:strVal val="visible"/>
                                          </p:to>
                                        </p:set>
                                        <p:anim calcmode="lin" valueType="num">
                                          <p:cBhvr>
                                            <p:cTn id="73" dur="500" fill="hold"/>
                                            <p:tgtEl>
                                              <p:spTgt spid="41"/>
                                            </p:tgtEl>
                                            <p:attrNameLst>
                                              <p:attrName>ppt_w</p:attrName>
                                            </p:attrNameLst>
                                          </p:cBhvr>
                                          <p:tavLst>
                                            <p:tav tm="0">
                                              <p:val>
                                                <p:fltVal val="0"/>
                                              </p:val>
                                            </p:tav>
                                            <p:tav tm="100000">
                                              <p:val>
                                                <p:strVal val="#ppt_w"/>
                                              </p:val>
                                            </p:tav>
                                          </p:tavLst>
                                        </p:anim>
                                        <p:anim calcmode="lin" valueType="num">
                                          <p:cBhvr>
                                            <p:cTn id="74" dur="500" fill="hold"/>
                                            <p:tgtEl>
                                              <p:spTgt spid="41"/>
                                            </p:tgtEl>
                                            <p:attrNameLst>
                                              <p:attrName>ppt_h</p:attrName>
                                            </p:attrNameLst>
                                          </p:cBhvr>
                                          <p:tavLst>
                                            <p:tav tm="0">
                                              <p:val>
                                                <p:fltVal val="0"/>
                                              </p:val>
                                            </p:tav>
                                            <p:tav tm="100000">
                                              <p:val>
                                                <p:strVal val="#ppt_h"/>
                                              </p:val>
                                            </p:tav>
                                          </p:tavLst>
                                        </p:anim>
                                        <p:anim calcmode="lin" valueType="num">
                                          <p:cBhvr>
                                            <p:cTn id="75" dur="500" fill="hold"/>
                                            <p:tgtEl>
                                              <p:spTgt spid="41"/>
                                            </p:tgtEl>
                                            <p:attrNameLst>
                                              <p:attrName>ppt_x</p:attrName>
                                            </p:attrNameLst>
                                          </p:cBhvr>
                                          <p:tavLst>
                                            <p:tav tm="0">
                                              <p:val>
                                                <p:fltVal val="0.5"/>
                                              </p:val>
                                            </p:tav>
                                            <p:tav tm="100000">
                                              <p:val>
                                                <p:strVal val="#ppt_x"/>
                                              </p:val>
                                            </p:tav>
                                          </p:tavLst>
                                        </p:anim>
                                        <p:anim calcmode="lin" valueType="num">
                                          <p:cBhvr>
                                            <p:cTn id="76" dur="500" fill="hold"/>
                                            <p:tgtEl>
                                              <p:spTgt spid="41"/>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100"/>
                                      </p:stCondLst>
                                      <p:childTnLst>
                                        <p:set>
                                          <p:cBhvr>
                                            <p:cTn id="78" dur="1" fill="hold">
                                              <p:stCondLst>
                                                <p:cond delay="0"/>
                                              </p:stCondLst>
                                            </p:cTn>
                                            <p:tgtEl>
                                              <p:spTgt spid="44"/>
                                            </p:tgtEl>
                                            <p:attrNameLst>
                                              <p:attrName>style.visibility</p:attrName>
                                            </p:attrNameLst>
                                          </p:cBhvr>
                                          <p:to>
                                            <p:strVal val="visible"/>
                                          </p:to>
                                        </p:set>
                                        <p:anim calcmode="lin" valueType="num">
                                          <p:cBhvr>
                                            <p:cTn id="79" dur="500" fill="hold"/>
                                            <p:tgtEl>
                                              <p:spTgt spid="44"/>
                                            </p:tgtEl>
                                            <p:attrNameLst>
                                              <p:attrName>ppt_w</p:attrName>
                                            </p:attrNameLst>
                                          </p:cBhvr>
                                          <p:tavLst>
                                            <p:tav tm="0">
                                              <p:val>
                                                <p:fltVal val="0"/>
                                              </p:val>
                                            </p:tav>
                                            <p:tav tm="100000">
                                              <p:val>
                                                <p:strVal val="#ppt_w"/>
                                              </p:val>
                                            </p:tav>
                                          </p:tavLst>
                                        </p:anim>
                                        <p:anim calcmode="lin" valueType="num">
                                          <p:cBhvr>
                                            <p:cTn id="80" dur="500" fill="hold"/>
                                            <p:tgtEl>
                                              <p:spTgt spid="44"/>
                                            </p:tgtEl>
                                            <p:attrNameLst>
                                              <p:attrName>ppt_h</p:attrName>
                                            </p:attrNameLst>
                                          </p:cBhvr>
                                          <p:tavLst>
                                            <p:tav tm="0">
                                              <p:val>
                                                <p:fltVal val="0"/>
                                              </p:val>
                                            </p:tav>
                                            <p:tav tm="100000">
                                              <p:val>
                                                <p:strVal val="#ppt_h"/>
                                              </p:val>
                                            </p:tav>
                                          </p:tavLst>
                                        </p:anim>
                                        <p:anim calcmode="lin" valueType="num">
                                          <p:cBhvr>
                                            <p:cTn id="81" dur="500" fill="hold"/>
                                            <p:tgtEl>
                                              <p:spTgt spid="44"/>
                                            </p:tgtEl>
                                            <p:attrNameLst>
                                              <p:attrName>ppt_x</p:attrName>
                                            </p:attrNameLst>
                                          </p:cBhvr>
                                          <p:tavLst>
                                            <p:tav tm="0">
                                              <p:val>
                                                <p:fltVal val="0.5"/>
                                              </p:val>
                                            </p:tav>
                                            <p:tav tm="100000">
                                              <p:val>
                                                <p:strVal val="#ppt_x"/>
                                              </p:val>
                                            </p:tav>
                                          </p:tavLst>
                                        </p:anim>
                                        <p:anim calcmode="lin" valueType="num">
                                          <p:cBhvr>
                                            <p:cTn id="82" dur="500" fill="hold"/>
                                            <p:tgtEl>
                                              <p:spTgt spid="44"/>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47"/>
                                            </p:tgtEl>
                                            <p:attrNameLst>
                                              <p:attrName>style.visibility</p:attrName>
                                            </p:attrNameLst>
                                          </p:cBhvr>
                                          <p:to>
                                            <p:strVal val="visible"/>
                                          </p:to>
                                        </p:set>
                                        <p:anim calcmode="lin" valueType="num">
                                          <p:cBhvr>
                                            <p:cTn id="85" dur="500" fill="hold"/>
                                            <p:tgtEl>
                                              <p:spTgt spid="47"/>
                                            </p:tgtEl>
                                            <p:attrNameLst>
                                              <p:attrName>ppt_w</p:attrName>
                                            </p:attrNameLst>
                                          </p:cBhvr>
                                          <p:tavLst>
                                            <p:tav tm="0">
                                              <p:val>
                                                <p:fltVal val="0"/>
                                              </p:val>
                                            </p:tav>
                                            <p:tav tm="100000">
                                              <p:val>
                                                <p:strVal val="#ppt_w"/>
                                              </p:val>
                                            </p:tav>
                                          </p:tavLst>
                                        </p:anim>
                                        <p:anim calcmode="lin" valueType="num">
                                          <p:cBhvr>
                                            <p:cTn id="86" dur="500" fill="hold"/>
                                            <p:tgtEl>
                                              <p:spTgt spid="47"/>
                                            </p:tgtEl>
                                            <p:attrNameLst>
                                              <p:attrName>ppt_h</p:attrName>
                                            </p:attrNameLst>
                                          </p:cBhvr>
                                          <p:tavLst>
                                            <p:tav tm="0">
                                              <p:val>
                                                <p:fltVal val="0"/>
                                              </p:val>
                                            </p:tav>
                                            <p:tav tm="100000">
                                              <p:val>
                                                <p:strVal val="#ppt_h"/>
                                              </p:val>
                                            </p:tav>
                                          </p:tavLst>
                                        </p:anim>
                                        <p:anim calcmode="lin" valueType="num">
                                          <p:cBhvr>
                                            <p:cTn id="87" dur="500" fill="hold"/>
                                            <p:tgtEl>
                                              <p:spTgt spid="47"/>
                                            </p:tgtEl>
                                            <p:attrNameLst>
                                              <p:attrName>ppt_x</p:attrName>
                                            </p:attrNameLst>
                                          </p:cBhvr>
                                          <p:tavLst>
                                            <p:tav tm="0">
                                              <p:val>
                                                <p:fltVal val="0.5"/>
                                              </p:val>
                                            </p:tav>
                                            <p:tav tm="100000">
                                              <p:val>
                                                <p:strVal val="#ppt_x"/>
                                              </p:val>
                                            </p:tav>
                                          </p:tavLst>
                                        </p:anim>
                                        <p:anim calcmode="lin" valueType="num">
                                          <p:cBhvr>
                                            <p:cTn id="88" dur="500" fill="hold"/>
                                            <p:tgtEl>
                                              <p:spTgt spid="47"/>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300"/>
                                      </p:stCondLst>
                                      <p:childTnLst>
                                        <p:set>
                                          <p:cBhvr>
                                            <p:cTn id="90" dur="1" fill="hold">
                                              <p:stCondLst>
                                                <p:cond delay="0"/>
                                              </p:stCondLst>
                                            </p:cTn>
                                            <p:tgtEl>
                                              <p:spTgt spid="50"/>
                                            </p:tgtEl>
                                            <p:attrNameLst>
                                              <p:attrName>style.visibility</p:attrName>
                                            </p:attrNameLst>
                                          </p:cBhvr>
                                          <p:to>
                                            <p:strVal val="visible"/>
                                          </p:to>
                                        </p:set>
                                        <p:anim calcmode="lin" valueType="num">
                                          <p:cBhvr>
                                            <p:cTn id="91" dur="500" fill="hold"/>
                                            <p:tgtEl>
                                              <p:spTgt spid="50"/>
                                            </p:tgtEl>
                                            <p:attrNameLst>
                                              <p:attrName>ppt_w</p:attrName>
                                            </p:attrNameLst>
                                          </p:cBhvr>
                                          <p:tavLst>
                                            <p:tav tm="0">
                                              <p:val>
                                                <p:fltVal val="0"/>
                                              </p:val>
                                            </p:tav>
                                            <p:tav tm="100000">
                                              <p:val>
                                                <p:strVal val="#ppt_w"/>
                                              </p:val>
                                            </p:tav>
                                          </p:tavLst>
                                        </p:anim>
                                        <p:anim calcmode="lin" valueType="num">
                                          <p:cBhvr>
                                            <p:cTn id="92" dur="500" fill="hold"/>
                                            <p:tgtEl>
                                              <p:spTgt spid="50"/>
                                            </p:tgtEl>
                                            <p:attrNameLst>
                                              <p:attrName>ppt_h</p:attrName>
                                            </p:attrNameLst>
                                          </p:cBhvr>
                                          <p:tavLst>
                                            <p:tav tm="0">
                                              <p:val>
                                                <p:fltVal val="0"/>
                                              </p:val>
                                            </p:tav>
                                            <p:tav tm="100000">
                                              <p:val>
                                                <p:strVal val="#ppt_h"/>
                                              </p:val>
                                            </p:tav>
                                          </p:tavLst>
                                        </p:anim>
                                        <p:anim calcmode="lin" valueType="num">
                                          <p:cBhvr>
                                            <p:cTn id="93" dur="500" fill="hold"/>
                                            <p:tgtEl>
                                              <p:spTgt spid="50"/>
                                            </p:tgtEl>
                                            <p:attrNameLst>
                                              <p:attrName>ppt_x</p:attrName>
                                            </p:attrNameLst>
                                          </p:cBhvr>
                                          <p:tavLst>
                                            <p:tav tm="0">
                                              <p:val>
                                                <p:fltVal val="0.5"/>
                                              </p:val>
                                            </p:tav>
                                            <p:tav tm="100000">
                                              <p:val>
                                                <p:strVal val="#ppt_x"/>
                                              </p:val>
                                            </p:tav>
                                          </p:tavLst>
                                        </p:anim>
                                        <p:anim calcmode="lin" valueType="num">
                                          <p:cBhvr>
                                            <p:cTn id="94" dur="500" fill="hold"/>
                                            <p:tgtEl>
                                              <p:spTgt spid="50"/>
                                            </p:tgtEl>
                                            <p:attrNameLst>
                                              <p:attrName>ppt_y</p:attrName>
                                            </p:attrNameLst>
                                          </p:cBhvr>
                                          <p:tavLst>
                                            <p:tav tm="0">
                                              <p:val>
                                                <p:fltVal val="0.5"/>
                                              </p:val>
                                            </p:tav>
                                            <p:tav tm="100000">
                                              <p:val>
                                                <p:strVal val="#ppt_y"/>
                                              </p:val>
                                            </p:tav>
                                          </p:tavLst>
                                        </p:anim>
                                      </p:childTnLst>
                                    </p:cTn>
                                  </p:par>
                                  <p:par>
                                    <p:cTn id="95" presetID="23" presetClass="entr" presetSubtype="528" fill="hold" nodeType="withEffect">
                                      <p:stCondLst>
                                        <p:cond delay="3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 calcmode="lin" valueType="num">
                                          <p:cBhvr>
                                            <p:cTn id="99" dur="500" fill="hold"/>
                                            <p:tgtEl>
                                              <p:spTgt spid="53"/>
                                            </p:tgtEl>
                                            <p:attrNameLst>
                                              <p:attrName>ppt_x</p:attrName>
                                            </p:attrNameLst>
                                          </p:cBhvr>
                                          <p:tavLst>
                                            <p:tav tm="0">
                                              <p:val>
                                                <p:fltVal val="0.5"/>
                                              </p:val>
                                            </p:tav>
                                            <p:tav tm="100000">
                                              <p:val>
                                                <p:strVal val="#ppt_x"/>
                                              </p:val>
                                            </p:tav>
                                          </p:tavLst>
                                        </p:anim>
                                        <p:anim calcmode="lin" valueType="num">
                                          <p:cBhvr>
                                            <p:cTn id="100" dur="500" fill="hold"/>
                                            <p:tgtEl>
                                              <p:spTgt spid="53"/>
                                            </p:tgtEl>
                                            <p:attrNameLst>
                                              <p:attrName>ppt_y</p:attrName>
                                            </p:attrNameLst>
                                          </p:cBhvr>
                                          <p:tavLst>
                                            <p:tav tm="0">
                                              <p:val>
                                                <p:fltVal val="0.5"/>
                                              </p:val>
                                            </p:tav>
                                            <p:tav tm="100000">
                                              <p:val>
                                                <p:strVal val="#ppt_y"/>
                                              </p:val>
                                            </p:tav>
                                          </p:tavLst>
                                        </p:anim>
                                      </p:childTnLst>
                                    </p:cTn>
                                  </p:par>
                                  <p:par>
                                    <p:cTn id="101" presetID="23" presetClass="entr" presetSubtype="528" fill="hold" nodeType="withEffect">
                                      <p:stCondLst>
                                        <p:cond delay="600"/>
                                      </p:stCondLst>
                                      <p:childTnLst>
                                        <p:set>
                                          <p:cBhvr>
                                            <p:cTn id="102" dur="1" fill="hold">
                                              <p:stCondLst>
                                                <p:cond delay="0"/>
                                              </p:stCondLst>
                                            </p:cTn>
                                            <p:tgtEl>
                                              <p:spTgt spid="56"/>
                                            </p:tgtEl>
                                            <p:attrNameLst>
                                              <p:attrName>style.visibility</p:attrName>
                                            </p:attrNameLst>
                                          </p:cBhvr>
                                          <p:to>
                                            <p:strVal val="visible"/>
                                          </p:to>
                                        </p:set>
                                        <p:anim calcmode="lin" valueType="num">
                                          <p:cBhvr>
                                            <p:cTn id="103" dur="500" fill="hold"/>
                                            <p:tgtEl>
                                              <p:spTgt spid="56"/>
                                            </p:tgtEl>
                                            <p:attrNameLst>
                                              <p:attrName>ppt_w</p:attrName>
                                            </p:attrNameLst>
                                          </p:cBhvr>
                                          <p:tavLst>
                                            <p:tav tm="0">
                                              <p:val>
                                                <p:fltVal val="0"/>
                                              </p:val>
                                            </p:tav>
                                            <p:tav tm="100000">
                                              <p:val>
                                                <p:strVal val="#ppt_w"/>
                                              </p:val>
                                            </p:tav>
                                          </p:tavLst>
                                        </p:anim>
                                        <p:anim calcmode="lin" valueType="num">
                                          <p:cBhvr>
                                            <p:cTn id="104" dur="500" fill="hold"/>
                                            <p:tgtEl>
                                              <p:spTgt spid="56"/>
                                            </p:tgtEl>
                                            <p:attrNameLst>
                                              <p:attrName>ppt_h</p:attrName>
                                            </p:attrNameLst>
                                          </p:cBhvr>
                                          <p:tavLst>
                                            <p:tav tm="0">
                                              <p:val>
                                                <p:fltVal val="0"/>
                                              </p:val>
                                            </p:tav>
                                            <p:tav tm="100000">
                                              <p:val>
                                                <p:strVal val="#ppt_h"/>
                                              </p:val>
                                            </p:tav>
                                          </p:tavLst>
                                        </p:anim>
                                        <p:anim calcmode="lin" valueType="num">
                                          <p:cBhvr>
                                            <p:cTn id="105" dur="500" fill="hold"/>
                                            <p:tgtEl>
                                              <p:spTgt spid="56"/>
                                            </p:tgtEl>
                                            <p:attrNameLst>
                                              <p:attrName>ppt_x</p:attrName>
                                            </p:attrNameLst>
                                          </p:cBhvr>
                                          <p:tavLst>
                                            <p:tav tm="0">
                                              <p:val>
                                                <p:fltVal val="0.5"/>
                                              </p:val>
                                            </p:tav>
                                            <p:tav tm="100000">
                                              <p:val>
                                                <p:strVal val="#ppt_x"/>
                                              </p:val>
                                            </p:tav>
                                          </p:tavLst>
                                        </p:anim>
                                        <p:anim calcmode="lin" valueType="num">
                                          <p:cBhvr>
                                            <p:cTn id="106" dur="500" fill="hold"/>
                                            <p:tgtEl>
                                              <p:spTgt spid="56"/>
                                            </p:tgtEl>
                                            <p:attrNameLst>
                                              <p:attrName>ppt_y</p:attrName>
                                            </p:attrNameLst>
                                          </p:cBhvr>
                                          <p:tavLst>
                                            <p:tav tm="0">
                                              <p:val>
                                                <p:fltVal val="0.5"/>
                                              </p:val>
                                            </p:tav>
                                            <p:tav tm="100000">
                                              <p:val>
                                                <p:strVal val="#ppt_y"/>
                                              </p:val>
                                            </p:tav>
                                          </p:tavLst>
                                        </p:anim>
                                      </p:childTnLst>
                                    </p:cTn>
                                  </p:par>
                                  <p:par>
                                    <p:cTn id="107" presetID="23" presetClass="entr" presetSubtype="528" fill="hold" nodeType="withEffect">
                                      <p:stCondLst>
                                        <p:cond delay="600"/>
                                      </p:stCondLst>
                                      <p:childTnLst>
                                        <p:set>
                                          <p:cBhvr>
                                            <p:cTn id="108" dur="1" fill="hold">
                                              <p:stCondLst>
                                                <p:cond delay="0"/>
                                              </p:stCondLst>
                                            </p:cTn>
                                            <p:tgtEl>
                                              <p:spTgt spid="59"/>
                                            </p:tgtEl>
                                            <p:attrNameLst>
                                              <p:attrName>style.visibility</p:attrName>
                                            </p:attrNameLst>
                                          </p:cBhvr>
                                          <p:to>
                                            <p:strVal val="visible"/>
                                          </p:to>
                                        </p:set>
                                        <p:anim calcmode="lin" valueType="num">
                                          <p:cBhvr>
                                            <p:cTn id="109" dur="500" fill="hold"/>
                                            <p:tgtEl>
                                              <p:spTgt spid="59"/>
                                            </p:tgtEl>
                                            <p:attrNameLst>
                                              <p:attrName>ppt_w</p:attrName>
                                            </p:attrNameLst>
                                          </p:cBhvr>
                                          <p:tavLst>
                                            <p:tav tm="0">
                                              <p:val>
                                                <p:fltVal val="0"/>
                                              </p:val>
                                            </p:tav>
                                            <p:tav tm="100000">
                                              <p:val>
                                                <p:strVal val="#ppt_w"/>
                                              </p:val>
                                            </p:tav>
                                          </p:tavLst>
                                        </p:anim>
                                        <p:anim calcmode="lin" valueType="num">
                                          <p:cBhvr>
                                            <p:cTn id="110" dur="500" fill="hold"/>
                                            <p:tgtEl>
                                              <p:spTgt spid="59"/>
                                            </p:tgtEl>
                                            <p:attrNameLst>
                                              <p:attrName>ppt_h</p:attrName>
                                            </p:attrNameLst>
                                          </p:cBhvr>
                                          <p:tavLst>
                                            <p:tav tm="0">
                                              <p:val>
                                                <p:fltVal val="0"/>
                                              </p:val>
                                            </p:tav>
                                            <p:tav tm="100000">
                                              <p:val>
                                                <p:strVal val="#ppt_h"/>
                                              </p:val>
                                            </p:tav>
                                          </p:tavLst>
                                        </p:anim>
                                        <p:anim calcmode="lin" valueType="num">
                                          <p:cBhvr>
                                            <p:cTn id="111" dur="500" fill="hold"/>
                                            <p:tgtEl>
                                              <p:spTgt spid="59"/>
                                            </p:tgtEl>
                                            <p:attrNameLst>
                                              <p:attrName>ppt_x</p:attrName>
                                            </p:attrNameLst>
                                          </p:cBhvr>
                                          <p:tavLst>
                                            <p:tav tm="0">
                                              <p:val>
                                                <p:fltVal val="0.5"/>
                                              </p:val>
                                            </p:tav>
                                            <p:tav tm="100000">
                                              <p:val>
                                                <p:strVal val="#ppt_x"/>
                                              </p:val>
                                            </p:tav>
                                          </p:tavLst>
                                        </p:anim>
                                        <p:anim calcmode="lin" valueType="num">
                                          <p:cBhvr>
                                            <p:cTn id="112" dur="500" fill="hold"/>
                                            <p:tgtEl>
                                              <p:spTgt spid="59"/>
                                            </p:tgtEl>
                                            <p:attrNameLst>
                                              <p:attrName>ppt_y</p:attrName>
                                            </p:attrNameLst>
                                          </p:cBhvr>
                                          <p:tavLst>
                                            <p:tav tm="0">
                                              <p:val>
                                                <p:fltVal val="0.5"/>
                                              </p:val>
                                            </p:tav>
                                            <p:tav tm="100000">
                                              <p:val>
                                                <p:strVal val="#ppt_y"/>
                                              </p:val>
                                            </p:tav>
                                          </p:tavLst>
                                        </p:anim>
                                      </p:childTnLst>
                                    </p:cTn>
                                  </p:par>
                                  <p:par>
                                    <p:cTn id="113" presetID="23" presetClass="entr" presetSubtype="528" fill="hold" nodeType="withEffect">
                                      <p:stCondLst>
                                        <p:cond delay="300"/>
                                      </p:stCondLst>
                                      <p:childTnLst>
                                        <p:set>
                                          <p:cBhvr>
                                            <p:cTn id="114" dur="1" fill="hold">
                                              <p:stCondLst>
                                                <p:cond delay="0"/>
                                              </p:stCondLst>
                                            </p:cTn>
                                            <p:tgtEl>
                                              <p:spTgt spid="62"/>
                                            </p:tgtEl>
                                            <p:attrNameLst>
                                              <p:attrName>style.visibility</p:attrName>
                                            </p:attrNameLst>
                                          </p:cBhvr>
                                          <p:to>
                                            <p:strVal val="visible"/>
                                          </p:to>
                                        </p:set>
                                        <p:anim calcmode="lin" valueType="num">
                                          <p:cBhvr>
                                            <p:cTn id="115" dur="500" fill="hold"/>
                                            <p:tgtEl>
                                              <p:spTgt spid="62"/>
                                            </p:tgtEl>
                                            <p:attrNameLst>
                                              <p:attrName>ppt_w</p:attrName>
                                            </p:attrNameLst>
                                          </p:cBhvr>
                                          <p:tavLst>
                                            <p:tav tm="0">
                                              <p:val>
                                                <p:fltVal val="0"/>
                                              </p:val>
                                            </p:tav>
                                            <p:tav tm="100000">
                                              <p:val>
                                                <p:strVal val="#ppt_w"/>
                                              </p:val>
                                            </p:tav>
                                          </p:tavLst>
                                        </p:anim>
                                        <p:anim calcmode="lin" valueType="num">
                                          <p:cBhvr>
                                            <p:cTn id="116" dur="500" fill="hold"/>
                                            <p:tgtEl>
                                              <p:spTgt spid="62"/>
                                            </p:tgtEl>
                                            <p:attrNameLst>
                                              <p:attrName>ppt_h</p:attrName>
                                            </p:attrNameLst>
                                          </p:cBhvr>
                                          <p:tavLst>
                                            <p:tav tm="0">
                                              <p:val>
                                                <p:fltVal val="0"/>
                                              </p:val>
                                            </p:tav>
                                            <p:tav tm="100000">
                                              <p:val>
                                                <p:strVal val="#ppt_h"/>
                                              </p:val>
                                            </p:tav>
                                          </p:tavLst>
                                        </p:anim>
                                        <p:anim calcmode="lin" valueType="num">
                                          <p:cBhvr>
                                            <p:cTn id="117" dur="500" fill="hold"/>
                                            <p:tgtEl>
                                              <p:spTgt spid="62"/>
                                            </p:tgtEl>
                                            <p:attrNameLst>
                                              <p:attrName>ppt_x</p:attrName>
                                            </p:attrNameLst>
                                          </p:cBhvr>
                                          <p:tavLst>
                                            <p:tav tm="0">
                                              <p:val>
                                                <p:fltVal val="0.5"/>
                                              </p:val>
                                            </p:tav>
                                            <p:tav tm="100000">
                                              <p:val>
                                                <p:strVal val="#ppt_x"/>
                                              </p:val>
                                            </p:tav>
                                          </p:tavLst>
                                        </p:anim>
                                        <p:anim calcmode="lin" valueType="num">
                                          <p:cBhvr>
                                            <p:cTn id="118" dur="500" fill="hold"/>
                                            <p:tgtEl>
                                              <p:spTgt spid="62"/>
                                            </p:tgtEl>
                                            <p:attrNameLst>
                                              <p:attrName>ppt_y</p:attrName>
                                            </p:attrNameLst>
                                          </p:cBhvr>
                                          <p:tavLst>
                                            <p:tav tm="0">
                                              <p:val>
                                                <p:fltVal val="0.5"/>
                                              </p:val>
                                            </p:tav>
                                            <p:tav tm="100000">
                                              <p:val>
                                                <p:strVal val="#ppt_y"/>
                                              </p:val>
                                            </p:tav>
                                          </p:tavLst>
                                        </p:anim>
                                      </p:childTnLst>
                                    </p:cTn>
                                  </p:par>
                                  <p:par>
                                    <p:cTn id="119" presetID="23" presetClass="entr" presetSubtype="528" fill="hold" nodeType="withEffect">
                                      <p:stCondLst>
                                        <p:cond delay="600"/>
                                      </p:stCondLst>
                                      <p:childTnLst>
                                        <p:set>
                                          <p:cBhvr>
                                            <p:cTn id="120" dur="1" fill="hold">
                                              <p:stCondLst>
                                                <p:cond delay="0"/>
                                              </p:stCondLst>
                                            </p:cTn>
                                            <p:tgtEl>
                                              <p:spTgt spid="65"/>
                                            </p:tgtEl>
                                            <p:attrNameLst>
                                              <p:attrName>style.visibility</p:attrName>
                                            </p:attrNameLst>
                                          </p:cBhvr>
                                          <p:to>
                                            <p:strVal val="visible"/>
                                          </p:to>
                                        </p:set>
                                        <p:anim calcmode="lin" valueType="num">
                                          <p:cBhvr>
                                            <p:cTn id="121" dur="500" fill="hold"/>
                                            <p:tgtEl>
                                              <p:spTgt spid="65"/>
                                            </p:tgtEl>
                                            <p:attrNameLst>
                                              <p:attrName>ppt_w</p:attrName>
                                            </p:attrNameLst>
                                          </p:cBhvr>
                                          <p:tavLst>
                                            <p:tav tm="0">
                                              <p:val>
                                                <p:fltVal val="0"/>
                                              </p:val>
                                            </p:tav>
                                            <p:tav tm="100000">
                                              <p:val>
                                                <p:strVal val="#ppt_w"/>
                                              </p:val>
                                            </p:tav>
                                          </p:tavLst>
                                        </p:anim>
                                        <p:anim calcmode="lin" valueType="num">
                                          <p:cBhvr>
                                            <p:cTn id="122" dur="500" fill="hold"/>
                                            <p:tgtEl>
                                              <p:spTgt spid="65"/>
                                            </p:tgtEl>
                                            <p:attrNameLst>
                                              <p:attrName>ppt_h</p:attrName>
                                            </p:attrNameLst>
                                          </p:cBhvr>
                                          <p:tavLst>
                                            <p:tav tm="0">
                                              <p:val>
                                                <p:fltVal val="0"/>
                                              </p:val>
                                            </p:tav>
                                            <p:tav tm="100000">
                                              <p:val>
                                                <p:strVal val="#ppt_h"/>
                                              </p:val>
                                            </p:tav>
                                          </p:tavLst>
                                        </p:anim>
                                        <p:anim calcmode="lin" valueType="num">
                                          <p:cBhvr>
                                            <p:cTn id="123" dur="500" fill="hold"/>
                                            <p:tgtEl>
                                              <p:spTgt spid="65"/>
                                            </p:tgtEl>
                                            <p:attrNameLst>
                                              <p:attrName>ppt_x</p:attrName>
                                            </p:attrNameLst>
                                          </p:cBhvr>
                                          <p:tavLst>
                                            <p:tav tm="0">
                                              <p:val>
                                                <p:fltVal val="0.5"/>
                                              </p:val>
                                            </p:tav>
                                            <p:tav tm="100000">
                                              <p:val>
                                                <p:strVal val="#ppt_x"/>
                                              </p:val>
                                            </p:tav>
                                          </p:tavLst>
                                        </p:anim>
                                        <p:anim calcmode="lin" valueType="num">
                                          <p:cBhvr>
                                            <p:cTn id="124" dur="500" fill="hold"/>
                                            <p:tgtEl>
                                              <p:spTgt spid="65"/>
                                            </p:tgtEl>
                                            <p:attrNameLst>
                                              <p:attrName>ppt_y</p:attrName>
                                            </p:attrNameLst>
                                          </p:cBhvr>
                                          <p:tavLst>
                                            <p:tav tm="0">
                                              <p:val>
                                                <p:fltVal val="0.5"/>
                                              </p:val>
                                            </p:tav>
                                            <p:tav tm="100000">
                                              <p:val>
                                                <p:strVal val="#ppt_y"/>
                                              </p:val>
                                            </p:tav>
                                          </p:tavLst>
                                        </p:anim>
                                      </p:childTnLst>
                                    </p:cTn>
                                  </p:par>
                                  <p:par>
                                    <p:cTn id="125" presetID="23" presetClass="entr" presetSubtype="528" fill="hold" nodeType="withEffect">
                                      <p:stCondLst>
                                        <p:cond delay="600"/>
                                      </p:stCondLst>
                                      <p:childTnLst>
                                        <p:set>
                                          <p:cBhvr>
                                            <p:cTn id="126" dur="1" fill="hold">
                                              <p:stCondLst>
                                                <p:cond delay="0"/>
                                              </p:stCondLst>
                                            </p:cTn>
                                            <p:tgtEl>
                                              <p:spTgt spid="68"/>
                                            </p:tgtEl>
                                            <p:attrNameLst>
                                              <p:attrName>style.visibility</p:attrName>
                                            </p:attrNameLst>
                                          </p:cBhvr>
                                          <p:to>
                                            <p:strVal val="visible"/>
                                          </p:to>
                                        </p:set>
                                        <p:anim calcmode="lin" valueType="num">
                                          <p:cBhvr>
                                            <p:cTn id="127" dur="500" fill="hold"/>
                                            <p:tgtEl>
                                              <p:spTgt spid="68"/>
                                            </p:tgtEl>
                                            <p:attrNameLst>
                                              <p:attrName>ppt_w</p:attrName>
                                            </p:attrNameLst>
                                          </p:cBhvr>
                                          <p:tavLst>
                                            <p:tav tm="0">
                                              <p:val>
                                                <p:fltVal val="0"/>
                                              </p:val>
                                            </p:tav>
                                            <p:tav tm="100000">
                                              <p:val>
                                                <p:strVal val="#ppt_w"/>
                                              </p:val>
                                            </p:tav>
                                          </p:tavLst>
                                        </p:anim>
                                        <p:anim calcmode="lin" valueType="num">
                                          <p:cBhvr>
                                            <p:cTn id="128" dur="500" fill="hold"/>
                                            <p:tgtEl>
                                              <p:spTgt spid="68"/>
                                            </p:tgtEl>
                                            <p:attrNameLst>
                                              <p:attrName>ppt_h</p:attrName>
                                            </p:attrNameLst>
                                          </p:cBhvr>
                                          <p:tavLst>
                                            <p:tav tm="0">
                                              <p:val>
                                                <p:fltVal val="0"/>
                                              </p:val>
                                            </p:tav>
                                            <p:tav tm="100000">
                                              <p:val>
                                                <p:strVal val="#ppt_h"/>
                                              </p:val>
                                            </p:tav>
                                          </p:tavLst>
                                        </p:anim>
                                        <p:anim calcmode="lin" valueType="num">
                                          <p:cBhvr>
                                            <p:cTn id="129" dur="500" fill="hold"/>
                                            <p:tgtEl>
                                              <p:spTgt spid="68"/>
                                            </p:tgtEl>
                                            <p:attrNameLst>
                                              <p:attrName>ppt_x</p:attrName>
                                            </p:attrNameLst>
                                          </p:cBhvr>
                                          <p:tavLst>
                                            <p:tav tm="0">
                                              <p:val>
                                                <p:fltVal val="0.5"/>
                                              </p:val>
                                            </p:tav>
                                            <p:tav tm="100000">
                                              <p:val>
                                                <p:strVal val="#ppt_x"/>
                                              </p:val>
                                            </p:tav>
                                          </p:tavLst>
                                        </p:anim>
                                        <p:anim calcmode="lin" valueType="num">
                                          <p:cBhvr>
                                            <p:cTn id="130" dur="500" fill="hold"/>
                                            <p:tgtEl>
                                              <p:spTgt spid="68"/>
                                            </p:tgtEl>
                                            <p:attrNameLst>
                                              <p:attrName>ppt_y</p:attrName>
                                            </p:attrNameLst>
                                          </p:cBhvr>
                                          <p:tavLst>
                                            <p:tav tm="0">
                                              <p:val>
                                                <p:fltVal val="0.5"/>
                                              </p:val>
                                            </p:tav>
                                            <p:tav tm="100000">
                                              <p:val>
                                                <p:strVal val="#ppt_y"/>
                                              </p:val>
                                            </p:tav>
                                          </p:tavLst>
                                        </p:anim>
                                      </p:childTnLst>
                                    </p:cTn>
                                  </p:par>
                                  <p:par>
                                    <p:cTn id="131" presetID="26" presetClass="emph" presetSubtype="0" repeatCount="3000" fill="hold" nodeType="withEffect">
                                      <p:stCondLst>
                                        <p:cond delay="600"/>
                                      </p:stCondLst>
                                      <p:childTnLst>
                                        <p:animEffect transition="out" filter="fade">
                                          <p:cBhvr>
                                            <p:cTn id="132" dur="500" tmFilter="0, 0; .2, .5; .8, .5; 1, 0"/>
                                            <p:tgtEl>
                                              <p:spTgt spid="32"/>
                                            </p:tgtEl>
                                          </p:cBhvr>
                                        </p:animEffect>
                                        <p:animScale>
                                          <p:cBhvr>
                                            <p:cTn id="133" dur="250" autoRev="1" fill="hold"/>
                                            <p:tgtEl>
                                              <p:spTgt spid="32"/>
                                            </p:tgtEl>
                                          </p:cBhvr>
                                          <p:by x="105000" y="105000"/>
                                        </p:animScale>
                                      </p:childTnLst>
                                    </p:cTn>
                                  </p:par>
                                  <p:par>
                                    <p:cTn id="134" presetID="26" presetClass="emph" presetSubtype="0" repeatCount="3000" fill="hold" nodeType="withEffect">
                                      <p:stCondLst>
                                        <p:cond delay="710"/>
                                      </p:stCondLst>
                                      <p:childTnLst>
                                        <p:animEffect transition="out" filter="fade">
                                          <p:cBhvr>
                                            <p:cTn id="135" dur="500" tmFilter="0, 0; .2, .5; .8, .5; 1, 0"/>
                                            <p:tgtEl>
                                              <p:spTgt spid="53"/>
                                            </p:tgtEl>
                                          </p:cBhvr>
                                        </p:animEffect>
                                        <p:animScale>
                                          <p:cBhvr>
                                            <p:cTn id="136" dur="250" autoRev="1" fill="hold"/>
                                            <p:tgtEl>
                                              <p:spTgt spid="53"/>
                                            </p:tgtEl>
                                          </p:cBhvr>
                                          <p:by x="105000" y="105000"/>
                                        </p:animScale>
                                      </p:childTnLst>
                                    </p:cTn>
                                  </p:par>
                                  <p:par>
                                    <p:cTn id="137" presetID="26" presetClass="emph" presetSubtype="0" repeatCount="3000" fill="hold" nodeType="withEffect">
                                      <p:stCondLst>
                                        <p:cond delay="410"/>
                                      </p:stCondLst>
                                      <p:childTnLst>
                                        <p:animEffect transition="out" filter="fade">
                                          <p:cBhvr>
                                            <p:cTn id="138" dur="500" tmFilter="0, 0; .2, .5; .8, .5; 1, 0"/>
                                            <p:tgtEl>
                                              <p:spTgt spid="59"/>
                                            </p:tgtEl>
                                          </p:cBhvr>
                                        </p:animEffect>
                                        <p:animScale>
                                          <p:cBhvr>
                                            <p:cTn id="139" dur="250" autoRev="1" fill="hold"/>
                                            <p:tgtEl>
                                              <p:spTgt spid="59"/>
                                            </p:tgtEl>
                                          </p:cBhvr>
                                          <p:by x="105000" y="105000"/>
                                        </p:animScale>
                                      </p:childTnLst>
                                    </p:cTn>
                                  </p:par>
                                  <p:par>
                                    <p:cTn id="140" presetID="26" presetClass="emph" presetSubtype="0" repeatCount="3000" fill="hold" nodeType="withEffect">
                                      <p:stCondLst>
                                        <p:cond delay="810"/>
                                      </p:stCondLst>
                                      <p:childTnLst>
                                        <p:animEffect transition="out" filter="fade">
                                          <p:cBhvr>
                                            <p:cTn id="141" dur="500" tmFilter="0, 0; .2, .5; .8, .5; 1, 0"/>
                                            <p:tgtEl>
                                              <p:spTgt spid="62"/>
                                            </p:tgtEl>
                                          </p:cBhvr>
                                        </p:animEffect>
                                        <p:animScale>
                                          <p:cBhvr>
                                            <p:cTn id="142" dur="250" autoRev="1" fill="hold"/>
                                            <p:tgtEl>
                                              <p:spTgt spid="62"/>
                                            </p:tgtEl>
                                          </p:cBhvr>
                                          <p:by x="105000" y="105000"/>
                                        </p:animScale>
                                      </p:childTnLst>
                                    </p:cTn>
                                  </p:par>
                                </p:childTnLst>
                              </p:cTn>
                            </p:par>
                            <p:par>
                              <p:cTn id="143" fill="hold">
                                <p:stCondLst>
                                  <p:cond delay="7110"/>
                                </p:stCondLst>
                                <p:childTnLst>
                                  <p:par>
                                    <p:cTn id="144" presetID="10" presetClass="entr" presetSubtype="0" fill="hold" grpId="0" nodeType="afterEffect">
                                      <p:stCondLst>
                                        <p:cond delay="0"/>
                                      </p:stCondLst>
                                      <p:childTnLst>
                                        <p:set>
                                          <p:cBhvr>
                                            <p:cTn id="145" dur="1" fill="hold">
                                              <p:stCondLst>
                                                <p:cond delay="0"/>
                                              </p:stCondLst>
                                            </p:cTn>
                                            <p:tgtEl>
                                              <p:spTgt spid="71"/>
                                            </p:tgtEl>
                                            <p:attrNameLst>
                                              <p:attrName>style.visibility</p:attrName>
                                            </p:attrNameLst>
                                          </p:cBhvr>
                                          <p:to>
                                            <p:strVal val="visible"/>
                                          </p:to>
                                        </p:set>
                                        <p:animEffect transition="in" filter="fade">
                                          <p:cBhvr>
                                            <p:cTn id="14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12" grpId="0"/>
          <p:bldP spid="14" grpId="0"/>
          <p:bldP spid="20" grpId="0"/>
          <p:bldP spid="21" grpId="0"/>
          <p:bldP spid="22" grpId="0"/>
          <p:bldP spid="23" grpId="0"/>
          <p:bldP spid="31" grpId="0"/>
          <p:bldP spid="7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1500" fill="hold"/>
                                            <p:tgtEl>
                                              <p:spTgt spid="15"/>
                                            </p:tgtEl>
                                            <p:attrNameLst>
                                              <p:attrName>ppt_x</p:attrName>
                                            </p:attrNameLst>
                                          </p:cBhvr>
                                          <p:tavLst>
                                            <p:tav tm="0">
                                              <p:val>
                                                <p:strVal val="0-#ppt_w/2"/>
                                              </p:val>
                                            </p:tav>
                                            <p:tav tm="100000">
                                              <p:val>
                                                <p:strVal val="#ppt_x"/>
                                              </p:val>
                                            </p:tav>
                                          </p:tavLst>
                                        </p:anim>
                                        <p:anim calcmode="lin" valueType="num">
                                          <p:cBhvr additive="base">
                                            <p:cTn id="15" dur="150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ppt_x"/>
                                              </p:val>
                                            </p:tav>
                                            <p:tav tm="100000">
                                              <p:val>
                                                <p:strVal val="#ppt_x"/>
                                              </p:val>
                                            </p:tav>
                                          </p:tavLst>
                                        </p:anim>
                                        <p:anim calcmode="lin" valueType="num">
                                          <p:cBhvr additive="base">
                                            <p:cTn id="51" dur="500" fill="hold"/>
                                            <p:tgtEl>
                                              <p:spTgt spid="31"/>
                                            </p:tgtEl>
                                            <p:attrNameLst>
                                              <p:attrName>ppt_y</p:attrName>
                                            </p:attrNameLst>
                                          </p:cBhvr>
                                          <p:tavLst>
                                            <p:tav tm="0">
                                              <p:val>
                                                <p:strVal val="1+#ppt_h/2"/>
                                              </p:val>
                                            </p:tav>
                                            <p:tav tm="100000">
                                              <p:val>
                                                <p:strVal val="#ppt_y"/>
                                              </p:val>
                                            </p:tav>
                                          </p:tavLst>
                                        </p:anim>
                                      </p:childTnLst>
                                    </p:cTn>
                                  </p:par>
                                </p:childTnLst>
                              </p:cTn>
                            </p:par>
                            <p:par>
                              <p:cTn id="52" fill="hold">
                                <p:stCondLst>
                                  <p:cond delay="4800"/>
                                </p:stCondLst>
                                <p:childTnLst>
                                  <p:par>
                                    <p:cTn id="53" presetID="23" presetClass="entr" presetSubtype="528"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fltVal val="0"/>
                                              </p:val>
                                            </p:tav>
                                            <p:tav tm="100000">
                                              <p:val>
                                                <p:strVal val="#ppt_h"/>
                                              </p:val>
                                            </p:tav>
                                          </p:tavLst>
                                        </p:anim>
                                        <p:anim calcmode="lin" valueType="num">
                                          <p:cBhvr>
                                            <p:cTn id="57" dur="500" fill="hold"/>
                                            <p:tgtEl>
                                              <p:spTgt spid="32"/>
                                            </p:tgtEl>
                                            <p:attrNameLst>
                                              <p:attrName>ppt_x</p:attrName>
                                            </p:attrNameLst>
                                          </p:cBhvr>
                                          <p:tavLst>
                                            <p:tav tm="0">
                                              <p:val>
                                                <p:fltVal val="0.5"/>
                                              </p:val>
                                            </p:tav>
                                            <p:tav tm="100000">
                                              <p:val>
                                                <p:strVal val="#ppt_x"/>
                                              </p:val>
                                            </p:tav>
                                          </p:tavLst>
                                        </p:anim>
                                        <p:anim calcmode="lin" valueType="num">
                                          <p:cBhvr>
                                            <p:cTn id="58" dur="500" fill="hold"/>
                                            <p:tgtEl>
                                              <p:spTgt spid="32"/>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35"/>
                                            </p:tgtEl>
                                            <p:attrNameLst>
                                              <p:attrName>style.visibility</p:attrName>
                                            </p:attrNameLst>
                                          </p:cBhvr>
                                          <p:to>
                                            <p:strVal val="visible"/>
                                          </p:to>
                                        </p:set>
                                        <p:anim calcmode="lin" valueType="num">
                                          <p:cBhvr>
                                            <p:cTn id="61" dur="500" fill="hold"/>
                                            <p:tgtEl>
                                              <p:spTgt spid="35"/>
                                            </p:tgtEl>
                                            <p:attrNameLst>
                                              <p:attrName>ppt_w</p:attrName>
                                            </p:attrNameLst>
                                          </p:cBhvr>
                                          <p:tavLst>
                                            <p:tav tm="0">
                                              <p:val>
                                                <p:fltVal val="0"/>
                                              </p:val>
                                            </p:tav>
                                            <p:tav tm="100000">
                                              <p:val>
                                                <p:strVal val="#ppt_w"/>
                                              </p:val>
                                            </p:tav>
                                          </p:tavLst>
                                        </p:anim>
                                        <p:anim calcmode="lin" valueType="num">
                                          <p:cBhvr>
                                            <p:cTn id="62" dur="500" fill="hold"/>
                                            <p:tgtEl>
                                              <p:spTgt spid="35"/>
                                            </p:tgtEl>
                                            <p:attrNameLst>
                                              <p:attrName>ppt_h</p:attrName>
                                            </p:attrNameLst>
                                          </p:cBhvr>
                                          <p:tavLst>
                                            <p:tav tm="0">
                                              <p:val>
                                                <p:fltVal val="0"/>
                                              </p:val>
                                            </p:tav>
                                            <p:tav tm="100000">
                                              <p:val>
                                                <p:strVal val="#ppt_h"/>
                                              </p:val>
                                            </p:tav>
                                          </p:tavLst>
                                        </p:anim>
                                        <p:anim calcmode="lin" valueType="num">
                                          <p:cBhvr>
                                            <p:cTn id="63" dur="500" fill="hold"/>
                                            <p:tgtEl>
                                              <p:spTgt spid="35"/>
                                            </p:tgtEl>
                                            <p:attrNameLst>
                                              <p:attrName>ppt_x</p:attrName>
                                            </p:attrNameLst>
                                          </p:cBhvr>
                                          <p:tavLst>
                                            <p:tav tm="0">
                                              <p:val>
                                                <p:fltVal val="0.5"/>
                                              </p:val>
                                            </p:tav>
                                            <p:tav tm="100000">
                                              <p:val>
                                                <p:strVal val="#ppt_x"/>
                                              </p:val>
                                            </p:tav>
                                          </p:tavLst>
                                        </p:anim>
                                        <p:anim calcmode="lin" valueType="num">
                                          <p:cBhvr>
                                            <p:cTn id="64" dur="500" fill="hold"/>
                                            <p:tgtEl>
                                              <p:spTgt spid="35"/>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700"/>
                                      </p:stCondLst>
                                      <p:childTnLst>
                                        <p:set>
                                          <p:cBhvr>
                                            <p:cTn id="66" dur="1" fill="hold">
                                              <p:stCondLst>
                                                <p:cond delay="0"/>
                                              </p:stCondLst>
                                            </p:cTn>
                                            <p:tgtEl>
                                              <p:spTgt spid="38"/>
                                            </p:tgtEl>
                                            <p:attrNameLst>
                                              <p:attrName>style.visibility</p:attrName>
                                            </p:attrNameLst>
                                          </p:cBhvr>
                                          <p:to>
                                            <p:strVal val="visible"/>
                                          </p:to>
                                        </p:set>
                                        <p:anim calcmode="lin" valueType="num">
                                          <p:cBhvr>
                                            <p:cTn id="67" dur="500" fill="hold"/>
                                            <p:tgtEl>
                                              <p:spTgt spid="38"/>
                                            </p:tgtEl>
                                            <p:attrNameLst>
                                              <p:attrName>ppt_w</p:attrName>
                                            </p:attrNameLst>
                                          </p:cBhvr>
                                          <p:tavLst>
                                            <p:tav tm="0">
                                              <p:val>
                                                <p:fltVal val="0"/>
                                              </p:val>
                                            </p:tav>
                                            <p:tav tm="100000">
                                              <p:val>
                                                <p:strVal val="#ppt_w"/>
                                              </p:val>
                                            </p:tav>
                                          </p:tavLst>
                                        </p:anim>
                                        <p:anim calcmode="lin" valueType="num">
                                          <p:cBhvr>
                                            <p:cTn id="68" dur="500" fill="hold"/>
                                            <p:tgtEl>
                                              <p:spTgt spid="38"/>
                                            </p:tgtEl>
                                            <p:attrNameLst>
                                              <p:attrName>ppt_h</p:attrName>
                                            </p:attrNameLst>
                                          </p:cBhvr>
                                          <p:tavLst>
                                            <p:tav tm="0">
                                              <p:val>
                                                <p:fltVal val="0"/>
                                              </p:val>
                                            </p:tav>
                                            <p:tav tm="100000">
                                              <p:val>
                                                <p:strVal val="#ppt_h"/>
                                              </p:val>
                                            </p:tav>
                                          </p:tavLst>
                                        </p:anim>
                                        <p:anim calcmode="lin" valueType="num">
                                          <p:cBhvr>
                                            <p:cTn id="69" dur="500" fill="hold"/>
                                            <p:tgtEl>
                                              <p:spTgt spid="38"/>
                                            </p:tgtEl>
                                            <p:attrNameLst>
                                              <p:attrName>ppt_x</p:attrName>
                                            </p:attrNameLst>
                                          </p:cBhvr>
                                          <p:tavLst>
                                            <p:tav tm="0">
                                              <p:val>
                                                <p:fltVal val="0.5"/>
                                              </p:val>
                                            </p:tav>
                                            <p:tav tm="100000">
                                              <p:val>
                                                <p:strVal val="#ppt_x"/>
                                              </p:val>
                                            </p:tav>
                                          </p:tavLst>
                                        </p:anim>
                                        <p:anim calcmode="lin" valueType="num">
                                          <p:cBhvr>
                                            <p:cTn id="70" dur="500" fill="hold"/>
                                            <p:tgtEl>
                                              <p:spTgt spid="38"/>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300"/>
                                      </p:stCondLst>
                                      <p:childTnLst>
                                        <p:set>
                                          <p:cBhvr>
                                            <p:cTn id="72" dur="1" fill="hold">
                                              <p:stCondLst>
                                                <p:cond delay="0"/>
                                              </p:stCondLst>
                                            </p:cTn>
                                            <p:tgtEl>
                                              <p:spTgt spid="41"/>
                                            </p:tgtEl>
                                            <p:attrNameLst>
                                              <p:attrName>style.visibility</p:attrName>
                                            </p:attrNameLst>
                                          </p:cBhvr>
                                          <p:to>
                                            <p:strVal val="visible"/>
                                          </p:to>
                                        </p:set>
                                        <p:anim calcmode="lin" valueType="num">
                                          <p:cBhvr>
                                            <p:cTn id="73" dur="500" fill="hold"/>
                                            <p:tgtEl>
                                              <p:spTgt spid="41"/>
                                            </p:tgtEl>
                                            <p:attrNameLst>
                                              <p:attrName>ppt_w</p:attrName>
                                            </p:attrNameLst>
                                          </p:cBhvr>
                                          <p:tavLst>
                                            <p:tav tm="0">
                                              <p:val>
                                                <p:fltVal val="0"/>
                                              </p:val>
                                            </p:tav>
                                            <p:tav tm="100000">
                                              <p:val>
                                                <p:strVal val="#ppt_w"/>
                                              </p:val>
                                            </p:tav>
                                          </p:tavLst>
                                        </p:anim>
                                        <p:anim calcmode="lin" valueType="num">
                                          <p:cBhvr>
                                            <p:cTn id="74" dur="500" fill="hold"/>
                                            <p:tgtEl>
                                              <p:spTgt spid="41"/>
                                            </p:tgtEl>
                                            <p:attrNameLst>
                                              <p:attrName>ppt_h</p:attrName>
                                            </p:attrNameLst>
                                          </p:cBhvr>
                                          <p:tavLst>
                                            <p:tav tm="0">
                                              <p:val>
                                                <p:fltVal val="0"/>
                                              </p:val>
                                            </p:tav>
                                            <p:tav tm="100000">
                                              <p:val>
                                                <p:strVal val="#ppt_h"/>
                                              </p:val>
                                            </p:tav>
                                          </p:tavLst>
                                        </p:anim>
                                        <p:anim calcmode="lin" valueType="num">
                                          <p:cBhvr>
                                            <p:cTn id="75" dur="500" fill="hold"/>
                                            <p:tgtEl>
                                              <p:spTgt spid="41"/>
                                            </p:tgtEl>
                                            <p:attrNameLst>
                                              <p:attrName>ppt_x</p:attrName>
                                            </p:attrNameLst>
                                          </p:cBhvr>
                                          <p:tavLst>
                                            <p:tav tm="0">
                                              <p:val>
                                                <p:fltVal val="0.5"/>
                                              </p:val>
                                            </p:tav>
                                            <p:tav tm="100000">
                                              <p:val>
                                                <p:strVal val="#ppt_x"/>
                                              </p:val>
                                            </p:tav>
                                          </p:tavLst>
                                        </p:anim>
                                        <p:anim calcmode="lin" valueType="num">
                                          <p:cBhvr>
                                            <p:cTn id="76" dur="500" fill="hold"/>
                                            <p:tgtEl>
                                              <p:spTgt spid="41"/>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100"/>
                                      </p:stCondLst>
                                      <p:childTnLst>
                                        <p:set>
                                          <p:cBhvr>
                                            <p:cTn id="78" dur="1" fill="hold">
                                              <p:stCondLst>
                                                <p:cond delay="0"/>
                                              </p:stCondLst>
                                            </p:cTn>
                                            <p:tgtEl>
                                              <p:spTgt spid="44"/>
                                            </p:tgtEl>
                                            <p:attrNameLst>
                                              <p:attrName>style.visibility</p:attrName>
                                            </p:attrNameLst>
                                          </p:cBhvr>
                                          <p:to>
                                            <p:strVal val="visible"/>
                                          </p:to>
                                        </p:set>
                                        <p:anim calcmode="lin" valueType="num">
                                          <p:cBhvr>
                                            <p:cTn id="79" dur="500" fill="hold"/>
                                            <p:tgtEl>
                                              <p:spTgt spid="44"/>
                                            </p:tgtEl>
                                            <p:attrNameLst>
                                              <p:attrName>ppt_w</p:attrName>
                                            </p:attrNameLst>
                                          </p:cBhvr>
                                          <p:tavLst>
                                            <p:tav tm="0">
                                              <p:val>
                                                <p:fltVal val="0"/>
                                              </p:val>
                                            </p:tav>
                                            <p:tav tm="100000">
                                              <p:val>
                                                <p:strVal val="#ppt_w"/>
                                              </p:val>
                                            </p:tav>
                                          </p:tavLst>
                                        </p:anim>
                                        <p:anim calcmode="lin" valueType="num">
                                          <p:cBhvr>
                                            <p:cTn id="80" dur="500" fill="hold"/>
                                            <p:tgtEl>
                                              <p:spTgt spid="44"/>
                                            </p:tgtEl>
                                            <p:attrNameLst>
                                              <p:attrName>ppt_h</p:attrName>
                                            </p:attrNameLst>
                                          </p:cBhvr>
                                          <p:tavLst>
                                            <p:tav tm="0">
                                              <p:val>
                                                <p:fltVal val="0"/>
                                              </p:val>
                                            </p:tav>
                                            <p:tav tm="100000">
                                              <p:val>
                                                <p:strVal val="#ppt_h"/>
                                              </p:val>
                                            </p:tav>
                                          </p:tavLst>
                                        </p:anim>
                                        <p:anim calcmode="lin" valueType="num">
                                          <p:cBhvr>
                                            <p:cTn id="81" dur="500" fill="hold"/>
                                            <p:tgtEl>
                                              <p:spTgt spid="44"/>
                                            </p:tgtEl>
                                            <p:attrNameLst>
                                              <p:attrName>ppt_x</p:attrName>
                                            </p:attrNameLst>
                                          </p:cBhvr>
                                          <p:tavLst>
                                            <p:tav tm="0">
                                              <p:val>
                                                <p:fltVal val="0.5"/>
                                              </p:val>
                                            </p:tav>
                                            <p:tav tm="100000">
                                              <p:val>
                                                <p:strVal val="#ppt_x"/>
                                              </p:val>
                                            </p:tav>
                                          </p:tavLst>
                                        </p:anim>
                                        <p:anim calcmode="lin" valueType="num">
                                          <p:cBhvr>
                                            <p:cTn id="82" dur="500" fill="hold"/>
                                            <p:tgtEl>
                                              <p:spTgt spid="44"/>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47"/>
                                            </p:tgtEl>
                                            <p:attrNameLst>
                                              <p:attrName>style.visibility</p:attrName>
                                            </p:attrNameLst>
                                          </p:cBhvr>
                                          <p:to>
                                            <p:strVal val="visible"/>
                                          </p:to>
                                        </p:set>
                                        <p:anim calcmode="lin" valueType="num">
                                          <p:cBhvr>
                                            <p:cTn id="85" dur="500" fill="hold"/>
                                            <p:tgtEl>
                                              <p:spTgt spid="47"/>
                                            </p:tgtEl>
                                            <p:attrNameLst>
                                              <p:attrName>ppt_w</p:attrName>
                                            </p:attrNameLst>
                                          </p:cBhvr>
                                          <p:tavLst>
                                            <p:tav tm="0">
                                              <p:val>
                                                <p:fltVal val="0"/>
                                              </p:val>
                                            </p:tav>
                                            <p:tav tm="100000">
                                              <p:val>
                                                <p:strVal val="#ppt_w"/>
                                              </p:val>
                                            </p:tav>
                                          </p:tavLst>
                                        </p:anim>
                                        <p:anim calcmode="lin" valueType="num">
                                          <p:cBhvr>
                                            <p:cTn id="86" dur="500" fill="hold"/>
                                            <p:tgtEl>
                                              <p:spTgt spid="47"/>
                                            </p:tgtEl>
                                            <p:attrNameLst>
                                              <p:attrName>ppt_h</p:attrName>
                                            </p:attrNameLst>
                                          </p:cBhvr>
                                          <p:tavLst>
                                            <p:tav tm="0">
                                              <p:val>
                                                <p:fltVal val="0"/>
                                              </p:val>
                                            </p:tav>
                                            <p:tav tm="100000">
                                              <p:val>
                                                <p:strVal val="#ppt_h"/>
                                              </p:val>
                                            </p:tav>
                                          </p:tavLst>
                                        </p:anim>
                                        <p:anim calcmode="lin" valueType="num">
                                          <p:cBhvr>
                                            <p:cTn id="87" dur="500" fill="hold"/>
                                            <p:tgtEl>
                                              <p:spTgt spid="47"/>
                                            </p:tgtEl>
                                            <p:attrNameLst>
                                              <p:attrName>ppt_x</p:attrName>
                                            </p:attrNameLst>
                                          </p:cBhvr>
                                          <p:tavLst>
                                            <p:tav tm="0">
                                              <p:val>
                                                <p:fltVal val="0.5"/>
                                              </p:val>
                                            </p:tav>
                                            <p:tav tm="100000">
                                              <p:val>
                                                <p:strVal val="#ppt_x"/>
                                              </p:val>
                                            </p:tav>
                                          </p:tavLst>
                                        </p:anim>
                                        <p:anim calcmode="lin" valueType="num">
                                          <p:cBhvr>
                                            <p:cTn id="88" dur="500" fill="hold"/>
                                            <p:tgtEl>
                                              <p:spTgt spid="47"/>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300"/>
                                      </p:stCondLst>
                                      <p:childTnLst>
                                        <p:set>
                                          <p:cBhvr>
                                            <p:cTn id="90" dur="1" fill="hold">
                                              <p:stCondLst>
                                                <p:cond delay="0"/>
                                              </p:stCondLst>
                                            </p:cTn>
                                            <p:tgtEl>
                                              <p:spTgt spid="50"/>
                                            </p:tgtEl>
                                            <p:attrNameLst>
                                              <p:attrName>style.visibility</p:attrName>
                                            </p:attrNameLst>
                                          </p:cBhvr>
                                          <p:to>
                                            <p:strVal val="visible"/>
                                          </p:to>
                                        </p:set>
                                        <p:anim calcmode="lin" valueType="num">
                                          <p:cBhvr>
                                            <p:cTn id="91" dur="500" fill="hold"/>
                                            <p:tgtEl>
                                              <p:spTgt spid="50"/>
                                            </p:tgtEl>
                                            <p:attrNameLst>
                                              <p:attrName>ppt_w</p:attrName>
                                            </p:attrNameLst>
                                          </p:cBhvr>
                                          <p:tavLst>
                                            <p:tav tm="0">
                                              <p:val>
                                                <p:fltVal val="0"/>
                                              </p:val>
                                            </p:tav>
                                            <p:tav tm="100000">
                                              <p:val>
                                                <p:strVal val="#ppt_w"/>
                                              </p:val>
                                            </p:tav>
                                          </p:tavLst>
                                        </p:anim>
                                        <p:anim calcmode="lin" valueType="num">
                                          <p:cBhvr>
                                            <p:cTn id="92" dur="500" fill="hold"/>
                                            <p:tgtEl>
                                              <p:spTgt spid="50"/>
                                            </p:tgtEl>
                                            <p:attrNameLst>
                                              <p:attrName>ppt_h</p:attrName>
                                            </p:attrNameLst>
                                          </p:cBhvr>
                                          <p:tavLst>
                                            <p:tav tm="0">
                                              <p:val>
                                                <p:fltVal val="0"/>
                                              </p:val>
                                            </p:tav>
                                            <p:tav tm="100000">
                                              <p:val>
                                                <p:strVal val="#ppt_h"/>
                                              </p:val>
                                            </p:tav>
                                          </p:tavLst>
                                        </p:anim>
                                        <p:anim calcmode="lin" valueType="num">
                                          <p:cBhvr>
                                            <p:cTn id="93" dur="500" fill="hold"/>
                                            <p:tgtEl>
                                              <p:spTgt spid="50"/>
                                            </p:tgtEl>
                                            <p:attrNameLst>
                                              <p:attrName>ppt_x</p:attrName>
                                            </p:attrNameLst>
                                          </p:cBhvr>
                                          <p:tavLst>
                                            <p:tav tm="0">
                                              <p:val>
                                                <p:fltVal val="0.5"/>
                                              </p:val>
                                            </p:tav>
                                            <p:tav tm="100000">
                                              <p:val>
                                                <p:strVal val="#ppt_x"/>
                                              </p:val>
                                            </p:tav>
                                          </p:tavLst>
                                        </p:anim>
                                        <p:anim calcmode="lin" valueType="num">
                                          <p:cBhvr>
                                            <p:cTn id="94" dur="500" fill="hold"/>
                                            <p:tgtEl>
                                              <p:spTgt spid="50"/>
                                            </p:tgtEl>
                                            <p:attrNameLst>
                                              <p:attrName>ppt_y</p:attrName>
                                            </p:attrNameLst>
                                          </p:cBhvr>
                                          <p:tavLst>
                                            <p:tav tm="0">
                                              <p:val>
                                                <p:fltVal val="0.5"/>
                                              </p:val>
                                            </p:tav>
                                            <p:tav tm="100000">
                                              <p:val>
                                                <p:strVal val="#ppt_y"/>
                                              </p:val>
                                            </p:tav>
                                          </p:tavLst>
                                        </p:anim>
                                      </p:childTnLst>
                                    </p:cTn>
                                  </p:par>
                                  <p:par>
                                    <p:cTn id="95" presetID="23" presetClass="entr" presetSubtype="528" fill="hold" nodeType="withEffect">
                                      <p:stCondLst>
                                        <p:cond delay="3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 calcmode="lin" valueType="num">
                                          <p:cBhvr>
                                            <p:cTn id="99" dur="500" fill="hold"/>
                                            <p:tgtEl>
                                              <p:spTgt spid="53"/>
                                            </p:tgtEl>
                                            <p:attrNameLst>
                                              <p:attrName>ppt_x</p:attrName>
                                            </p:attrNameLst>
                                          </p:cBhvr>
                                          <p:tavLst>
                                            <p:tav tm="0">
                                              <p:val>
                                                <p:fltVal val="0.5"/>
                                              </p:val>
                                            </p:tav>
                                            <p:tav tm="100000">
                                              <p:val>
                                                <p:strVal val="#ppt_x"/>
                                              </p:val>
                                            </p:tav>
                                          </p:tavLst>
                                        </p:anim>
                                        <p:anim calcmode="lin" valueType="num">
                                          <p:cBhvr>
                                            <p:cTn id="100" dur="500" fill="hold"/>
                                            <p:tgtEl>
                                              <p:spTgt spid="53"/>
                                            </p:tgtEl>
                                            <p:attrNameLst>
                                              <p:attrName>ppt_y</p:attrName>
                                            </p:attrNameLst>
                                          </p:cBhvr>
                                          <p:tavLst>
                                            <p:tav tm="0">
                                              <p:val>
                                                <p:fltVal val="0.5"/>
                                              </p:val>
                                            </p:tav>
                                            <p:tav tm="100000">
                                              <p:val>
                                                <p:strVal val="#ppt_y"/>
                                              </p:val>
                                            </p:tav>
                                          </p:tavLst>
                                        </p:anim>
                                      </p:childTnLst>
                                    </p:cTn>
                                  </p:par>
                                  <p:par>
                                    <p:cTn id="101" presetID="23" presetClass="entr" presetSubtype="528" fill="hold" nodeType="withEffect">
                                      <p:stCondLst>
                                        <p:cond delay="600"/>
                                      </p:stCondLst>
                                      <p:childTnLst>
                                        <p:set>
                                          <p:cBhvr>
                                            <p:cTn id="102" dur="1" fill="hold">
                                              <p:stCondLst>
                                                <p:cond delay="0"/>
                                              </p:stCondLst>
                                            </p:cTn>
                                            <p:tgtEl>
                                              <p:spTgt spid="56"/>
                                            </p:tgtEl>
                                            <p:attrNameLst>
                                              <p:attrName>style.visibility</p:attrName>
                                            </p:attrNameLst>
                                          </p:cBhvr>
                                          <p:to>
                                            <p:strVal val="visible"/>
                                          </p:to>
                                        </p:set>
                                        <p:anim calcmode="lin" valueType="num">
                                          <p:cBhvr>
                                            <p:cTn id="103" dur="500" fill="hold"/>
                                            <p:tgtEl>
                                              <p:spTgt spid="56"/>
                                            </p:tgtEl>
                                            <p:attrNameLst>
                                              <p:attrName>ppt_w</p:attrName>
                                            </p:attrNameLst>
                                          </p:cBhvr>
                                          <p:tavLst>
                                            <p:tav tm="0">
                                              <p:val>
                                                <p:fltVal val="0"/>
                                              </p:val>
                                            </p:tav>
                                            <p:tav tm="100000">
                                              <p:val>
                                                <p:strVal val="#ppt_w"/>
                                              </p:val>
                                            </p:tav>
                                          </p:tavLst>
                                        </p:anim>
                                        <p:anim calcmode="lin" valueType="num">
                                          <p:cBhvr>
                                            <p:cTn id="104" dur="500" fill="hold"/>
                                            <p:tgtEl>
                                              <p:spTgt spid="56"/>
                                            </p:tgtEl>
                                            <p:attrNameLst>
                                              <p:attrName>ppt_h</p:attrName>
                                            </p:attrNameLst>
                                          </p:cBhvr>
                                          <p:tavLst>
                                            <p:tav tm="0">
                                              <p:val>
                                                <p:fltVal val="0"/>
                                              </p:val>
                                            </p:tav>
                                            <p:tav tm="100000">
                                              <p:val>
                                                <p:strVal val="#ppt_h"/>
                                              </p:val>
                                            </p:tav>
                                          </p:tavLst>
                                        </p:anim>
                                        <p:anim calcmode="lin" valueType="num">
                                          <p:cBhvr>
                                            <p:cTn id="105" dur="500" fill="hold"/>
                                            <p:tgtEl>
                                              <p:spTgt spid="56"/>
                                            </p:tgtEl>
                                            <p:attrNameLst>
                                              <p:attrName>ppt_x</p:attrName>
                                            </p:attrNameLst>
                                          </p:cBhvr>
                                          <p:tavLst>
                                            <p:tav tm="0">
                                              <p:val>
                                                <p:fltVal val="0.5"/>
                                              </p:val>
                                            </p:tav>
                                            <p:tav tm="100000">
                                              <p:val>
                                                <p:strVal val="#ppt_x"/>
                                              </p:val>
                                            </p:tav>
                                          </p:tavLst>
                                        </p:anim>
                                        <p:anim calcmode="lin" valueType="num">
                                          <p:cBhvr>
                                            <p:cTn id="106" dur="500" fill="hold"/>
                                            <p:tgtEl>
                                              <p:spTgt spid="56"/>
                                            </p:tgtEl>
                                            <p:attrNameLst>
                                              <p:attrName>ppt_y</p:attrName>
                                            </p:attrNameLst>
                                          </p:cBhvr>
                                          <p:tavLst>
                                            <p:tav tm="0">
                                              <p:val>
                                                <p:fltVal val="0.5"/>
                                              </p:val>
                                            </p:tav>
                                            <p:tav tm="100000">
                                              <p:val>
                                                <p:strVal val="#ppt_y"/>
                                              </p:val>
                                            </p:tav>
                                          </p:tavLst>
                                        </p:anim>
                                      </p:childTnLst>
                                    </p:cTn>
                                  </p:par>
                                  <p:par>
                                    <p:cTn id="107" presetID="23" presetClass="entr" presetSubtype="528" fill="hold" nodeType="withEffect">
                                      <p:stCondLst>
                                        <p:cond delay="600"/>
                                      </p:stCondLst>
                                      <p:childTnLst>
                                        <p:set>
                                          <p:cBhvr>
                                            <p:cTn id="108" dur="1" fill="hold">
                                              <p:stCondLst>
                                                <p:cond delay="0"/>
                                              </p:stCondLst>
                                            </p:cTn>
                                            <p:tgtEl>
                                              <p:spTgt spid="59"/>
                                            </p:tgtEl>
                                            <p:attrNameLst>
                                              <p:attrName>style.visibility</p:attrName>
                                            </p:attrNameLst>
                                          </p:cBhvr>
                                          <p:to>
                                            <p:strVal val="visible"/>
                                          </p:to>
                                        </p:set>
                                        <p:anim calcmode="lin" valueType="num">
                                          <p:cBhvr>
                                            <p:cTn id="109" dur="500" fill="hold"/>
                                            <p:tgtEl>
                                              <p:spTgt spid="59"/>
                                            </p:tgtEl>
                                            <p:attrNameLst>
                                              <p:attrName>ppt_w</p:attrName>
                                            </p:attrNameLst>
                                          </p:cBhvr>
                                          <p:tavLst>
                                            <p:tav tm="0">
                                              <p:val>
                                                <p:fltVal val="0"/>
                                              </p:val>
                                            </p:tav>
                                            <p:tav tm="100000">
                                              <p:val>
                                                <p:strVal val="#ppt_w"/>
                                              </p:val>
                                            </p:tav>
                                          </p:tavLst>
                                        </p:anim>
                                        <p:anim calcmode="lin" valueType="num">
                                          <p:cBhvr>
                                            <p:cTn id="110" dur="500" fill="hold"/>
                                            <p:tgtEl>
                                              <p:spTgt spid="59"/>
                                            </p:tgtEl>
                                            <p:attrNameLst>
                                              <p:attrName>ppt_h</p:attrName>
                                            </p:attrNameLst>
                                          </p:cBhvr>
                                          <p:tavLst>
                                            <p:tav tm="0">
                                              <p:val>
                                                <p:fltVal val="0"/>
                                              </p:val>
                                            </p:tav>
                                            <p:tav tm="100000">
                                              <p:val>
                                                <p:strVal val="#ppt_h"/>
                                              </p:val>
                                            </p:tav>
                                          </p:tavLst>
                                        </p:anim>
                                        <p:anim calcmode="lin" valueType="num">
                                          <p:cBhvr>
                                            <p:cTn id="111" dur="500" fill="hold"/>
                                            <p:tgtEl>
                                              <p:spTgt spid="59"/>
                                            </p:tgtEl>
                                            <p:attrNameLst>
                                              <p:attrName>ppt_x</p:attrName>
                                            </p:attrNameLst>
                                          </p:cBhvr>
                                          <p:tavLst>
                                            <p:tav tm="0">
                                              <p:val>
                                                <p:fltVal val="0.5"/>
                                              </p:val>
                                            </p:tav>
                                            <p:tav tm="100000">
                                              <p:val>
                                                <p:strVal val="#ppt_x"/>
                                              </p:val>
                                            </p:tav>
                                          </p:tavLst>
                                        </p:anim>
                                        <p:anim calcmode="lin" valueType="num">
                                          <p:cBhvr>
                                            <p:cTn id="112" dur="500" fill="hold"/>
                                            <p:tgtEl>
                                              <p:spTgt spid="59"/>
                                            </p:tgtEl>
                                            <p:attrNameLst>
                                              <p:attrName>ppt_y</p:attrName>
                                            </p:attrNameLst>
                                          </p:cBhvr>
                                          <p:tavLst>
                                            <p:tav tm="0">
                                              <p:val>
                                                <p:fltVal val="0.5"/>
                                              </p:val>
                                            </p:tav>
                                            <p:tav tm="100000">
                                              <p:val>
                                                <p:strVal val="#ppt_y"/>
                                              </p:val>
                                            </p:tav>
                                          </p:tavLst>
                                        </p:anim>
                                      </p:childTnLst>
                                    </p:cTn>
                                  </p:par>
                                  <p:par>
                                    <p:cTn id="113" presetID="23" presetClass="entr" presetSubtype="528" fill="hold" nodeType="withEffect">
                                      <p:stCondLst>
                                        <p:cond delay="300"/>
                                      </p:stCondLst>
                                      <p:childTnLst>
                                        <p:set>
                                          <p:cBhvr>
                                            <p:cTn id="114" dur="1" fill="hold">
                                              <p:stCondLst>
                                                <p:cond delay="0"/>
                                              </p:stCondLst>
                                            </p:cTn>
                                            <p:tgtEl>
                                              <p:spTgt spid="62"/>
                                            </p:tgtEl>
                                            <p:attrNameLst>
                                              <p:attrName>style.visibility</p:attrName>
                                            </p:attrNameLst>
                                          </p:cBhvr>
                                          <p:to>
                                            <p:strVal val="visible"/>
                                          </p:to>
                                        </p:set>
                                        <p:anim calcmode="lin" valueType="num">
                                          <p:cBhvr>
                                            <p:cTn id="115" dur="500" fill="hold"/>
                                            <p:tgtEl>
                                              <p:spTgt spid="62"/>
                                            </p:tgtEl>
                                            <p:attrNameLst>
                                              <p:attrName>ppt_w</p:attrName>
                                            </p:attrNameLst>
                                          </p:cBhvr>
                                          <p:tavLst>
                                            <p:tav tm="0">
                                              <p:val>
                                                <p:fltVal val="0"/>
                                              </p:val>
                                            </p:tav>
                                            <p:tav tm="100000">
                                              <p:val>
                                                <p:strVal val="#ppt_w"/>
                                              </p:val>
                                            </p:tav>
                                          </p:tavLst>
                                        </p:anim>
                                        <p:anim calcmode="lin" valueType="num">
                                          <p:cBhvr>
                                            <p:cTn id="116" dur="500" fill="hold"/>
                                            <p:tgtEl>
                                              <p:spTgt spid="62"/>
                                            </p:tgtEl>
                                            <p:attrNameLst>
                                              <p:attrName>ppt_h</p:attrName>
                                            </p:attrNameLst>
                                          </p:cBhvr>
                                          <p:tavLst>
                                            <p:tav tm="0">
                                              <p:val>
                                                <p:fltVal val="0"/>
                                              </p:val>
                                            </p:tav>
                                            <p:tav tm="100000">
                                              <p:val>
                                                <p:strVal val="#ppt_h"/>
                                              </p:val>
                                            </p:tav>
                                          </p:tavLst>
                                        </p:anim>
                                        <p:anim calcmode="lin" valueType="num">
                                          <p:cBhvr>
                                            <p:cTn id="117" dur="500" fill="hold"/>
                                            <p:tgtEl>
                                              <p:spTgt spid="62"/>
                                            </p:tgtEl>
                                            <p:attrNameLst>
                                              <p:attrName>ppt_x</p:attrName>
                                            </p:attrNameLst>
                                          </p:cBhvr>
                                          <p:tavLst>
                                            <p:tav tm="0">
                                              <p:val>
                                                <p:fltVal val="0.5"/>
                                              </p:val>
                                            </p:tav>
                                            <p:tav tm="100000">
                                              <p:val>
                                                <p:strVal val="#ppt_x"/>
                                              </p:val>
                                            </p:tav>
                                          </p:tavLst>
                                        </p:anim>
                                        <p:anim calcmode="lin" valueType="num">
                                          <p:cBhvr>
                                            <p:cTn id="118" dur="500" fill="hold"/>
                                            <p:tgtEl>
                                              <p:spTgt spid="62"/>
                                            </p:tgtEl>
                                            <p:attrNameLst>
                                              <p:attrName>ppt_y</p:attrName>
                                            </p:attrNameLst>
                                          </p:cBhvr>
                                          <p:tavLst>
                                            <p:tav tm="0">
                                              <p:val>
                                                <p:fltVal val="0.5"/>
                                              </p:val>
                                            </p:tav>
                                            <p:tav tm="100000">
                                              <p:val>
                                                <p:strVal val="#ppt_y"/>
                                              </p:val>
                                            </p:tav>
                                          </p:tavLst>
                                        </p:anim>
                                      </p:childTnLst>
                                    </p:cTn>
                                  </p:par>
                                  <p:par>
                                    <p:cTn id="119" presetID="23" presetClass="entr" presetSubtype="528" fill="hold" nodeType="withEffect">
                                      <p:stCondLst>
                                        <p:cond delay="600"/>
                                      </p:stCondLst>
                                      <p:childTnLst>
                                        <p:set>
                                          <p:cBhvr>
                                            <p:cTn id="120" dur="1" fill="hold">
                                              <p:stCondLst>
                                                <p:cond delay="0"/>
                                              </p:stCondLst>
                                            </p:cTn>
                                            <p:tgtEl>
                                              <p:spTgt spid="65"/>
                                            </p:tgtEl>
                                            <p:attrNameLst>
                                              <p:attrName>style.visibility</p:attrName>
                                            </p:attrNameLst>
                                          </p:cBhvr>
                                          <p:to>
                                            <p:strVal val="visible"/>
                                          </p:to>
                                        </p:set>
                                        <p:anim calcmode="lin" valueType="num">
                                          <p:cBhvr>
                                            <p:cTn id="121" dur="500" fill="hold"/>
                                            <p:tgtEl>
                                              <p:spTgt spid="65"/>
                                            </p:tgtEl>
                                            <p:attrNameLst>
                                              <p:attrName>ppt_w</p:attrName>
                                            </p:attrNameLst>
                                          </p:cBhvr>
                                          <p:tavLst>
                                            <p:tav tm="0">
                                              <p:val>
                                                <p:fltVal val="0"/>
                                              </p:val>
                                            </p:tav>
                                            <p:tav tm="100000">
                                              <p:val>
                                                <p:strVal val="#ppt_w"/>
                                              </p:val>
                                            </p:tav>
                                          </p:tavLst>
                                        </p:anim>
                                        <p:anim calcmode="lin" valueType="num">
                                          <p:cBhvr>
                                            <p:cTn id="122" dur="500" fill="hold"/>
                                            <p:tgtEl>
                                              <p:spTgt spid="65"/>
                                            </p:tgtEl>
                                            <p:attrNameLst>
                                              <p:attrName>ppt_h</p:attrName>
                                            </p:attrNameLst>
                                          </p:cBhvr>
                                          <p:tavLst>
                                            <p:tav tm="0">
                                              <p:val>
                                                <p:fltVal val="0"/>
                                              </p:val>
                                            </p:tav>
                                            <p:tav tm="100000">
                                              <p:val>
                                                <p:strVal val="#ppt_h"/>
                                              </p:val>
                                            </p:tav>
                                          </p:tavLst>
                                        </p:anim>
                                        <p:anim calcmode="lin" valueType="num">
                                          <p:cBhvr>
                                            <p:cTn id="123" dur="500" fill="hold"/>
                                            <p:tgtEl>
                                              <p:spTgt spid="65"/>
                                            </p:tgtEl>
                                            <p:attrNameLst>
                                              <p:attrName>ppt_x</p:attrName>
                                            </p:attrNameLst>
                                          </p:cBhvr>
                                          <p:tavLst>
                                            <p:tav tm="0">
                                              <p:val>
                                                <p:fltVal val="0.5"/>
                                              </p:val>
                                            </p:tav>
                                            <p:tav tm="100000">
                                              <p:val>
                                                <p:strVal val="#ppt_x"/>
                                              </p:val>
                                            </p:tav>
                                          </p:tavLst>
                                        </p:anim>
                                        <p:anim calcmode="lin" valueType="num">
                                          <p:cBhvr>
                                            <p:cTn id="124" dur="500" fill="hold"/>
                                            <p:tgtEl>
                                              <p:spTgt spid="65"/>
                                            </p:tgtEl>
                                            <p:attrNameLst>
                                              <p:attrName>ppt_y</p:attrName>
                                            </p:attrNameLst>
                                          </p:cBhvr>
                                          <p:tavLst>
                                            <p:tav tm="0">
                                              <p:val>
                                                <p:fltVal val="0.5"/>
                                              </p:val>
                                            </p:tav>
                                            <p:tav tm="100000">
                                              <p:val>
                                                <p:strVal val="#ppt_y"/>
                                              </p:val>
                                            </p:tav>
                                          </p:tavLst>
                                        </p:anim>
                                      </p:childTnLst>
                                    </p:cTn>
                                  </p:par>
                                  <p:par>
                                    <p:cTn id="125" presetID="23" presetClass="entr" presetSubtype="528" fill="hold" nodeType="withEffect">
                                      <p:stCondLst>
                                        <p:cond delay="600"/>
                                      </p:stCondLst>
                                      <p:childTnLst>
                                        <p:set>
                                          <p:cBhvr>
                                            <p:cTn id="126" dur="1" fill="hold">
                                              <p:stCondLst>
                                                <p:cond delay="0"/>
                                              </p:stCondLst>
                                            </p:cTn>
                                            <p:tgtEl>
                                              <p:spTgt spid="68"/>
                                            </p:tgtEl>
                                            <p:attrNameLst>
                                              <p:attrName>style.visibility</p:attrName>
                                            </p:attrNameLst>
                                          </p:cBhvr>
                                          <p:to>
                                            <p:strVal val="visible"/>
                                          </p:to>
                                        </p:set>
                                        <p:anim calcmode="lin" valueType="num">
                                          <p:cBhvr>
                                            <p:cTn id="127" dur="500" fill="hold"/>
                                            <p:tgtEl>
                                              <p:spTgt spid="68"/>
                                            </p:tgtEl>
                                            <p:attrNameLst>
                                              <p:attrName>ppt_w</p:attrName>
                                            </p:attrNameLst>
                                          </p:cBhvr>
                                          <p:tavLst>
                                            <p:tav tm="0">
                                              <p:val>
                                                <p:fltVal val="0"/>
                                              </p:val>
                                            </p:tav>
                                            <p:tav tm="100000">
                                              <p:val>
                                                <p:strVal val="#ppt_w"/>
                                              </p:val>
                                            </p:tav>
                                          </p:tavLst>
                                        </p:anim>
                                        <p:anim calcmode="lin" valueType="num">
                                          <p:cBhvr>
                                            <p:cTn id="128" dur="500" fill="hold"/>
                                            <p:tgtEl>
                                              <p:spTgt spid="68"/>
                                            </p:tgtEl>
                                            <p:attrNameLst>
                                              <p:attrName>ppt_h</p:attrName>
                                            </p:attrNameLst>
                                          </p:cBhvr>
                                          <p:tavLst>
                                            <p:tav tm="0">
                                              <p:val>
                                                <p:fltVal val="0"/>
                                              </p:val>
                                            </p:tav>
                                            <p:tav tm="100000">
                                              <p:val>
                                                <p:strVal val="#ppt_h"/>
                                              </p:val>
                                            </p:tav>
                                          </p:tavLst>
                                        </p:anim>
                                        <p:anim calcmode="lin" valueType="num">
                                          <p:cBhvr>
                                            <p:cTn id="129" dur="500" fill="hold"/>
                                            <p:tgtEl>
                                              <p:spTgt spid="68"/>
                                            </p:tgtEl>
                                            <p:attrNameLst>
                                              <p:attrName>ppt_x</p:attrName>
                                            </p:attrNameLst>
                                          </p:cBhvr>
                                          <p:tavLst>
                                            <p:tav tm="0">
                                              <p:val>
                                                <p:fltVal val="0.5"/>
                                              </p:val>
                                            </p:tav>
                                            <p:tav tm="100000">
                                              <p:val>
                                                <p:strVal val="#ppt_x"/>
                                              </p:val>
                                            </p:tav>
                                          </p:tavLst>
                                        </p:anim>
                                        <p:anim calcmode="lin" valueType="num">
                                          <p:cBhvr>
                                            <p:cTn id="130" dur="500" fill="hold"/>
                                            <p:tgtEl>
                                              <p:spTgt spid="68"/>
                                            </p:tgtEl>
                                            <p:attrNameLst>
                                              <p:attrName>ppt_y</p:attrName>
                                            </p:attrNameLst>
                                          </p:cBhvr>
                                          <p:tavLst>
                                            <p:tav tm="0">
                                              <p:val>
                                                <p:fltVal val="0.5"/>
                                              </p:val>
                                            </p:tav>
                                            <p:tav tm="100000">
                                              <p:val>
                                                <p:strVal val="#ppt_y"/>
                                              </p:val>
                                            </p:tav>
                                          </p:tavLst>
                                        </p:anim>
                                      </p:childTnLst>
                                    </p:cTn>
                                  </p:par>
                                  <p:par>
                                    <p:cTn id="131" presetID="26" presetClass="emph" presetSubtype="0" repeatCount="3000" fill="hold" nodeType="withEffect">
                                      <p:stCondLst>
                                        <p:cond delay="600"/>
                                      </p:stCondLst>
                                      <p:childTnLst>
                                        <p:animEffect transition="out" filter="fade">
                                          <p:cBhvr>
                                            <p:cTn id="132" dur="500" tmFilter="0, 0; .2, .5; .8, .5; 1, 0"/>
                                            <p:tgtEl>
                                              <p:spTgt spid="32"/>
                                            </p:tgtEl>
                                          </p:cBhvr>
                                        </p:animEffect>
                                        <p:animScale>
                                          <p:cBhvr>
                                            <p:cTn id="133" dur="250" autoRev="1" fill="hold"/>
                                            <p:tgtEl>
                                              <p:spTgt spid="32"/>
                                            </p:tgtEl>
                                          </p:cBhvr>
                                          <p:by x="105000" y="105000"/>
                                        </p:animScale>
                                      </p:childTnLst>
                                    </p:cTn>
                                  </p:par>
                                  <p:par>
                                    <p:cTn id="134" presetID="26" presetClass="emph" presetSubtype="0" repeatCount="3000" fill="hold" nodeType="withEffect">
                                      <p:stCondLst>
                                        <p:cond delay="710"/>
                                      </p:stCondLst>
                                      <p:childTnLst>
                                        <p:animEffect transition="out" filter="fade">
                                          <p:cBhvr>
                                            <p:cTn id="135" dur="500" tmFilter="0, 0; .2, .5; .8, .5; 1, 0"/>
                                            <p:tgtEl>
                                              <p:spTgt spid="53"/>
                                            </p:tgtEl>
                                          </p:cBhvr>
                                        </p:animEffect>
                                        <p:animScale>
                                          <p:cBhvr>
                                            <p:cTn id="136" dur="250" autoRev="1" fill="hold"/>
                                            <p:tgtEl>
                                              <p:spTgt spid="53"/>
                                            </p:tgtEl>
                                          </p:cBhvr>
                                          <p:by x="105000" y="105000"/>
                                        </p:animScale>
                                      </p:childTnLst>
                                    </p:cTn>
                                  </p:par>
                                  <p:par>
                                    <p:cTn id="137" presetID="26" presetClass="emph" presetSubtype="0" repeatCount="3000" fill="hold" nodeType="withEffect">
                                      <p:stCondLst>
                                        <p:cond delay="410"/>
                                      </p:stCondLst>
                                      <p:childTnLst>
                                        <p:animEffect transition="out" filter="fade">
                                          <p:cBhvr>
                                            <p:cTn id="138" dur="500" tmFilter="0, 0; .2, .5; .8, .5; 1, 0"/>
                                            <p:tgtEl>
                                              <p:spTgt spid="59"/>
                                            </p:tgtEl>
                                          </p:cBhvr>
                                        </p:animEffect>
                                        <p:animScale>
                                          <p:cBhvr>
                                            <p:cTn id="139" dur="250" autoRev="1" fill="hold"/>
                                            <p:tgtEl>
                                              <p:spTgt spid="59"/>
                                            </p:tgtEl>
                                          </p:cBhvr>
                                          <p:by x="105000" y="105000"/>
                                        </p:animScale>
                                      </p:childTnLst>
                                    </p:cTn>
                                  </p:par>
                                  <p:par>
                                    <p:cTn id="140" presetID="26" presetClass="emph" presetSubtype="0" repeatCount="3000" fill="hold" nodeType="withEffect">
                                      <p:stCondLst>
                                        <p:cond delay="810"/>
                                      </p:stCondLst>
                                      <p:childTnLst>
                                        <p:animEffect transition="out" filter="fade">
                                          <p:cBhvr>
                                            <p:cTn id="141" dur="500" tmFilter="0, 0; .2, .5; .8, .5; 1, 0"/>
                                            <p:tgtEl>
                                              <p:spTgt spid="62"/>
                                            </p:tgtEl>
                                          </p:cBhvr>
                                        </p:animEffect>
                                        <p:animScale>
                                          <p:cBhvr>
                                            <p:cTn id="142" dur="250" autoRev="1" fill="hold"/>
                                            <p:tgtEl>
                                              <p:spTgt spid="62"/>
                                            </p:tgtEl>
                                          </p:cBhvr>
                                          <p:by x="105000" y="105000"/>
                                        </p:animScale>
                                      </p:childTnLst>
                                    </p:cTn>
                                  </p:par>
                                </p:childTnLst>
                              </p:cTn>
                            </p:par>
                            <p:par>
                              <p:cTn id="143" fill="hold">
                                <p:stCondLst>
                                  <p:cond delay="7110"/>
                                </p:stCondLst>
                                <p:childTnLst>
                                  <p:par>
                                    <p:cTn id="144" presetID="10" presetClass="entr" presetSubtype="0" fill="hold" grpId="0" nodeType="afterEffect">
                                      <p:stCondLst>
                                        <p:cond delay="0"/>
                                      </p:stCondLst>
                                      <p:childTnLst>
                                        <p:set>
                                          <p:cBhvr>
                                            <p:cTn id="145" dur="1" fill="hold">
                                              <p:stCondLst>
                                                <p:cond delay="0"/>
                                              </p:stCondLst>
                                            </p:cTn>
                                            <p:tgtEl>
                                              <p:spTgt spid="71"/>
                                            </p:tgtEl>
                                            <p:attrNameLst>
                                              <p:attrName>style.visibility</p:attrName>
                                            </p:attrNameLst>
                                          </p:cBhvr>
                                          <p:to>
                                            <p:strVal val="visible"/>
                                          </p:to>
                                        </p:set>
                                        <p:animEffect transition="in" filter="fade">
                                          <p:cBhvr>
                                            <p:cTn id="14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12" grpId="0"/>
          <p:bldP spid="14" grpId="0"/>
          <p:bldP spid="20" grpId="0"/>
          <p:bldP spid="21" grpId="0"/>
          <p:bldP spid="22" grpId="0"/>
          <p:bldP spid="23" grpId="0"/>
          <p:bldP spid="31" grpId="0"/>
          <p:bldP spid="71"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933867" cy="377030"/>
          </a:xfrm>
        </p:spPr>
        <p:txBody>
          <a:bodyPr/>
          <a:lstStyle/>
          <a:p>
            <a:pPr algn="l"/>
            <a:r>
              <a:rPr lang="zh-CN" altLang="en-US" dirty="0" smtClean="0"/>
              <a:t>营业额提升方法</a:t>
            </a:r>
            <a:endParaRPr lang="zh-CN" altLang="en-US" dirty="0"/>
          </a:p>
        </p:txBody>
      </p:sp>
      <p:grpSp>
        <p:nvGrpSpPr>
          <p:cNvPr id="40" name="组合 39"/>
          <p:cNvGrpSpPr/>
          <p:nvPr/>
        </p:nvGrpSpPr>
        <p:grpSpPr>
          <a:xfrm>
            <a:off x="599274" y="1275606"/>
            <a:ext cx="1506792" cy="1506792"/>
            <a:chOff x="3481448" y="2338049"/>
            <a:chExt cx="2181104" cy="2181104"/>
          </a:xfrm>
        </p:grpSpPr>
        <p:grpSp>
          <p:nvGrpSpPr>
            <p:cNvPr id="41" name="组合 4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sp>
            <p:nvSpPr>
              <p:cNvPr id="44" name="椭圆 4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grpSp>
        <p:sp>
          <p:nvSpPr>
            <p:cNvPr id="42" name="TextBox 41"/>
            <p:cNvSpPr txBox="1"/>
            <p:nvPr/>
          </p:nvSpPr>
          <p:spPr>
            <a:xfrm>
              <a:off x="3859414" y="3125467"/>
              <a:ext cx="1464617"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chemeClr val="tx1">
                      <a:lumMod val="85000"/>
                      <a:lumOff val="15000"/>
                    </a:schemeClr>
                  </a:solidFill>
                  <a:effectLst/>
                  <a:uLnTx/>
                  <a:uFillTx/>
                  <a:latin typeface="+mj-ea"/>
                  <a:ea typeface="+mj-ea"/>
                </a:rPr>
                <a:t>方案</a:t>
              </a:r>
              <a:r>
                <a:rPr kumimoji="0" lang="en-US" altLang="zh-CN" sz="2000" b="0" i="0" u="none" strike="noStrike" kern="0" cap="none" spc="0" normalizeH="0" baseline="0" noProof="0" dirty="0" smtClean="0">
                  <a:ln>
                    <a:noFill/>
                  </a:ln>
                  <a:solidFill>
                    <a:schemeClr val="tx1">
                      <a:lumMod val="85000"/>
                      <a:lumOff val="15000"/>
                    </a:schemeClr>
                  </a:solidFill>
                  <a:effectLst/>
                  <a:uLnTx/>
                  <a:uFillTx/>
                  <a:latin typeface="+mj-ea"/>
                  <a:ea typeface="+mj-ea"/>
                </a:rPr>
                <a:t>01</a:t>
              </a:r>
              <a:endParaRPr kumimoji="0" lang="zh-CN" altLang="en-US" sz="2000" b="0" i="0" u="none" strike="noStrike" kern="0" cap="none" spc="0" normalizeH="0" baseline="0" noProof="0" dirty="0">
                <a:ln>
                  <a:noFill/>
                </a:ln>
                <a:solidFill>
                  <a:schemeClr val="tx1">
                    <a:lumMod val="85000"/>
                    <a:lumOff val="15000"/>
                  </a:schemeClr>
                </a:solidFill>
                <a:effectLst/>
                <a:uLnTx/>
                <a:uFillTx/>
                <a:latin typeface="+mj-ea"/>
                <a:ea typeface="+mj-ea"/>
              </a:endParaRPr>
            </a:p>
          </p:txBody>
        </p:sp>
      </p:grpSp>
      <p:sp>
        <p:nvSpPr>
          <p:cNvPr id="45" name="矩形 44"/>
          <p:cNvSpPr/>
          <p:nvPr/>
        </p:nvSpPr>
        <p:spPr>
          <a:xfrm>
            <a:off x="569066" y="3018142"/>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请在这里输入您的</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文字；请在这里输入您的文字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在这里输入您的</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文字。</a:t>
            </a:r>
            <a:endPar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grpSp>
        <p:nvGrpSpPr>
          <p:cNvPr id="46" name="组合 45"/>
          <p:cNvGrpSpPr/>
          <p:nvPr/>
        </p:nvGrpSpPr>
        <p:grpSpPr>
          <a:xfrm>
            <a:off x="2202992" y="3100157"/>
            <a:ext cx="473766" cy="477588"/>
            <a:chOff x="3041651" y="3326606"/>
            <a:chExt cx="631825" cy="636588"/>
          </a:xfrm>
        </p:grpSpPr>
        <p:sp>
          <p:nvSpPr>
            <p:cNvPr id="47" name="Oval 9"/>
            <p:cNvSpPr>
              <a:spLocks noChangeArrowheads="1"/>
            </p:cNvSpPr>
            <p:nvPr/>
          </p:nvSpPr>
          <p:spPr bwMode="auto">
            <a:xfrm>
              <a:off x="3041651" y="3326606"/>
              <a:ext cx="631825" cy="636588"/>
            </a:xfrm>
            <a:prstGeom prst="ellipse">
              <a:avLst/>
            </a:prstGeom>
            <a:solidFill>
              <a:srgbClr val="9954CC"/>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Freeform 10"/>
            <p:cNvSpPr>
              <a:spLocks/>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Freeform 11"/>
            <p:cNvSpPr>
              <a:spLocks/>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50" name="组合 49"/>
          <p:cNvGrpSpPr/>
          <p:nvPr/>
        </p:nvGrpSpPr>
        <p:grpSpPr>
          <a:xfrm>
            <a:off x="2837402" y="1275606"/>
            <a:ext cx="1506792" cy="1506792"/>
            <a:chOff x="3481448" y="2338049"/>
            <a:chExt cx="2181104" cy="2181104"/>
          </a:xfrm>
        </p:grpSpPr>
        <p:grpSp>
          <p:nvGrpSpPr>
            <p:cNvPr id="51" name="组合 5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sp>
            <p:nvSpPr>
              <p:cNvPr id="54" name="椭圆 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grpSp>
        <p:sp>
          <p:nvSpPr>
            <p:cNvPr id="52" name="TextBox 51"/>
            <p:cNvSpPr txBox="1"/>
            <p:nvPr/>
          </p:nvSpPr>
          <p:spPr>
            <a:xfrm>
              <a:off x="3837372" y="3125467"/>
              <a:ext cx="1469258"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chemeClr val="tx1">
                      <a:lumMod val="85000"/>
                      <a:lumOff val="15000"/>
                    </a:schemeClr>
                  </a:solidFill>
                  <a:effectLst/>
                  <a:uLnTx/>
                  <a:uFillTx/>
                  <a:latin typeface="+mj-ea"/>
                  <a:ea typeface="+mj-ea"/>
                </a:rPr>
                <a:t>方案</a:t>
              </a:r>
              <a:r>
                <a:rPr kumimoji="0" lang="en-US" altLang="zh-CN" sz="2000" b="0" i="0" u="none" strike="noStrike" kern="0" cap="none" spc="0" normalizeH="0" baseline="0" noProof="0" dirty="0" smtClean="0">
                  <a:ln>
                    <a:noFill/>
                  </a:ln>
                  <a:solidFill>
                    <a:schemeClr val="tx1">
                      <a:lumMod val="85000"/>
                      <a:lumOff val="15000"/>
                    </a:schemeClr>
                  </a:solidFill>
                  <a:effectLst/>
                  <a:uLnTx/>
                  <a:uFillTx/>
                  <a:latin typeface="+mj-ea"/>
                  <a:ea typeface="+mj-ea"/>
                </a:rPr>
                <a:t>02</a:t>
              </a:r>
              <a:endParaRPr kumimoji="0" lang="zh-CN" altLang="en-US" sz="2000" b="0" i="0" u="none" strike="noStrike" kern="0" cap="none" spc="0" normalizeH="0" baseline="0" noProof="0" dirty="0">
                <a:ln>
                  <a:noFill/>
                </a:ln>
                <a:solidFill>
                  <a:schemeClr val="tx1">
                    <a:lumMod val="85000"/>
                    <a:lumOff val="15000"/>
                  </a:schemeClr>
                </a:solidFill>
                <a:effectLst/>
                <a:uLnTx/>
                <a:uFillTx/>
                <a:latin typeface="+mj-ea"/>
                <a:ea typeface="+mj-ea"/>
              </a:endParaRPr>
            </a:p>
          </p:txBody>
        </p:sp>
      </p:grpSp>
      <p:sp>
        <p:nvSpPr>
          <p:cNvPr id="55" name="矩形 54"/>
          <p:cNvSpPr/>
          <p:nvPr/>
        </p:nvSpPr>
        <p:spPr>
          <a:xfrm>
            <a:off x="2776985" y="3018142"/>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请在这里输入您的</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文字；请在这里输入您的文字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在这里输入您的</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文字。</a:t>
            </a:r>
            <a:endPar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grpSp>
        <p:nvGrpSpPr>
          <p:cNvPr id="56" name="组合 55"/>
          <p:cNvGrpSpPr/>
          <p:nvPr/>
        </p:nvGrpSpPr>
        <p:grpSpPr>
          <a:xfrm>
            <a:off x="4438192" y="3100157"/>
            <a:ext cx="473766" cy="477588"/>
            <a:chOff x="3041651" y="3326606"/>
            <a:chExt cx="631825" cy="636588"/>
          </a:xfrm>
        </p:grpSpPr>
        <p:sp>
          <p:nvSpPr>
            <p:cNvPr id="57" name="Oval 9"/>
            <p:cNvSpPr>
              <a:spLocks noChangeArrowheads="1"/>
            </p:cNvSpPr>
            <p:nvPr/>
          </p:nvSpPr>
          <p:spPr bwMode="auto">
            <a:xfrm>
              <a:off x="3041651" y="3326606"/>
              <a:ext cx="631825" cy="636588"/>
            </a:xfrm>
            <a:prstGeom prst="ellipse">
              <a:avLst/>
            </a:prstGeom>
            <a:solidFill>
              <a:srgbClr val="7030A0"/>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 name="Freeform 10"/>
            <p:cNvSpPr>
              <a:spLocks/>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 name="Freeform 11"/>
            <p:cNvSpPr>
              <a:spLocks/>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60" name="组合 59"/>
          <p:cNvGrpSpPr/>
          <p:nvPr/>
        </p:nvGrpSpPr>
        <p:grpSpPr>
          <a:xfrm>
            <a:off x="5029994" y="1275606"/>
            <a:ext cx="1506792" cy="1506792"/>
            <a:chOff x="3481448" y="2338049"/>
            <a:chExt cx="2181104" cy="2181104"/>
          </a:xfrm>
        </p:grpSpPr>
        <p:grpSp>
          <p:nvGrpSpPr>
            <p:cNvPr id="61" name="组合 6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sp>
            <p:nvSpPr>
              <p:cNvPr id="64" name="椭圆 6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grpSp>
        <p:sp>
          <p:nvSpPr>
            <p:cNvPr id="62" name="TextBox 61"/>
            <p:cNvSpPr txBox="1"/>
            <p:nvPr/>
          </p:nvSpPr>
          <p:spPr>
            <a:xfrm>
              <a:off x="3836211" y="3125467"/>
              <a:ext cx="1471580"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chemeClr val="tx1">
                      <a:lumMod val="85000"/>
                      <a:lumOff val="15000"/>
                    </a:schemeClr>
                  </a:solidFill>
                  <a:effectLst/>
                  <a:uLnTx/>
                  <a:uFillTx/>
                  <a:latin typeface="+mj-ea"/>
                  <a:ea typeface="+mj-ea"/>
                </a:rPr>
                <a:t>方案</a:t>
              </a:r>
              <a:r>
                <a:rPr kumimoji="0" lang="en-US" altLang="zh-CN" sz="2000" b="0" i="0" u="none" strike="noStrike" kern="0" cap="none" spc="0" normalizeH="0" baseline="0" noProof="0" dirty="0" smtClean="0">
                  <a:ln>
                    <a:noFill/>
                  </a:ln>
                  <a:solidFill>
                    <a:schemeClr val="tx1">
                      <a:lumMod val="85000"/>
                      <a:lumOff val="15000"/>
                    </a:schemeClr>
                  </a:solidFill>
                  <a:effectLst/>
                  <a:uLnTx/>
                  <a:uFillTx/>
                  <a:latin typeface="+mj-ea"/>
                  <a:ea typeface="+mj-ea"/>
                </a:rPr>
                <a:t>03</a:t>
              </a:r>
              <a:endParaRPr kumimoji="0" lang="zh-CN" altLang="en-US" sz="2000" b="0" i="0" u="none" strike="noStrike" kern="0" cap="none" spc="0" normalizeH="0" baseline="0" noProof="0" dirty="0">
                <a:ln>
                  <a:noFill/>
                </a:ln>
                <a:solidFill>
                  <a:schemeClr val="tx1">
                    <a:lumMod val="85000"/>
                    <a:lumOff val="15000"/>
                  </a:schemeClr>
                </a:solidFill>
                <a:effectLst/>
                <a:uLnTx/>
                <a:uFillTx/>
                <a:latin typeface="+mj-ea"/>
                <a:ea typeface="+mj-ea"/>
              </a:endParaRPr>
            </a:p>
          </p:txBody>
        </p:sp>
      </p:grpSp>
      <p:sp>
        <p:nvSpPr>
          <p:cNvPr id="65" name="矩形 64"/>
          <p:cNvSpPr/>
          <p:nvPr/>
        </p:nvSpPr>
        <p:spPr>
          <a:xfrm>
            <a:off x="4953794" y="3018142"/>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请在这里输入您的</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文字；请在这里输入您的文字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在这里输入您的</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文字。</a:t>
            </a:r>
            <a:endPar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grpSp>
        <p:nvGrpSpPr>
          <p:cNvPr id="66" name="组合 65"/>
          <p:cNvGrpSpPr/>
          <p:nvPr/>
        </p:nvGrpSpPr>
        <p:grpSpPr>
          <a:xfrm>
            <a:off x="6601843" y="3100157"/>
            <a:ext cx="473766" cy="477588"/>
            <a:chOff x="3041651" y="3326606"/>
            <a:chExt cx="631825" cy="636588"/>
          </a:xfrm>
        </p:grpSpPr>
        <p:sp>
          <p:nvSpPr>
            <p:cNvPr id="67" name="Oval 9"/>
            <p:cNvSpPr>
              <a:spLocks noChangeArrowheads="1"/>
            </p:cNvSpPr>
            <p:nvPr/>
          </p:nvSpPr>
          <p:spPr bwMode="auto">
            <a:xfrm>
              <a:off x="3041651" y="3326606"/>
              <a:ext cx="631825" cy="636588"/>
            </a:xfrm>
            <a:prstGeom prst="ellipse">
              <a:avLst/>
            </a:prstGeom>
            <a:solidFill>
              <a:srgbClr val="9954CC"/>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 name="Freeform 10"/>
            <p:cNvSpPr>
              <a:spLocks/>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 name="Freeform 11"/>
            <p:cNvSpPr>
              <a:spLocks/>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70" name="组合 69"/>
          <p:cNvGrpSpPr/>
          <p:nvPr/>
        </p:nvGrpSpPr>
        <p:grpSpPr>
          <a:xfrm>
            <a:off x="7103492" y="1275606"/>
            <a:ext cx="1506792" cy="1506792"/>
            <a:chOff x="3481448" y="2338049"/>
            <a:chExt cx="2181104" cy="2181104"/>
          </a:xfrm>
        </p:grpSpPr>
        <p:grpSp>
          <p:nvGrpSpPr>
            <p:cNvPr id="71" name="组合 7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sp>
            <p:nvSpPr>
              <p:cNvPr id="74" name="椭圆 7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grpSp>
        <p:sp>
          <p:nvSpPr>
            <p:cNvPr id="72" name="TextBox 71"/>
            <p:cNvSpPr txBox="1"/>
            <p:nvPr/>
          </p:nvSpPr>
          <p:spPr>
            <a:xfrm>
              <a:off x="3835051" y="3125467"/>
              <a:ext cx="1473900"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chemeClr val="tx1">
                      <a:lumMod val="85000"/>
                      <a:lumOff val="15000"/>
                    </a:schemeClr>
                  </a:solidFill>
                  <a:effectLst/>
                  <a:uLnTx/>
                  <a:uFillTx/>
                  <a:latin typeface="+mj-ea"/>
                  <a:ea typeface="+mj-ea"/>
                </a:rPr>
                <a:t>方案</a:t>
              </a:r>
              <a:r>
                <a:rPr kumimoji="0" lang="en-US" altLang="zh-CN" sz="2000" b="0" i="0" u="none" strike="noStrike" kern="0" cap="none" spc="0" normalizeH="0" baseline="0" noProof="0" dirty="0" smtClean="0">
                  <a:ln>
                    <a:noFill/>
                  </a:ln>
                  <a:solidFill>
                    <a:schemeClr val="tx1">
                      <a:lumMod val="85000"/>
                      <a:lumOff val="15000"/>
                    </a:schemeClr>
                  </a:solidFill>
                  <a:effectLst/>
                  <a:uLnTx/>
                  <a:uFillTx/>
                  <a:latin typeface="+mj-ea"/>
                  <a:ea typeface="+mj-ea"/>
                </a:rPr>
                <a:t>04</a:t>
              </a:r>
              <a:endParaRPr kumimoji="0" lang="zh-CN" altLang="en-US" sz="2000" b="0" i="0" u="none" strike="noStrike" kern="0" cap="none" spc="0" normalizeH="0" baseline="0" noProof="0" dirty="0">
                <a:ln>
                  <a:noFill/>
                </a:ln>
                <a:solidFill>
                  <a:schemeClr val="tx1">
                    <a:lumMod val="85000"/>
                    <a:lumOff val="15000"/>
                  </a:schemeClr>
                </a:solidFill>
                <a:effectLst/>
                <a:uLnTx/>
                <a:uFillTx/>
                <a:latin typeface="+mj-ea"/>
                <a:ea typeface="+mj-ea"/>
              </a:endParaRPr>
            </a:p>
          </p:txBody>
        </p:sp>
      </p:grpSp>
      <p:sp>
        <p:nvSpPr>
          <p:cNvPr id="75" name="矩形 74"/>
          <p:cNvSpPr/>
          <p:nvPr/>
        </p:nvSpPr>
        <p:spPr>
          <a:xfrm>
            <a:off x="7143203" y="3018142"/>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请在这里输入您的</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文字；请在这里输入您的文字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在这里输入您的</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文字。</a:t>
            </a:r>
            <a:endPar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76" name="TextBox 7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891200499"/>
      </p:ext>
    </p:extLst>
  </p:cSld>
  <p:clrMapOvr>
    <a:masterClrMapping/>
  </p:clrMapOvr>
  <p:transition spd="slow" advClick="0" advTm="0">
    <p:pull dir="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2000" fill="hold" nodeType="afterEffect" p14:presetBounceEnd="4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40000">
                                          <p:cBhvr additive="base">
                                            <p:cTn id="7" dur="130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8" dur="1300" fill="hold"/>
                                            <p:tgtEl>
                                              <p:spTgt spid="40"/>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2" presetClass="entr" presetSubtype="1"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500"/>
                                            <p:tgtEl>
                                              <p:spTgt spid="45"/>
                                            </p:tgtEl>
                                          </p:cBhvr>
                                        </p:animEffect>
                                      </p:childTnLst>
                                    </p:cTn>
                                  </p:par>
                                </p:childTnLst>
                              </p:cTn>
                            </p:par>
                            <p:par>
                              <p:cTn id="13" fill="hold">
                                <p:stCondLst>
                                  <p:cond delay="1800"/>
                                </p:stCondLst>
                                <p:childTnLst>
                                  <p:par>
                                    <p:cTn id="14" presetID="2" presetClass="entr" presetSubtype="8" fill="hold" nodeType="afterEffect" p14:presetBounceEnd="40000">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14:bounceEnd="40000">
                                          <p:cBhvr additive="base">
                                            <p:cTn id="16" dur="500" fill="hold"/>
                                            <p:tgtEl>
                                              <p:spTgt spid="46"/>
                                            </p:tgtEl>
                                            <p:attrNameLst>
                                              <p:attrName>ppt_x</p:attrName>
                                            </p:attrNameLst>
                                          </p:cBhvr>
                                          <p:tavLst>
                                            <p:tav tm="0">
                                              <p:val>
                                                <p:strVal val="0-#ppt_w/2"/>
                                              </p:val>
                                            </p:tav>
                                            <p:tav tm="100000">
                                              <p:val>
                                                <p:strVal val="#ppt_x"/>
                                              </p:val>
                                            </p:tav>
                                          </p:tavLst>
                                        </p:anim>
                                        <p:anim calcmode="lin" valueType="num" p14:bounceEnd="40000">
                                          <p:cBhvr additive="base">
                                            <p:cTn id="17" dur="500" fill="hold"/>
                                            <p:tgtEl>
                                              <p:spTgt spid="46"/>
                                            </p:tgtEl>
                                            <p:attrNameLst>
                                              <p:attrName>ppt_y</p:attrName>
                                            </p:attrNameLst>
                                          </p:cBhvr>
                                          <p:tavLst>
                                            <p:tav tm="0">
                                              <p:val>
                                                <p:strVal val="#ppt_y"/>
                                              </p:val>
                                            </p:tav>
                                            <p:tav tm="100000">
                                              <p:val>
                                                <p:strVal val="#ppt_y"/>
                                              </p:val>
                                            </p:tav>
                                          </p:tavLst>
                                        </p:anim>
                                      </p:childTnLst>
                                    </p:cTn>
                                  </p:par>
                                </p:childTnLst>
                              </p:cTn>
                            </p:par>
                            <p:par>
                              <p:cTn id="18" fill="hold">
                                <p:stCondLst>
                                  <p:cond delay="2300"/>
                                </p:stCondLst>
                                <p:childTnLst>
                                  <p:par>
                                    <p:cTn id="19" presetID="2" presetClass="entr" presetSubtype="1" accel="52000" fill="hold" nodeType="afterEffect" p14:presetBounceEnd="40000">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14:bounceEnd="40000">
                                          <p:cBhvr additive="base">
                                            <p:cTn id="21" dur="1300" fill="hold"/>
                                            <p:tgtEl>
                                              <p:spTgt spid="50"/>
                                            </p:tgtEl>
                                            <p:attrNameLst>
                                              <p:attrName>ppt_x</p:attrName>
                                            </p:attrNameLst>
                                          </p:cBhvr>
                                          <p:tavLst>
                                            <p:tav tm="0">
                                              <p:val>
                                                <p:strVal val="#ppt_x"/>
                                              </p:val>
                                            </p:tav>
                                            <p:tav tm="100000">
                                              <p:val>
                                                <p:strVal val="#ppt_x"/>
                                              </p:val>
                                            </p:tav>
                                          </p:tavLst>
                                        </p:anim>
                                        <p:anim calcmode="lin" valueType="num" p14:bounceEnd="40000">
                                          <p:cBhvr additive="base">
                                            <p:cTn id="22" dur="1300" fill="hold"/>
                                            <p:tgtEl>
                                              <p:spTgt spid="50"/>
                                            </p:tgtEl>
                                            <p:attrNameLst>
                                              <p:attrName>ppt_y</p:attrName>
                                            </p:attrNameLst>
                                          </p:cBhvr>
                                          <p:tavLst>
                                            <p:tav tm="0">
                                              <p:val>
                                                <p:strVal val="0-#ppt_h/2"/>
                                              </p:val>
                                            </p:tav>
                                            <p:tav tm="100000">
                                              <p:val>
                                                <p:strVal val="#ppt_y"/>
                                              </p:val>
                                            </p:tav>
                                          </p:tavLst>
                                        </p:anim>
                                      </p:childTnLst>
                                    </p:cTn>
                                  </p:par>
                                </p:childTnLst>
                              </p:cTn>
                            </p:par>
                            <p:par>
                              <p:cTn id="23" fill="hold">
                                <p:stCondLst>
                                  <p:cond delay="3600"/>
                                </p:stCondLst>
                                <p:childTnLst>
                                  <p:par>
                                    <p:cTn id="24" presetID="22" presetClass="entr" presetSubtype="1" fill="hold" grpId="0" nodeType="after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4100"/>
                                </p:stCondLst>
                                <p:childTnLst>
                                  <p:par>
                                    <p:cTn id="28" presetID="2" presetClass="entr" presetSubtype="8" fill="hold" nodeType="afterEffect" p14:presetBounceEnd="40000">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14:bounceEnd="40000">
                                          <p:cBhvr additive="base">
                                            <p:cTn id="30" dur="500" fill="hold"/>
                                            <p:tgtEl>
                                              <p:spTgt spid="56"/>
                                            </p:tgtEl>
                                            <p:attrNameLst>
                                              <p:attrName>ppt_x</p:attrName>
                                            </p:attrNameLst>
                                          </p:cBhvr>
                                          <p:tavLst>
                                            <p:tav tm="0">
                                              <p:val>
                                                <p:strVal val="0-#ppt_w/2"/>
                                              </p:val>
                                            </p:tav>
                                            <p:tav tm="100000">
                                              <p:val>
                                                <p:strVal val="#ppt_x"/>
                                              </p:val>
                                            </p:tav>
                                          </p:tavLst>
                                        </p:anim>
                                        <p:anim calcmode="lin" valueType="num" p14:bounceEnd="40000">
                                          <p:cBhvr additive="base">
                                            <p:cTn id="31" dur="500" fill="hold"/>
                                            <p:tgtEl>
                                              <p:spTgt spid="56"/>
                                            </p:tgtEl>
                                            <p:attrNameLst>
                                              <p:attrName>ppt_y</p:attrName>
                                            </p:attrNameLst>
                                          </p:cBhvr>
                                          <p:tavLst>
                                            <p:tav tm="0">
                                              <p:val>
                                                <p:strVal val="#ppt_y"/>
                                              </p:val>
                                            </p:tav>
                                            <p:tav tm="100000">
                                              <p:val>
                                                <p:strVal val="#ppt_y"/>
                                              </p:val>
                                            </p:tav>
                                          </p:tavLst>
                                        </p:anim>
                                      </p:childTnLst>
                                    </p:cTn>
                                  </p:par>
                                </p:childTnLst>
                              </p:cTn>
                            </p:par>
                            <p:par>
                              <p:cTn id="32" fill="hold">
                                <p:stCondLst>
                                  <p:cond delay="4600"/>
                                </p:stCondLst>
                                <p:childTnLst>
                                  <p:par>
                                    <p:cTn id="33" presetID="2" presetClass="entr" presetSubtype="1" accel="52000" fill="hold" nodeType="afterEffect" p14:presetBounceEnd="40000">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14:bounceEnd="40000">
                                          <p:cBhvr additive="base">
                                            <p:cTn id="35" dur="1300" fill="hold"/>
                                            <p:tgtEl>
                                              <p:spTgt spid="60"/>
                                            </p:tgtEl>
                                            <p:attrNameLst>
                                              <p:attrName>ppt_x</p:attrName>
                                            </p:attrNameLst>
                                          </p:cBhvr>
                                          <p:tavLst>
                                            <p:tav tm="0">
                                              <p:val>
                                                <p:strVal val="#ppt_x"/>
                                              </p:val>
                                            </p:tav>
                                            <p:tav tm="100000">
                                              <p:val>
                                                <p:strVal val="#ppt_x"/>
                                              </p:val>
                                            </p:tav>
                                          </p:tavLst>
                                        </p:anim>
                                        <p:anim calcmode="lin" valueType="num" p14:bounceEnd="40000">
                                          <p:cBhvr additive="base">
                                            <p:cTn id="36" dur="1300" fill="hold"/>
                                            <p:tgtEl>
                                              <p:spTgt spid="60"/>
                                            </p:tgtEl>
                                            <p:attrNameLst>
                                              <p:attrName>ppt_y</p:attrName>
                                            </p:attrNameLst>
                                          </p:cBhvr>
                                          <p:tavLst>
                                            <p:tav tm="0">
                                              <p:val>
                                                <p:strVal val="0-#ppt_h/2"/>
                                              </p:val>
                                            </p:tav>
                                            <p:tav tm="100000">
                                              <p:val>
                                                <p:strVal val="#ppt_y"/>
                                              </p:val>
                                            </p:tav>
                                          </p:tavLst>
                                        </p:anim>
                                      </p:childTnLst>
                                    </p:cTn>
                                  </p:par>
                                </p:childTnLst>
                              </p:cTn>
                            </p:par>
                            <p:par>
                              <p:cTn id="37" fill="hold">
                                <p:stCondLst>
                                  <p:cond delay="5900"/>
                                </p:stCondLst>
                                <p:childTnLst>
                                  <p:par>
                                    <p:cTn id="38" presetID="22" presetClass="entr" presetSubtype="1" fill="hold" grpId="0" nodeType="after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wipe(up)">
                                          <p:cBhvr>
                                            <p:cTn id="40" dur="500"/>
                                            <p:tgtEl>
                                              <p:spTgt spid="65"/>
                                            </p:tgtEl>
                                          </p:cBhvr>
                                        </p:animEffect>
                                      </p:childTnLst>
                                    </p:cTn>
                                  </p:par>
                                </p:childTnLst>
                              </p:cTn>
                            </p:par>
                            <p:par>
                              <p:cTn id="41" fill="hold">
                                <p:stCondLst>
                                  <p:cond delay="6400"/>
                                </p:stCondLst>
                                <p:childTnLst>
                                  <p:par>
                                    <p:cTn id="42" presetID="2" presetClass="entr" presetSubtype="8" fill="hold" nodeType="afterEffect" p14:presetBounceEnd="40000">
                                      <p:stCondLst>
                                        <p:cond delay="0"/>
                                      </p:stCondLst>
                                      <p:childTnLst>
                                        <p:set>
                                          <p:cBhvr>
                                            <p:cTn id="43" dur="1" fill="hold">
                                              <p:stCondLst>
                                                <p:cond delay="0"/>
                                              </p:stCondLst>
                                            </p:cTn>
                                            <p:tgtEl>
                                              <p:spTgt spid="66"/>
                                            </p:tgtEl>
                                            <p:attrNameLst>
                                              <p:attrName>style.visibility</p:attrName>
                                            </p:attrNameLst>
                                          </p:cBhvr>
                                          <p:to>
                                            <p:strVal val="visible"/>
                                          </p:to>
                                        </p:set>
                                        <p:anim calcmode="lin" valueType="num" p14:bounceEnd="40000">
                                          <p:cBhvr additive="base">
                                            <p:cTn id="44" dur="500" fill="hold"/>
                                            <p:tgtEl>
                                              <p:spTgt spid="66"/>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66"/>
                                            </p:tgtEl>
                                            <p:attrNameLst>
                                              <p:attrName>ppt_y</p:attrName>
                                            </p:attrNameLst>
                                          </p:cBhvr>
                                          <p:tavLst>
                                            <p:tav tm="0">
                                              <p:val>
                                                <p:strVal val="#ppt_y"/>
                                              </p:val>
                                            </p:tav>
                                            <p:tav tm="100000">
                                              <p:val>
                                                <p:strVal val="#ppt_y"/>
                                              </p:val>
                                            </p:tav>
                                          </p:tavLst>
                                        </p:anim>
                                      </p:childTnLst>
                                    </p:cTn>
                                  </p:par>
                                </p:childTnLst>
                              </p:cTn>
                            </p:par>
                            <p:par>
                              <p:cTn id="46" fill="hold">
                                <p:stCondLst>
                                  <p:cond delay="6900"/>
                                </p:stCondLst>
                                <p:childTnLst>
                                  <p:par>
                                    <p:cTn id="47" presetID="2" presetClass="entr" presetSubtype="1" accel="52000" fill="hold" nodeType="afterEffect" p14:presetBounceEnd="40000">
                                      <p:stCondLst>
                                        <p:cond delay="0"/>
                                      </p:stCondLst>
                                      <p:childTnLst>
                                        <p:set>
                                          <p:cBhvr>
                                            <p:cTn id="48" dur="1" fill="hold">
                                              <p:stCondLst>
                                                <p:cond delay="0"/>
                                              </p:stCondLst>
                                            </p:cTn>
                                            <p:tgtEl>
                                              <p:spTgt spid="70"/>
                                            </p:tgtEl>
                                            <p:attrNameLst>
                                              <p:attrName>style.visibility</p:attrName>
                                            </p:attrNameLst>
                                          </p:cBhvr>
                                          <p:to>
                                            <p:strVal val="visible"/>
                                          </p:to>
                                        </p:set>
                                        <p:anim calcmode="lin" valueType="num" p14:bounceEnd="40000">
                                          <p:cBhvr additive="base">
                                            <p:cTn id="49" dur="1300" fill="hold"/>
                                            <p:tgtEl>
                                              <p:spTgt spid="70"/>
                                            </p:tgtEl>
                                            <p:attrNameLst>
                                              <p:attrName>ppt_x</p:attrName>
                                            </p:attrNameLst>
                                          </p:cBhvr>
                                          <p:tavLst>
                                            <p:tav tm="0">
                                              <p:val>
                                                <p:strVal val="#ppt_x"/>
                                              </p:val>
                                            </p:tav>
                                            <p:tav tm="100000">
                                              <p:val>
                                                <p:strVal val="#ppt_x"/>
                                              </p:val>
                                            </p:tav>
                                          </p:tavLst>
                                        </p:anim>
                                        <p:anim calcmode="lin" valueType="num" p14:bounceEnd="40000">
                                          <p:cBhvr additive="base">
                                            <p:cTn id="50" dur="1300" fill="hold"/>
                                            <p:tgtEl>
                                              <p:spTgt spid="70"/>
                                            </p:tgtEl>
                                            <p:attrNameLst>
                                              <p:attrName>ppt_y</p:attrName>
                                            </p:attrNameLst>
                                          </p:cBhvr>
                                          <p:tavLst>
                                            <p:tav tm="0">
                                              <p:val>
                                                <p:strVal val="0-#ppt_h/2"/>
                                              </p:val>
                                            </p:tav>
                                            <p:tav tm="100000">
                                              <p:val>
                                                <p:strVal val="#ppt_y"/>
                                              </p:val>
                                            </p:tav>
                                          </p:tavLst>
                                        </p:anim>
                                      </p:childTnLst>
                                    </p:cTn>
                                  </p:par>
                                </p:childTnLst>
                              </p:cTn>
                            </p:par>
                            <p:par>
                              <p:cTn id="51" fill="hold">
                                <p:stCondLst>
                                  <p:cond delay="8200"/>
                                </p:stCondLst>
                                <p:childTnLst>
                                  <p:par>
                                    <p:cTn id="52" presetID="22" presetClass="entr" presetSubtype="1"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wipe(up)">
                                          <p:cBhvr>
                                            <p:cTn id="54" dur="500"/>
                                            <p:tgtEl>
                                              <p:spTgt spid="75"/>
                                            </p:tgtEl>
                                          </p:cBhvr>
                                        </p:animEffect>
                                      </p:childTnLst>
                                    </p:cTn>
                                  </p:par>
                                </p:childTnLst>
                              </p:cTn>
                            </p:par>
                            <p:par>
                              <p:cTn id="55" fill="hold">
                                <p:stCondLst>
                                  <p:cond delay="8700"/>
                                </p:stCondLst>
                                <p:childTnLst>
                                  <p:par>
                                    <p:cTn id="56" presetID="10" presetClass="entr" presetSubtype="0" fill="hold" grpId="0" nodeType="after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5" grpId="0"/>
          <p:bldP spid="65" grpId="0"/>
          <p:bldP spid="75" grpId="0"/>
          <p:bldP spid="7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2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300" fill="hold"/>
                                            <p:tgtEl>
                                              <p:spTgt spid="40"/>
                                            </p:tgtEl>
                                            <p:attrNameLst>
                                              <p:attrName>ppt_x</p:attrName>
                                            </p:attrNameLst>
                                          </p:cBhvr>
                                          <p:tavLst>
                                            <p:tav tm="0">
                                              <p:val>
                                                <p:strVal val="#ppt_x"/>
                                              </p:val>
                                            </p:tav>
                                            <p:tav tm="100000">
                                              <p:val>
                                                <p:strVal val="#ppt_x"/>
                                              </p:val>
                                            </p:tav>
                                          </p:tavLst>
                                        </p:anim>
                                        <p:anim calcmode="lin" valueType="num">
                                          <p:cBhvr additive="base">
                                            <p:cTn id="8" dur="1300" fill="hold"/>
                                            <p:tgtEl>
                                              <p:spTgt spid="40"/>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2" presetClass="entr" presetSubtype="1"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500"/>
                                            <p:tgtEl>
                                              <p:spTgt spid="45"/>
                                            </p:tgtEl>
                                          </p:cBhvr>
                                        </p:animEffect>
                                      </p:childTnLst>
                                    </p:cTn>
                                  </p:par>
                                </p:childTnLst>
                              </p:cTn>
                            </p:par>
                            <p:par>
                              <p:cTn id="13" fill="hold">
                                <p:stCondLst>
                                  <p:cond delay="1800"/>
                                </p:stCondLst>
                                <p:childTnLst>
                                  <p:par>
                                    <p:cTn id="14" presetID="2" presetClass="entr" presetSubtype="8"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500" fill="hold"/>
                                            <p:tgtEl>
                                              <p:spTgt spid="46"/>
                                            </p:tgtEl>
                                            <p:attrNameLst>
                                              <p:attrName>ppt_x</p:attrName>
                                            </p:attrNameLst>
                                          </p:cBhvr>
                                          <p:tavLst>
                                            <p:tav tm="0">
                                              <p:val>
                                                <p:strVal val="0-#ppt_w/2"/>
                                              </p:val>
                                            </p:tav>
                                            <p:tav tm="100000">
                                              <p:val>
                                                <p:strVal val="#ppt_x"/>
                                              </p:val>
                                            </p:tav>
                                          </p:tavLst>
                                        </p:anim>
                                        <p:anim calcmode="lin" valueType="num">
                                          <p:cBhvr additive="base">
                                            <p:cTn id="17" dur="500" fill="hold"/>
                                            <p:tgtEl>
                                              <p:spTgt spid="46"/>
                                            </p:tgtEl>
                                            <p:attrNameLst>
                                              <p:attrName>ppt_y</p:attrName>
                                            </p:attrNameLst>
                                          </p:cBhvr>
                                          <p:tavLst>
                                            <p:tav tm="0">
                                              <p:val>
                                                <p:strVal val="#ppt_y"/>
                                              </p:val>
                                            </p:tav>
                                            <p:tav tm="100000">
                                              <p:val>
                                                <p:strVal val="#ppt_y"/>
                                              </p:val>
                                            </p:tav>
                                          </p:tavLst>
                                        </p:anim>
                                      </p:childTnLst>
                                    </p:cTn>
                                  </p:par>
                                </p:childTnLst>
                              </p:cTn>
                            </p:par>
                            <p:par>
                              <p:cTn id="18" fill="hold">
                                <p:stCondLst>
                                  <p:cond delay="2300"/>
                                </p:stCondLst>
                                <p:childTnLst>
                                  <p:par>
                                    <p:cTn id="19" presetID="2" presetClass="entr" presetSubtype="1" accel="52000" fill="hold" nodeType="after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300" fill="hold"/>
                                            <p:tgtEl>
                                              <p:spTgt spid="50"/>
                                            </p:tgtEl>
                                            <p:attrNameLst>
                                              <p:attrName>ppt_x</p:attrName>
                                            </p:attrNameLst>
                                          </p:cBhvr>
                                          <p:tavLst>
                                            <p:tav tm="0">
                                              <p:val>
                                                <p:strVal val="#ppt_x"/>
                                              </p:val>
                                            </p:tav>
                                            <p:tav tm="100000">
                                              <p:val>
                                                <p:strVal val="#ppt_x"/>
                                              </p:val>
                                            </p:tav>
                                          </p:tavLst>
                                        </p:anim>
                                        <p:anim calcmode="lin" valueType="num">
                                          <p:cBhvr additive="base">
                                            <p:cTn id="22" dur="1300" fill="hold"/>
                                            <p:tgtEl>
                                              <p:spTgt spid="50"/>
                                            </p:tgtEl>
                                            <p:attrNameLst>
                                              <p:attrName>ppt_y</p:attrName>
                                            </p:attrNameLst>
                                          </p:cBhvr>
                                          <p:tavLst>
                                            <p:tav tm="0">
                                              <p:val>
                                                <p:strVal val="0-#ppt_h/2"/>
                                              </p:val>
                                            </p:tav>
                                            <p:tav tm="100000">
                                              <p:val>
                                                <p:strVal val="#ppt_y"/>
                                              </p:val>
                                            </p:tav>
                                          </p:tavLst>
                                        </p:anim>
                                      </p:childTnLst>
                                    </p:cTn>
                                  </p:par>
                                </p:childTnLst>
                              </p:cTn>
                            </p:par>
                            <p:par>
                              <p:cTn id="23" fill="hold">
                                <p:stCondLst>
                                  <p:cond delay="3600"/>
                                </p:stCondLst>
                                <p:childTnLst>
                                  <p:par>
                                    <p:cTn id="24" presetID="22" presetClass="entr" presetSubtype="1" fill="hold" grpId="0" nodeType="after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4100"/>
                                </p:stCondLst>
                                <p:childTnLst>
                                  <p:par>
                                    <p:cTn id="28" presetID="2" presetClass="entr" presetSubtype="8"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0-#ppt_w/2"/>
                                              </p:val>
                                            </p:tav>
                                            <p:tav tm="100000">
                                              <p:val>
                                                <p:strVal val="#ppt_x"/>
                                              </p:val>
                                            </p:tav>
                                          </p:tavLst>
                                        </p:anim>
                                        <p:anim calcmode="lin" valueType="num">
                                          <p:cBhvr additive="base">
                                            <p:cTn id="31" dur="500" fill="hold"/>
                                            <p:tgtEl>
                                              <p:spTgt spid="56"/>
                                            </p:tgtEl>
                                            <p:attrNameLst>
                                              <p:attrName>ppt_y</p:attrName>
                                            </p:attrNameLst>
                                          </p:cBhvr>
                                          <p:tavLst>
                                            <p:tav tm="0">
                                              <p:val>
                                                <p:strVal val="#ppt_y"/>
                                              </p:val>
                                            </p:tav>
                                            <p:tav tm="100000">
                                              <p:val>
                                                <p:strVal val="#ppt_y"/>
                                              </p:val>
                                            </p:tav>
                                          </p:tavLst>
                                        </p:anim>
                                      </p:childTnLst>
                                    </p:cTn>
                                  </p:par>
                                </p:childTnLst>
                              </p:cTn>
                            </p:par>
                            <p:par>
                              <p:cTn id="32" fill="hold">
                                <p:stCondLst>
                                  <p:cond delay="4600"/>
                                </p:stCondLst>
                                <p:childTnLst>
                                  <p:par>
                                    <p:cTn id="33" presetID="2" presetClass="entr" presetSubtype="1" accel="52000"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1300" fill="hold"/>
                                            <p:tgtEl>
                                              <p:spTgt spid="60"/>
                                            </p:tgtEl>
                                            <p:attrNameLst>
                                              <p:attrName>ppt_x</p:attrName>
                                            </p:attrNameLst>
                                          </p:cBhvr>
                                          <p:tavLst>
                                            <p:tav tm="0">
                                              <p:val>
                                                <p:strVal val="#ppt_x"/>
                                              </p:val>
                                            </p:tav>
                                            <p:tav tm="100000">
                                              <p:val>
                                                <p:strVal val="#ppt_x"/>
                                              </p:val>
                                            </p:tav>
                                          </p:tavLst>
                                        </p:anim>
                                        <p:anim calcmode="lin" valueType="num">
                                          <p:cBhvr additive="base">
                                            <p:cTn id="36" dur="1300" fill="hold"/>
                                            <p:tgtEl>
                                              <p:spTgt spid="60"/>
                                            </p:tgtEl>
                                            <p:attrNameLst>
                                              <p:attrName>ppt_y</p:attrName>
                                            </p:attrNameLst>
                                          </p:cBhvr>
                                          <p:tavLst>
                                            <p:tav tm="0">
                                              <p:val>
                                                <p:strVal val="0-#ppt_h/2"/>
                                              </p:val>
                                            </p:tav>
                                            <p:tav tm="100000">
                                              <p:val>
                                                <p:strVal val="#ppt_y"/>
                                              </p:val>
                                            </p:tav>
                                          </p:tavLst>
                                        </p:anim>
                                      </p:childTnLst>
                                    </p:cTn>
                                  </p:par>
                                </p:childTnLst>
                              </p:cTn>
                            </p:par>
                            <p:par>
                              <p:cTn id="37" fill="hold">
                                <p:stCondLst>
                                  <p:cond delay="5900"/>
                                </p:stCondLst>
                                <p:childTnLst>
                                  <p:par>
                                    <p:cTn id="38" presetID="22" presetClass="entr" presetSubtype="1" fill="hold" grpId="0" nodeType="after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wipe(up)">
                                          <p:cBhvr>
                                            <p:cTn id="40" dur="500"/>
                                            <p:tgtEl>
                                              <p:spTgt spid="65"/>
                                            </p:tgtEl>
                                          </p:cBhvr>
                                        </p:animEffect>
                                      </p:childTnLst>
                                    </p:cTn>
                                  </p:par>
                                </p:childTnLst>
                              </p:cTn>
                            </p:par>
                            <p:par>
                              <p:cTn id="41" fill="hold">
                                <p:stCondLst>
                                  <p:cond delay="6400"/>
                                </p:stCondLst>
                                <p:childTnLst>
                                  <p:par>
                                    <p:cTn id="42" presetID="2" presetClass="entr" presetSubtype="8" fill="hold" nodeType="afterEffect">
                                      <p:stCondLst>
                                        <p:cond delay="0"/>
                                      </p:stCondLst>
                                      <p:childTnLst>
                                        <p:set>
                                          <p:cBhvr>
                                            <p:cTn id="43" dur="1" fill="hold">
                                              <p:stCondLst>
                                                <p:cond delay="0"/>
                                              </p:stCondLst>
                                            </p:cTn>
                                            <p:tgtEl>
                                              <p:spTgt spid="66"/>
                                            </p:tgtEl>
                                            <p:attrNameLst>
                                              <p:attrName>style.visibility</p:attrName>
                                            </p:attrNameLst>
                                          </p:cBhvr>
                                          <p:to>
                                            <p:strVal val="visible"/>
                                          </p:to>
                                        </p:set>
                                        <p:anim calcmode="lin" valueType="num">
                                          <p:cBhvr additive="base">
                                            <p:cTn id="44" dur="500" fill="hold"/>
                                            <p:tgtEl>
                                              <p:spTgt spid="66"/>
                                            </p:tgtEl>
                                            <p:attrNameLst>
                                              <p:attrName>ppt_x</p:attrName>
                                            </p:attrNameLst>
                                          </p:cBhvr>
                                          <p:tavLst>
                                            <p:tav tm="0">
                                              <p:val>
                                                <p:strVal val="0-#ppt_w/2"/>
                                              </p:val>
                                            </p:tav>
                                            <p:tav tm="100000">
                                              <p:val>
                                                <p:strVal val="#ppt_x"/>
                                              </p:val>
                                            </p:tav>
                                          </p:tavLst>
                                        </p:anim>
                                        <p:anim calcmode="lin" valueType="num">
                                          <p:cBhvr additive="base">
                                            <p:cTn id="45" dur="500" fill="hold"/>
                                            <p:tgtEl>
                                              <p:spTgt spid="66"/>
                                            </p:tgtEl>
                                            <p:attrNameLst>
                                              <p:attrName>ppt_y</p:attrName>
                                            </p:attrNameLst>
                                          </p:cBhvr>
                                          <p:tavLst>
                                            <p:tav tm="0">
                                              <p:val>
                                                <p:strVal val="#ppt_y"/>
                                              </p:val>
                                            </p:tav>
                                            <p:tav tm="100000">
                                              <p:val>
                                                <p:strVal val="#ppt_y"/>
                                              </p:val>
                                            </p:tav>
                                          </p:tavLst>
                                        </p:anim>
                                      </p:childTnLst>
                                    </p:cTn>
                                  </p:par>
                                </p:childTnLst>
                              </p:cTn>
                            </p:par>
                            <p:par>
                              <p:cTn id="46" fill="hold">
                                <p:stCondLst>
                                  <p:cond delay="6900"/>
                                </p:stCondLst>
                                <p:childTnLst>
                                  <p:par>
                                    <p:cTn id="47" presetID="2" presetClass="entr" presetSubtype="1" accel="52000" fill="hold" nodeType="afterEffect">
                                      <p:stCondLst>
                                        <p:cond delay="0"/>
                                      </p:stCondLst>
                                      <p:childTnLst>
                                        <p:set>
                                          <p:cBhvr>
                                            <p:cTn id="48" dur="1" fill="hold">
                                              <p:stCondLst>
                                                <p:cond delay="0"/>
                                              </p:stCondLst>
                                            </p:cTn>
                                            <p:tgtEl>
                                              <p:spTgt spid="70"/>
                                            </p:tgtEl>
                                            <p:attrNameLst>
                                              <p:attrName>style.visibility</p:attrName>
                                            </p:attrNameLst>
                                          </p:cBhvr>
                                          <p:to>
                                            <p:strVal val="visible"/>
                                          </p:to>
                                        </p:set>
                                        <p:anim calcmode="lin" valueType="num">
                                          <p:cBhvr additive="base">
                                            <p:cTn id="49" dur="1300" fill="hold"/>
                                            <p:tgtEl>
                                              <p:spTgt spid="70"/>
                                            </p:tgtEl>
                                            <p:attrNameLst>
                                              <p:attrName>ppt_x</p:attrName>
                                            </p:attrNameLst>
                                          </p:cBhvr>
                                          <p:tavLst>
                                            <p:tav tm="0">
                                              <p:val>
                                                <p:strVal val="#ppt_x"/>
                                              </p:val>
                                            </p:tav>
                                            <p:tav tm="100000">
                                              <p:val>
                                                <p:strVal val="#ppt_x"/>
                                              </p:val>
                                            </p:tav>
                                          </p:tavLst>
                                        </p:anim>
                                        <p:anim calcmode="lin" valueType="num">
                                          <p:cBhvr additive="base">
                                            <p:cTn id="50" dur="1300" fill="hold"/>
                                            <p:tgtEl>
                                              <p:spTgt spid="70"/>
                                            </p:tgtEl>
                                            <p:attrNameLst>
                                              <p:attrName>ppt_y</p:attrName>
                                            </p:attrNameLst>
                                          </p:cBhvr>
                                          <p:tavLst>
                                            <p:tav tm="0">
                                              <p:val>
                                                <p:strVal val="0-#ppt_h/2"/>
                                              </p:val>
                                            </p:tav>
                                            <p:tav tm="100000">
                                              <p:val>
                                                <p:strVal val="#ppt_y"/>
                                              </p:val>
                                            </p:tav>
                                          </p:tavLst>
                                        </p:anim>
                                      </p:childTnLst>
                                    </p:cTn>
                                  </p:par>
                                </p:childTnLst>
                              </p:cTn>
                            </p:par>
                            <p:par>
                              <p:cTn id="51" fill="hold">
                                <p:stCondLst>
                                  <p:cond delay="8200"/>
                                </p:stCondLst>
                                <p:childTnLst>
                                  <p:par>
                                    <p:cTn id="52" presetID="22" presetClass="entr" presetSubtype="1"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wipe(up)">
                                          <p:cBhvr>
                                            <p:cTn id="54" dur="500"/>
                                            <p:tgtEl>
                                              <p:spTgt spid="75"/>
                                            </p:tgtEl>
                                          </p:cBhvr>
                                        </p:animEffect>
                                      </p:childTnLst>
                                    </p:cTn>
                                  </p:par>
                                </p:childTnLst>
                              </p:cTn>
                            </p:par>
                            <p:par>
                              <p:cTn id="55" fill="hold">
                                <p:stCondLst>
                                  <p:cond delay="8700"/>
                                </p:stCondLst>
                                <p:childTnLst>
                                  <p:par>
                                    <p:cTn id="56" presetID="10" presetClass="entr" presetSubtype="0" fill="hold" grpId="0" nodeType="after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5" grpId="0"/>
          <p:bldP spid="65" grpId="0"/>
          <p:bldP spid="75" grpId="0"/>
          <p:bldP spid="76"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管理提升方针</a:t>
            </a:r>
            <a:endParaRPr lang="zh-CN" altLang="en-US" dirty="0"/>
          </a:p>
        </p:txBody>
      </p:sp>
      <p:grpSp>
        <p:nvGrpSpPr>
          <p:cNvPr id="3" name="组合 2"/>
          <p:cNvGrpSpPr/>
          <p:nvPr/>
        </p:nvGrpSpPr>
        <p:grpSpPr>
          <a:xfrm>
            <a:off x="2033665" y="3045661"/>
            <a:ext cx="3059785" cy="1518551"/>
            <a:chOff x="1591195" y="3531392"/>
            <a:chExt cx="1721136" cy="774463"/>
          </a:xfrm>
          <a:effectLst>
            <a:outerShdw blurRad="444500" dist="254000" dir="8100000" algn="tr" rotWithShape="0">
              <a:prstClr val="black">
                <a:alpha val="50000"/>
              </a:prstClr>
            </a:outerShdw>
          </a:effectLst>
        </p:grpSpPr>
        <p:sp>
          <p:nvSpPr>
            <p:cNvPr id="4"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893217" y="1152717"/>
            <a:ext cx="3059785" cy="1518551"/>
            <a:chOff x="1591195" y="3531392"/>
            <a:chExt cx="1721136" cy="774463"/>
          </a:xfrm>
          <a:effectLst>
            <a:outerShdw blurRad="444500" dist="254000" dir="8100000" algn="tr" rotWithShape="0">
              <a:prstClr val="black">
                <a:alpha val="50000"/>
              </a:prstClr>
            </a:outerShdw>
          </a:effectLst>
        </p:grpSpPr>
        <p:sp>
          <p:nvSpPr>
            <p:cNvPr id="7"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Freeform 9"/>
          <p:cNvSpPr>
            <a:spLocks noEditPoints="1"/>
          </p:cNvSpPr>
          <p:nvPr/>
        </p:nvSpPr>
        <p:spPr bwMode="auto">
          <a:xfrm>
            <a:off x="1252315" y="1674242"/>
            <a:ext cx="583929" cy="581800"/>
          </a:xfrm>
          <a:custGeom>
            <a:avLst/>
            <a:gdLst>
              <a:gd name="T0" fmla="*/ 86 w 116"/>
              <a:gd name="T1" fmla="*/ 17 h 116"/>
              <a:gd name="T2" fmla="*/ 8 w 116"/>
              <a:gd name="T3" fmla="*/ 45 h 116"/>
              <a:gd name="T4" fmla="*/ 11 w 116"/>
              <a:gd name="T5" fmla="*/ 50 h 116"/>
              <a:gd name="T6" fmla="*/ 12 w 116"/>
              <a:gd name="T7" fmla="*/ 59 h 116"/>
              <a:gd name="T8" fmla="*/ 16 w 116"/>
              <a:gd name="T9" fmla="*/ 69 h 116"/>
              <a:gd name="T10" fmla="*/ 20 w 116"/>
              <a:gd name="T11" fmla="*/ 77 h 116"/>
              <a:gd name="T12" fmla="*/ 24 w 116"/>
              <a:gd name="T13" fmla="*/ 83 h 116"/>
              <a:gd name="T14" fmla="*/ 27 w 116"/>
              <a:gd name="T15" fmla="*/ 98 h 116"/>
              <a:gd name="T16" fmla="*/ 33 w 116"/>
              <a:gd name="T17" fmla="*/ 105 h 116"/>
              <a:gd name="T18" fmla="*/ 34 w 116"/>
              <a:gd name="T19" fmla="*/ 101 h 116"/>
              <a:gd name="T20" fmla="*/ 37 w 116"/>
              <a:gd name="T21" fmla="*/ 93 h 116"/>
              <a:gd name="T22" fmla="*/ 41 w 116"/>
              <a:gd name="T23" fmla="*/ 83 h 116"/>
              <a:gd name="T24" fmla="*/ 49 w 116"/>
              <a:gd name="T25" fmla="*/ 73 h 116"/>
              <a:gd name="T26" fmla="*/ 53 w 116"/>
              <a:gd name="T27" fmla="*/ 66 h 116"/>
              <a:gd name="T28" fmla="*/ 45 w 116"/>
              <a:gd name="T29" fmla="*/ 61 h 116"/>
              <a:gd name="T30" fmla="*/ 38 w 116"/>
              <a:gd name="T31" fmla="*/ 58 h 116"/>
              <a:gd name="T32" fmla="*/ 33 w 116"/>
              <a:gd name="T33" fmla="*/ 51 h 116"/>
              <a:gd name="T34" fmla="*/ 25 w 116"/>
              <a:gd name="T35" fmla="*/ 47 h 116"/>
              <a:gd name="T36" fmla="*/ 17 w 116"/>
              <a:gd name="T37" fmla="*/ 49 h 116"/>
              <a:gd name="T38" fmla="*/ 13 w 116"/>
              <a:gd name="T39" fmla="*/ 44 h 116"/>
              <a:gd name="T40" fmla="*/ 12 w 116"/>
              <a:gd name="T41" fmla="*/ 37 h 116"/>
              <a:gd name="T42" fmla="*/ 8 w 116"/>
              <a:gd name="T43" fmla="*/ 37 h 116"/>
              <a:gd name="T44" fmla="*/ 12 w 116"/>
              <a:gd name="T45" fmla="*/ 30 h 116"/>
              <a:gd name="T46" fmla="*/ 18 w 116"/>
              <a:gd name="T47" fmla="*/ 30 h 116"/>
              <a:gd name="T48" fmla="*/ 24 w 116"/>
              <a:gd name="T49" fmla="*/ 25 h 116"/>
              <a:gd name="T50" fmla="*/ 30 w 116"/>
              <a:gd name="T51" fmla="*/ 18 h 116"/>
              <a:gd name="T52" fmla="*/ 32 w 116"/>
              <a:gd name="T53" fmla="*/ 15 h 116"/>
              <a:gd name="T54" fmla="*/ 42 w 116"/>
              <a:gd name="T55" fmla="*/ 12 h 116"/>
              <a:gd name="T56" fmla="*/ 34 w 116"/>
              <a:gd name="T57" fmla="*/ 8 h 116"/>
              <a:gd name="T58" fmla="*/ 32 w 116"/>
              <a:gd name="T59" fmla="*/ 8 h 116"/>
              <a:gd name="T60" fmla="*/ 49 w 116"/>
              <a:gd name="T61" fmla="*/ 2 h 116"/>
              <a:gd name="T62" fmla="*/ 56 w 116"/>
              <a:gd name="T63" fmla="*/ 5 h 116"/>
              <a:gd name="T64" fmla="*/ 82 w 116"/>
              <a:gd name="T65" fmla="*/ 6 h 116"/>
              <a:gd name="T66" fmla="*/ 79 w 116"/>
              <a:gd name="T67" fmla="*/ 11 h 116"/>
              <a:gd name="T68" fmla="*/ 85 w 116"/>
              <a:gd name="T69" fmla="*/ 19 h 116"/>
              <a:gd name="T70" fmla="*/ 89 w 116"/>
              <a:gd name="T71" fmla="*/ 19 h 116"/>
              <a:gd name="T72" fmla="*/ 93 w 116"/>
              <a:gd name="T73" fmla="*/ 17 h 116"/>
              <a:gd name="T74" fmla="*/ 97 w 116"/>
              <a:gd name="T75" fmla="*/ 23 h 116"/>
              <a:gd name="T76" fmla="*/ 101 w 116"/>
              <a:gd name="T77" fmla="*/ 27 h 116"/>
              <a:gd name="T78" fmla="*/ 95 w 116"/>
              <a:gd name="T79" fmla="*/ 27 h 116"/>
              <a:gd name="T80" fmla="*/ 89 w 116"/>
              <a:gd name="T81" fmla="*/ 25 h 116"/>
              <a:gd name="T82" fmla="*/ 81 w 116"/>
              <a:gd name="T83" fmla="*/ 24 h 116"/>
              <a:gd name="T84" fmla="*/ 74 w 116"/>
              <a:gd name="T85" fmla="*/ 30 h 116"/>
              <a:gd name="T86" fmla="*/ 70 w 116"/>
              <a:gd name="T87" fmla="*/ 39 h 116"/>
              <a:gd name="T88" fmla="*/ 73 w 116"/>
              <a:gd name="T89" fmla="*/ 50 h 116"/>
              <a:gd name="T90" fmla="*/ 82 w 116"/>
              <a:gd name="T91" fmla="*/ 53 h 116"/>
              <a:gd name="T92" fmla="*/ 91 w 116"/>
              <a:gd name="T93" fmla="*/ 53 h 116"/>
              <a:gd name="T94" fmla="*/ 95 w 116"/>
              <a:gd name="T95" fmla="*/ 61 h 116"/>
              <a:gd name="T96" fmla="*/ 96 w 116"/>
              <a:gd name="T97" fmla="*/ 71 h 116"/>
              <a:gd name="T98" fmla="*/ 95 w 116"/>
              <a:gd name="T99" fmla="*/ 81 h 116"/>
              <a:gd name="T100" fmla="*/ 100 w 116"/>
              <a:gd name="T101" fmla="*/ 90 h 116"/>
              <a:gd name="T102" fmla="*/ 107 w 116"/>
              <a:gd name="T103" fmla="*/ 82 h 116"/>
              <a:gd name="T104" fmla="*/ 112 w 116"/>
              <a:gd name="T105" fmla="*/ 69 h 116"/>
              <a:gd name="T106" fmla="*/ 114 w 116"/>
              <a:gd name="T107" fmla="*/ 53 h 116"/>
              <a:gd name="T108" fmla="*/ 109 w 116"/>
              <a:gd name="T109" fmla="*/ 39 h 116"/>
              <a:gd name="T110" fmla="*/ 105 w 116"/>
              <a:gd name="T111" fmla="*/ 32 h 116"/>
              <a:gd name="T112" fmla="*/ 111 w 116"/>
              <a:gd name="T113" fmla="*/ 41 h 116"/>
              <a:gd name="T114" fmla="*/ 79 w 116"/>
              <a:gd name="T115" fmla="*/ 10 h 116"/>
              <a:gd name="T116" fmla="*/ 75 w 116"/>
              <a:gd name="T117" fmla="*/ 5 h 116"/>
              <a:gd name="T118" fmla="*/ 76 w 116"/>
              <a:gd name="T119" fmla="*/ 9 h 116"/>
              <a:gd name="T120" fmla="*/ 73 w 116"/>
              <a:gd name="T121" fmla="*/ 4 h 116"/>
              <a:gd name="T122" fmla="*/ 109 w 116"/>
              <a:gd name="T123"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 h="116">
                <a:moveTo>
                  <a:pt x="6" y="33"/>
                </a:moveTo>
                <a:cubicBezTo>
                  <a:pt x="6" y="33"/>
                  <a:pt x="6" y="33"/>
                  <a:pt x="6" y="33"/>
                </a:cubicBezTo>
                <a:cubicBezTo>
                  <a:pt x="6" y="33"/>
                  <a:pt x="6" y="33"/>
                  <a:pt x="5" y="34"/>
                </a:cubicBezTo>
                <a:cubicBezTo>
                  <a:pt x="6" y="34"/>
                  <a:pt x="6" y="34"/>
                  <a:pt x="6" y="34"/>
                </a:cubicBezTo>
                <a:cubicBezTo>
                  <a:pt x="6" y="34"/>
                  <a:pt x="6" y="34"/>
                  <a:pt x="6" y="34"/>
                </a:cubicBezTo>
                <a:cubicBezTo>
                  <a:pt x="6" y="34"/>
                  <a:pt x="6" y="34"/>
                  <a:pt x="6" y="33"/>
                </a:cubicBezTo>
                <a:close/>
                <a:moveTo>
                  <a:pt x="5" y="35"/>
                </a:moveTo>
                <a:cubicBezTo>
                  <a:pt x="5" y="35"/>
                  <a:pt x="5" y="35"/>
                  <a:pt x="5" y="35"/>
                </a:cubicBezTo>
                <a:cubicBezTo>
                  <a:pt x="5" y="35"/>
                  <a:pt x="5" y="34"/>
                  <a:pt x="5" y="34"/>
                </a:cubicBezTo>
                <a:cubicBezTo>
                  <a:pt x="5" y="34"/>
                  <a:pt x="5" y="34"/>
                  <a:pt x="5" y="34"/>
                </a:cubicBezTo>
                <a:cubicBezTo>
                  <a:pt x="5" y="34"/>
                  <a:pt x="5" y="34"/>
                  <a:pt x="5" y="35"/>
                </a:cubicBezTo>
                <a:cubicBezTo>
                  <a:pt x="5" y="35"/>
                  <a:pt x="5" y="35"/>
                  <a:pt x="5" y="35"/>
                </a:cubicBezTo>
                <a:close/>
                <a:moveTo>
                  <a:pt x="88" y="18"/>
                </a:moveTo>
                <a:cubicBezTo>
                  <a:pt x="88" y="18"/>
                  <a:pt x="88" y="18"/>
                  <a:pt x="88" y="18"/>
                </a:cubicBezTo>
                <a:cubicBezTo>
                  <a:pt x="88" y="18"/>
                  <a:pt x="88" y="18"/>
                  <a:pt x="88" y="18"/>
                </a:cubicBezTo>
                <a:cubicBezTo>
                  <a:pt x="88" y="18"/>
                  <a:pt x="88" y="18"/>
                  <a:pt x="88" y="18"/>
                </a:cubicBezTo>
                <a:cubicBezTo>
                  <a:pt x="88" y="18"/>
                  <a:pt x="88" y="18"/>
                  <a:pt x="88" y="18"/>
                </a:cubicBezTo>
                <a:cubicBezTo>
                  <a:pt x="88" y="17"/>
                  <a:pt x="87" y="17"/>
                  <a:pt x="87" y="17"/>
                </a:cubicBezTo>
                <a:cubicBezTo>
                  <a:pt x="87" y="17"/>
                  <a:pt x="87" y="17"/>
                  <a:pt x="87" y="17"/>
                </a:cubicBezTo>
                <a:cubicBezTo>
                  <a:pt x="87" y="17"/>
                  <a:pt x="87" y="17"/>
                  <a:pt x="87" y="17"/>
                </a:cubicBezTo>
                <a:cubicBezTo>
                  <a:pt x="86" y="17"/>
                  <a:pt x="86" y="17"/>
                  <a:pt x="86" y="17"/>
                </a:cubicBezTo>
                <a:cubicBezTo>
                  <a:pt x="86" y="17"/>
                  <a:pt x="86" y="17"/>
                  <a:pt x="86" y="17"/>
                </a:cubicBezTo>
                <a:cubicBezTo>
                  <a:pt x="86" y="16"/>
                  <a:pt x="86" y="16"/>
                  <a:pt x="86" y="16"/>
                </a:cubicBezTo>
                <a:cubicBezTo>
                  <a:pt x="86" y="16"/>
                  <a:pt x="86" y="16"/>
                  <a:pt x="86" y="16"/>
                </a:cubicBezTo>
                <a:cubicBezTo>
                  <a:pt x="86" y="16"/>
                  <a:pt x="86" y="16"/>
                  <a:pt x="85" y="16"/>
                </a:cubicBezTo>
                <a:cubicBezTo>
                  <a:pt x="85" y="16"/>
                  <a:pt x="85" y="16"/>
                  <a:pt x="85" y="16"/>
                </a:cubicBezTo>
                <a:cubicBezTo>
                  <a:pt x="85" y="16"/>
                  <a:pt x="85" y="16"/>
                  <a:pt x="85" y="16"/>
                </a:cubicBezTo>
                <a:cubicBezTo>
                  <a:pt x="86" y="17"/>
                  <a:pt x="86" y="17"/>
                  <a:pt x="86" y="17"/>
                </a:cubicBezTo>
                <a:cubicBezTo>
                  <a:pt x="87" y="17"/>
                  <a:pt x="87" y="17"/>
                  <a:pt x="87" y="17"/>
                </a:cubicBezTo>
                <a:cubicBezTo>
                  <a:pt x="87" y="18"/>
                  <a:pt x="87" y="18"/>
                  <a:pt x="87" y="18"/>
                </a:cubicBezTo>
                <a:cubicBezTo>
                  <a:pt x="86" y="18"/>
                  <a:pt x="87" y="18"/>
                  <a:pt x="87" y="18"/>
                </a:cubicBezTo>
                <a:cubicBezTo>
                  <a:pt x="87" y="18"/>
                  <a:pt x="87" y="18"/>
                  <a:pt x="87" y="18"/>
                </a:cubicBezTo>
                <a:cubicBezTo>
                  <a:pt x="87" y="18"/>
                  <a:pt x="87" y="18"/>
                  <a:pt x="87" y="18"/>
                </a:cubicBezTo>
                <a:cubicBezTo>
                  <a:pt x="87" y="18"/>
                  <a:pt x="87" y="18"/>
                  <a:pt x="87" y="18"/>
                </a:cubicBezTo>
                <a:cubicBezTo>
                  <a:pt x="88" y="18"/>
                  <a:pt x="88" y="18"/>
                  <a:pt x="88" y="18"/>
                </a:cubicBezTo>
                <a:cubicBezTo>
                  <a:pt x="88" y="18"/>
                  <a:pt x="88" y="18"/>
                  <a:pt x="88" y="18"/>
                </a:cubicBezTo>
                <a:cubicBezTo>
                  <a:pt x="88" y="18"/>
                  <a:pt x="88" y="18"/>
                  <a:pt x="88" y="18"/>
                </a:cubicBezTo>
                <a:close/>
                <a:moveTo>
                  <a:pt x="112" y="37"/>
                </a:moveTo>
                <a:cubicBezTo>
                  <a:pt x="114" y="44"/>
                  <a:pt x="116" y="51"/>
                  <a:pt x="116" y="58"/>
                </a:cubicBezTo>
                <a:cubicBezTo>
                  <a:pt x="116" y="90"/>
                  <a:pt x="90" y="116"/>
                  <a:pt x="58" y="116"/>
                </a:cubicBezTo>
                <a:cubicBezTo>
                  <a:pt x="26" y="116"/>
                  <a:pt x="0" y="90"/>
                  <a:pt x="0" y="58"/>
                </a:cubicBezTo>
                <a:cubicBezTo>
                  <a:pt x="0" y="50"/>
                  <a:pt x="2" y="42"/>
                  <a:pt x="5" y="35"/>
                </a:cubicBezTo>
                <a:cubicBezTo>
                  <a:pt x="5" y="42"/>
                  <a:pt x="5" y="42"/>
                  <a:pt x="5" y="42"/>
                </a:cubicBezTo>
                <a:cubicBezTo>
                  <a:pt x="5" y="42"/>
                  <a:pt x="5" y="42"/>
                  <a:pt x="5" y="42"/>
                </a:cubicBezTo>
                <a:cubicBezTo>
                  <a:pt x="5" y="42"/>
                  <a:pt x="5" y="42"/>
                  <a:pt x="5" y="42"/>
                </a:cubicBezTo>
                <a:cubicBezTo>
                  <a:pt x="5" y="42"/>
                  <a:pt x="5" y="42"/>
                  <a:pt x="5" y="42"/>
                </a:cubicBezTo>
                <a:cubicBezTo>
                  <a:pt x="6" y="42"/>
                  <a:pt x="6" y="42"/>
                  <a:pt x="6" y="42"/>
                </a:cubicBezTo>
                <a:cubicBezTo>
                  <a:pt x="6" y="43"/>
                  <a:pt x="6" y="43"/>
                  <a:pt x="6" y="43"/>
                </a:cubicBezTo>
                <a:cubicBezTo>
                  <a:pt x="6" y="43"/>
                  <a:pt x="7" y="43"/>
                  <a:pt x="7" y="43"/>
                </a:cubicBezTo>
                <a:cubicBezTo>
                  <a:pt x="7" y="43"/>
                  <a:pt x="7" y="43"/>
                  <a:pt x="7" y="43"/>
                </a:cubicBezTo>
                <a:cubicBezTo>
                  <a:pt x="7" y="43"/>
                  <a:pt x="7" y="43"/>
                  <a:pt x="7" y="43"/>
                </a:cubicBezTo>
                <a:cubicBezTo>
                  <a:pt x="7" y="43"/>
                  <a:pt x="7" y="43"/>
                  <a:pt x="7" y="43"/>
                </a:cubicBezTo>
                <a:cubicBezTo>
                  <a:pt x="7" y="43"/>
                  <a:pt x="7" y="44"/>
                  <a:pt x="7" y="44"/>
                </a:cubicBezTo>
                <a:cubicBezTo>
                  <a:pt x="7" y="44"/>
                  <a:pt x="7" y="44"/>
                  <a:pt x="7" y="44"/>
                </a:cubicBezTo>
                <a:cubicBezTo>
                  <a:pt x="8" y="44"/>
                  <a:pt x="8" y="44"/>
                  <a:pt x="8" y="45"/>
                </a:cubicBezTo>
                <a:cubicBezTo>
                  <a:pt x="8" y="45"/>
                  <a:pt x="8" y="45"/>
                  <a:pt x="8" y="45"/>
                </a:cubicBezTo>
                <a:cubicBezTo>
                  <a:pt x="8" y="45"/>
                  <a:pt x="8" y="45"/>
                  <a:pt x="8" y="45"/>
                </a:cubicBezTo>
                <a:cubicBezTo>
                  <a:pt x="8" y="45"/>
                  <a:pt x="8" y="45"/>
                  <a:pt x="8" y="45"/>
                </a:cubicBezTo>
                <a:cubicBezTo>
                  <a:pt x="8" y="45"/>
                  <a:pt x="8"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6"/>
                  <a:pt x="9" y="46"/>
                  <a:pt x="9" y="46"/>
                </a:cubicBezTo>
                <a:cubicBezTo>
                  <a:pt x="10" y="46"/>
                  <a:pt x="10" y="46"/>
                  <a:pt x="10" y="46"/>
                </a:cubicBezTo>
                <a:cubicBezTo>
                  <a:pt x="10" y="46"/>
                  <a:pt x="10" y="46"/>
                  <a:pt x="10" y="46"/>
                </a:cubicBezTo>
                <a:cubicBezTo>
                  <a:pt x="10" y="46"/>
                  <a:pt x="10" y="46"/>
                  <a:pt x="10" y="46"/>
                </a:cubicBezTo>
                <a:cubicBezTo>
                  <a:pt x="10" y="46"/>
                  <a:pt x="10" y="46"/>
                  <a:pt x="10" y="47"/>
                </a:cubicBezTo>
                <a:cubicBezTo>
                  <a:pt x="10" y="47"/>
                  <a:pt x="10" y="47"/>
                  <a:pt x="10" y="47"/>
                </a:cubicBezTo>
                <a:cubicBezTo>
                  <a:pt x="10" y="47"/>
                  <a:pt x="10" y="47"/>
                  <a:pt x="10" y="47"/>
                </a:cubicBezTo>
                <a:cubicBezTo>
                  <a:pt x="10" y="47"/>
                  <a:pt x="10" y="47"/>
                  <a:pt x="10" y="47"/>
                </a:cubicBezTo>
                <a:cubicBezTo>
                  <a:pt x="11" y="47"/>
                  <a:pt x="11" y="47"/>
                  <a:pt x="11" y="47"/>
                </a:cubicBezTo>
                <a:cubicBezTo>
                  <a:pt x="11" y="47"/>
                  <a:pt x="11" y="47"/>
                  <a:pt x="11" y="47"/>
                </a:cubicBezTo>
                <a:cubicBezTo>
                  <a:pt x="11" y="48"/>
                  <a:pt x="11" y="48"/>
                  <a:pt x="11" y="48"/>
                </a:cubicBezTo>
                <a:cubicBezTo>
                  <a:pt x="11" y="48"/>
                  <a:pt x="11" y="49"/>
                  <a:pt x="11" y="49"/>
                </a:cubicBezTo>
                <a:cubicBezTo>
                  <a:pt x="11" y="49"/>
                  <a:pt x="11" y="49"/>
                  <a:pt x="11" y="49"/>
                </a:cubicBezTo>
                <a:cubicBezTo>
                  <a:pt x="11" y="49"/>
                  <a:pt x="11" y="49"/>
                  <a:pt x="11" y="49"/>
                </a:cubicBezTo>
                <a:cubicBezTo>
                  <a:pt x="11" y="49"/>
                  <a:pt x="11" y="49"/>
                  <a:pt x="11" y="49"/>
                </a:cubicBezTo>
                <a:cubicBezTo>
                  <a:pt x="11" y="50"/>
                  <a:pt x="11" y="50"/>
                  <a:pt x="11" y="50"/>
                </a:cubicBezTo>
                <a:cubicBezTo>
                  <a:pt x="11" y="50"/>
                  <a:pt x="11" y="50"/>
                  <a:pt x="11" y="50"/>
                </a:cubicBezTo>
                <a:cubicBezTo>
                  <a:pt x="11" y="50"/>
                  <a:pt x="11" y="50"/>
                  <a:pt x="11" y="50"/>
                </a:cubicBezTo>
                <a:cubicBezTo>
                  <a:pt x="11" y="50"/>
                  <a:pt x="11" y="50"/>
                  <a:pt x="11" y="50"/>
                </a:cubicBezTo>
                <a:cubicBezTo>
                  <a:pt x="11" y="50"/>
                  <a:pt x="11" y="50"/>
                  <a:pt x="11" y="50"/>
                </a:cubicBezTo>
                <a:cubicBezTo>
                  <a:pt x="13" y="50"/>
                  <a:pt x="13" y="50"/>
                  <a:pt x="13" y="50"/>
                </a:cubicBezTo>
                <a:cubicBezTo>
                  <a:pt x="13" y="50"/>
                  <a:pt x="13" y="50"/>
                  <a:pt x="13" y="50"/>
                </a:cubicBezTo>
                <a:cubicBezTo>
                  <a:pt x="13" y="50"/>
                  <a:pt x="13" y="50"/>
                  <a:pt x="13" y="50"/>
                </a:cubicBezTo>
                <a:cubicBezTo>
                  <a:pt x="13" y="50"/>
                  <a:pt x="13" y="50"/>
                  <a:pt x="13" y="50"/>
                </a:cubicBezTo>
                <a:cubicBezTo>
                  <a:pt x="13" y="51"/>
                  <a:pt x="13" y="51"/>
                  <a:pt x="13" y="51"/>
                </a:cubicBezTo>
                <a:cubicBezTo>
                  <a:pt x="13" y="51"/>
                  <a:pt x="14" y="51"/>
                  <a:pt x="14" y="51"/>
                </a:cubicBezTo>
                <a:cubicBezTo>
                  <a:pt x="14" y="51"/>
                  <a:pt x="14" y="52"/>
                  <a:pt x="14" y="52"/>
                </a:cubicBezTo>
                <a:cubicBezTo>
                  <a:pt x="14" y="52"/>
                  <a:pt x="14" y="52"/>
                  <a:pt x="14" y="52"/>
                </a:cubicBezTo>
                <a:cubicBezTo>
                  <a:pt x="14" y="52"/>
                  <a:pt x="14" y="53"/>
                  <a:pt x="14" y="53"/>
                </a:cubicBezTo>
                <a:cubicBezTo>
                  <a:pt x="14" y="53"/>
                  <a:pt x="14" y="53"/>
                  <a:pt x="14" y="53"/>
                </a:cubicBezTo>
                <a:cubicBezTo>
                  <a:pt x="14" y="53"/>
                  <a:pt x="14" y="53"/>
                  <a:pt x="14" y="53"/>
                </a:cubicBezTo>
                <a:cubicBezTo>
                  <a:pt x="15" y="53"/>
                  <a:pt x="15" y="53"/>
                  <a:pt x="15" y="54"/>
                </a:cubicBezTo>
                <a:cubicBezTo>
                  <a:pt x="15" y="54"/>
                  <a:pt x="15" y="54"/>
                  <a:pt x="14" y="54"/>
                </a:cubicBezTo>
                <a:cubicBezTo>
                  <a:pt x="14" y="54"/>
                  <a:pt x="14" y="54"/>
                  <a:pt x="14" y="54"/>
                </a:cubicBezTo>
                <a:cubicBezTo>
                  <a:pt x="14" y="56"/>
                  <a:pt x="14" y="56"/>
                  <a:pt x="14" y="56"/>
                </a:cubicBezTo>
                <a:cubicBezTo>
                  <a:pt x="14" y="56"/>
                  <a:pt x="14" y="56"/>
                  <a:pt x="14" y="56"/>
                </a:cubicBezTo>
                <a:cubicBezTo>
                  <a:pt x="14" y="56"/>
                  <a:pt x="14" y="56"/>
                  <a:pt x="14" y="56"/>
                </a:cubicBezTo>
                <a:cubicBezTo>
                  <a:pt x="13" y="56"/>
                  <a:pt x="13" y="56"/>
                  <a:pt x="13" y="56"/>
                </a:cubicBezTo>
                <a:cubicBezTo>
                  <a:pt x="13" y="57"/>
                  <a:pt x="13" y="57"/>
                  <a:pt x="13" y="57"/>
                </a:cubicBezTo>
                <a:cubicBezTo>
                  <a:pt x="13" y="57"/>
                  <a:pt x="13" y="57"/>
                  <a:pt x="13" y="57"/>
                </a:cubicBezTo>
                <a:cubicBezTo>
                  <a:pt x="13" y="57"/>
                  <a:pt x="13" y="57"/>
                  <a:pt x="13" y="57"/>
                </a:cubicBezTo>
                <a:cubicBezTo>
                  <a:pt x="13" y="58"/>
                  <a:pt x="13" y="58"/>
                  <a:pt x="13" y="58"/>
                </a:cubicBezTo>
                <a:cubicBezTo>
                  <a:pt x="13" y="58"/>
                  <a:pt x="13" y="58"/>
                  <a:pt x="13" y="58"/>
                </a:cubicBezTo>
                <a:cubicBezTo>
                  <a:pt x="13" y="58"/>
                  <a:pt x="13" y="58"/>
                  <a:pt x="13" y="58"/>
                </a:cubicBezTo>
                <a:cubicBezTo>
                  <a:pt x="12" y="58"/>
                  <a:pt x="12" y="58"/>
                  <a:pt x="12" y="58"/>
                </a:cubicBezTo>
                <a:cubicBezTo>
                  <a:pt x="12" y="59"/>
                  <a:pt x="12" y="59"/>
                  <a:pt x="12" y="59"/>
                </a:cubicBezTo>
                <a:cubicBezTo>
                  <a:pt x="12" y="59"/>
                  <a:pt x="12" y="59"/>
                  <a:pt x="12" y="59"/>
                </a:cubicBezTo>
                <a:cubicBezTo>
                  <a:pt x="12" y="60"/>
                  <a:pt x="12" y="60"/>
                  <a:pt x="13" y="60"/>
                </a:cubicBezTo>
                <a:cubicBezTo>
                  <a:pt x="13" y="60"/>
                  <a:pt x="13" y="60"/>
                  <a:pt x="13" y="60"/>
                </a:cubicBezTo>
                <a:cubicBezTo>
                  <a:pt x="13" y="60"/>
                  <a:pt x="13" y="60"/>
                  <a:pt x="13" y="60"/>
                </a:cubicBezTo>
                <a:cubicBezTo>
                  <a:pt x="13" y="61"/>
                  <a:pt x="13" y="61"/>
                  <a:pt x="13" y="61"/>
                </a:cubicBezTo>
                <a:cubicBezTo>
                  <a:pt x="12" y="61"/>
                  <a:pt x="12" y="61"/>
                  <a:pt x="12" y="61"/>
                </a:cubicBezTo>
                <a:cubicBezTo>
                  <a:pt x="12" y="61"/>
                  <a:pt x="12" y="61"/>
                  <a:pt x="12" y="61"/>
                </a:cubicBezTo>
                <a:cubicBezTo>
                  <a:pt x="12" y="61"/>
                  <a:pt x="12" y="62"/>
                  <a:pt x="12" y="62"/>
                </a:cubicBezTo>
                <a:cubicBezTo>
                  <a:pt x="12" y="62"/>
                  <a:pt x="12" y="62"/>
                  <a:pt x="12" y="62"/>
                </a:cubicBezTo>
                <a:cubicBezTo>
                  <a:pt x="12" y="62"/>
                  <a:pt x="12" y="62"/>
                  <a:pt x="12" y="62"/>
                </a:cubicBezTo>
                <a:cubicBezTo>
                  <a:pt x="12" y="63"/>
                  <a:pt x="12" y="63"/>
                  <a:pt x="12" y="63"/>
                </a:cubicBezTo>
                <a:cubicBezTo>
                  <a:pt x="12" y="63"/>
                  <a:pt x="12" y="63"/>
                  <a:pt x="12" y="63"/>
                </a:cubicBezTo>
                <a:cubicBezTo>
                  <a:pt x="12" y="64"/>
                  <a:pt x="12" y="64"/>
                  <a:pt x="12" y="64"/>
                </a:cubicBezTo>
                <a:cubicBezTo>
                  <a:pt x="12" y="64"/>
                  <a:pt x="13" y="64"/>
                  <a:pt x="13" y="65"/>
                </a:cubicBezTo>
                <a:cubicBezTo>
                  <a:pt x="13" y="65"/>
                  <a:pt x="13" y="65"/>
                  <a:pt x="14" y="66"/>
                </a:cubicBezTo>
                <a:cubicBezTo>
                  <a:pt x="14" y="66"/>
                  <a:pt x="14" y="66"/>
                  <a:pt x="14" y="66"/>
                </a:cubicBezTo>
                <a:cubicBezTo>
                  <a:pt x="14" y="66"/>
                  <a:pt x="14" y="67"/>
                  <a:pt x="14" y="67"/>
                </a:cubicBezTo>
                <a:cubicBezTo>
                  <a:pt x="14" y="67"/>
                  <a:pt x="14" y="67"/>
                  <a:pt x="14" y="67"/>
                </a:cubicBezTo>
                <a:cubicBezTo>
                  <a:pt x="14" y="67"/>
                  <a:pt x="14"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9"/>
                  <a:pt x="15" y="69"/>
                  <a:pt x="15" y="69"/>
                </a:cubicBezTo>
                <a:cubicBezTo>
                  <a:pt x="15" y="69"/>
                  <a:pt x="15" y="69"/>
                  <a:pt x="15" y="69"/>
                </a:cubicBezTo>
                <a:cubicBezTo>
                  <a:pt x="15" y="69"/>
                  <a:pt x="16" y="69"/>
                  <a:pt x="16" y="69"/>
                </a:cubicBezTo>
                <a:cubicBezTo>
                  <a:pt x="16" y="69"/>
                  <a:pt x="16" y="69"/>
                  <a:pt x="16" y="69"/>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1"/>
                  <a:pt x="16" y="71"/>
                </a:cubicBezTo>
                <a:cubicBezTo>
                  <a:pt x="16" y="72"/>
                  <a:pt x="16" y="72"/>
                  <a:pt x="16" y="72"/>
                </a:cubicBezTo>
                <a:cubicBezTo>
                  <a:pt x="16" y="72"/>
                  <a:pt x="16" y="72"/>
                  <a:pt x="16" y="72"/>
                </a:cubicBezTo>
                <a:cubicBezTo>
                  <a:pt x="16" y="72"/>
                  <a:pt x="16" y="72"/>
                  <a:pt x="16" y="72"/>
                </a:cubicBezTo>
                <a:cubicBezTo>
                  <a:pt x="16" y="73"/>
                  <a:pt x="16" y="73"/>
                  <a:pt x="16" y="73"/>
                </a:cubicBezTo>
                <a:cubicBezTo>
                  <a:pt x="16" y="73"/>
                  <a:pt x="16" y="73"/>
                  <a:pt x="16" y="73"/>
                </a:cubicBezTo>
                <a:cubicBezTo>
                  <a:pt x="16" y="73"/>
                  <a:pt x="16" y="73"/>
                  <a:pt x="17" y="73"/>
                </a:cubicBezTo>
                <a:cubicBezTo>
                  <a:pt x="17" y="73"/>
                  <a:pt x="17" y="73"/>
                  <a:pt x="17" y="74"/>
                </a:cubicBezTo>
                <a:cubicBezTo>
                  <a:pt x="17" y="74"/>
                  <a:pt x="17" y="74"/>
                  <a:pt x="17" y="74"/>
                </a:cubicBezTo>
                <a:cubicBezTo>
                  <a:pt x="17" y="74"/>
                  <a:pt x="17" y="74"/>
                  <a:pt x="17" y="74"/>
                </a:cubicBezTo>
                <a:cubicBezTo>
                  <a:pt x="17" y="74"/>
                  <a:pt x="17" y="75"/>
                  <a:pt x="17" y="75"/>
                </a:cubicBezTo>
                <a:cubicBezTo>
                  <a:pt x="17" y="75"/>
                  <a:pt x="17" y="75"/>
                  <a:pt x="18" y="75"/>
                </a:cubicBezTo>
                <a:cubicBezTo>
                  <a:pt x="18" y="75"/>
                  <a:pt x="18" y="75"/>
                  <a:pt x="18" y="75"/>
                </a:cubicBezTo>
                <a:cubicBezTo>
                  <a:pt x="18" y="76"/>
                  <a:pt x="18" y="76"/>
                  <a:pt x="18" y="76"/>
                </a:cubicBezTo>
                <a:cubicBezTo>
                  <a:pt x="19" y="76"/>
                  <a:pt x="19" y="76"/>
                  <a:pt x="19" y="76"/>
                </a:cubicBezTo>
                <a:cubicBezTo>
                  <a:pt x="20" y="76"/>
                  <a:pt x="20" y="76"/>
                  <a:pt x="20" y="76"/>
                </a:cubicBezTo>
                <a:cubicBezTo>
                  <a:pt x="20" y="76"/>
                  <a:pt x="20" y="76"/>
                  <a:pt x="20" y="76"/>
                </a:cubicBezTo>
                <a:cubicBezTo>
                  <a:pt x="20" y="76"/>
                  <a:pt x="20" y="76"/>
                  <a:pt x="20" y="76"/>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1" y="77"/>
                  <a:pt x="21" y="77"/>
                </a:cubicBezTo>
                <a:cubicBezTo>
                  <a:pt x="21" y="77"/>
                  <a:pt x="21" y="77"/>
                  <a:pt x="21" y="77"/>
                </a:cubicBezTo>
                <a:cubicBezTo>
                  <a:pt x="21" y="77"/>
                  <a:pt x="21" y="77"/>
                  <a:pt x="21" y="77"/>
                </a:cubicBezTo>
                <a:cubicBezTo>
                  <a:pt x="21" y="78"/>
                  <a:pt x="21"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9"/>
                  <a:pt x="22" y="79"/>
                </a:cubicBezTo>
                <a:cubicBezTo>
                  <a:pt x="22" y="79"/>
                  <a:pt x="22" y="79"/>
                  <a:pt x="22" y="80"/>
                </a:cubicBezTo>
                <a:cubicBezTo>
                  <a:pt x="22" y="80"/>
                  <a:pt x="22" y="80"/>
                  <a:pt x="22" y="80"/>
                </a:cubicBezTo>
                <a:cubicBezTo>
                  <a:pt x="22" y="80"/>
                  <a:pt x="22" y="80"/>
                  <a:pt x="22" y="80"/>
                </a:cubicBezTo>
                <a:cubicBezTo>
                  <a:pt x="22" y="80"/>
                  <a:pt x="22" y="81"/>
                  <a:pt x="23" y="81"/>
                </a:cubicBezTo>
                <a:cubicBezTo>
                  <a:pt x="23" y="81"/>
                  <a:pt x="23" y="81"/>
                  <a:pt x="23" y="81"/>
                </a:cubicBezTo>
                <a:cubicBezTo>
                  <a:pt x="23" y="81"/>
                  <a:pt x="23" y="81"/>
                  <a:pt x="23" y="81"/>
                </a:cubicBezTo>
                <a:cubicBezTo>
                  <a:pt x="23" y="81"/>
                  <a:pt x="23" y="81"/>
                  <a:pt x="23" y="81"/>
                </a:cubicBezTo>
                <a:cubicBezTo>
                  <a:pt x="23" y="81"/>
                  <a:pt x="23" y="81"/>
                  <a:pt x="23" y="81"/>
                </a:cubicBezTo>
                <a:cubicBezTo>
                  <a:pt x="23" y="81"/>
                  <a:pt x="23" y="82"/>
                  <a:pt x="23" y="82"/>
                </a:cubicBezTo>
                <a:cubicBezTo>
                  <a:pt x="23" y="82"/>
                  <a:pt x="23" y="82"/>
                  <a:pt x="23" y="82"/>
                </a:cubicBezTo>
                <a:cubicBezTo>
                  <a:pt x="23" y="82"/>
                  <a:pt x="23" y="82"/>
                  <a:pt x="23" y="82"/>
                </a:cubicBezTo>
                <a:cubicBezTo>
                  <a:pt x="23" y="82"/>
                  <a:pt x="23" y="82"/>
                  <a:pt x="23" y="82"/>
                </a:cubicBezTo>
                <a:cubicBezTo>
                  <a:pt x="23" y="82"/>
                  <a:pt x="23" y="82"/>
                  <a:pt x="23" y="82"/>
                </a:cubicBezTo>
                <a:cubicBezTo>
                  <a:pt x="23" y="82"/>
                  <a:pt x="23" y="83"/>
                  <a:pt x="23" y="83"/>
                </a:cubicBezTo>
                <a:cubicBezTo>
                  <a:pt x="23" y="83"/>
                  <a:pt x="23" y="83"/>
                  <a:pt x="23" y="83"/>
                </a:cubicBezTo>
                <a:cubicBezTo>
                  <a:pt x="24" y="83"/>
                  <a:pt x="24" y="83"/>
                  <a:pt x="24" y="83"/>
                </a:cubicBezTo>
                <a:cubicBezTo>
                  <a:pt x="24" y="83"/>
                  <a:pt x="24" y="83"/>
                  <a:pt x="24" y="83"/>
                </a:cubicBezTo>
                <a:cubicBezTo>
                  <a:pt x="24" y="83"/>
                  <a:pt x="24" y="83"/>
                  <a:pt x="24" y="84"/>
                </a:cubicBezTo>
                <a:cubicBezTo>
                  <a:pt x="24" y="84"/>
                  <a:pt x="24" y="84"/>
                  <a:pt x="24" y="84"/>
                </a:cubicBezTo>
                <a:cubicBezTo>
                  <a:pt x="24" y="84"/>
                  <a:pt x="24" y="85"/>
                  <a:pt x="24" y="85"/>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90"/>
                  <a:pt x="24" y="90"/>
                  <a:pt x="24" y="90"/>
                </a:cubicBezTo>
                <a:cubicBezTo>
                  <a:pt x="24" y="90"/>
                  <a:pt x="24" y="90"/>
                  <a:pt x="25" y="90"/>
                </a:cubicBezTo>
                <a:cubicBezTo>
                  <a:pt x="25" y="90"/>
                  <a:pt x="25" y="90"/>
                  <a:pt x="25" y="90"/>
                </a:cubicBezTo>
                <a:cubicBezTo>
                  <a:pt x="25" y="90"/>
                  <a:pt x="25" y="91"/>
                  <a:pt x="25" y="91"/>
                </a:cubicBezTo>
                <a:cubicBezTo>
                  <a:pt x="25" y="91"/>
                  <a:pt x="25" y="92"/>
                  <a:pt x="25" y="92"/>
                </a:cubicBezTo>
                <a:cubicBezTo>
                  <a:pt x="25" y="92"/>
                  <a:pt x="25" y="92"/>
                  <a:pt x="25" y="92"/>
                </a:cubicBezTo>
                <a:cubicBezTo>
                  <a:pt x="25" y="93"/>
                  <a:pt x="25" y="93"/>
                  <a:pt x="25" y="93"/>
                </a:cubicBezTo>
                <a:cubicBezTo>
                  <a:pt x="25" y="93"/>
                  <a:pt x="25" y="93"/>
                  <a:pt x="25" y="93"/>
                </a:cubicBezTo>
                <a:cubicBezTo>
                  <a:pt x="25" y="93"/>
                  <a:pt x="25" y="93"/>
                  <a:pt x="25" y="93"/>
                </a:cubicBezTo>
                <a:cubicBezTo>
                  <a:pt x="25" y="93"/>
                  <a:pt x="25" y="93"/>
                  <a:pt x="25" y="93"/>
                </a:cubicBezTo>
                <a:cubicBezTo>
                  <a:pt x="25" y="93"/>
                  <a:pt x="25" y="93"/>
                  <a:pt x="25" y="93"/>
                </a:cubicBezTo>
                <a:cubicBezTo>
                  <a:pt x="25" y="94"/>
                  <a:pt x="25" y="94"/>
                  <a:pt x="25" y="94"/>
                </a:cubicBezTo>
                <a:cubicBezTo>
                  <a:pt x="25" y="94"/>
                  <a:pt x="25" y="94"/>
                  <a:pt x="25" y="94"/>
                </a:cubicBezTo>
                <a:cubicBezTo>
                  <a:pt x="25" y="94"/>
                  <a:pt x="25" y="95"/>
                  <a:pt x="25" y="95"/>
                </a:cubicBezTo>
                <a:cubicBezTo>
                  <a:pt x="25" y="95"/>
                  <a:pt x="25" y="95"/>
                  <a:pt x="25" y="95"/>
                </a:cubicBezTo>
                <a:cubicBezTo>
                  <a:pt x="25" y="96"/>
                  <a:pt x="26" y="96"/>
                  <a:pt x="26" y="97"/>
                </a:cubicBezTo>
                <a:cubicBezTo>
                  <a:pt x="26" y="97"/>
                  <a:pt x="26" y="97"/>
                  <a:pt x="26" y="97"/>
                </a:cubicBezTo>
                <a:cubicBezTo>
                  <a:pt x="27" y="97"/>
                  <a:pt x="27" y="97"/>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8" y="98"/>
                  <a:pt x="28" y="99"/>
                  <a:pt x="28" y="99"/>
                </a:cubicBezTo>
                <a:cubicBezTo>
                  <a:pt x="28" y="99"/>
                  <a:pt x="28" y="99"/>
                  <a:pt x="28" y="99"/>
                </a:cubicBezTo>
                <a:cubicBezTo>
                  <a:pt x="28" y="99"/>
                  <a:pt x="28" y="99"/>
                  <a:pt x="28" y="99"/>
                </a:cubicBezTo>
                <a:cubicBezTo>
                  <a:pt x="28" y="99"/>
                  <a:pt x="28" y="99"/>
                  <a:pt x="28" y="99"/>
                </a:cubicBezTo>
                <a:cubicBezTo>
                  <a:pt x="28" y="99"/>
                  <a:pt x="28" y="99"/>
                  <a:pt x="29" y="99"/>
                </a:cubicBezTo>
                <a:cubicBezTo>
                  <a:pt x="29" y="100"/>
                  <a:pt x="29" y="100"/>
                  <a:pt x="29" y="101"/>
                </a:cubicBezTo>
                <a:cubicBezTo>
                  <a:pt x="29" y="101"/>
                  <a:pt x="29" y="101"/>
                  <a:pt x="29" y="101"/>
                </a:cubicBezTo>
                <a:cubicBezTo>
                  <a:pt x="30" y="101"/>
                  <a:pt x="30" y="101"/>
                  <a:pt x="30" y="102"/>
                </a:cubicBezTo>
                <a:cubicBezTo>
                  <a:pt x="30" y="102"/>
                  <a:pt x="30" y="102"/>
                  <a:pt x="30" y="102"/>
                </a:cubicBezTo>
                <a:cubicBezTo>
                  <a:pt x="30" y="102"/>
                  <a:pt x="30" y="102"/>
                  <a:pt x="30" y="102"/>
                </a:cubicBezTo>
                <a:cubicBezTo>
                  <a:pt x="30" y="102"/>
                  <a:pt x="30" y="102"/>
                  <a:pt x="30" y="102"/>
                </a:cubicBezTo>
                <a:cubicBezTo>
                  <a:pt x="30" y="102"/>
                  <a:pt x="30" y="102"/>
                  <a:pt x="30" y="102"/>
                </a:cubicBezTo>
                <a:cubicBezTo>
                  <a:pt x="30" y="103"/>
                  <a:pt x="30" y="103"/>
                  <a:pt x="30" y="103"/>
                </a:cubicBezTo>
                <a:cubicBezTo>
                  <a:pt x="30" y="103"/>
                  <a:pt x="30" y="103"/>
                  <a:pt x="30" y="103"/>
                </a:cubicBezTo>
                <a:cubicBezTo>
                  <a:pt x="30" y="103"/>
                  <a:pt x="30" y="103"/>
                  <a:pt x="31" y="103"/>
                </a:cubicBezTo>
                <a:cubicBezTo>
                  <a:pt x="31" y="103"/>
                  <a:pt x="31" y="104"/>
                  <a:pt x="31" y="104"/>
                </a:cubicBezTo>
                <a:cubicBezTo>
                  <a:pt x="31" y="104"/>
                  <a:pt x="31" y="104"/>
                  <a:pt x="31" y="104"/>
                </a:cubicBezTo>
                <a:cubicBezTo>
                  <a:pt x="31" y="104"/>
                  <a:pt x="31" y="104"/>
                  <a:pt x="31" y="104"/>
                </a:cubicBezTo>
                <a:cubicBezTo>
                  <a:pt x="31" y="104"/>
                  <a:pt x="32" y="104"/>
                  <a:pt x="32" y="104"/>
                </a:cubicBezTo>
                <a:cubicBezTo>
                  <a:pt x="32" y="105"/>
                  <a:pt x="32" y="105"/>
                  <a:pt x="32"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4" y="105"/>
                  <a:pt x="34" y="105"/>
                  <a:pt x="34" y="105"/>
                </a:cubicBezTo>
                <a:cubicBezTo>
                  <a:pt x="34" y="105"/>
                  <a:pt x="34" y="105"/>
                  <a:pt x="34" y="105"/>
                </a:cubicBezTo>
                <a:cubicBezTo>
                  <a:pt x="34" y="106"/>
                  <a:pt x="34" y="106"/>
                  <a:pt x="34" y="106"/>
                </a:cubicBezTo>
                <a:cubicBezTo>
                  <a:pt x="34" y="106"/>
                  <a:pt x="34" y="106"/>
                  <a:pt x="34" y="106"/>
                </a:cubicBezTo>
                <a:cubicBezTo>
                  <a:pt x="34" y="106"/>
                  <a:pt x="34" y="106"/>
                  <a:pt x="34" y="106"/>
                </a:cubicBezTo>
                <a:cubicBezTo>
                  <a:pt x="34" y="106"/>
                  <a:pt x="34" y="106"/>
                  <a:pt x="35" y="106"/>
                </a:cubicBezTo>
                <a:cubicBezTo>
                  <a:pt x="35" y="106"/>
                  <a:pt x="35" y="106"/>
                  <a:pt x="35" y="105"/>
                </a:cubicBezTo>
                <a:cubicBezTo>
                  <a:pt x="35" y="105"/>
                  <a:pt x="35" y="105"/>
                  <a:pt x="35" y="105"/>
                </a:cubicBezTo>
                <a:cubicBezTo>
                  <a:pt x="35" y="105"/>
                  <a:pt x="35" y="105"/>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3"/>
                </a:cubicBezTo>
                <a:cubicBezTo>
                  <a:pt x="35" y="103"/>
                  <a:pt x="35" y="103"/>
                  <a:pt x="35" y="103"/>
                </a:cubicBezTo>
                <a:cubicBezTo>
                  <a:pt x="35" y="103"/>
                  <a:pt x="35" y="102"/>
                  <a:pt x="35" y="102"/>
                </a:cubicBezTo>
                <a:cubicBezTo>
                  <a:pt x="34" y="102"/>
                  <a:pt x="34" y="102"/>
                  <a:pt x="34" y="102"/>
                </a:cubicBezTo>
                <a:cubicBezTo>
                  <a:pt x="34" y="102"/>
                  <a:pt x="34" y="102"/>
                  <a:pt x="34" y="102"/>
                </a:cubicBezTo>
                <a:cubicBezTo>
                  <a:pt x="34" y="102"/>
                  <a:pt x="34" y="102"/>
                  <a:pt x="34" y="102"/>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0"/>
                  <a:pt x="34" y="100"/>
                  <a:pt x="34" y="100"/>
                </a:cubicBezTo>
                <a:cubicBezTo>
                  <a:pt x="34" y="100"/>
                  <a:pt x="34" y="99"/>
                  <a:pt x="34" y="99"/>
                </a:cubicBezTo>
                <a:cubicBezTo>
                  <a:pt x="34" y="99"/>
                  <a:pt x="34" y="99"/>
                  <a:pt x="33" y="99"/>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7"/>
                  <a:pt x="33" y="97"/>
                </a:cubicBezTo>
                <a:cubicBezTo>
                  <a:pt x="33" y="97"/>
                  <a:pt x="33" y="97"/>
                  <a:pt x="33" y="97"/>
                </a:cubicBezTo>
                <a:cubicBezTo>
                  <a:pt x="33" y="97"/>
                  <a:pt x="33" y="97"/>
                  <a:pt x="33" y="97"/>
                </a:cubicBezTo>
                <a:cubicBezTo>
                  <a:pt x="34" y="97"/>
                  <a:pt x="34" y="97"/>
                  <a:pt x="34" y="96"/>
                </a:cubicBezTo>
                <a:cubicBezTo>
                  <a:pt x="34" y="96"/>
                  <a:pt x="34" y="96"/>
                  <a:pt x="34" y="96"/>
                </a:cubicBezTo>
                <a:cubicBezTo>
                  <a:pt x="34" y="96"/>
                  <a:pt x="34" y="96"/>
                  <a:pt x="34" y="96"/>
                </a:cubicBezTo>
                <a:cubicBezTo>
                  <a:pt x="34" y="96"/>
                  <a:pt x="34" y="96"/>
                  <a:pt x="34" y="96"/>
                </a:cubicBezTo>
                <a:cubicBezTo>
                  <a:pt x="34" y="96"/>
                  <a:pt x="35" y="96"/>
                  <a:pt x="35" y="96"/>
                </a:cubicBezTo>
                <a:cubicBezTo>
                  <a:pt x="35" y="96"/>
                  <a:pt x="35" y="96"/>
                  <a:pt x="35" y="96"/>
                </a:cubicBezTo>
                <a:cubicBezTo>
                  <a:pt x="35" y="96"/>
                  <a:pt x="35" y="96"/>
                  <a:pt x="35" y="96"/>
                </a:cubicBezTo>
                <a:cubicBezTo>
                  <a:pt x="35" y="95"/>
                  <a:pt x="35" y="95"/>
                  <a:pt x="35" y="95"/>
                </a:cubicBezTo>
                <a:cubicBezTo>
                  <a:pt x="35" y="95"/>
                  <a:pt x="35" y="95"/>
                  <a:pt x="35" y="95"/>
                </a:cubicBezTo>
                <a:cubicBezTo>
                  <a:pt x="36" y="95"/>
                  <a:pt x="36" y="95"/>
                  <a:pt x="36" y="95"/>
                </a:cubicBezTo>
                <a:cubicBezTo>
                  <a:pt x="36" y="95"/>
                  <a:pt x="36" y="95"/>
                  <a:pt x="36" y="95"/>
                </a:cubicBezTo>
                <a:cubicBezTo>
                  <a:pt x="36" y="95"/>
                  <a:pt x="37" y="95"/>
                  <a:pt x="37" y="95"/>
                </a:cubicBezTo>
                <a:cubicBezTo>
                  <a:pt x="37" y="94"/>
                  <a:pt x="37" y="94"/>
                  <a:pt x="37" y="93"/>
                </a:cubicBezTo>
                <a:cubicBezTo>
                  <a:pt x="37" y="93"/>
                  <a:pt x="36" y="93"/>
                  <a:pt x="36" y="93"/>
                </a:cubicBezTo>
                <a:cubicBezTo>
                  <a:pt x="36" y="93"/>
                  <a:pt x="36" y="93"/>
                  <a:pt x="36" y="93"/>
                </a:cubicBezTo>
                <a:cubicBezTo>
                  <a:pt x="36" y="93"/>
                  <a:pt x="36" y="93"/>
                  <a:pt x="36" y="93"/>
                </a:cubicBezTo>
                <a:cubicBezTo>
                  <a:pt x="36" y="93"/>
                  <a:pt x="36" y="93"/>
                  <a:pt x="36" y="93"/>
                </a:cubicBezTo>
                <a:cubicBezTo>
                  <a:pt x="36" y="93"/>
                  <a:pt x="35" y="93"/>
                  <a:pt x="35" y="92"/>
                </a:cubicBezTo>
                <a:cubicBezTo>
                  <a:pt x="35" y="92"/>
                  <a:pt x="35" y="92"/>
                  <a:pt x="35" y="92"/>
                </a:cubicBezTo>
                <a:cubicBezTo>
                  <a:pt x="37" y="92"/>
                  <a:pt x="37" y="92"/>
                  <a:pt x="37" y="92"/>
                </a:cubicBezTo>
                <a:cubicBezTo>
                  <a:pt x="37" y="92"/>
                  <a:pt x="37" y="92"/>
                  <a:pt x="37" y="92"/>
                </a:cubicBezTo>
                <a:cubicBezTo>
                  <a:pt x="37" y="92"/>
                  <a:pt x="37" y="92"/>
                  <a:pt x="37" y="92"/>
                </a:cubicBezTo>
                <a:cubicBezTo>
                  <a:pt x="37" y="92"/>
                  <a:pt x="37" y="92"/>
                  <a:pt x="38" y="92"/>
                </a:cubicBezTo>
                <a:cubicBezTo>
                  <a:pt x="38" y="92"/>
                  <a:pt x="38" y="92"/>
                  <a:pt x="38" y="92"/>
                </a:cubicBezTo>
                <a:cubicBezTo>
                  <a:pt x="38" y="91"/>
                  <a:pt x="38" y="91"/>
                  <a:pt x="38" y="91"/>
                </a:cubicBezTo>
                <a:cubicBezTo>
                  <a:pt x="38" y="91"/>
                  <a:pt x="38" y="91"/>
                  <a:pt x="38" y="91"/>
                </a:cubicBezTo>
                <a:cubicBezTo>
                  <a:pt x="38" y="91"/>
                  <a:pt x="38" y="90"/>
                  <a:pt x="38" y="90"/>
                </a:cubicBezTo>
                <a:cubicBezTo>
                  <a:pt x="38" y="90"/>
                  <a:pt x="38" y="90"/>
                  <a:pt x="38" y="90"/>
                </a:cubicBezTo>
                <a:cubicBezTo>
                  <a:pt x="38" y="90"/>
                  <a:pt x="38" y="90"/>
                  <a:pt x="38" y="90"/>
                </a:cubicBezTo>
                <a:cubicBezTo>
                  <a:pt x="38" y="90"/>
                  <a:pt x="38" y="90"/>
                  <a:pt x="38" y="90"/>
                </a:cubicBezTo>
                <a:cubicBezTo>
                  <a:pt x="39" y="90"/>
                  <a:pt x="39" y="90"/>
                  <a:pt x="39" y="90"/>
                </a:cubicBezTo>
                <a:cubicBezTo>
                  <a:pt x="39" y="90"/>
                  <a:pt x="40" y="89"/>
                  <a:pt x="40" y="89"/>
                </a:cubicBezTo>
                <a:cubicBezTo>
                  <a:pt x="40" y="88"/>
                  <a:pt x="40" y="88"/>
                  <a:pt x="40" y="88"/>
                </a:cubicBezTo>
                <a:cubicBezTo>
                  <a:pt x="40" y="85"/>
                  <a:pt x="40" y="85"/>
                  <a:pt x="40" y="85"/>
                </a:cubicBezTo>
                <a:cubicBezTo>
                  <a:pt x="40" y="85"/>
                  <a:pt x="40" y="84"/>
                  <a:pt x="40" y="84"/>
                </a:cubicBezTo>
                <a:cubicBezTo>
                  <a:pt x="40" y="84"/>
                  <a:pt x="40" y="84"/>
                  <a:pt x="40" y="84"/>
                </a:cubicBezTo>
                <a:cubicBezTo>
                  <a:pt x="41" y="85"/>
                  <a:pt x="41" y="85"/>
                  <a:pt x="41" y="85"/>
                </a:cubicBezTo>
                <a:cubicBezTo>
                  <a:pt x="41" y="84"/>
                  <a:pt x="41" y="84"/>
                  <a:pt x="41" y="84"/>
                </a:cubicBezTo>
                <a:cubicBezTo>
                  <a:pt x="41" y="84"/>
                  <a:pt x="41" y="84"/>
                  <a:pt x="41" y="84"/>
                </a:cubicBezTo>
                <a:cubicBezTo>
                  <a:pt x="41" y="84"/>
                  <a:pt x="41" y="83"/>
                  <a:pt x="41" y="83"/>
                </a:cubicBezTo>
                <a:cubicBezTo>
                  <a:pt x="41" y="83"/>
                  <a:pt x="41" y="83"/>
                  <a:pt x="41" y="83"/>
                </a:cubicBezTo>
                <a:cubicBezTo>
                  <a:pt x="41" y="83"/>
                  <a:pt x="41" y="83"/>
                  <a:pt x="42" y="82"/>
                </a:cubicBezTo>
                <a:cubicBezTo>
                  <a:pt x="42" y="82"/>
                  <a:pt x="42" y="82"/>
                  <a:pt x="43" y="82"/>
                </a:cubicBezTo>
                <a:cubicBezTo>
                  <a:pt x="43" y="82"/>
                  <a:pt x="43" y="82"/>
                  <a:pt x="43" y="82"/>
                </a:cubicBezTo>
                <a:cubicBezTo>
                  <a:pt x="43" y="82"/>
                  <a:pt x="44" y="82"/>
                  <a:pt x="44" y="82"/>
                </a:cubicBezTo>
                <a:cubicBezTo>
                  <a:pt x="44" y="82"/>
                  <a:pt x="44" y="82"/>
                  <a:pt x="44" y="82"/>
                </a:cubicBezTo>
                <a:cubicBezTo>
                  <a:pt x="44"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1"/>
                  <a:pt x="45" y="81"/>
                  <a:pt x="45" y="81"/>
                </a:cubicBezTo>
                <a:cubicBezTo>
                  <a:pt x="45" y="81"/>
                  <a:pt x="45" y="81"/>
                  <a:pt x="45" y="81"/>
                </a:cubicBezTo>
                <a:cubicBezTo>
                  <a:pt x="45" y="81"/>
                  <a:pt x="45" y="81"/>
                  <a:pt x="45" y="81"/>
                </a:cubicBezTo>
                <a:cubicBezTo>
                  <a:pt x="46" y="81"/>
                  <a:pt x="46" y="81"/>
                  <a:pt x="46" y="81"/>
                </a:cubicBezTo>
                <a:cubicBezTo>
                  <a:pt x="46" y="81"/>
                  <a:pt x="46" y="81"/>
                  <a:pt x="46" y="81"/>
                </a:cubicBezTo>
                <a:cubicBezTo>
                  <a:pt x="46" y="80"/>
                  <a:pt x="46" y="80"/>
                  <a:pt x="46" y="80"/>
                </a:cubicBezTo>
                <a:cubicBezTo>
                  <a:pt x="46" y="80"/>
                  <a:pt x="47" y="80"/>
                  <a:pt x="47" y="80"/>
                </a:cubicBezTo>
                <a:cubicBezTo>
                  <a:pt x="47" y="80"/>
                  <a:pt x="47" y="80"/>
                  <a:pt x="47" y="80"/>
                </a:cubicBezTo>
                <a:cubicBezTo>
                  <a:pt x="47" y="80"/>
                  <a:pt x="47" y="80"/>
                  <a:pt x="47" y="80"/>
                </a:cubicBezTo>
                <a:cubicBezTo>
                  <a:pt x="47" y="80"/>
                  <a:pt x="48" y="80"/>
                  <a:pt x="48" y="79"/>
                </a:cubicBezTo>
                <a:cubicBezTo>
                  <a:pt x="48" y="79"/>
                  <a:pt x="48" y="79"/>
                  <a:pt x="48" y="79"/>
                </a:cubicBezTo>
                <a:cubicBezTo>
                  <a:pt x="48" y="78"/>
                  <a:pt x="48" y="78"/>
                  <a:pt x="48" y="78"/>
                </a:cubicBezTo>
                <a:cubicBezTo>
                  <a:pt x="49" y="78"/>
                  <a:pt x="49" y="78"/>
                  <a:pt x="49" y="78"/>
                </a:cubicBezTo>
                <a:cubicBezTo>
                  <a:pt x="49" y="77"/>
                  <a:pt x="49" y="76"/>
                  <a:pt x="49" y="76"/>
                </a:cubicBezTo>
                <a:cubicBezTo>
                  <a:pt x="49" y="75"/>
                  <a:pt x="49" y="75"/>
                  <a:pt x="49" y="75"/>
                </a:cubicBezTo>
                <a:cubicBezTo>
                  <a:pt x="49" y="73"/>
                  <a:pt x="49" y="73"/>
                  <a:pt x="49" y="73"/>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50" y="72"/>
                  <a:pt x="50" y="72"/>
                  <a:pt x="50" y="72"/>
                </a:cubicBezTo>
                <a:cubicBezTo>
                  <a:pt x="50" y="72"/>
                  <a:pt x="50" y="72"/>
                  <a:pt x="50" y="72"/>
                </a:cubicBezTo>
                <a:cubicBezTo>
                  <a:pt x="50" y="72"/>
                  <a:pt x="50" y="71"/>
                  <a:pt x="50" y="71"/>
                </a:cubicBezTo>
                <a:cubicBezTo>
                  <a:pt x="50" y="71"/>
                  <a:pt x="50" y="71"/>
                  <a:pt x="50" y="71"/>
                </a:cubicBezTo>
                <a:cubicBezTo>
                  <a:pt x="50" y="71"/>
                  <a:pt x="50" y="71"/>
                  <a:pt x="50" y="71"/>
                </a:cubicBezTo>
                <a:cubicBezTo>
                  <a:pt x="50" y="71"/>
                  <a:pt x="51" y="71"/>
                  <a:pt x="51" y="71"/>
                </a:cubicBezTo>
                <a:cubicBezTo>
                  <a:pt x="51" y="71"/>
                  <a:pt x="51" y="71"/>
                  <a:pt x="51" y="71"/>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2" y="69"/>
                  <a:pt x="52" y="69"/>
                </a:cubicBezTo>
                <a:cubicBezTo>
                  <a:pt x="52" y="69"/>
                  <a:pt x="52" y="68"/>
                  <a:pt x="53" y="68"/>
                </a:cubicBezTo>
                <a:cubicBezTo>
                  <a:pt x="53" y="68"/>
                  <a:pt x="53" y="68"/>
                  <a:pt x="53" y="68"/>
                </a:cubicBezTo>
                <a:cubicBezTo>
                  <a:pt x="54" y="68"/>
                  <a:pt x="53" y="67"/>
                  <a:pt x="53" y="67"/>
                </a:cubicBezTo>
                <a:cubicBezTo>
                  <a:pt x="53" y="67"/>
                  <a:pt x="53" y="67"/>
                  <a:pt x="53" y="67"/>
                </a:cubicBezTo>
                <a:cubicBezTo>
                  <a:pt x="53" y="67"/>
                  <a:pt x="53" y="67"/>
                  <a:pt x="53" y="67"/>
                </a:cubicBezTo>
                <a:cubicBezTo>
                  <a:pt x="53" y="67"/>
                  <a:pt x="53" y="67"/>
                  <a:pt x="53" y="67"/>
                </a:cubicBezTo>
                <a:cubicBezTo>
                  <a:pt x="53" y="67"/>
                  <a:pt x="53" y="67"/>
                  <a:pt x="53" y="67"/>
                </a:cubicBezTo>
                <a:cubicBezTo>
                  <a:pt x="53" y="67"/>
                  <a:pt x="53" y="66"/>
                  <a:pt x="53" y="66"/>
                </a:cubicBezTo>
                <a:cubicBezTo>
                  <a:pt x="53" y="66"/>
                  <a:pt x="53" y="66"/>
                  <a:pt x="53" y="66"/>
                </a:cubicBezTo>
                <a:cubicBezTo>
                  <a:pt x="53" y="66"/>
                  <a:pt x="53" y="66"/>
                  <a:pt x="53" y="66"/>
                </a:cubicBezTo>
                <a:cubicBezTo>
                  <a:pt x="53" y="66"/>
                  <a:pt x="53" y="66"/>
                  <a:pt x="53" y="66"/>
                </a:cubicBezTo>
                <a:cubicBezTo>
                  <a:pt x="53" y="64"/>
                  <a:pt x="53" y="64"/>
                  <a:pt x="53" y="64"/>
                </a:cubicBezTo>
                <a:cubicBezTo>
                  <a:pt x="53" y="64"/>
                  <a:pt x="53" y="64"/>
                  <a:pt x="53" y="64"/>
                </a:cubicBezTo>
                <a:cubicBezTo>
                  <a:pt x="53" y="64"/>
                  <a:pt x="53" y="64"/>
                  <a:pt x="53" y="64"/>
                </a:cubicBezTo>
                <a:cubicBezTo>
                  <a:pt x="53" y="64"/>
                  <a:pt x="53" y="64"/>
                  <a:pt x="53" y="64"/>
                </a:cubicBezTo>
                <a:cubicBezTo>
                  <a:pt x="53" y="63"/>
                  <a:pt x="53" y="63"/>
                  <a:pt x="53" y="63"/>
                </a:cubicBezTo>
                <a:cubicBezTo>
                  <a:pt x="53" y="63"/>
                  <a:pt x="53" y="63"/>
                  <a:pt x="53" y="63"/>
                </a:cubicBezTo>
                <a:cubicBezTo>
                  <a:pt x="52" y="63"/>
                  <a:pt x="52" y="63"/>
                  <a:pt x="52" y="63"/>
                </a:cubicBezTo>
                <a:cubicBezTo>
                  <a:pt x="52" y="63"/>
                  <a:pt x="52" y="63"/>
                  <a:pt x="52" y="63"/>
                </a:cubicBezTo>
                <a:cubicBezTo>
                  <a:pt x="51" y="63"/>
                  <a:pt x="51" y="63"/>
                  <a:pt x="51" y="63"/>
                </a:cubicBezTo>
                <a:cubicBezTo>
                  <a:pt x="50" y="63"/>
                  <a:pt x="50" y="63"/>
                  <a:pt x="50" y="62"/>
                </a:cubicBezTo>
                <a:cubicBezTo>
                  <a:pt x="50" y="62"/>
                  <a:pt x="50" y="62"/>
                  <a:pt x="50" y="62"/>
                </a:cubicBezTo>
                <a:cubicBezTo>
                  <a:pt x="50" y="62"/>
                  <a:pt x="50" y="62"/>
                  <a:pt x="50" y="62"/>
                </a:cubicBezTo>
                <a:cubicBezTo>
                  <a:pt x="50" y="62"/>
                  <a:pt x="50" y="62"/>
                  <a:pt x="50" y="62"/>
                </a:cubicBezTo>
                <a:cubicBezTo>
                  <a:pt x="49" y="62"/>
                  <a:pt x="49" y="62"/>
                  <a:pt x="49" y="62"/>
                </a:cubicBezTo>
                <a:cubicBezTo>
                  <a:pt x="49" y="62"/>
                  <a:pt x="49" y="61"/>
                  <a:pt x="49" y="61"/>
                </a:cubicBezTo>
                <a:cubicBezTo>
                  <a:pt x="49" y="61"/>
                  <a:pt x="49"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7" y="61"/>
                  <a:pt x="47" y="61"/>
                  <a:pt x="47" y="61"/>
                </a:cubicBezTo>
                <a:cubicBezTo>
                  <a:pt x="47" y="61"/>
                  <a:pt x="47" y="61"/>
                  <a:pt x="47" y="61"/>
                </a:cubicBezTo>
                <a:cubicBezTo>
                  <a:pt x="46" y="61"/>
                  <a:pt x="46" y="61"/>
                  <a:pt x="46" y="61"/>
                </a:cubicBezTo>
                <a:cubicBezTo>
                  <a:pt x="46" y="61"/>
                  <a:pt x="46" y="61"/>
                  <a:pt x="45" y="61"/>
                </a:cubicBezTo>
                <a:cubicBezTo>
                  <a:pt x="45" y="61"/>
                  <a:pt x="45" y="61"/>
                  <a:pt x="45" y="61"/>
                </a:cubicBezTo>
                <a:cubicBezTo>
                  <a:pt x="44" y="61"/>
                  <a:pt x="44" y="61"/>
                  <a:pt x="44" y="61"/>
                </a:cubicBezTo>
                <a:cubicBezTo>
                  <a:pt x="44" y="61"/>
                  <a:pt x="44" y="61"/>
                  <a:pt x="44" y="61"/>
                </a:cubicBezTo>
                <a:cubicBezTo>
                  <a:pt x="44" y="61"/>
                  <a:pt x="44" y="61"/>
                  <a:pt x="44" y="61"/>
                </a:cubicBezTo>
                <a:cubicBezTo>
                  <a:pt x="44" y="60"/>
                  <a:pt x="44" y="60"/>
                  <a:pt x="43" y="60"/>
                </a:cubicBezTo>
                <a:cubicBezTo>
                  <a:pt x="43" y="60"/>
                  <a:pt x="43" y="60"/>
                  <a:pt x="43" y="60"/>
                </a:cubicBezTo>
                <a:cubicBezTo>
                  <a:pt x="43"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59"/>
                  <a:pt x="42" y="59"/>
                  <a:pt x="42" y="59"/>
                </a:cubicBezTo>
                <a:cubicBezTo>
                  <a:pt x="42" y="59"/>
                  <a:pt x="41" y="59"/>
                  <a:pt x="41" y="59"/>
                </a:cubicBezTo>
                <a:cubicBezTo>
                  <a:pt x="41" y="59"/>
                  <a:pt x="41" y="59"/>
                  <a:pt x="41" y="59"/>
                </a:cubicBezTo>
                <a:cubicBezTo>
                  <a:pt x="41" y="59"/>
                  <a:pt x="41" y="59"/>
                  <a:pt x="41" y="59"/>
                </a:cubicBezTo>
                <a:cubicBezTo>
                  <a:pt x="39" y="59"/>
                  <a:pt x="39" y="59"/>
                  <a:pt x="39" y="59"/>
                </a:cubicBezTo>
                <a:cubicBezTo>
                  <a:pt x="39" y="59"/>
                  <a:pt x="39" y="59"/>
                  <a:pt x="39" y="59"/>
                </a:cubicBezTo>
                <a:cubicBezTo>
                  <a:pt x="38" y="59"/>
                  <a:pt x="38" y="59"/>
                  <a:pt x="38" y="59"/>
                </a:cubicBezTo>
                <a:cubicBezTo>
                  <a:pt x="38" y="59"/>
                  <a:pt x="38" y="59"/>
                  <a:pt x="38" y="59"/>
                </a:cubicBezTo>
                <a:cubicBezTo>
                  <a:pt x="38" y="59"/>
                  <a:pt x="38" y="59"/>
                  <a:pt x="38"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8" y="59"/>
                  <a:pt x="38" y="58"/>
                </a:cubicBezTo>
                <a:cubicBezTo>
                  <a:pt x="38" y="58"/>
                  <a:pt x="38" y="58"/>
                  <a:pt x="38" y="58"/>
                </a:cubicBezTo>
                <a:cubicBezTo>
                  <a:pt x="39" y="58"/>
                  <a:pt x="39" y="58"/>
                  <a:pt x="39" y="58"/>
                </a:cubicBezTo>
                <a:cubicBezTo>
                  <a:pt x="39" y="58"/>
                  <a:pt x="39" y="58"/>
                  <a:pt x="39" y="58"/>
                </a:cubicBezTo>
                <a:cubicBezTo>
                  <a:pt x="39" y="58"/>
                  <a:pt x="39" y="58"/>
                  <a:pt x="39" y="58"/>
                </a:cubicBezTo>
                <a:cubicBezTo>
                  <a:pt x="39" y="58"/>
                  <a:pt x="40" y="58"/>
                  <a:pt x="40" y="58"/>
                </a:cubicBezTo>
                <a:cubicBezTo>
                  <a:pt x="40" y="58"/>
                  <a:pt x="39" y="57"/>
                  <a:pt x="39" y="57"/>
                </a:cubicBezTo>
                <a:cubicBezTo>
                  <a:pt x="39" y="57"/>
                  <a:pt x="39" y="57"/>
                  <a:pt x="39" y="56"/>
                </a:cubicBezTo>
                <a:cubicBezTo>
                  <a:pt x="39" y="56"/>
                  <a:pt x="38" y="56"/>
                  <a:pt x="38" y="56"/>
                </a:cubicBezTo>
                <a:cubicBezTo>
                  <a:pt x="38" y="56"/>
                  <a:pt x="38" y="55"/>
                  <a:pt x="38" y="55"/>
                </a:cubicBezTo>
                <a:cubicBezTo>
                  <a:pt x="38" y="55"/>
                  <a:pt x="38" y="55"/>
                  <a:pt x="38" y="55"/>
                </a:cubicBezTo>
                <a:cubicBezTo>
                  <a:pt x="38" y="55"/>
                  <a:pt x="38" y="55"/>
                  <a:pt x="38" y="55"/>
                </a:cubicBezTo>
                <a:cubicBezTo>
                  <a:pt x="38" y="55"/>
                  <a:pt x="37" y="55"/>
                  <a:pt x="37" y="55"/>
                </a:cubicBezTo>
                <a:cubicBezTo>
                  <a:pt x="37" y="55"/>
                  <a:pt x="37" y="55"/>
                  <a:pt x="37" y="55"/>
                </a:cubicBezTo>
                <a:cubicBezTo>
                  <a:pt x="37" y="55"/>
                  <a:pt x="37" y="55"/>
                  <a:pt x="37" y="55"/>
                </a:cubicBezTo>
                <a:cubicBezTo>
                  <a:pt x="37" y="55"/>
                  <a:pt x="37" y="55"/>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3"/>
                  <a:pt x="36" y="53"/>
                  <a:pt x="35" y="53"/>
                </a:cubicBezTo>
                <a:cubicBezTo>
                  <a:pt x="35" y="53"/>
                  <a:pt x="35" y="53"/>
                  <a:pt x="35" y="53"/>
                </a:cubicBezTo>
                <a:cubicBezTo>
                  <a:pt x="35" y="53"/>
                  <a:pt x="35" y="53"/>
                  <a:pt x="35" y="52"/>
                </a:cubicBezTo>
                <a:cubicBezTo>
                  <a:pt x="35" y="52"/>
                  <a:pt x="35" y="52"/>
                  <a:pt x="35" y="52"/>
                </a:cubicBezTo>
                <a:cubicBezTo>
                  <a:pt x="34" y="52"/>
                  <a:pt x="34" y="52"/>
                  <a:pt x="34" y="52"/>
                </a:cubicBezTo>
                <a:cubicBezTo>
                  <a:pt x="34" y="52"/>
                  <a:pt x="34" y="52"/>
                  <a:pt x="34" y="52"/>
                </a:cubicBezTo>
                <a:cubicBezTo>
                  <a:pt x="33" y="52"/>
                  <a:pt x="33" y="52"/>
                  <a:pt x="33" y="52"/>
                </a:cubicBezTo>
                <a:cubicBezTo>
                  <a:pt x="33" y="51"/>
                  <a:pt x="33" y="51"/>
                  <a:pt x="33" y="51"/>
                </a:cubicBezTo>
                <a:cubicBezTo>
                  <a:pt x="32" y="51"/>
                  <a:pt x="32" y="51"/>
                  <a:pt x="32" y="51"/>
                </a:cubicBezTo>
                <a:cubicBezTo>
                  <a:pt x="32" y="51"/>
                  <a:pt x="32" y="51"/>
                  <a:pt x="32" y="51"/>
                </a:cubicBezTo>
                <a:cubicBezTo>
                  <a:pt x="32" y="51"/>
                  <a:pt x="31" y="51"/>
                  <a:pt x="31" y="51"/>
                </a:cubicBezTo>
                <a:cubicBezTo>
                  <a:pt x="31" y="51"/>
                  <a:pt x="31" y="51"/>
                  <a:pt x="31" y="51"/>
                </a:cubicBezTo>
                <a:cubicBezTo>
                  <a:pt x="31" y="51"/>
                  <a:pt x="31" y="51"/>
                  <a:pt x="31" y="51"/>
                </a:cubicBezTo>
                <a:cubicBezTo>
                  <a:pt x="31" y="51"/>
                  <a:pt x="31" y="50"/>
                  <a:pt x="30" y="50"/>
                </a:cubicBezTo>
                <a:cubicBezTo>
                  <a:pt x="30" y="50"/>
                  <a:pt x="30" y="50"/>
                  <a:pt x="30" y="50"/>
                </a:cubicBezTo>
                <a:cubicBezTo>
                  <a:pt x="30" y="50"/>
                  <a:pt x="30" y="50"/>
                  <a:pt x="30" y="50"/>
                </a:cubicBezTo>
                <a:cubicBezTo>
                  <a:pt x="30" y="50"/>
                  <a:pt x="30" y="50"/>
                  <a:pt x="30" y="50"/>
                </a:cubicBezTo>
                <a:cubicBezTo>
                  <a:pt x="30" y="49"/>
                  <a:pt x="29" y="49"/>
                  <a:pt x="29" y="49"/>
                </a:cubicBezTo>
                <a:cubicBezTo>
                  <a:pt x="29" y="49"/>
                  <a:pt x="29" y="49"/>
                  <a:pt x="29" y="49"/>
                </a:cubicBezTo>
                <a:cubicBezTo>
                  <a:pt x="28" y="49"/>
                  <a:pt x="28" y="49"/>
                  <a:pt x="28" y="49"/>
                </a:cubicBezTo>
                <a:cubicBezTo>
                  <a:pt x="28" y="49"/>
                  <a:pt x="28" y="49"/>
                  <a:pt x="28" y="49"/>
                </a:cubicBezTo>
                <a:cubicBezTo>
                  <a:pt x="28" y="49"/>
                  <a:pt x="28" y="49"/>
                  <a:pt x="28" y="49"/>
                </a:cubicBezTo>
                <a:cubicBezTo>
                  <a:pt x="29" y="48"/>
                  <a:pt x="29" y="48"/>
                  <a:pt x="29" y="48"/>
                </a:cubicBezTo>
                <a:cubicBezTo>
                  <a:pt x="28" y="48"/>
                  <a:pt x="28" y="48"/>
                  <a:pt x="28" y="48"/>
                </a:cubicBezTo>
                <a:cubicBezTo>
                  <a:pt x="28" y="48"/>
                  <a:pt x="28" y="48"/>
                  <a:pt x="28" y="48"/>
                </a:cubicBezTo>
                <a:cubicBezTo>
                  <a:pt x="28" y="48"/>
                  <a:pt x="28" y="48"/>
                  <a:pt x="28" y="48"/>
                </a:cubicBezTo>
                <a:cubicBezTo>
                  <a:pt x="28" y="48"/>
                  <a:pt x="28" y="48"/>
                  <a:pt x="28" y="48"/>
                </a:cubicBezTo>
                <a:cubicBezTo>
                  <a:pt x="27" y="48"/>
                  <a:pt x="27" y="48"/>
                  <a:pt x="27" y="48"/>
                </a:cubicBezTo>
                <a:cubicBezTo>
                  <a:pt x="27"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5" y="48"/>
                  <a:pt x="26" y="48"/>
                </a:cubicBezTo>
                <a:cubicBezTo>
                  <a:pt x="26" y="47"/>
                  <a:pt x="26" y="47"/>
                  <a:pt x="26" y="47"/>
                </a:cubicBezTo>
                <a:cubicBezTo>
                  <a:pt x="25" y="47"/>
                  <a:pt x="25" y="47"/>
                  <a:pt x="25" y="47"/>
                </a:cubicBezTo>
                <a:cubicBezTo>
                  <a:pt x="25" y="47"/>
                  <a:pt x="24" y="47"/>
                  <a:pt x="24" y="47"/>
                </a:cubicBezTo>
                <a:cubicBezTo>
                  <a:pt x="24" y="47"/>
                  <a:pt x="24" y="47"/>
                  <a:pt x="23" y="47"/>
                </a:cubicBezTo>
                <a:cubicBezTo>
                  <a:pt x="23" y="47"/>
                  <a:pt x="23" y="47"/>
                  <a:pt x="23" y="47"/>
                </a:cubicBezTo>
                <a:cubicBezTo>
                  <a:pt x="23" y="47"/>
                  <a:pt x="22" y="46"/>
                  <a:pt x="22" y="46"/>
                </a:cubicBezTo>
                <a:cubicBezTo>
                  <a:pt x="22" y="46"/>
                  <a:pt x="22" y="46"/>
                  <a:pt x="21" y="46"/>
                </a:cubicBezTo>
                <a:cubicBezTo>
                  <a:pt x="21" y="46"/>
                  <a:pt x="21" y="46"/>
                  <a:pt x="21" y="46"/>
                </a:cubicBezTo>
                <a:cubicBezTo>
                  <a:pt x="21" y="46"/>
                  <a:pt x="21" y="46"/>
                  <a:pt x="21" y="46"/>
                </a:cubicBezTo>
                <a:cubicBezTo>
                  <a:pt x="21" y="46"/>
                  <a:pt x="21" y="46"/>
                  <a:pt x="21" y="46"/>
                </a:cubicBezTo>
                <a:cubicBezTo>
                  <a:pt x="20" y="46"/>
                  <a:pt x="20" y="46"/>
                  <a:pt x="20" y="46"/>
                </a:cubicBezTo>
                <a:cubicBezTo>
                  <a:pt x="20" y="47"/>
                  <a:pt x="20" y="47"/>
                  <a:pt x="20" y="47"/>
                </a:cubicBezTo>
                <a:cubicBezTo>
                  <a:pt x="20" y="46"/>
                  <a:pt x="19" y="46"/>
                  <a:pt x="19" y="46"/>
                </a:cubicBezTo>
                <a:cubicBezTo>
                  <a:pt x="19" y="46"/>
                  <a:pt x="19" y="46"/>
                  <a:pt x="19" y="46"/>
                </a:cubicBezTo>
                <a:cubicBezTo>
                  <a:pt x="19" y="46"/>
                  <a:pt x="19" y="46"/>
                  <a:pt x="19" y="46"/>
                </a:cubicBezTo>
                <a:cubicBezTo>
                  <a:pt x="19" y="47"/>
                  <a:pt x="19" y="47"/>
                  <a:pt x="19" y="47"/>
                </a:cubicBezTo>
                <a:cubicBezTo>
                  <a:pt x="19" y="47"/>
                  <a:pt x="19" y="47"/>
                  <a:pt x="19" y="47"/>
                </a:cubicBezTo>
                <a:cubicBezTo>
                  <a:pt x="19" y="47"/>
                  <a:pt x="18" y="47"/>
                  <a:pt x="18" y="47"/>
                </a:cubicBezTo>
                <a:cubicBezTo>
                  <a:pt x="18" y="47"/>
                  <a:pt x="18" y="47"/>
                  <a:pt x="18" y="47"/>
                </a:cubicBezTo>
                <a:cubicBezTo>
                  <a:pt x="18" y="47"/>
                  <a:pt x="18" y="47"/>
                  <a:pt x="18" y="47"/>
                </a:cubicBezTo>
                <a:cubicBezTo>
                  <a:pt x="18" y="47"/>
                  <a:pt x="17" y="47"/>
                  <a:pt x="17" y="47"/>
                </a:cubicBezTo>
                <a:cubicBezTo>
                  <a:pt x="17" y="47"/>
                  <a:pt x="17" y="47"/>
                  <a:pt x="17" y="47"/>
                </a:cubicBezTo>
                <a:cubicBezTo>
                  <a:pt x="16" y="47"/>
                  <a:pt x="16" y="47"/>
                  <a:pt x="16" y="47"/>
                </a:cubicBezTo>
                <a:cubicBezTo>
                  <a:pt x="16" y="47"/>
                  <a:pt x="16" y="47"/>
                  <a:pt x="16" y="47"/>
                </a:cubicBezTo>
                <a:cubicBezTo>
                  <a:pt x="16" y="48"/>
                  <a:pt x="16" y="48"/>
                  <a:pt x="16" y="48"/>
                </a:cubicBezTo>
                <a:cubicBezTo>
                  <a:pt x="16" y="48"/>
                  <a:pt x="16" y="48"/>
                  <a:pt x="16" y="48"/>
                </a:cubicBezTo>
                <a:cubicBezTo>
                  <a:pt x="16" y="48"/>
                  <a:pt x="17" y="48"/>
                  <a:pt x="17" y="48"/>
                </a:cubicBezTo>
                <a:cubicBezTo>
                  <a:pt x="17" y="48"/>
                  <a:pt x="17" y="48"/>
                  <a:pt x="17" y="48"/>
                </a:cubicBezTo>
                <a:cubicBezTo>
                  <a:pt x="17" y="49"/>
                  <a:pt x="17" y="49"/>
                  <a:pt x="17" y="49"/>
                </a:cubicBezTo>
                <a:cubicBezTo>
                  <a:pt x="17" y="49"/>
                  <a:pt x="17" y="49"/>
                  <a:pt x="17" y="49"/>
                </a:cubicBezTo>
                <a:cubicBezTo>
                  <a:pt x="17" y="49"/>
                  <a:pt x="17"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5" y="49"/>
                  <a:pt x="15" y="49"/>
                </a:cubicBezTo>
                <a:cubicBezTo>
                  <a:pt x="15" y="49"/>
                  <a:pt x="15" y="49"/>
                  <a:pt x="15" y="49"/>
                </a:cubicBezTo>
                <a:cubicBezTo>
                  <a:pt x="15" y="49"/>
                  <a:pt x="15" y="48"/>
                  <a:pt x="15" y="48"/>
                </a:cubicBezTo>
                <a:cubicBezTo>
                  <a:pt x="15" y="48"/>
                  <a:pt x="15" y="48"/>
                  <a:pt x="15" y="48"/>
                </a:cubicBezTo>
                <a:cubicBezTo>
                  <a:pt x="15" y="48"/>
                  <a:pt x="15" y="48"/>
                  <a:pt x="14" y="48"/>
                </a:cubicBezTo>
                <a:cubicBezTo>
                  <a:pt x="14" y="48"/>
                  <a:pt x="14" y="48"/>
                  <a:pt x="14" y="48"/>
                </a:cubicBezTo>
                <a:cubicBezTo>
                  <a:pt x="14" y="48"/>
                  <a:pt x="14" y="48"/>
                  <a:pt x="14"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2" y="48"/>
                  <a:pt x="12" y="48"/>
                </a:cubicBezTo>
                <a:cubicBezTo>
                  <a:pt x="12" y="48"/>
                  <a:pt x="12" y="48"/>
                  <a:pt x="12" y="48"/>
                </a:cubicBezTo>
                <a:cubicBezTo>
                  <a:pt x="12" y="47"/>
                  <a:pt x="12" y="47"/>
                  <a:pt x="12" y="47"/>
                </a:cubicBezTo>
                <a:cubicBezTo>
                  <a:pt x="12" y="47"/>
                  <a:pt x="12" y="47"/>
                  <a:pt x="12" y="47"/>
                </a:cubicBezTo>
                <a:cubicBezTo>
                  <a:pt x="12" y="47"/>
                  <a:pt x="12" y="47"/>
                  <a:pt x="12" y="46"/>
                </a:cubicBezTo>
                <a:cubicBezTo>
                  <a:pt x="12" y="46"/>
                  <a:pt x="12" y="46"/>
                  <a:pt x="12" y="46"/>
                </a:cubicBezTo>
                <a:cubicBezTo>
                  <a:pt x="12" y="46"/>
                  <a:pt x="12" y="46"/>
                  <a:pt x="12" y="46"/>
                </a:cubicBezTo>
                <a:cubicBezTo>
                  <a:pt x="12" y="46"/>
                  <a:pt x="12" y="46"/>
                  <a:pt x="12" y="46"/>
                </a:cubicBezTo>
                <a:cubicBezTo>
                  <a:pt x="12" y="46"/>
                  <a:pt x="13" y="46"/>
                  <a:pt x="13" y="45"/>
                </a:cubicBezTo>
                <a:cubicBezTo>
                  <a:pt x="13" y="45"/>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2"/>
                </a:cubicBezTo>
                <a:cubicBezTo>
                  <a:pt x="13" y="42"/>
                  <a:pt x="13" y="42"/>
                  <a:pt x="12" y="42"/>
                </a:cubicBezTo>
                <a:cubicBezTo>
                  <a:pt x="12" y="42"/>
                  <a:pt x="12" y="42"/>
                  <a:pt x="12" y="42"/>
                </a:cubicBezTo>
                <a:cubicBezTo>
                  <a:pt x="12" y="42"/>
                  <a:pt x="12" y="42"/>
                  <a:pt x="12" y="42"/>
                </a:cubicBezTo>
                <a:cubicBezTo>
                  <a:pt x="12" y="42"/>
                  <a:pt x="12" y="42"/>
                  <a:pt x="12" y="42"/>
                </a:cubicBezTo>
                <a:cubicBezTo>
                  <a:pt x="11" y="42"/>
                  <a:pt x="11" y="42"/>
                  <a:pt x="11" y="42"/>
                </a:cubicBezTo>
                <a:cubicBezTo>
                  <a:pt x="11" y="42"/>
                  <a:pt x="11" y="42"/>
                  <a:pt x="11" y="42"/>
                </a:cubicBezTo>
                <a:cubicBezTo>
                  <a:pt x="11" y="42"/>
                  <a:pt x="11" y="42"/>
                  <a:pt x="11" y="42"/>
                </a:cubicBezTo>
                <a:cubicBezTo>
                  <a:pt x="11" y="42"/>
                  <a:pt x="11" y="42"/>
                  <a:pt x="11" y="42"/>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2" y="40"/>
                </a:cubicBezTo>
                <a:cubicBezTo>
                  <a:pt x="12" y="40"/>
                  <a:pt x="12" y="39"/>
                  <a:pt x="13" y="38"/>
                </a:cubicBezTo>
                <a:cubicBezTo>
                  <a:pt x="13" y="38"/>
                  <a:pt x="13" y="38"/>
                  <a:pt x="13" y="37"/>
                </a:cubicBezTo>
                <a:cubicBezTo>
                  <a:pt x="13" y="37"/>
                  <a:pt x="13" y="37"/>
                  <a:pt x="13" y="37"/>
                </a:cubicBezTo>
                <a:cubicBezTo>
                  <a:pt x="13" y="37"/>
                  <a:pt x="13" y="37"/>
                  <a:pt x="13" y="37"/>
                </a:cubicBezTo>
                <a:cubicBezTo>
                  <a:pt x="12" y="37"/>
                  <a:pt x="12" y="37"/>
                  <a:pt x="12" y="37"/>
                </a:cubicBezTo>
                <a:cubicBezTo>
                  <a:pt x="12" y="37"/>
                  <a:pt x="12" y="37"/>
                  <a:pt x="12" y="37"/>
                </a:cubicBezTo>
                <a:cubicBezTo>
                  <a:pt x="12" y="37"/>
                  <a:pt x="11" y="37"/>
                  <a:pt x="11" y="37"/>
                </a:cubicBezTo>
                <a:cubicBezTo>
                  <a:pt x="11" y="37"/>
                  <a:pt x="10" y="37"/>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9" y="38"/>
                  <a:pt x="9" y="39"/>
                  <a:pt x="9" y="39"/>
                </a:cubicBezTo>
                <a:cubicBezTo>
                  <a:pt x="9" y="39"/>
                  <a:pt x="9" y="39"/>
                  <a:pt x="9" y="39"/>
                </a:cubicBezTo>
                <a:cubicBezTo>
                  <a:pt x="9" y="39"/>
                  <a:pt x="9" y="39"/>
                  <a:pt x="9" y="39"/>
                </a:cubicBezTo>
                <a:cubicBezTo>
                  <a:pt x="9" y="39"/>
                  <a:pt x="8" y="40"/>
                  <a:pt x="8" y="40"/>
                </a:cubicBezTo>
                <a:cubicBezTo>
                  <a:pt x="8" y="40"/>
                  <a:pt x="8" y="39"/>
                  <a:pt x="8" y="39"/>
                </a:cubicBezTo>
                <a:cubicBezTo>
                  <a:pt x="8" y="39"/>
                  <a:pt x="8" y="39"/>
                  <a:pt x="8" y="39"/>
                </a:cubicBezTo>
                <a:cubicBezTo>
                  <a:pt x="8" y="39"/>
                  <a:pt x="8" y="39"/>
                  <a:pt x="8" y="39"/>
                </a:cubicBezTo>
                <a:cubicBezTo>
                  <a:pt x="8" y="38"/>
                  <a:pt x="8" y="38"/>
                  <a:pt x="8" y="38"/>
                </a:cubicBezTo>
                <a:cubicBezTo>
                  <a:pt x="8" y="38"/>
                  <a:pt x="8" y="38"/>
                  <a:pt x="7" y="38"/>
                </a:cubicBezTo>
                <a:cubicBezTo>
                  <a:pt x="7" y="38"/>
                  <a:pt x="7" y="38"/>
                  <a:pt x="7" y="38"/>
                </a:cubicBezTo>
                <a:cubicBezTo>
                  <a:pt x="7" y="38"/>
                  <a:pt x="7" y="38"/>
                  <a:pt x="7" y="38"/>
                </a:cubicBezTo>
                <a:cubicBezTo>
                  <a:pt x="7" y="38"/>
                  <a:pt x="7" y="38"/>
                  <a:pt x="7" y="38"/>
                </a:cubicBezTo>
                <a:cubicBezTo>
                  <a:pt x="7" y="38"/>
                  <a:pt x="8" y="37"/>
                  <a:pt x="8" y="37"/>
                </a:cubicBezTo>
                <a:cubicBezTo>
                  <a:pt x="8" y="37"/>
                  <a:pt x="8" y="37"/>
                  <a:pt x="8" y="37"/>
                </a:cubicBezTo>
                <a:cubicBezTo>
                  <a:pt x="8" y="38"/>
                  <a:pt x="8" y="38"/>
                  <a:pt x="8" y="38"/>
                </a:cubicBezTo>
                <a:cubicBezTo>
                  <a:pt x="8" y="37"/>
                  <a:pt x="8" y="37"/>
                  <a:pt x="8" y="37"/>
                </a:cubicBezTo>
                <a:cubicBezTo>
                  <a:pt x="8" y="37"/>
                  <a:pt x="8" y="37"/>
                  <a:pt x="8" y="37"/>
                </a:cubicBezTo>
                <a:cubicBezTo>
                  <a:pt x="8" y="37"/>
                  <a:pt x="8" y="37"/>
                  <a:pt x="8" y="37"/>
                </a:cubicBezTo>
                <a:cubicBezTo>
                  <a:pt x="9" y="37"/>
                  <a:pt x="9" y="37"/>
                  <a:pt x="9" y="37"/>
                </a:cubicBezTo>
                <a:cubicBezTo>
                  <a:pt x="9" y="37"/>
                  <a:pt x="9" y="37"/>
                  <a:pt x="9" y="37"/>
                </a:cubicBezTo>
                <a:cubicBezTo>
                  <a:pt x="9" y="37"/>
                  <a:pt x="9" y="37"/>
                  <a:pt x="9" y="36"/>
                </a:cubicBezTo>
                <a:cubicBezTo>
                  <a:pt x="9" y="36"/>
                  <a:pt x="8" y="36"/>
                  <a:pt x="9" y="36"/>
                </a:cubicBezTo>
                <a:cubicBezTo>
                  <a:pt x="9" y="36"/>
                  <a:pt x="9" y="36"/>
                  <a:pt x="9" y="36"/>
                </a:cubicBezTo>
                <a:cubicBezTo>
                  <a:pt x="9" y="36"/>
                  <a:pt x="9" y="36"/>
                  <a:pt x="9" y="36"/>
                </a:cubicBezTo>
                <a:cubicBezTo>
                  <a:pt x="9" y="36"/>
                  <a:pt x="9" y="36"/>
                  <a:pt x="9" y="36"/>
                </a:cubicBezTo>
                <a:cubicBezTo>
                  <a:pt x="9" y="36"/>
                  <a:pt x="9" y="35"/>
                  <a:pt x="9" y="35"/>
                </a:cubicBezTo>
                <a:cubicBezTo>
                  <a:pt x="9" y="35"/>
                  <a:pt x="9" y="34"/>
                  <a:pt x="9" y="34"/>
                </a:cubicBezTo>
                <a:cubicBezTo>
                  <a:pt x="9" y="34"/>
                  <a:pt x="9" y="34"/>
                  <a:pt x="9" y="34"/>
                </a:cubicBezTo>
                <a:cubicBezTo>
                  <a:pt x="10" y="34"/>
                  <a:pt x="10" y="34"/>
                  <a:pt x="10" y="34"/>
                </a:cubicBezTo>
                <a:cubicBezTo>
                  <a:pt x="10" y="34"/>
                  <a:pt x="10" y="34"/>
                  <a:pt x="10" y="34"/>
                </a:cubicBezTo>
                <a:cubicBezTo>
                  <a:pt x="10" y="34"/>
                  <a:pt x="10" y="34"/>
                  <a:pt x="10" y="34"/>
                </a:cubicBezTo>
                <a:cubicBezTo>
                  <a:pt x="10" y="34"/>
                  <a:pt x="9" y="33"/>
                  <a:pt x="10" y="33"/>
                </a:cubicBezTo>
                <a:cubicBezTo>
                  <a:pt x="10" y="33"/>
                  <a:pt x="10" y="33"/>
                  <a:pt x="10" y="33"/>
                </a:cubicBezTo>
                <a:cubicBezTo>
                  <a:pt x="10" y="33"/>
                  <a:pt x="10" y="33"/>
                  <a:pt x="10" y="33"/>
                </a:cubicBezTo>
                <a:cubicBezTo>
                  <a:pt x="10" y="33"/>
                  <a:pt x="10" y="33"/>
                  <a:pt x="10" y="33"/>
                </a:cubicBezTo>
                <a:cubicBezTo>
                  <a:pt x="10" y="33"/>
                  <a:pt x="10" y="33"/>
                  <a:pt x="10" y="33"/>
                </a:cubicBezTo>
                <a:cubicBezTo>
                  <a:pt x="10" y="33"/>
                  <a:pt x="10" y="32"/>
                  <a:pt x="10" y="32"/>
                </a:cubicBezTo>
                <a:cubicBezTo>
                  <a:pt x="10" y="32"/>
                  <a:pt x="10" y="32"/>
                  <a:pt x="10" y="32"/>
                </a:cubicBezTo>
                <a:cubicBezTo>
                  <a:pt x="10" y="32"/>
                  <a:pt x="10" y="32"/>
                  <a:pt x="10" y="32"/>
                </a:cubicBezTo>
                <a:cubicBezTo>
                  <a:pt x="10" y="32"/>
                  <a:pt x="11" y="32"/>
                  <a:pt x="11" y="32"/>
                </a:cubicBezTo>
                <a:cubicBezTo>
                  <a:pt x="11" y="32"/>
                  <a:pt x="11" y="32"/>
                  <a:pt x="11" y="32"/>
                </a:cubicBezTo>
                <a:cubicBezTo>
                  <a:pt x="11" y="31"/>
                  <a:pt x="11" y="31"/>
                  <a:pt x="11" y="31"/>
                </a:cubicBezTo>
                <a:cubicBezTo>
                  <a:pt x="12" y="31"/>
                  <a:pt x="12" y="31"/>
                  <a:pt x="12" y="30"/>
                </a:cubicBezTo>
                <a:cubicBezTo>
                  <a:pt x="12" y="30"/>
                  <a:pt x="12" y="30"/>
                  <a:pt x="12" y="30"/>
                </a:cubicBezTo>
                <a:cubicBezTo>
                  <a:pt x="12" y="30"/>
                  <a:pt x="12" y="30"/>
                  <a:pt x="12" y="30"/>
                </a:cubicBezTo>
                <a:cubicBezTo>
                  <a:pt x="12" y="30"/>
                  <a:pt x="12" y="30"/>
                  <a:pt x="12" y="30"/>
                </a:cubicBezTo>
                <a:cubicBezTo>
                  <a:pt x="12" y="30"/>
                  <a:pt x="13" y="30"/>
                  <a:pt x="13" y="30"/>
                </a:cubicBezTo>
                <a:cubicBezTo>
                  <a:pt x="13" y="30"/>
                  <a:pt x="13" y="30"/>
                  <a:pt x="13" y="30"/>
                </a:cubicBezTo>
                <a:cubicBezTo>
                  <a:pt x="13" y="30"/>
                  <a:pt x="13" y="30"/>
                  <a:pt x="13" y="30"/>
                </a:cubicBezTo>
                <a:cubicBezTo>
                  <a:pt x="14" y="30"/>
                  <a:pt x="14" y="30"/>
                  <a:pt x="14" y="30"/>
                </a:cubicBezTo>
                <a:cubicBezTo>
                  <a:pt x="15" y="30"/>
                  <a:pt x="15" y="30"/>
                  <a:pt x="15" y="30"/>
                </a:cubicBezTo>
                <a:cubicBezTo>
                  <a:pt x="15" y="29"/>
                  <a:pt x="15" y="29"/>
                  <a:pt x="16" y="29"/>
                </a:cubicBezTo>
                <a:cubicBezTo>
                  <a:pt x="16" y="29"/>
                  <a:pt x="16" y="29"/>
                  <a:pt x="16" y="29"/>
                </a:cubicBezTo>
                <a:cubicBezTo>
                  <a:pt x="16" y="29"/>
                  <a:pt x="16" y="29"/>
                  <a:pt x="16" y="29"/>
                </a:cubicBezTo>
                <a:cubicBezTo>
                  <a:pt x="16" y="29"/>
                  <a:pt x="16" y="29"/>
                  <a:pt x="16" y="29"/>
                </a:cubicBezTo>
                <a:cubicBezTo>
                  <a:pt x="16" y="29"/>
                  <a:pt x="17" y="30"/>
                  <a:pt x="17" y="30"/>
                </a:cubicBezTo>
                <a:cubicBezTo>
                  <a:pt x="17" y="31"/>
                  <a:pt x="17" y="31"/>
                  <a:pt x="17" y="31"/>
                </a:cubicBezTo>
                <a:cubicBezTo>
                  <a:pt x="17" y="31"/>
                  <a:pt x="16" y="32"/>
                  <a:pt x="16" y="32"/>
                </a:cubicBezTo>
                <a:cubicBezTo>
                  <a:pt x="16" y="32"/>
                  <a:pt x="16" y="32"/>
                  <a:pt x="16" y="32"/>
                </a:cubicBezTo>
                <a:cubicBezTo>
                  <a:pt x="16" y="32"/>
                  <a:pt x="16" y="32"/>
                  <a:pt x="16" y="32"/>
                </a:cubicBezTo>
                <a:cubicBezTo>
                  <a:pt x="16" y="33"/>
                  <a:pt x="16" y="33"/>
                  <a:pt x="16" y="33"/>
                </a:cubicBezTo>
                <a:cubicBezTo>
                  <a:pt x="16"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8" y="33"/>
                  <a:pt x="18" y="32"/>
                  <a:pt x="18" y="32"/>
                </a:cubicBezTo>
                <a:cubicBezTo>
                  <a:pt x="18" y="32"/>
                  <a:pt x="18" y="31"/>
                  <a:pt x="18" y="31"/>
                </a:cubicBezTo>
                <a:cubicBezTo>
                  <a:pt x="18" y="31"/>
                  <a:pt x="18" y="31"/>
                  <a:pt x="18" y="31"/>
                </a:cubicBezTo>
                <a:cubicBezTo>
                  <a:pt x="18" y="31"/>
                  <a:pt x="18" y="31"/>
                  <a:pt x="18" y="31"/>
                </a:cubicBezTo>
                <a:cubicBezTo>
                  <a:pt x="18" y="31"/>
                  <a:pt x="18" y="31"/>
                  <a:pt x="18" y="31"/>
                </a:cubicBezTo>
                <a:cubicBezTo>
                  <a:pt x="18" y="31"/>
                  <a:pt x="18" y="31"/>
                  <a:pt x="18" y="31"/>
                </a:cubicBezTo>
                <a:cubicBezTo>
                  <a:pt x="18" y="31"/>
                  <a:pt x="18" y="30"/>
                  <a:pt x="18" y="30"/>
                </a:cubicBezTo>
                <a:cubicBezTo>
                  <a:pt x="18" y="30"/>
                  <a:pt x="18" y="30"/>
                  <a:pt x="18" y="30"/>
                </a:cubicBezTo>
                <a:cubicBezTo>
                  <a:pt x="19" y="30"/>
                  <a:pt x="19" y="30"/>
                  <a:pt x="19" y="30"/>
                </a:cubicBezTo>
                <a:cubicBezTo>
                  <a:pt x="19" y="30"/>
                  <a:pt x="19" y="30"/>
                  <a:pt x="19" y="30"/>
                </a:cubicBezTo>
                <a:cubicBezTo>
                  <a:pt x="19" y="30"/>
                  <a:pt x="19" y="30"/>
                  <a:pt x="19" y="30"/>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20" y="29"/>
                  <a:pt x="20" y="29"/>
                  <a:pt x="20" y="28"/>
                </a:cubicBezTo>
                <a:cubicBezTo>
                  <a:pt x="20" y="28"/>
                  <a:pt x="20" y="28"/>
                  <a:pt x="20" y="28"/>
                </a:cubicBezTo>
                <a:cubicBezTo>
                  <a:pt x="20" y="28"/>
                  <a:pt x="20" y="28"/>
                  <a:pt x="20" y="28"/>
                </a:cubicBezTo>
                <a:cubicBezTo>
                  <a:pt x="20" y="28"/>
                  <a:pt x="20" y="28"/>
                  <a:pt x="20" y="28"/>
                </a:cubicBezTo>
                <a:cubicBezTo>
                  <a:pt x="21" y="28"/>
                  <a:pt x="21" y="28"/>
                  <a:pt x="21" y="28"/>
                </a:cubicBezTo>
                <a:cubicBezTo>
                  <a:pt x="21" y="28"/>
                  <a:pt x="21" y="28"/>
                  <a:pt x="21" y="28"/>
                </a:cubicBezTo>
                <a:cubicBezTo>
                  <a:pt x="21" y="28"/>
                  <a:pt x="21" y="28"/>
                  <a:pt x="21" y="28"/>
                </a:cubicBezTo>
                <a:cubicBezTo>
                  <a:pt x="21" y="27"/>
                  <a:pt x="21" y="27"/>
                  <a:pt x="21" y="27"/>
                </a:cubicBezTo>
                <a:cubicBezTo>
                  <a:pt x="21" y="27"/>
                  <a:pt x="20" y="27"/>
                  <a:pt x="20" y="27"/>
                </a:cubicBezTo>
                <a:cubicBezTo>
                  <a:pt x="20" y="27"/>
                  <a:pt x="20" y="27"/>
                  <a:pt x="20" y="27"/>
                </a:cubicBezTo>
                <a:cubicBezTo>
                  <a:pt x="20" y="27"/>
                  <a:pt x="20" y="27"/>
                  <a:pt x="20" y="27"/>
                </a:cubicBezTo>
                <a:cubicBezTo>
                  <a:pt x="21" y="27"/>
                  <a:pt x="21" y="27"/>
                  <a:pt x="21" y="27"/>
                </a:cubicBezTo>
                <a:cubicBezTo>
                  <a:pt x="21" y="27"/>
                  <a:pt x="21" y="27"/>
                  <a:pt x="21" y="27"/>
                </a:cubicBezTo>
                <a:cubicBezTo>
                  <a:pt x="21" y="27"/>
                  <a:pt x="21" y="27"/>
                  <a:pt x="21" y="27"/>
                </a:cubicBezTo>
                <a:cubicBezTo>
                  <a:pt x="22" y="27"/>
                  <a:pt x="22" y="27"/>
                  <a:pt x="22" y="26"/>
                </a:cubicBezTo>
                <a:cubicBezTo>
                  <a:pt x="22" y="26"/>
                  <a:pt x="22" y="26"/>
                  <a:pt x="22" y="26"/>
                </a:cubicBezTo>
                <a:cubicBezTo>
                  <a:pt x="23" y="25"/>
                  <a:pt x="23" y="25"/>
                  <a:pt x="23" y="25"/>
                </a:cubicBezTo>
                <a:cubicBezTo>
                  <a:pt x="24" y="25"/>
                  <a:pt x="24" y="25"/>
                  <a:pt x="24" y="25"/>
                </a:cubicBezTo>
                <a:cubicBezTo>
                  <a:pt x="24" y="25"/>
                  <a:pt x="24" y="25"/>
                  <a:pt x="24" y="25"/>
                </a:cubicBezTo>
                <a:cubicBezTo>
                  <a:pt x="24" y="25"/>
                  <a:pt x="24" y="25"/>
                  <a:pt x="24" y="25"/>
                </a:cubicBezTo>
                <a:cubicBezTo>
                  <a:pt x="24" y="25"/>
                  <a:pt x="24" y="24"/>
                  <a:pt x="24" y="24"/>
                </a:cubicBezTo>
                <a:cubicBezTo>
                  <a:pt x="24" y="24"/>
                  <a:pt x="24" y="24"/>
                  <a:pt x="25" y="24"/>
                </a:cubicBezTo>
                <a:cubicBezTo>
                  <a:pt x="25" y="24"/>
                  <a:pt x="25" y="24"/>
                  <a:pt x="25" y="24"/>
                </a:cubicBezTo>
                <a:cubicBezTo>
                  <a:pt x="25" y="24"/>
                  <a:pt x="25" y="24"/>
                  <a:pt x="25" y="23"/>
                </a:cubicBezTo>
                <a:cubicBezTo>
                  <a:pt x="25" y="23"/>
                  <a:pt x="25" y="23"/>
                  <a:pt x="25" y="23"/>
                </a:cubicBezTo>
                <a:cubicBezTo>
                  <a:pt x="25" y="23"/>
                  <a:pt x="25" y="23"/>
                  <a:pt x="25" y="23"/>
                </a:cubicBezTo>
                <a:cubicBezTo>
                  <a:pt x="25" y="23"/>
                  <a:pt x="25" y="22"/>
                  <a:pt x="25" y="22"/>
                </a:cubicBezTo>
                <a:cubicBezTo>
                  <a:pt x="26" y="22"/>
                  <a:pt x="26" y="21"/>
                  <a:pt x="27" y="21"/>
                </a:cubicBezTo>
                <a:cubicBezTo>
                  <a:pt x="27" y="21"/>
                  <a:pt x="27" y="21"/>
                  <a:pt x="27" y="21"/>
                </a:cubicBezTo>
                <a:cubicBezTo>
                  <a:pt x="28" y="21"/>
                  <a:pt x="28" y="21"/>
                  <a:pt x="28" y="21"/>
                </a:cubicBezTo>
                <a:cubicBezTo>
                  <a:pt x="28" y="21"/>
                  <a:pt x="28" y="20"/>
                  <a:pt x="28" y="20"/>
                </a:cubicBezTo>
                <a:cubicBezTo>
                  <a:pt x="28" y="20"/>
                  <a:pt x="28" y="20"/>
                  <a:pt x="28" y="20"/>
                </a:cubicBezTo>
                <a:cubicBezTo>
                  <a:pt x="28" y="20"/>
                  <a:pt x="28" y="20"/>
                  <a:pt x="28" y="20"/>
                </a:cubicBezTo>
                <a:cubicBezTo>
                  <a:pt x="29" y="20"/>
                  <a:pt x="29" y="20"/>
                  <a:pt x="29" y="20"/>
                </a:cubicBezTo>
                <a:cubicBezTo>
                  <a:pt x="29" y="20"/>
                  <a:pt x="29" y="20"/>
                  <a:pt x="29" y="20"/>
                </a:cubicBezTo>
                <a:cubicBezTo>
                  <a:pt x="29" y="20"/>
                  <a:pt x="29" y="20"/>
                  <a:pt x="29" y="20"/>
                </a:cubicBezTo>
                <a:cubicBezTo>
                  <a:pt x="29" y="20"/>
                  <a:pt x="29" y="20"/>
                  <a:pt x="29" y="20"/>
                </a:cubicBezTo>
                <a:cubicBezTo>
                  <a:pt x="29" y="20"/>
                  <a:pt x="29" y="20"/>
                  <a:pt x="30" y="20"/>
                </a:cubicBezTo>
                <a:cubicBezTo>
                  <a:pt x="30" y="19"/>
                  <a:pt x="30" y="19"/>
                  <a:pt x="30" y="19"/>
                </a:cubicBezTo>
                <a:cubicBezTo>
                  <a:pt x="30" y="19"/>
                  <a:pt x="30" y="19"/>
                  <a:pt x="30" y="19"/>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1" y="18"/>
                  <a:pt x="31" y="18"/>
                  <a:pt x="31" y="18"/>
                </a:cubicBezTo>
                <a:cubicBezTo>
                  <a:pt x="31" y="18"/>
                  <a:pt x="31" y="17"/>
                  <a:pt x="31" y="17"/>
                </a:cubicBezTo>
                <a:cubicBezTo>
                  <a:pt x="31" y="17"/>
                  <a:pt x="31" y="17"/>
                  <a:pt x="31" y="17"/>
                </a:cubicBezTo>
                <a:cubicBezTo>
                  <a:pt x="31" y="17"/>
                  <a:pt x="31" y="17"/>
                  <a:pt x="31" y="17"/>
                </a:cubicBezTo>
                <a:cubicBezTo>
                  <a:pt x="31" y="17"/>
                  <a:pt x="31" y="17"/>
                  <a:pt x="31" y="17"/>
                </a:cubicBezTo>
                <a:cubicBezTo>
                  <a:pt x="32" y="17"/>
                  <a:pt x="32" y="17"/>
                  <a:pt x="32" y="17"/>
                </a:cubicBezTo>
                <a:cubicBezTo>
                  <a:pt x="32" y="17"/>
                  <a:pt x="32" y="17"/>
                  <a:pt x="32" y="17"/>
                </a:cubicBezTo>
                <a:cubicBezTo>
                  <a:pt x="32" y="17"/>
                  <a:pt x="32" y="17"/>
                  <a:pt x="32" y="17"/>
                </a:cubicBezTo>
                <a:cubicBezTo>
                  <a:pt x="32" y="17"/>
                  <a:pt x="32" y="17"/>
                  <a:pt x="32" y="17"/>
                </a:cubicBezTo>
                <a:cubicBezTo>
                  <a:pt x="32" y="17"/>
                  <a:pt x="32" y="17"/>
                  <a:pt x="32" y="17"/>
                </a:cubicBezTo>
                <a:cubicBezTo>
                  <a:pt x="33" y="17"/>
                  <a:pt x="33" y="17"/>
                  <a:pt x="33" y="16"/>
                </a:cubicBezTo>
                <a:cubicBezTo>
                  <a:pt x="33" y="16"/>
                  <a:pt x="33" y="16"/>
                  <a:pt x="33" y="16"/>
                </a:cubicBezTo>
                <a:cubicBezTo>
                  <a:pt x="33" y="16"/>
                  <a:pt x="33" y="16"/>
                  <a:pt x="33" y="16"/>
                </a:cubicBezTo>
                <a:cubicBezTo>
                  <a:pt x="33" y="16"/>
                  <a:pt x="33" y="16"/>
                  <a:pt x="33" y="16"/>
                </a:cubicBezTo>
                <a:cubicBezTo>
                  <a:pt x="34" y="16"/>
                  <a:pt x="34" y="16"/>
                  <a:pt x="34" y="16"/>
                </a:cubicBezTo>
                <a:cubicBezTo>
                  <a:pt x="34" y="16"/>
                  <a:pt x="34" y="16"/>
                  <a:pt x="34" y="16"/>
                </a:cubicBezTo>
                <a:cubicBezTo>
                  <a:pt x="34" y="16"/>
                  <a:pt x="34" y="16"/>
                  <a:pt x="34" y="16"/>
                </a:cubicBezTo>
                <a:cubicBezTo>
                  <a:pt x="34" y="16"/>
                  <a:pt x="34" y="16"/>
                  <a:pt x="34" y="16"/>
                </a:cubicBezTo>
                <a:cubicBezTo>
                  <a:pt x="35" y="16"/>
                  <a:pt x="35" y="15"/>
                  <a:pt x="35" y="15"/>
                </a:cubicBezTo>
                <a:cubicBezTo>
                  <a:pt x="35" y="15"/>
                  <a:pt x="35" y="15"/>
                  <a:pt x="35" y="15"/>
                </a:cubicBezTo>
                <a:cubicBezTo>
                  <a:pt x="34" y="15"/>
                  <a:pt x="34" y="15"/>
                  <a:pt x="34" y="15"/>
                </a:cubicBezTo>
                <a:cubicBezTo>
                  <a:pt x="33" y="15"/>
                  <a:pt x="33" y="15"/>
                  <a:pt x="33" y="15"/>
                </a:cubicBezTo>
                <a:cubicBezTo>
                  <a:pt x="33" y="15"/>
                  <a:pt x="33" y="15"/>
                  <a:pt x="33" y="15"/>
                </a:cubicBezTo>
                <a:cubicBezTo>
                  <a:pt x="33" y="15"/>
                  <a:pt x="33" y="15"/>
                  <a:pt x="33" y="15"/>
                </a:cubicBezTo>
                <a:cubicBezTo>
                  <a:pt x="33" y="15"/>
                  <a:pt x="33" y="15"/>
                  <a:pt x="32" y="15"/>
                </a:cubicBezTo>
                <a:cubicBezTo>
                  <a:pt x="32" y="15"/>
                  <a:pt x="32" y="15"/>
                  <a:pt x="32" y="15"/>
                </a:cubicBezTo>
                <a:cubicBezTo>
                  <a:pt x="32" y="15"/>
                  <a:pt x="32" y="15"/>
                  <a:pt x="32" y="15"/>
                </a:cubicBezTo>
                <a:cubicBezTo>
                  <a:pt x="32" y="15"/>
                  <a:pt x="32" y="15"/>
                  <a:pt x="32" y="15"/>
                </a:cubicBezTo>
                <a:cubicBezTo>
                  <a:pt x="33" y="15"/>
                  <a:pt x="33" y="15"/>
                  <a:pt x="33" y="15"/>
                </a:cubicBezTo>
                <a:cubicBezTo>
                  <a:pt x="33" y="15"/>
                  <a:pt x="33" y="14"/>
                  <a:pt x="33" y="14"/>
                </a:cubicBezTo>
                <a:cubicBezTo>
                  <a:pt x="33" y="14"/>
                  <a:pt x="33" y="14"/>
                  <a:pt x="33" y="14"/>
                </a:cubicBezTo>
                <a:cubicBezTo>
                  <a:pt x="33" y="14"/>
                  <a:pt x="33" y="14"/>
                  <a:pt x="33" y="14"/>
                </a:cubicBezTo>
                <a:cubicBezTo>
                  <a:pt x="33" y="14"/>
                  <a:pt x="33" y="14"/>
                  <a:pt x="33" y="14"/>
                </a:cubicBezTo>
                <a:cubicBezTo>
                  <a:pt x="34" y="14"/>
                  <a:pt x="34" y="14"/>
                  <a:pt x="34" y="14"/>
                </a:cubicBezTo>
                <a:cubicBezTo>
                  <a:pt x="34" y="14"/>
                  <a:pt x="34" y="14"/>
                  <a:pt x="34" y="14"/>
                </a:cubicBezTo>
                <a:cubicBezTo>
                  <a:pt x="34" y="14"/>
                  <a:pt x="34" y="14"/>
                  <a:pt x="34" y="14"/>
                </a:cubicBezTo>
                <a:cubicBezTo>
                  <a:pt x="34" y="14"/>
                  <a:pt x="34" y="14"/>
                  <a:pt x="34" y="14"/>
                </a:cubicBezTo>
                <a:cubicBezTo>
                  <a:pt x="34" y="14"/>
                  <a:pt x="34" y="14"/>
                  <a:pt x="34" y="14"/>
                </a:cubicBezTo>
                <a:cubicBezTo>
                  <a:pt x="38" y="14"/>
                  <a:pt x="38" y="14"/>
                  <a:pt x="38" y="14"/>
                </a:cubicBezTo>
                <a:cubicBezTo>
                  <a:pt x="38" y="13"/>
                  <a:pt x="38" y="13"/>
                  <a:pt x="38" y="13"/>
                </a:cubicBezTo>
                <a:cubicBezTo>
                  <a:pt x="38" y="13"/>
                  <a:pt x="38"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2"/>
                </a:cubicBezTo>
                <a:cubicBezTo>
                  <a:pt x="39" y="12"/>
                  <a:pt x="40" y="12"/>
                  <a:pt x="40" y="12"/>
                </a:cubicBezTo>
                <a:cubicBezTo>
                  <a:pt x="40" y="12"/>
                  <a:pt x="40" y="12"/>
                  <a:pt x="40" y="12"/>
                </a:cubicBezTo>
                <a:cubicBezTo>
                  <a:pt x="40" y="12"/>
                  <a:pt x="40" y="12"/>
                  <a:pt x="40" y="12"/>
                </a:cubicBezTo>
                <a:cubicBezTo>
                  <a:pt x="40" y="12"/>
                  <a:pt x="40" y="12"/>
                  <a:pt x="41" y="12"/>
                </a:cubicBezTo>
                <a:cubicBezTo>
                  <a:pt x="41" y="12"/>
                  <a:pt x="41" y="12"/>
                  <a:pt x="41" y="12"/>
                </a:cubicBezTo>
                <a:cubicBezTo>
                  <a:pt x="41" y="12"/>
                  <a:pt x="41" y="12"/>
                  <a:pt x="41" y="12"/>
                </a:cubicBezTo>
                <a:cubicBezTo>
                  <a:pt x="41" y="12"/>
                  <a:pt x="41" y="12"/>
                  <a:pt x="41" y="12"/>
                </a:cubicBezTo>
                <a:cubicBezTo>
                  <a:pt x="41" y="12"/>
                  <a:pt x="41" y="12"/>
                  <a:pt x="42" y="12"/>
                </a:cubicBezTo>
                <a:cubicBezTo>
                  <a:pt x="42" y="12"/>
                  <a:pt x="42" y="12"/>
                  <a:pt x="42" y="12"/>
                </a:cubicBezTo>
                <a:cubicBezTo>
                  <a:pt x="42" y="12"/>
                  <a:pt x="42" y="11"/>
                  <a:pt x="42" y="11"/>
                </a:cubicBezTo>
                <a:cubicBezTo>
                  <a:pt x="42" y="11"/>
                  <a:pt x="42" y="10"/>
                  <a:pt x="42" y="10"/>
                </a:cubicBezTo>
                <a:cubicBezTo>
                  <a:pt x="42" y="10"/>
                  <a:pt x="42" y="10"/>
                  <a:pt x="42" y="10"/>
                </a:cubicBezTo>
                <a:cubicBezTo>
                  <a:pt x="42" y="10"/>
                  <a:pt x="42" y="10"/>
                  <a:pt x="42" y="10"/>
                </a:cubicBezTo>
                <a:cubicBezTo>
                  <a:pt x="42" y="8"/>
                  <a:pt x="42" y="8"/>
                  <a:pt x="42" y="8"/>
                </a:cubicBezTo>
                <a:cubicBezTo>
                  <a:pt x="41" y="8"/>
                  <a:pt x="41" y="8"/>
                  <a:pt x="41" y="8"/>
                </a:cubicBezTo>
                <a:cubicBezTo>
                  <a:pt x="41" y="8"/>
                  <a:pt x="41" y="8"/>
                  <a:pt x="41" y="8"/>
                </a:cubicBezTo>
                <a:cubicBezTo>
                  <a:pt x="41" y="8"/>
                  <a:pt x="40" y="8"/>
                  <a:pt x="40" y="8"/>
                </a:cubicBezTo>
                <a:cubicBezTo>
                  <a:pt x="40" y="8"/>
                  <a:pt x="40" y="8"/>
                  <a:pt x="40" y="8"/>
                </a:cubicBezTo>
                <a:cubicBezTo>
                  <a:pt x="40" y="8"/>
                  <a:pt x="40" y="8"/>
                  <a:pt x="40" y="8"/>
                </a:cubicBezTo>
                <a:cubicBezTo>
                  <a:pt x="40" y="8"/>
                  <a:pt x="40" y="8"/>
                  <a:pt x="40" y="8"/>
                </a:cubicBezTo>
                <a:cubicBezTo>
                  <a:pt x="40" y="8"/>
                  <a:pt x="40" y="8"/>
                  <a:pt x="39" y="8"/>
                </a:cubicBezTo>
                <a:cubicBezTo>
                  <a:pt x="40" y="8"/>
                  <a:pt x="40" y="8"/>
                  <a:pt x="40" y="8"/>
                </a:cubicBezTo>
                <a:cubicBezTo>
                  <a:pt x="40" y="8"/>
                  <a:pt x="40" y="8"/>
                  <a:pt x="40" y="8"/>
                </a:cubicBezTo>
                <a:cubicBezTo>
                  <a:pt x="40" y="8"/>
                  <a:pt x="40" y="8"/>
                  <a:pt x="40" y="8"/>
                </a:cubicBezTo>
                <a:cubicBezTo>
                  <a:pt x="40" y="7"/>
                  <a:pt x="40" y="7"/>
                  <a:pt x="40" y="7"/>
                </a:cubicBezTo>
                <a:cubicBezTo>
                  <a:pt x="40" y="7"/>
                  <a:pt x="40" y="7"/>
                  <a:pt x="40" y="7"/>
                </a:cubicBezTo>
                <a:cubicBezTo>
                  <a:pt x="40" y="7"/>
                  <a:pt x="40" y="7"/>
                  <a:pt x="39" y="7"/>
                </a:cubicBezTo>
                <a:cubicBezTo>
                  <a:pt x="39" y="7"/>
                  <a:pt x="39" y="7"/>
                  <a:pt x="39" y="7"/>
                </a:cubicBezTo>
                <a:cubicBezTo>
                  <a:pt x="37" y="7"/>
                  <a:pt x="37" y="7"/>
                  <a:pt x="37" y="7"/>
                </a:cubicBezTo>
                <a:cubicBezTo>
                  <a:pt x="37" y="7"/>
                  <a:pt x="37" y="7"/>
                  <a:pt x="37" y="7"/>
                </a:cubicBezTo>
                <a:cubicBezTo>
                  <a:pt x="37" y="7"/>
                  <a:pt x="36" y="8"/>
                  <a:pt x="36" y="8"/>
                </a:cubicBezTo>
                <a:cubicBezTo>
                  <a:pt x="36" y="8"/>
                  <a:pt x="36" y="8"/>
                  <a:pt x="36" y="8"/>
                </a:cubicBezTo>
                <a:cubicBezTo>
                  <a:pt x="36" y="8"/>
                  <a:pt x="36" y="8"/>
                  <a:pt x="36" y="8"/>
                </a:cubicBezTo>
                <a:cubicBezTo>
                  <a:pt x="36" y="8"/>
                  <a:pt x="35" y="8"/>
                  <a:pt x="35" y="8"/>
                </a:cubicBezTo>
                <a:cubicBezTo>
                  <a:pt x="34" y="8"/>
                  <a:pt x="34" y="8"/>
                  <a:pt x="34" y="8"/>
                </a:cubicBezTo>
                <a:cubicBezTo>
                  <a:pt x="34" y="8"/>
                  <a:pt x="34" y="8"/>
                  <a:pt x="34" y="8"/>
                </a:cubicBezTo>
                <a:cubicBezTo>
                  <a:pt x="34" y="8"/>
                  <a:pt x="34" y="8"/>
                  <a:pt x="34" y="8"/>
                </a:cubicBezTo>
                <a:cubicBezTo>
                  <a:pt x="34" y="9"/>
                  <a:pt x="34" y="9"/>
                  <a:pt x="34" y="9"/>
                </a:cubicBezTo>
                <a:cubicBezTo>
                  <a:pt x="34" y="9"/>
                  <a:pt x="34" y="9"/>
                  <a:pt x="34" y="9"/>
                </a:cubicBezTo>
                <a:cubicBezTo>
                  <a:pt x="34" y="9"/>
                  <a:pt x="34" y="10"/>
                  <a:pt x="34" y="10"/>
                </a:cubicBezTo>
                <a:cubicBezTo>
                  <a:pt x="34" y="10"/>
                  <a:pt x="34" y="10"/>
                  <a:pt x="34" y="10"/>
                </a:cubicBezTo>
                <a:cubicBezTo>
                  <a:pt x="34" y="10"/>
                  <a:pt x="34" y="10"/>
                  <a:pt x="34" y="10"/>
                </a:cubicBezTo>
                <a:cubicBezTo>
                  <a:pt x="33" y="10"/>
                  <a:pt x="33" y="10"/>
                  <a:pt x="33" y="10"/>
                </a:cubicBezTo>
                <a:cubicBezTo>
                  <a:pt x="33" y="10"/>
                  <a:pt x="33" y="10"/>
                  <a:pt x="33" y="10"/>
                </a:cubicBezTo>
                <a:cubicBezTo>
                  <a:pt x="33" y="10"/>
                  <a:pt x="33" y="11"/>
                  <a:pt x="32" y="11"/>
                </a:cubicBezTo>
                <a:cubicBezTo>
                  <a:pt x="32" y="11"/>
                  <a:pt x="32" y="11"/>
                  <a:pt x="32" y="11"/>
                </a:cubicBezTo>
                <a:cubicBezTo>
                  <a:pt x="32" y="11"/>
                  <a:pt x="32" y="11"/>
                  <a:pt x="31" y="11"/>
                </a:cubicBezTo>
                <a:cubicBezTo>
                  <a:pt x="31" y="11"/>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1"/>
                </a:cubicBezTo>
                <a:cubicBezTo>
                  <a:pt x="31" y="11"/>
                  <a:pt x="31" y="11"/>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9"/>
                  <a:pt x="31" y="9"/>
                  <a:pt x="31" y="9"/>
                </a:cubicBezTo>
                <a:cubicBezTo>
                  <a:pt x="31" y="9"/>
                  <a:pt x="31" y="9"/>
                  <a:pt x="31" y="9"/>
                </a:cubicBezTo>
                <a:cubicBezTo>
                  <a:pt x="31" y="9"/>
                  <a:pt x="32" y="9"/>
                  <a:pt x="32" y="9"/>
                </a:cubicBezTo>
                <a:cubicBezTo>
                  <a:pt x="32" y="9"/>
                  <a:pt x="32" y="9"/>
                  <a:pt x="32" y="9"/>
                </a:cubicBezTo>
                <a:cubicBezTo>
                  <a:pt x="32" y="8"/>
                  <a:pt x="32" y="8"/>
                  <a:pt x="32" y="8"/>
                </a:cubicBezTo>
                <a:cubicBezTo>
                  <a:pt x="32" y="8"/>
                  <a:pt x="32" y="8"/>
                  <a:pt x="32" y="8"/>
                </a:cubicBezTo>
                <a:cubicBezTo>
                  <a:pt x="32" y="8"/>
                  <a:pt x="32" y="8"/>
                  <a:pt x="32" y="7"/>
                </a:cubicBezTo>
                <a:cubicBezTo>
                  <a:pt x="32" y="7"/>
                  <a:pt x="32" y="7"/>
                  <a:pt x="32" y="7"/>
                </a:cubicBezTo>
                <a:cubicBezTo>
                  <a:pt x="32" y="8"/>
                  <a:pt x="32" y="8"/>
                  <a:pt x="32" y="8"/>
                </a:cubicBezTo>
                <a:cubicBezTo>
                  <a:pt x="32" y="7"/>
                  <a:pt x="32" y="7"/>
                  <a:pt x="32" y="7"/>
                </a:cubicBezTo>
                <a:cubicBezTo>
                  <a:pt x="32" y="7"/>
                  <a:pt x="32" y="7"/>
                  <a:pt x="32" y="7"/>
                </a:cubicBezTo>
                <a:cubicBezTo>
                  <a:pt x="32" y="7"/>
                  <a:pt x="32" y="7"/>
                  <a:pt x="32" y="7"/>
                </a:cubicBezTo>
                <a:cubicBezTo>
                  <a:pt x="32" y="7"/>
                  <a:pt x="32" y="7"/>
                  <a:pt x="32" y="7"/>
                </a:cubicBezTo>
                <a:cubicBezTo>
                  <a:pt x="34" y="7"/>
                  <a:pt x="34" y="7"/>
                  <a:pt x="34" y="7"/>
                </a:cubicBezTo>
                <a:cubicBezTo>
                  <a:pt x="34" y="7"/>
                  <a:pt x="34" y="7"/>
                  <a:pt x="34" y="7"/>
                </a:cubicBezTo>
                <a:cubicBezTo>
                  <a:pt x="34" y="7"/>
                  <a:pt x="34" y="7"/>
                  <a:pt x="34" y="7"/>
                </a:cubicBezTo>
                <a:cubicBezTo>
                  <a:pt x="34" y="7"/>
                  <a:pt x="34" y="7"/>
                  <a:pt x="34" y="7"/>
                </a:cubicBezTo>
                <a:cubicBezTo>
                  <a:pt x="34" y="7"/>
                  <a:pt x="34" y="6"/>
                  <a:pt x="34" y="6"/>
                </a:cubicBezTo>
                <a:cubicBezTo>
                  <a:pt x="34" y="6"/>
                  <a:pt x="35" y="6"/>
                  <a:pt x="35" y="6"/>
                </a:cubicBezTo>
                <a:cubicBezTo>
                  <a:pt x="35" y="6"/>
                  <a:pt x="35" y="6"/>
                  <a:pt x="35"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7" y="5"/>
                </a:cubicBezTo>
                <a:cubicBezTo>
                  <a:pt x="37" y="5"/>
                  <a:pt x="37" y="5"/>
                  <a:pt x="37" y="4"/>
                </a:cubicBezTo>
                <a:cubicBezTo>
                  <a:pt x="37" y="4"/>
                  <a:pt x="37" y="4"/>
                  <a:pt x="37" y="4"/>
                </a:cubicBezTo>
                <a:cubicBezTo>
                  <a:pt x="41" y="3"/>
                  <a:pt x="45" y="2"/>
                  <a:pt x="49" y="1"/>
                </a:cubicBezTo>
                <a:cubicBezTo>
                  <a:pt x="49" y="1"/>
                  <a:pt x="49" y="1"/>
                  <a:pt x="49" y="1"/>
                </a:cubicBezTo>
                <a:cubicBezTo>
                  <a:pt x="49" y="1"/>
                  <a:pt x="49" y="1"/>
                  <a:pt x="49" y="1"/>
                </a:cubicBezTo>
                <a:cubicBezTo>
                  <a:pt x="49" y="1"/>
                  <a:pt x="49" y="1"/>
                  <a:pt x="49" y="2"/>
                </a:cubicBezTo>
                <a:cubicBezTo>
                  <a:pt x="50" y="2"/>
                  <a:pt x="50" y="2"/>
                  <a:pt x="50" y="2"/>
                </a:cubicBezTo>
                <a:cubicBezTo>
                  <a:pt x="50" y="3"/>
                  <a:pt x="50" y="3"/>
                  <a:pt x="50" y="3"/>
                </a:cubicBezTo>
                <a:cubicBezTo>
                  <a:pt x="50" y="3"/>
                  <a:pt x="50" y="3"/>
                  <a:pt x="50" y="4"/>
                </a:cubicBezTo>
                <a:cubicBezTo>
                  <a:pt x="50" y="4"/>
                  <a:pt x="50" y="4"/>
                  <a:pt x="50" y="4"/>
                </a:cubicBezTo>
                <a:cubicBezTo>
                  <a:pt x="49" y="4"/>
                  <a:pt x="49" y="4"/>
                  <a:pt x="49" y="4"/>
                </a:cubicBezTo>
                <a:cubicBezTo>
                  <a:pt x="49" y="4"/>
                  <a:pt x="49" y="4"/>
                  <a:pt x="49" y="4"/>
                </a:cubicBezTo>
                <a:cubicBezTo>
                  <a:pt x="49" y="5"/>
                  <a:pt x="49" y="5"/>
                  <a:pt x="48" y="5"/>
                </a:cubicBezTo>
                <a:cubicBezTo>
                  <a:pt x="48" y="5"/>
                  <a:pt x="48" y="5"/>
                  <a:pt x="48" y="5"/>
                </a:cubicBezTo>
                <a:cubicBezTo>
                  <a:pt x="48" y="6"/>
                  <a:pt x="48" y="6"/>
                  <a:pt x="48" y="6"/>
                </a:cubicBezTo>
                <a:cubicBezTo>
                  <a:pt x="48" y="6"/>
                  <a:pt x="48" y="6"/>
                  <a:pt x="48" y="6"/>
                </a:cubicBezTo>
                <a:cubicBezTo>
                  <a:pt x="48" y="6"/>
                  <a:pt x="48" y="6"/>
                  <a:pt x="48" y="6"/>
                </a:cubicBezTo>
                <a:cubicBezTo>
                  <a:pt x="48" y="7"/>
                  <a:pt x="49" y="7"/>
                  <a:pt x="49" y="7"/>
                </a:cubicBezTo>
                <a:cubicBezTo>
                  <a:pt x="49" y="7"/>
                  <a:pt x="49" y="8"/>
                  <a:pt x="50" y="8"/>
                </a:cubicBezTo>
                <a:cubicBezTo>
                  <a:pt x="50" y="8"/>
                  <a:pt x="50" y="8"/>
                  <a:pt x="50" y="8"/>
                </a:cubicBezTo>
                <a:cubicBezTo>
                  <a:pt x="52" y="8"/>
                  <a:pt x="52" y="8"/>
                  <a:pt x="52" y="8"/>
                </a:cubicBezTo>
                <a:cubicBezTo>
                  <a:pt x="52" y="8"/>
                  <a:pt x="52" y="8"/>
                  <a:pt x="52" y="8"/>
                </a:cubicBezTo>
                <a:cubicBezTo>
                  <a:pt x="52" y="8"/>
                  <a:pt x="52" y="8"/>
                  <a:pt x="52" y="8"/>
                </a:cubicBezTo>
                <a:cubicBezTo>
                  <a:pt x="53" y="8"/>
                  <a:pt x="53" y="8"/>
                  <a:pt x="53" y="7"/>
                </a:cubicBezTo>
                <a:cubicBezTo>
                  <a:pt x="53" y="7"/>
                  <a:pt x="53" y="7"/>
                  <a:pt x="53" y="7"/>
                </a:cubicBezTo>
                <a:cubicBezTo>
                  <a:pt x="53" y="7"/>
                  <a:pt x="53" y="7"/>
                  <a:pt x="53" y="7"/>
                </a:cubicBezTo>
                <a:cubicBezTo>
                  <a:pt x="53" y="6"/>
                  <a:pt x="53" y="6"/>
                  <a:pt x="53" y="6"/>
                </a:cubicBezTo>
                <a:cubicBezTo>
                  <a:pt x="53" y="6"/>
                  <a:pt x="53" y="6"/>
                  <a:pt x="53" y="6"/>
                </a:cubicBezTo>
                <a:cubicBezTo>
                  <a:pt x="53" y="6"/>
                  <a:pt x="53" y="6"/>
                  <a:pt x="53" y="6"/>
                </a:cubicBezTo>
                <a:cubicBezTo>
                  <a:pt x="53" y="6"/>
                  <a:pt x="54" y="6"/>
                  <a:pt x="54" y="6"/>
                </a:cubicBezTo>
                <a:cubicBezTo>
                  <a:pt x="54" y="6"/>
                  <a:pt x="54" y="6"/>
                  <a:pt x="54" y="6"/>
                </a:cubicBezTo>
                <a:cubicBezTo>
                  <a:pt x="54" y="6"/>
                  <a:pt x="54" y="6"/>
                  <a:pt x="54" y="6"/>
                </a:cubicBezTo>
                <a:cubicBezTo>
                  <a:pt x="55" y="6"/>
                  <a:pt x="55" y="6"/>
                  <a:pt x="55" y="6"/>
                </a:cubicBezTo>
                <a:cubicBezTo>
                  <a:pt x="55" y="6"/>
                  <a:pt x="56" y="6"/>
                  <a:pt x="56" y="5"/>
                </a:cubicBezTo>
                <a:cubicBezTo>
                  <a:pt x="56" y="5"/>
                  <a:pt x="56" y="5"/>
                  <a:pt x="56" y="5"/>
                </a:cubicBezTo>
                <a:cubicBezTo>
                  <a:pt x="56" y="5"/>
                  <a:pt x="56" y="5"/>
                  <a:pt x="56" y="5"/>
                </a:cubicBezTo>
                <a:cubicBezTo>
                  <a:pt x="56" y="5"/>
                  <a:pt x="56" y="5"/>
                  <a:pt x="56" y="5"/>
                </a:cubicBezTo>
                <a:cubicBezTo>
                  <a:pt x="56" y="5"/>
                  <a:pt x="56" y="5"/>
                  <a:pt x="57" y="5"/>
                </a:cubicBezTo>
                <a:cubicBezTo>
                  <a:pt x="57" y="5"/>
                  <a:pt x="57" y="5"/>
                  <a:pt x="57" y="4"/>
                </a:cubicBezTo>
                <a:cubicBezTo>
                  <a:pt x="57" y="4"/>
                  <a:pt x="57" y="4"/>
                  <a:pt x="57" y="4"/>
                </a:cubicBezTo>
                <a:cubicBezTo>
                  <a:pt x="58" y="4"/>
                  <a:pt x="58" y="4"/>
                  <a:pt x="58" y="4"/>
                </a:cubicBezTo>
                <a:cubicBezTo>
                  <a:pt x="58" y="4"/>
                  <a:pt x="58" y="4"/>
                  <a:pt x="58" y="4"/>
                </a:cubicBezTo>
                <a:cubicBezTo>
                  <a:pt x="58" y="4"/>
                  <a:pt x="59" y="4"/>
                  <a:pt x="59" y="4"/>
                </a:cubicBezTo>
                <a:cubicBezTo>
                  <a:pt x="59" y="4"/>
                  <a:pt x="59" y="4"/>
                  <a:pt x="59" y="4"/>
                </a:cubicBezTo>
                <a:cubicBezTo>
                  <a:pt x="59" y="4"/>
                  <a:pt x="59" y="4"/>
                  <a:pt x="59" y="4"/>
                </a:cubicBezTo>
                <a:cubicBezTo>
                  <a:pt x="59" y="4"/>
                  <a:pt x="59" y="4"/>
                  <a:pt x="59" y="4"/>
                </a:cubicBezTo>
                <a:cubicBezTo>
                  <a:pt x="59" y="4"/>
                  <a:pt x="59" y="4"/>
                  <a:pt x="59" y="4"/>
                </a:cubicBezTo>
                <a:cubicBezTo>
                  <a:pt x="59" y="3"/>
                  <a:pt x="59" y="3"/>
                  <a:pt x="59" y="3"/>
                </a:cubicBezTo>
                <a:cubicBezTo>
                  <a:pt x="59" y="3"/>
                  <a:pt x="59" y="3"/>
                  <a:pt x="59" y="3"/>
                </a:cubicBezTo>
                <a:cubicBezTo>
                  <a:pt x="59" y="3"/>
                  <a:pt x="59" y="3"/>
                  <a:pt x="59" y="3"/>
                </a:cubicBezTo>
                <a:cubicBezTo>
                  <a:pt x="59" y="2"/>
                  <a:pt x="59" y="2"/>
                  <a:pt x="59" y="2"/>
                </a:cubicBezTo>
                <a:cubicBezTo>
                  <a:pt x="59" y="2"/>
                  <a:pt x="59" y="2"/>
                  <a:pt x="60" y="1"/>
                </a:cubicBezTo>
                <a:cubicBezTo>
                  <a:pt x="60" y="1"/>
                  <a:pt x="60" y="1"/>
                  <a:pt x="60" y="1"/>
                </a:cubicBezTo>
                <a:cubicBezTo>
                  <a:pt x="60" y="1"/>
                  <a:pt x="60" y="1"/>
                  <a:pt x="60" y="1"/>
                </a:cubicBezTo>
                <a:cubicBezTo>
                  <a:pt x="60" y="0"/>
                  <a:pt x="60" y="0"/>
                  <a:pt x="60" y="0"/>
                </a:cubicBezTo>
                <a:cubicBezTo>
                  <a:pt x="68" y="1"/>
                  <a:pt x="75" y="3"/>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7"/>
                  <a:pt x="82" y="7"/>
                  <a:pt x="82" y="7"/>
                </a:cubicBezTo>
                <a:cubicBezTo>
                  <a:pt x="82" y="7"/>
                  <a:pt x="82" y="7"/>
                  <a:pt x="82" y="7"/>
                </a:cubicBezTo>
                <a:cubicBezTo>
                  <a:pt x="82" y="7"/>
                  <a:pt x="82" y="7"/>
                  <a:pt x="82" y="7"/>
                </a:cubicBezTo>
                <a:cubicBezTo>
                  <a:pt x="82" y="7"/>
                  <a:pt x="82" y="7"/>
                  <a:pt x="82" y="7"/>
                </a:cubicBezTo>
                <a:cubicBezTo>
                  <a:pt x="82" y="7"/>
                  <a:pt x="82" y="7"/>
                  <a:pt x="82" y="7"/>
                </a:cubicBezTo>
                <a:cubicBezTo>
                  <a:pt x="82" y="8"/>
                  <a:pt x="82" y="8"/>
                  <a:pt x="82" y="8"/>
                </a:cubicBezTo>
                <a:cubicBezTo>
                  <a:pt x="82" y="8"/>
                  <a:pt x="82" y="8"/>
                  <a:pt x="82" y="8"/>
                </a:cubicBezTo>
                <a:cubicBezTo>
                  <a:pt x="82" y="8"/>
                  <a:pt x="82" y="9"/>
                  <a:pt x="82" y="9"/>
                </a:cubicBezTo>
                <a:cubicBezTo>
                  <a:pt x="82" y="9"/>
                  <a:pt x="82" y="9"/>
                  <a:pt x="82" y="9"/>
                </a:cubicBezTo>
                <a:cubicBezTo>
                  <a:pt x="83" y="9"/>
                  <a:pt x="83" y="10"/>
                  <a:pt x="83" y="10"/>
                </a:cubicBezTo>
                <a:cubicBezTo>
                  <a:pt x="83" y="10"/>
                  <a:pt x="83" y="10"/>
                  <a:pt x="83" y="10"/>
                </a:cubicBezTo>
                <a:cubicBezTo>
                  <a:pt x="83" y="10"/>
                  <a:pt x="83" y="10"/>
                  <a:pt x="83" y="10"/>
                </a:cubicBezTo>
                <a:cubicBezTo>
                  <a:pt x="83" y="10"/>
                  <a:pt x="83" y="10"/>
                  <a:pt x="83" y="10"/>
                </a:cubicBezTo>
                <a:cubicBezTo>
                  <a:pt x="83" y="10"/>
                  <a:pt x="83" y="10"/>
                  <a:pt x="83" y="10"/>
                </a:cubicBezTo>
                <a:cubicBezTo>
                  <a:pt x="83" y="11"/>
                  <a:pt x="83" y="11"/>
                  <a:pt x="83" y="11"/>
                </a:cubicBezTo>
                <a:cubicBezTo>
                  <a:pt x="83" y="10"/>
                  <a:pt x="83" y="10"/>
                  <a:pt x="83" y="10"/>
                </a:cubicBezTo>
                <a:cubicBezTo>
                  <a:pt x="81" y="10"/>
                  <a:pt x="81" y="10"/>
                  <a:pt x="81" y="10"/>
                </a:cubicBezTo>
                <a:cubicBezTo>
                  <a:pt x="81" y="10"/>
                  <a:pt x="81" y="10"/>
                  <a:pt x="81" y="10"/>
                </a:cubicBezTo>
                <a:cubicBezTo>
                  <a:pt x="81" y="10"/>
                  <a:pt x="81" y="10"/>
                  <a:pt x="81" y="10"/>
                </a:cubicBezTo>
                <a:cubicBezTo>
                  <a:pt x="81" y="10"/>
                  <a:pt x="81" y="11"/>
                  <a:pt x="81" y="11"/>
                </a:cubicBezTo>
                <a:cubicBezTo>
                  <a:pt x="81" y="11"/>
                  <a:pt x="81" y="11"/>
                  <a:pt x="81" y="11"/>
                </a:cubicBezTo>
                <a:cubicBezTo>
                  <a:pt x="81" y="11"/>
                  <a:pt x="81" y="11"/>
                  <a:pt x="81" y="11"/>
                </a:cubicBezTo>
                <a:cubicBezTo>
                  <a:pt x="80" y="11"/>
                  <a:pt x="80" y="11"/>
                  <a:pt x="80" y="11"/>
                </a:cubicBezTo>
                <a:cubicBezTo>
                  <a:pt x="80" y="11"/>
                  <a:pt x="80" y="11"/>
                  <a:pt x="80" y="11"/>
                </a:cubicBezTo>
                <a:cubicBezTo>
                  <a:pt x="80" y="11"/>
                  <a:pt x="80" y="11"/>
                  <a:pt x="80" y="11"/>
                </a:cubicBezTo>
                <a:cubicBezTo>
                  <a:pt x="79" y="11"/>
                  <a:pt x="79" y="11"/>
                  <a:pt x="79" y="11"/>
                </a:cubicBezTo>
                <a:cubicBezTo>
                  <a:pt x="79" y="11"/>
                  <a:pt x="79" y="11"/>
                  <a:pt x="79" y="11"/>
                </a:cubicBezTo>
                <a:cubicBezTo>
                  <a:pt x="79" y="11"/>
                  <a:pt x="79" y="11"/>
                  <a:pt x="79" y="11"/>
                </a:cubicBezTo>
                <a:cubicBezTo>
                  <a:pt x="79" y="11"/>
                  <a:pt x="79" y="11"/>
                  <a:pt x="79" y="11"/>
                </a:cubicBezTo>
                <a:cubicBezTo>
                  <a:pt x="78" y="11"/>
                  <a:pt x="78" y="11"/>
                  <a:pt x="78" y="12"/>
                </a:cubicBezTo>
                <a:cubicBezTo>
                  <a:pt x="77" y="12"/>
                  <a:pt x="77" y="12"/>
                  <a:pt x="77" y="13"/>
                </a:cubicBezTo>
                <a:cubicBezTo>
                  <a:pt x="77" y="13"/>
                  <a:pt x="77" y="13"/>
                  <a:pt x="77" y="13"/>
                </a:cubicBezTo>
                <a:cubicBezTo>
                  <a:pt x="77" y="13"/>
                  <a:pt x="77" y="13"/>
                  <a:pt x="77" y="13"/>
                </a:cubicBezTo>
                <a:cubicBezTo>
                  <a:pt x="77" y="13"/>
                  <a:pt x="76" y="13"/>
                  <a:pt x="76" y="14"/>
                </a:cubicBezTo>
                <a:cubicBezTo>
                  <a:pt x="76" y="14"/>
                  <a:pt x="76" y="14"/>
                  <a:pt x="76" y="14"/>
                </a:cubicBezTo>
                <a:cubicBezTo>
                  <a:pt x="76" y="14"/>
                  <a:pt x="76" y="14"/>
                  <a:pt x="76" y="14"/>
                </a:cubicBezTo>
                <a:cubicBezTo>
                  <a:pt x="77" y="15"/>
                  <a:pt x="77" y="16"/>
                  <a:pt x="78" y="16"/>
                </a:cubicBezTo>
                <a:cubicBezTo>
                  <a:pt x="78" y="16"/>
                  <a:pt x="78" y="17"/>
                  <a:pt x="79" y="17"/>
                </a:cubicBezTo>
                <a:cubicBezTo>
                  <a:pt x="79" y="18"/>
                  <a:pt x="80" y="19"/>
                  <a:pt x="80" y="20"/>
                </a:cubicBezTo>
                <a:cubicBezTo>
                  <a:pt x="80" y="20"/>
                  <a:pt x="80" y="20"/>
                  <a:pt x="80" y="20"/>
                </a:cubicBezTo>
                <a:cubicBezTo>
                  <a:pt x="81" y="20"/>
                  <a:pt x="81" y="20"/>
                  <a:pt x="81" y="20"/>
                </a:cubicBezTo>
                <a:cubicBezTo>
                  <a:pt x="81" y="20"/>
                  <a:pt x="81" y="20"/>
                  <a:pt x="81" y="19"/>
                </a:cubicBezTo>
                <a:cubicBezTo>
                  <a:pt x="81" y="19"/>
                  <a:pt x="81" y="19"/>
                  <a:pt x="81" y="19"/>
                </a:cubicBezTo>
                <a:cubicBezTo>
                  <a:pt x="81" y="19"/>
                  <a:pt x="81" y="19"/>
                  <a:pt x="81" y="19"/>
                </a:cubicBezTo>
                <a:cubicBezTo>
                  <a:pt x="81" y="19"/>
                  <a:pt x="81" y="19"/>
                  <a:pt x="81" y="19"/>
                </a:cubicBezTo>
                <a:cubicBezTo>
                  <a:pt x="83" y="19"/>
                  <a:pt x="83" y="19"/>
                  <a:pt x="83" y="19"/>
                </a:cubicBezTo>
                <a:cubicBezTo>
                  <a:pt x="83" y="19"/>
                  <a:pt x="83" y="19"/>
                  <a:pt x="83" y="19"/>
                </a:cubicBezTo>
                <a:cubicBezTo>
                  <a:pt x="83" y="19"/>
                  <a:pt x="83" y="19"/>
                  <a:pt x="83" y="19"/>
                </a:cubicBezTo>
                <a:cubicBezTo>
                  <a:pt x="83" y="19"/>
                  <a:pt x="83" y="19"/>
                  <a:pt x="83" y="18"/>
                </a:cubicBezTo>
                <a:cubicBezTo>
                  <a:pt x="83" y="18"/>
                  <a:pt x="84" y="18"/>
                  <a:pt x="84" y="18"/>
                </a:cubicBezTo>
                <a:cubicBezTo>
                  <a:pt x="84" y="18"/>
                  <a:pt x="84" y="18"/>
                  <a:pt x="84" y="18"/>
                </a:cubicBezTo>
                <a:cubicBezTo>
                  <a:pt x="84" y="18"/>
                  <a:pt x="84" y="18"/>
                  <a:pt x="84" y="19"/>
                </a:cubicBezTo>
                <a:cubicBezTo>
                  <a:pt x="84" y="19"/>
                  <a:pt x="84" y="19"/>
                  <a:pt x="84" y="19"/>
                </a:cubicBezTo>
                <a:cubicBezTo>
                  <a:pt x="84" y="19"/>
                  <a:pt x="85" y="19"/>
                  <a:pt x="85" y="19"/>
                </a:cubicBezTo>
                <a:cubicBezTo>
                  <a:pt x="85" y="19"/>
                  <a:pt x="85" y="19"/>
                  <a:pt x="85" y="19"/>
                </a:cubicBezTo>
                <a:cubicBezTo>
                  <a:pt x="85" y="19"/>
                  <a:pt x="85" y="19"/>
                  <a:pt x="85" y="19"/>
                </a:cubicBezTo>
                <a:cubicBezTo>
                  <a:pt x="85" y="19"/>
                  <a:pt x="85" y="19"/>
                  <a:pt x="85" y="19"/>
                </a:cubicBezTo>
                <a:cubicBezTo>
                  <a:pt x="85" y="19"/>
                  <a:pt x="86" y="19"/>
                  <a:pt x="86" y="19"/>
                </a:cubicBezTo>
                <a:cubicBezTo>
                  <a:pt x="86" y="19"/>
                  <a:pt x="86" y="19"/>
                  <a:pt x="86" y="20"/>
                </a:cubicBezTo>
                <a:cubicBezTo>
                  <a:pt x="86" y="20"/>
                  <a:pt x="86" y="20"/>
                  <a:pt x="86" y="20"/>
                </a:cubicBezTo>
                <a:cubicBezTo>
                  <a:pt x="86" y="20"/>
                  <a:pt x="86" y="20"/>
                  <a:pt x="86" y="20"/>
                </a:cubicBezTo>
                <a:cubicBezTo>
                  <a:pt x="87" y="20"/>
                  <a:pt x="87" y="20"/>
                  <a:pt x="87" y="20"/>
                </a:cubicBezTo>
                <a:cubicBezTo>
                  <a:pt x="87" y="20"/>
                  <a:pt x="87" y="20"/>
                  <a:pt x="87" y="20"/>
                </a:cubicBezTo>
                <a:cubicBezTo>
                  <a:pt x="87" y="20"/>
                  <a:pt x="87" y="20"/>
                  <a:pt x="87" y="20"/>
                </a:cubicBezTo>
                <a:cubicBezTo>
                  <a:pt x="87" y="20"/>
                  <a:pt x="87" y="20"/>
                  <a:pt x="87" y="20"/>
                </a:cubicBezTo>
                <a:cubicBezTo>
                  <a:pt x="88" y="20"/>
                  <a:pt x="88" y="20"/>
                  <a:pt x="88" y="21"/>
                </a:cubicBezTo>
                <a:cubicBezTo>
                  <a:pt x="88" y="21"/>
                  <a:pt x="88" y="21"/>
                  <a:pt x="88" y="21"/>
                </a:cubicBezTo>
                <a:cubicBezTo>
                  <a:pt x="88" y="23"/>
                  <a:pt x="88" y="23"/>
                  <a:pt x="88" y="23"/>
                </a:cubicBezTo>
                <a:cubicBezTo>
                  <a:pt x="89" y="23"/>
                  <a:pt x="89" y="23"/>
                  <a:pt x="89" y="23"/>
                </a:cubicBezTo>
                <a:cubicBezTo>
                  <a:pt x="89" y="23"/>
                  <a:pt x="89" y="23"/>
                  <a:pt x="89" y="23"/>
                </a:cubicBezTo>
                <a:cubicBezTo>
                  <a:pt x="89" y="23"/>
                  <a:pt x="89" y="23"/>
                  <a:pt x="89" y="23"/>
                </a:cubicBezTo>
                <a:cubicBezTo>
                  <a:pt x="89" y="23"/>
                  <a:pt x="89" y="23"/>
                  <a:pt x="89" y="23"/>
                </a:cubicBezTo>
                <a:cubicBezTo>
                  <a:pt x="89" y="24"/>
                  <a:pt x="89" y="24"/>
                  <a:pt x="89" y="24"/>
                </a:cubicBezTo>
                <a:cubicBezTo>
                  <a:pt x="90" y="24"/>
                  <a:pt x="90" y="24"/>
                  <a:pt x="90" y="24"/>
                </a:cubicBezTo>
                <a:cubicBezTo>
                  <a:pt x="90" y="23"/>
                  <a:pt x="90" y="23"/>
                  <a:pt x="90" y="23"/>
                </a:cubicBezTo>
                <a:cubicBezTo>
                  <a:pt x="90" y="23"/>
                  <a:pt x="90" y="23"/>
                  <a:pt x="90" y="23"/>
                </a:cubicBezTo>
                <a:cubicBezTo>
                  <a:pt x="90" y="23"/>
                  <a:pt x="90" y="23"/>
                  <a:pt x="90" y="23"/>
                </a:cubicBezTo>
                <a:cubicBezTo>
                  <a:pt x="90" y="23"/>
                  <a:pt x="91" y="22"/>
                  <a:pt x="91" y="22"/>
                </a:cubicBezTo>
                <a:cubicBezTo>
                  <a:pt x="91" y="22"/>
                  <a:pt x="91" y="22"/>
                  <a:pt x="91" y="22"/>
                </a:cubicBezTo>
                <a:cubicBezTo>
                  <a:pt x="91" y="20"/>
                  <a:pt x="91" y="20"/>
                  <a:pt x="91" y="20"/>
                </a:cubicBezTo>
                <a:cubicBezTo>
                  <a:pt x="91" y="20"/>
                  <a:pt x="90" y="20"/>
                  <a:pt x="90" y="20"/>
                </a:cubicBezTo>
                <a:cubicBezTo>
                  <a:pt x="90" y="20"/>
                  <a:pt x="90" y="20"/>
                  <a:pt x="90" y="20"/>
                </a:cubicBezTo>
                <a:cubicBezTo>
                  <a:pt x="90" y="19"/>
                  <a:pt x="90" y="19"/>
                  <a:pt x="89" y="19"/>
                </a:cubicBezTo>
                <a:cubicBezTo>
                  <a:pt x="89" y="19"/>
                  <a:pt x="89" y="19"/>
                  <a:pt x="89" y="19"/>
                </a:cubicBezTo>
                <a:cubicBezTo>
                  <a:pt x="89"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1" y="19"/>
                </a:cubicBezTo>
                <a:cubicBezTo>
                  <a:pt x="91" y="19"/>
                  <a:pt x="91" y="19"/>
                  <a:pt x="91" y="19"/>
                </a:cubicBezTo>
                <a:cubicBezTo>
                  <a:pt x="91" y="19"/>
                  <a:pt x="91" y="19"/>
                  <a:pt x="91" y="19"/>
                </a:cubicBezTo>
                <a:cubicBezTo>
                  <a:pt x="91" y="19"/>
                  <a:pt x="91" y="19"/>
                  <a:pt x="91" y="19"/>
                </a:cubicBezTo>
                <a:cubicBezTo>
                  <a:pt x="91" y="20"/>
                  <a:pt x="91" y="20"/>
                  <a:pt x="91" y="20"/>
                </a:cubicBezTo>
                <a:cubicBezTo>
                  <a:pt x="91" y="20"/>
                  <a:pt x="91" y="20"/>
                  <a:pt x="91" y="20"/>
                </a:cubicBezTo>
                <a:cubicBezTo>
                  <a:pt x="91" y="21"/>
                  <a:pt x="92" y="21"/>
                  <a:pt x="92" y="21"/>
                </a:cubicBezTo>
                <a:cubicBezTo>
                  <a:pt x="92" y="21"/>
                  <a:pt x="92" y="21"/>
                  <a:pt x="92" y="21"/>
                </a:cubicBezTo>
                <a:cubicBezTo>
                  <a:pt x="92" y="21"/>
                  <a:pt x="92" y="21"/>
                  <a:pt x="92" y="21"/>
                </a:cubicBezTo>
                <a:cubicBezTo>
                  <a:pt x="92" y="21"/>
                  <a:pt x="92" y="21"/>
                  <a:pt x="92" y="21"/>
                </a:cubicBezTo>
                <a:cubicBezTo>
                  <a:pt x="92" y="21"/>
                  <a:pt x="92" y="21"/>
                  <a:pt x="92" y="21"/>
                </a:cubicBezTo>
                <a:cubicBezTo>
                  <a:pt x="92" y="21"/>
                  <a:pt x="92" y="22"/>
                  <a:pt x="93" y="22"/>
                </a:cubicBezTo>
                <a:cubicBezTo>
                  <a:pt x="93" y="22"/>
                  <a:pt x="93" y="22"/>
                  <a:pt x="93" y="22"/>
                </a:cubicBezTo>
                <a:cubicBezTo>
                  <a:pt x="93" y="22"/>
                  <a:pt x="93" y="22"/>
                  <a:pt x="93" y="22"/>
                </a:cubicBezTo>
                <a:cubicBezTo>
                  <a:pt x="93" y="22"/>
                  <a:pt x="93" y="22"/>
                  <a:pt x="93" y="22"/>
                </a:cubicBezTo>
                <a:cubicBezTo>
                  <a:pt x="93" y="22"/>
                  <a:pt x="94" y="22"/>
                  <a:pt x="94" y="22"/>
                </a:cubicBezTo>
                <a:cubicBezTo>
                  <a:pt x="94" y="21"/>
                  <a:pt x="94" y="21"/>
                  <a:pt x="94" y="21"/>
                </a:cubicBezTo>
                <a:cubicBezTo>
                  <a:pt x="94" y="21"/>
                  <a:pt x="94" y="21"/>
                  <a:pt x="94" y="21"/>
                </a:cubicBezTo>
                <a:cubicBezTo>
                  <a:pt x="94" y="21"/>
                  <a:pt x="94" y="20"/>
                  <a:pt x="94" y="20"/>
                </a:cubicBezTo>
                <a:cubicBezTo>
                  <a:pt x="94" y="19"/>
                  <a:pt x="94" y="18"/>
                  <a:pt x="93" y="18"/>
                </a:cubicBezTo>
                <a:cubicBezTo>
                  <a:pt x="93" y="17"/>
                  <a:pt x="93" y="17"/>
                  <a:pt x="93" y="17"/>
                </a:cubicBezTo>
                <a:cubicBezTo>
                  <a:pt x="93" y="17"/>
                  <a:pt x="93" y="17"/>
                  <a:pt x="93" y="17"/>
                </a:cubicBezTo>
                <a:cubicBezTo>
                  <a:pt x="93" y="17"/>
                  <a:pt x="93" y="17"/>
                  <a:pt x="93" y="17"/>
                </a:cubicBezTo>
                <a:cubicBezTo>
                  <a:pt x="93" y="17"/>
                  <a:pt x="93" y="17"/>
                  <a:pt x="93" y="16"/>
                </a:cubicBezTo>
                <a:cubicBezTo>
                  <a:pt x="93" y="16"/>
                  <a:pt x="93" y="16"/>
                  <a:pt x="93" y="16"/>
                </a:cubicBezTo>
                <a:cubicBezTo>
                  <a:pt x="93" y="16"/>
                  <a:pt x="93" y="16"/>
                  <a:pt x="93" y="16"/>
                </a:cubicBezTo>
                <a:cubicBezTo>
                  <a:pt x="94" y="16"/>
                  <a:pt x="94" y="16"/>
                  <a:pt x="94" y="17"/>
                </a:cubicBezTo>
                <a:cubicBezTo>
                  <a:pt x="95" y="17"/>
                  <a:pt x="95" y="17"/>
                  <a:pt x="95" y="17"/>
                </a:cubicBezTo>
                <a:cubicBezTo>
                  <a:pt x="95" y="17"/>
                  <a:pt x="95" y="17"/>
                  <a:pt x="95" y="17"/>
                </a:cubicBezTo>
                <a:cubicBezTo>
                  <a:pt x="95" y="17"/>
                  <a:pt x="95" y="17"/>
                  <a:pt x="96" y="17"/>
                </a:cubicBezTo>
                <a:cubicBezTo>
                  <a:pt x="96" y="17"/>
                  <a:pt x="96" y="17"/>
                  <a:pt x="96" y="17"/>
                </a:cubicBezTo>
                <a:cubicBezTo>
                  <a:pt x="96" y="17"/>
                  <a:pt x="96" y="18"/>
                  <a:pt x="96" y="18"/>
                </a:cubicBezTo>
                <a:cubicBezTo>
                  <a:pt x="96" y="18"/>
                  <a:pt x="96" y="18"/>
                  <a:pt x="96" y="18"/>
                </a:cubicBezTo>
                <a:cubicBezTo>
                  <a:pt x="97" y="18"/>
                  <a:pt x="97" y="18"/>
                  <a:pt x="97" y="19"/>
                </a:cubicBezTo>
                <a:cubicBezTo>
                  <a:pt x="97" y="19"/>
                  <a:pt x="97" y="19"/>
                  <a:pt x="97" y="19"/>
                </a:cubicBezTo>
                <a:cubicBezTo>
                  <a:pt x="97" y="19"/>
                  <a:pt x="97" y="19"/>
                  <a:pt x="97" y="19"/>
                </a:cubicBezTo>
                <a:cubicBezTo>
                  <a:pt x="96" y="19"/>
                  <a:pt x="96" y="19"/>
                  <a:pt x="96" y="19"/>
                </a:cubicBezTo>
                <a:cubicBezTo>
                  <a:pt x="96" y="19"/>
                  <a:pt x="96" y="19"/>
                  <a:pt x="96" y="20"/>
                </a:cubicBezTo>
                <a:cubicBezTo>
                  <a:pt x="96" y="20"/>
                  <a:pt x="96" y="20"/>
                  <a:pt x="96" y="20"/>
                </a:cubicBezTo>
                <a:cubicBezTo>
                  <a:pt x="96" y="20"/>
                  <a:pt x="96" y="20"/>
                  <a:pt x="96" y="20"/>
                </a:cubicBezTo>
                <a:cubicBezTo>
                  <a:pt x="96" y="20"/>
                  <a:pt x="96" y="20"/>
                  <a:pt x="96" y="20"/>
                </a:cubicBezTo>
                <a:cubicBezTo>
                  <a:pt x="95" y="20"/>
                  <a:pt x="95" y="20"/>
                  <a:pt x="95" y="20"/>
                </a:cubicBezTo>
                <a:cubicBezTo>
                  <a:pt x="95" y="20"/>
                  <a:pt x="95" y="20"/>
                  <a:pt x="95" y="20"/>
                </a:cubicBezTo>
                <a:cubicBezTo>
                  <a:pt x="95" y="21"/>
                  <a:pt x="95" y="21"/>
                  <a:pt x="96" y="21"/>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3"/>
                  <a:pt x="97" y="23"/>
                </a:cubicBezTo>
                <a:cubicBezTo>
                  <a:pt x="97" y="23"/>
                  <a:pt x="97" y="23"/>
                  <a:pt x="97" y="23"/>
                </a:cubicBezTo>
                <a:cubicBezTo>
                  <a:pt x="97" y="23"/>
                  <a:pt x="97" y="23"/>
                  <a:pt x="97" y="23"/>
                </a:cubicBezTo>
                <a:cubicBezTo>
                  <a:pt x="97" y="23"/>
                  <a:pt x="97" y="23"/>
                  <a:pt x="97" y="23"/>
                </a:cubicBezTo>
                <a:cubicBezTo>
                  <a:pt x="97" y="23"/>
                  <a:pt x="97" y="23"/>
                  <a:pt x="97" y="23"/>
                </a:cubicBezTo>
                <a:cubicBezTo>
                  <a:pt x="98" y="24"/>
                  <a:pt x="98" y="24"/>
                  <a:pt x="98" y="24"/>
                </a:cubicBezTo>
                <a:cubicBezTo>
                  <a:pt x="98" y="24"/>
                  <a:pt x="98" y="24"/>
                  <a:pt x="98" y="24"/>
                </a:cubicBezTo>
                <a:cubicBezTo>
                  <a:pt x="98" y="24"/>
                  <a:pt x="99" y="24"/>
                  <a:pt x="99" y="24"/>
                </a:cubicBezTo>
                <a:cubicBezTo>
                  <a:pt x="99" y="24"/>
                  <a:pt x="99" y="24"/>
                  <a:pt x="99" y="24"/>
                </a:cubicBezTo>
                <a:cubicBezTo>
                  <a:pt x="99" y="24"/>
                  <a:pt x="99" y="24"/>
                  <a:pt x="99" y="24"/>
                </a:cubicBezTo>
                <a:cubicBezTo>
                  <a:pt x="99" y="24"/>
                  <a:pt x="99" y="24"/>
                  <a:pt x="99" y="24"/>
                </a:cubicBezTo>
                <a:cubicBezTo>
                  <a:pt x="99" y="24"/>
                  <a:pt x="99" y="23"/>
                  <a:pt x="100" y="23"/>
                </a:cubicBezTo>
                <a:cubicBezTo>
                  <a:pt x="100" y="23"/>
                  <a:pt x="100" y="23"/>
                  <a:pt x="100" y="23"/>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5"/>
                  <a:pt x="100" y="25"/>
                  <a:pt x="100" y="25"/>
                </a:cubicBezTo>
                <a:cubicBezTo>
                  <a:pt x="100" y="25"/>
                  <a:pt x="100" y="25"/>
                  <a:pt x="100" y="25"/>
                </a:cubicBezTo>
                <a:cubicBezTo>
                  <a:pt x="100" y="25"/>
                  <a:pt x="100" y="26"/>
                  <a:pt x="101" y="26"/>
                </a:cubicBezTo>
                <a:cubicBezTo>
                  <a:pt x="101" y="26"/>
                  <a:pt x="101" y="26"/>
                  <a:pt x="101" y="26"/>
                </a:cubicBezTo>
                <a:cubicBezTo>
                  <a:pt x="101" y="26"/>
                  <a:pt x="101" y="26"/>
                  <a:pt x="101" y="26"/>
                </a:cubicBezTo>
                <a:cubicBezTo>
                  <a:pt x="101" y="26"/>
                  <a:pt x="101" y="26"/>
                  <a:pt x="101" y="26"/>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8"/>
                  <a:pt x="101" y="28"/>
                </a:cubicBezTo>
                <a:cubicBezTo>
                  <a:pt x="101" y="28"/>
                  <a:pt x="101" y="27"/>
                  <a:pt x="101" y="27"/>
                </a:cubicBezTo>
                <a:cubicBezTo>
                  <a:pt x="100" y="27"/>
                  <a:pt x="100" y="27"/>
                  <a:pt x="100" y="27"/>
                </a:cubicBezTo>
                <a:cubicBezTo>
                  <a:pt x="100" y="28"/>
                  <a:pt x="100" y="28"/>
                  <a:pt x="100" y="28"/>
                </a:cubicBezTo>
                <a:cubicBezTo>
                  <a:pt x="100" y="28"/>
                  <a:pt x="100" y="28"/>
                  <a:pt x="100" y="28"/>
                </a:cubicBezTo>
                <a:cubicBezTo>
                  <a:pt x="100" y="28"/>
                  <a:pt x="100" y="28"/>
                  <a:pt x="100" y="28"/>
                </a:cubicBezTo>
                <a:cubicBezTo>
                  <a:pt x="100" y="28"/>
                  <a:pt x="99" y="28"/>
                  <a:pt x="99" y="28"/>
                </a:cubicBezTo>
                <a:cubicBezTo>
                  <a:pt x="99" y="27"/>
                  <a:pt x="99" y="27"/>
                  <a:pt x="99" y="27"/>
                </a:cubicBezTo>
                <a:cubicBezTo>
                  <a:pt x="99" y="27"/>
                  <a:pt x="99"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7" y="27"/>
                  <a:pt x="97" y="27"/>
                  <a:pt x="97" y="27"/>
                </a:cubicBezTo>
                <a:cubicBezTo>
                  <a:pt x="97" y="27"/>
                  <a:pt x="97" y="27"/>
                  <a:pt x="97" y="26"/>
                </a:cubicBezTo>
                <a:cubicBezTo>
                  <a:pt x="96" y="26"/>
                  <a:pt x="96" y="26"/>
                  <a:pt x="96" y="26"/>
                </a:cubicBezTo>
                <a:cubicBezTo>
                  <a:pt x="96" y="27"/>
                  <a:pt x="96" y="27"/>
                  <a:pt x="96" y="27"/>
                </a:cubicBezTo>
                <a:cubicBezTo>
                  <a:pt x="96" y="27"/>
                  <a:pt x="96" y="28"/>
                  <a:pt x="96" y="28"/>
                </a:cubicBezTo>
                <a:cubicBezTo>
                  <a:pt x="96" y="28"/>
                  <a:pt x="96" y="28"/>
                  <a:pt x="96" y="28"/>
                </a:cubicBezTo>
                <a:cubicBezTo>
                  <a:pt x="96" y="28"/>
                  <a:pt x="96" y="28"/>
                  <a:pt x="95" y="28"/>
                </a:cubicBezTo>
                <a:cubicBezTo>
                  <a:pt x="95" y="28"/>
                  <a:pt x="95" y="28"/>
                  <a:pt x="95" y="28"/>
                </a:cubicBezTo>
                <a:cubicBezTo>
                  <a:pt x="95" y="28"/>
                  <a:pt x="95" y="28"/>
                  <a:pt x="95" y="28"/>
                </a:cubicBezTo>
                <a:cubicBezTo>
                  <a:pt x="95" y="28"/>
                  <a:pt x="95" y="28"/>
                  <a:pt x="95" y="28"/>
                </a:cubicBezTo>
                <a:cubicBezTo>
                  <a:pt x="95" y="27"/>
                  <a:pt x="95" y="27"/>
                  <a:pt x="95"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3" y="27"/>
                  <a:pt x="93" y="27"/>
                  <a:pt x="93" y="27"/>
                </a:cubicBezTo>
                <a:cubicBezTo>
                  <a:pt x="93" y="27"/>
                  <a:pt x="93" y="27"/>
                  <a:pt x="93" y="27"/>
                </a:cubicBezTo>
                <a:cubicBezTo>
                  <a:pt x="93" y="27"/>
                  <a:pt x="93" y="27"/>
                  <a:pt x="93" y="27"/>
                </a:cubicBezTo>
                <a:cubicBezTo>
                  <a:pt x="93" y="27"/>
                  <a:pt x="93" y="27"/>
                  <a:pt x="93" y="27"/>
                </a:cubicBezTo>
                <a:cubicBezTo>
                  <a:pt x="93" y="26"/>
                  <a:pt x="93" y="26"/>
                  <a:pt x="93" y="26"/>
                </a:cubicBezTo>
                <a:cubicBezTo>
                  <a:pt x="93" y="26"/>
                  <a:pt x="93" y="26"/>
                  <a:pt x="93" y="26"/>
                </a:cubicBezTo>
                <a:cubicBezTo>
                  <a:pt x="93" y="26"/>
                  <a:pt x="93" y="26"/>
                  <a:pt x="93" y="26"/>
                </a:cubicBezTo>
                <a:cubicBezTo>
                  <a:pt x="92" y="26"/>
                  <a:pt x="92" y="26"/>
                  <a:pt x="92" y="26"/>
                </a:cubicBezTo>
                <a:cubicBezTo>
                  <a:pt x="92" y="26"/>
                  <a:pt x="92" y="26"/>
                  <a:pt x="92" y="26"/>
                </a:cubicBezTo>
                <a:cubicBezTo>
                  <a:pt x="92" y="26"/>
                  <a:pt x="92" y="26"/>
                  <a:pt x="92" y="26"/>
                </a:cubicBezTo>
                <a:cubicBezTo>
                  <a:pt x="92" y="26"/>
                  <a:pt x="92" y="26"/>
                  <a:pt x="92" y="26"/>
                </a:cubicBezTo>
                <a:cubicBezTo>
                  <a:pt x="91" y="26"/>
                  <a:pt x="91" y="26"/>
                  <a:pt x="91" y="26"/>
                </a:cubicBezTo>
                <a:cubicBezTo>
                  <a:pt x="91" y="26"/>
                  <a:pt x="91" y="26"/>
                  <a:pt x="91" y="26"/>
                </a:cubicBezTo>
                <a:cubicBezTo>
                  <a:pt x="91" y="26"/>
                  <a:pt x="91" y="26"/>
                  <a:pt x="91" y="26"/>
                </a:cubicBezTo>
                <a:cubicBezTo>
                  <a:pt x="90" y="26"/>
                  <a:pt x="90" y="26"/>
                  <a:pt x="90" y="26"/>
                </a:cubicBezTo>
                <a:cubicBezTo>
                  <a:pt x="90" y="26"/>
                  <a:pt x="90" y="26"/>
                  <a:pt x="90" y="26"/>
                </a:cubicBezTo>
                <a:cubicBezTo>
                  <a:pt x="90" y="26"/>
                  <a:pt x="90" y="26"/>
                  <a:pt x="90" y="26"/>
                </a:cubicBezTo>
                <a:cubicBezTo>
                  <a:pt x="90" y="26"/>
                  <a:pt x="90" y="26"/>
                  <a:pt x="90" y="25"/>
                </a:cubicBezTo>
                <a:cubicBezTo>
                  <a:pt x="90" y="25"/>
                  <a:pt x="90" y="25"/>
                  <a:pt x="90" y="25"/>
                </a:cubicBezTo>
                <a:cubicBezTo>
                  <a:pt x="89" y="25"/>
                  <a:pt x="89" y="25"/>
                  <a:pt x="89" y="25"/>
                </a:cubicBezTo>
                <a:cubicBezTo>
                  <a:pt x="89" y="25"/>
                  <a:pt x="89" y="25"/>
                  <a:pt x="89" y="25"/>
                </a:cubicBezTo>
                <a:cubicBezTo>
                  <a:pt x="89" y="25"/>
                  <a:pt x="89" y="25"/>
                  <a:pt x="89" y="25"/>
                </a:cubicBezTo>
                <a:cubicBezTo>
                  <a:pt x="89" y="25"/>
                  <a:pt x="89" y="25"/>
                  <a:pt x="89" y="25"/>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3"/>
                  <a:pt x="89" y="23"/>
                </a:cubicBezTo>
                <a:cubicBezTo>
                  <a:pt x="88" y="23"/>
                  <a:pt x="88" y="23"/>
                  <a:pt x="88" y="23"/>
                </a:cubicBezTo>
                <a:cubicBezTo>
                  <a:pt x="88" y="23"/>
                  <a:pt x="88" y="23"/>
                  <a:pt x="88" y="23"/>
                </a:cubicBezTo>
                <a:cubicBezTo>
                  <a:pt x="88" y="23"/>
                  <a:pt x="88" y="23"/>
                  <a:pt x="88" y="23"/>
                </a:cubicBezTo>
                <a:cubicBezTo>
                  <a:pt x="88" y="22"/>
                  <a:pt x="88" y="22"/>
                  <a:pt x="88" y="22"/>
                </a:cubicBezTo>
                <a:cubicBezTo>
                  <a:pt x="87" y="22"/>
                  <a:pt x="87" y="22"/>
                  <a:pt x="87" y="22"/>
                </a:cubicBezTo>
                <a:cubicBezTo>
                  <a:pt x="87" y="22"/>
                  <a:pt x="86" y="23"/>
                  <a:pt x="86" y="23"/>
                </a:cubicBezTo>
                <a:cubicBezTo>
                  <a:pt x="86" y="23"/>
                  <a:pt x="86" y="23"/>
                  <a:pt x="86" y="23"/>
                </a:cubicBezTo>
                <a:cubicBezTo>
                  <a:pt x="86" y="23"/>
                  <a:pt x="86" y="23"/>
                  <a:pt x="86" y="23"/>
                </a:cubicBezTo>
                <a:cubicBezTo>
                  <a:pt x="85" y="23"/>
                  <a:pt x="85" y="23"/>
                  <a:pt x="85" y="23"/>
                </a:cubicBezTo>
                <a:cubicBezTo>
                  <a:pt x="85" y="23"/>
                  <a:pt x="85" y="23"/>
                  <a:pt x="84" y="23"/>
                </a:cubicBezTo>
                <a:cubicBezTo>
                  <a:pt x="84" y="23"/>
                  <a:pt x="83" y="23"/>
                  <a:pt x="83" y="23"/>
                </a:cubicBezTo>
                <a:cubicBezTo>
                  <a:pt x="83" y="23"/>
                  <a:pt x="83" y="23"/>
                  <a:pt x="83" y="23"/>
                </a:cubicBezTo>
                <a:cubicBezTo>
                  <a:pt x="82" y="23"/>
                  <a:pt x="82" y="23"/>
                  <a:pt x="82" y="23"/>
                </a:cubicBezTo>
                <a:cubicBezTo>
                  <a:pt x="82" y="23"/>
                  <a:pt x="82" y="23"/>
                  <a:pt x="82" y="23"/>
                </a:cubicBezTo>
                <a:cubicBezTo>
                  <a:pt x="82" y="23"/>
                  <a:pt x="82" y="23"/>
                  <a:pt x="82" y="23"/>
                </a:cubicBezTo>
                <a:cubicBezTo>
                  <a:pt x="82" y="23"/>
                  <a:pt x="82" y="23"/>
                  <a:pt x="82" y="23"/>
                </a:cubicBezTo>
                <a:cubicBezTo>
                  <a:pt x="82" y="23"/>
                  <a:pt x="82" y="23"/>
                  <a:pt x="81" y="23"/>
                </a:cubicBezTo>
                <a:cubicBezTo>
                  <a:pt x="81" y="23"/>
                  <a:pt x="81" y="23"/>
                  <a:pt x="81" y="23"/>
                </a:cubicBezTo>
                <a:cubicBezTo>
                  <a:pt x="81" y="23"/>
                  <a:pt x="81" y="23"/>
                  <a:pt x="81" y="23"/>
                </a:cubicBezTo>
                <a:cubicBezTo>
                  <a:pt x="81" y="23"/>
                  <a:pt x="81" y="23"/>
                  <a:pt x="81" y="23"/>
                </a:cubicBezTo>
                <a:cubicBezTo>
                  <a:pt x="81" y="24"/>
                  <a:pt x="81" y="24"/>
                  <a:pt x="81" y="24"/>
                </a:cubicBezTo>
                <a:cubicBezTo>
                  <a:pt x="81" y="24"/>
                  <a:pt x="81" y="24"/>
                  <a:pt x="81" y="24"/>
                </a:cubicBezTo>
                <a:cubicBezTo>
                  <a:pt x="81" y="24"/>
                  <a:pt x="81" y="24"/>
                  <a:pt x="80" y="24"/>
                </a:cubicBezTo>
                <a:cubicBezTo>
                  <a:pt x="80" y="24"/>
                  <a:pt x="80" y="24"/>
                  <a:pt x="80" y="24"/>
                </a:cubicBezTo>
                <a:cubicBezTo>
                  <a:pt x="79" y="24"/>
                  <a:pt x="79" y="24"/>
                  <a:pt x="79" y="24"/>
                </a:cubicBezTo>
                <a:cubicBezTo>
                  <a:pt x="79" y="24"/>
                  <a:pt x="79" y="24"/>
                  <a:pt x="79" y="24"/>
                </a:cubicBezTo>
                <a:cubicBezTo>
                  <a:pt x="79" y="24"/>
                  <a:pt x="79" y="24"/>
                  <a:pt x="78" y="24"/>
                </a:cubicBezTo>
                <a:cubicBezTo>
                  <a:pt x="78" y="24"/>
                  <a:pt x="78" y="24"/>
                  <a:pt x="78" y="24"/>
                </a:cubicBezTo>
                <a:cubicBezTo>
                  <a:pt x="78" y="24"/>
                  <a:pt x="78" y="24"/>
                  <a:pt x="78" y="24"/>
                </a:cubicBezTo>
                <a:cubicBezTo>
                  <a:pt x="78" y="24"/>
                  <a:pt x="78" y="24"/>
                  <a:pt x="78" y="24"/>
                </a:cubicBezTo>
                <a:cubicBezTo>
                  <a:pt x="78" y="24"/>
                  <a:pt x="78" y="24"/>
                  <a:pt x="78" y="24"/>
                </a:cubicBezTo>
                <a:cubicBezTo>
                  <a:pt x="78" y="24"/>
                  <a:pt x="78" y="24"/>
                  <a:pt x="78" y="25"/>
                </a:cubicBezTo>
                <a:cubicBezTo>
                  <a:pt x="78" y="25"/>
                  <a:pt x="78" y="25"/>
                  <a:pt x="77" y="25"/>
                </a:cubicBezTo>
                <a:cubicBezTo>
                  <a:pt x="77" y="25"/>
                  <a:pt x="77" y="25"/>
                  <a:pt x="77" y="25"/>
                </a:cubicBezTo>
                <a:cubicBezTo>
                  <a:pt x="77" y="25"/>
                  <a:pt x="77" y="25"/>
                  <a:pt x="76" y="25"/>
                </a:cubicBezTo>
                <a:cubicBezTo>
                  <a:pt x="76" y="25"/>
                  <a:pt x="76" y="26"/>
                  <a:pt x="76" y="26"/>
                </a:cubicBezTo>
                <a:cubicBezTo>
                  <a:pt x="76" y="26"/>
                  <a:pt x="76" y="26"/>
                  <a:pt x="76" y="26"/>
                </a:cubicBezTo>
                <a:cubicBezTo>
                  <a:pt x="76" y="26"/>
                  <a:pt x="76" y="26"/>
                  <a:pt x="76" y="26"/>
                </a:cubicBezTo>
                <a:cubicBezTo>
                  <a:pt x="76" y="26"/>
                  <a:pt x="76" y="26"/>
                  <a:pt x="76" y="26"/>
                </a:cubicBezTo>
                <a:cubicBezTo>
                  <a:pt x="76" y="26"/>
                  <a:pt x="76" y="26"/>
                  <a:pt x="76" y="26"/>
                </a:cubicBezTo>
                <a:cubicBezTo>
                  <a:pt x="76" y="26"/>
                  <a:pt x="76" y="26"/>
                  <a:pt x="75" y="26"/>
                </a:cubicBezTo>
                <a:cubicBezTo>
                  <a:pt x="75" y="26"/>
                  <a:pt x="75" y="27"/>
                  <a:pt x="75" y="27"/>
                </a:cubicBezTo>
                <a:cubicBezTo>
                  <a:pt x="75" y="27"/>
                  <a:pt x="75" y="27"/>
                  <a:pt x="75" y="27"/>
                </a:cubicBezTo>
                <a:cubicBezTo>
                  <a:pt x="75" y="28"/>
                  <a:pt x="75" y="28"/>
                  <a:pt x="75" y="28"/>
                </a:cubicBezTo>
                <a:cubicBezTo>
                  <a:pt x="74" y="28"/>
                  <a:pt x="74" y="28"/>
                  <a:pt x="74" y="28"/>
                </a:cubicBezTo>
                <a:cubicBezTo>
                  <a:pt x="74" y="28"/>
                  <a:pt x="74" y="28"/>
                  <a:pt x="74" y="28"/>
                </a:cubicBezTo>
                <a:cubicBezTo>
                  <a:pt x="75" y="29"/>
                  <a:pt x="75" y="29"/>
                  <a:pt x="74" y="30"/>
                </a:cubicBezTo>
                <a:cubicBezTo>
                  <a:pt x="74" y="30"/>
                  <a:pt x="74" y="30"/>
                  <a:pt x="74" y="30"/>
                </a:cubicBezTo>
                <a:cubicBezTo>
                  <a:pt x="74" y="30"/>
                  <a:pt x="74" y="30"/>
                  <a:pt x="74" y="30"/>
                </a:cubicBezTo>
                <a:cubicBezTo>
                  <a:pt x="74" y="30"/>
                  <a:pt x="74" y="30"/>
                  <a:pt x="74" y="30"/>
                </a:cubicBezTo>
                <a:cubicBezTo>
                  <a:pt x="74" y="30"/>
                  <a:pt x="73" y="30"/>
                  <a:pt x="73" y="30"/>
                </a:cubicBezTo>
                <a:cubicBezTo>
                  <a:pt x="73" y="30"/>
                  <a:pt x="73" y="30"/>
                  <a:pt x="73" y="30"/>
                </a:cubicBezTo>
                <a:cubicBezTo>
                  <a:pt x="73" y="30"/>
                  <a:pt x="73" y="30"/>
                  <a:pt x="73" y="30"/>
                </a:cubicBezTo>
                <a:cubicBezTo>
                  <a:pt x="73" y="30"/>
                  <a:pt x="73" y="30"/>
                  <a:pt x="72" y="30"/>
                </a:cubicBezTo>
                <a:cubicBezTo>
                  <a:pt x="72" y="30"/>
                  <a:pt x="72" y="30"/>
                  <a:pt x="72" y="30"/>
                </a:cubicBezTo>
                <a:cubicBezTo>
                  <a:pt x="72" y="30"/>
                  <a:pt x="72" y="30"/>
                  <a:pt x="72" y="30"/>
                </a:cubicBezTo>
                <a:cubicBezTo>
                  <a:pt x="72" y="30"/>
                  <a:pt x="72" y="30"/>
                  <a:pt x="72" y="30"/>
                </a:cubicBezTo>
                <a:cubicBezTo>
                  <a:pt x="72" y="30"/>
                  <a:pt x="72" y="30"/>
                  <a:pt x="72" y="31"/>
                </a:cubicBezTo>
                <a:cubicBezTo>
                  <a:pt x="71" y="31"/>
                  <a:pt x="71" y="31"/>
                  <a:pt x="71" y="32"/>
                </a:cubicBezTo>
                <a:cubicBezTo>
                  <a:pt x="71" y="32"/>
                  <a:pt x="71" y="32"/>
                  <a:pt x="71" y="32"/>
                </a:cubicBezTo>
                <a:cubicBezTo>
                  <a:pt x="71" y="32"/>
                  <a:pt x="71" y="33"/>
                  <a:pt x="71" y="33"/>
                </a:cubicBezTo>
                <a:cubicBezTo>
                  <a:pt x="71" y="33"/>
                  <a:pt x="71" y="33"/>
                  <a:pt x="71" y="33"/>
                </a:cubicBezTo>
                <a:cubicBezTo>
                  <a:pt x="71" y="33"/>
                  <a:pt x="71" y="33"/>
                  <a:pt x="71" y="33"/>
                </a:cubicBezTo>
                <a:cubicBezTo>
                  <a:pt x="71" y="34"/>
                  <a:pt x="71" y="34"/>
                  <a:pt x="71" y="34"/>
                </a:cubicBezTo>
                <a:cubicBezTo>
                  <a:pt x="71" y="34"/>
                  <a:pt x="71" y="34"/>
                  <a:pt x="70" y="35"/>
                </a:cubicBezTo>
                <a:cubicBezTo>
                  <a:pt x="70" y="35"/>
                  <a:pt x="70" y="35"/>
                  <a:pt x="70" y="35"/>
                </a:cubicBezTo>
                <a:cubicBezTo>
                  <a:pt x="70" y="35"/>
                  <a:pt x="70" y="35"/>
                  <a:pt x="70" y="35"/>
                </a:cubicBezTo>
                <a:cubicBezTo>
                  <a:pt x="70" y="35"/>
                  <a:pt x="70" y="35"/>
                  <a:pt x="70" y="35"/>
                </a:cubicBezTo>
                <a:cubicBezTo>
                  <a:pt x="70" y="35"/>
                  <a:pt x="70" y="35"/>
                  <a:pt x="70" y="36"/>
                </a:cubicBezTo>
                <a:cubicBezTo>
                  <a:pt x="70" y="36"/>
                  <a:pt x="70" y="36"/>
                  <a:pt x="69" y="36"/>
                </a:cubicBezTo>
                <a:cubicBezTo>
                  <a:pt x="69" y="36"/>
                  <a:pt x="69" y="36"/>
                  <a:pt x="69" y="36"/>
                </a:cubicBezTo>
                <a:cubicBezTo>
                  <a:pt x="69" y="36"/>
                  <a:pt x="69" y="36"/>
                  <a:pt x="69" y="36"/>
                </a:cubicBezTo>
                <a:cubicBezTo>
                  <a:pt x="69" y="38"/>
                  <a:pt x="69" y="38"/>
                  <a:pt x="69" y="38"/>
                </a:cubicBezTo>
                <a:cubicBezTo>
                  <a:pt x="69" y="38"/>
                  <a:pt x="69" y="38"/>
                  <a:pt x="69" y="38"/>
                </a:cubicBezTo>
                <a:cubicBezTo>
                  <a:pt x="69" y="38"/>
                  <a:pt x="69" y="38"/>
                  <a:pt x="69" y="38"/>
                </a:cubicBezTo>
                <a:cubicBezTo>
                  <a:pt x="69" y="39"/>
                  <a:pt x="69" y="39"/>
                  <a:pt x="69" y="39"/>
                </a:cubicBezTo>
                <a:cubicBezTo>
                  <a:pt x="69" y="39"/>
                  <a:pt x="69" y="39"/>
                  <a:pt x="70" y="39"/>
                </a:cubicBezTo>
                <a:cubicBezTo>
                  <a:pt x="70" y="39"/>
                  <a:pt x="70" y="39"/>
                  <a:pt x="70" y="39"/>
                </a:cubicBezTo>
                <a:cubicBezTo>
                  <a:pt x="70" y="39"/>
                  <a:pt x="70" y="39"/>
                  <a:pt x="70" y="39"/>
                </a:cubicBezTo>
                <a:cubicBezTo>
                  <a:pt x="70" y="39"/>
                  <a:pt x="70" y="39"/>
                  <a:pt x="70" y="39"/>
                </a:cubicBezTo>
                <a:cubicBezTo>
                  <a:pt x="70" y="39"/>
                  <a:pt x="70" y="39"/>
                  <a:pt x="70" y="40"/>
                </a:cubicBezTo>
                <a:cubicBezTo>
                  <a:pt x="70" y="40"/>
                  <a:pt x="70" y="40"/>
                  <a:pt x="70" y="40"/>
                </a:cubicBezTo>
                <a:cubicBezTo>
                  <a:pt x="70" y="40"/>
                  <a:pt x="70" y="40"/>
                  <a:pt x="70" y="40"/>
                </a:cubicBezTo>
                <a:cubicBezTo>
                  <a:pt x="70" y="40"/>
                  <a:pt x="70" y="40"/>
                  <a:pt x="70" y="41"/>
                </a:cubicBezTo>
                <a:cubicBezTo>
                  <a:pt x="70" y="41"/>
                  <a:pt x="70" y="41"/>
                  <a:pt x="70" y="41"/>
                </a:cubicBezTo>
                <a:cubicBezTo>
                  <a:pt x="70" y="41"/>
                  <a:pt x="70" y="42"/>
                  <a:pt x="70" y="42"/>
                </a:cubicBezTo>
                <a:cubicBezTo>
                  <a:pt x="70" y="42"/>
                  <a:pt x="70" y="42"/>
                  <a:pt x="70" y="42"/>
                </a:cubicBezTo>
                <a:cubicBezTo>
                  <a:pt x="70" y="43"/>
                  <a:pt x="69" y="43"/>
                  <a:pt x="69" y="43"/>
                </a:cubicBezTo>
                <a:cubicBezTo>
                  <a:pt x="69" y="44"/>
                  <a:pt x="69" y="44"/>
                  <a:pt x="69"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5"/>
                </a:cubicBezTo>
                <a:cubicBezTo>
                  <a:pt x="70" y="45"/>
                  <a:pt x="70" y="45"/>
                  <a:pt x="70" y="45"/>
                </a:cubicBezTo>
                <a:cubicBezTo>
                  <a:pt x="70" y="45"/>
                  <a:pt x="70" y="45"/>
                  <a:pt x="71" y="45"/>
                </a:cubicBezTo>
                <a:cubicBezTo>
                  <a:pt x="71" y="46"/>
                  <a:pt x="71" y="46"/>
                  <a:pt x="71" y="46"/>
                </a:cubicBezTo>
                <a:cubicBezTo>
                  <a:pt x="71" y="46"/>
                  <a:pt x="71" y="46"/>
                  <a:pt x="71" y="46"/>
                </a:cubicBezTo>
                <a:cubicBezTo>
                  <a:pt x="71" y="46"/>
                  <a:pt x="71" y="46"/>
                  <a:pt x="71" y="47"/>
                </a:cubicBezTo>
                <a:cubicBezTo>
                  <a:pt x="72" y="47"/>
                  <a:pt x="72" y="47"/>
                  <a:pt x="72" y="47"/>
                </a:cubicBezTo>
                <a:cubicBezTo>
                  <a:pt x="72" y="47"/>
                  <a:pt x="72" y="47"/>
                  <a:pt x="72" y="47"/>
                </a:cubicBezTo>
                <a:cubicBezTo>
                  <a:pt x="73" y="48"/>
                  <a:pt x="73" y="48"/>
                  <a:pt x="73" y="49"/>
                </a:cubicBezTo>
                <a:cubicBezTo>
                  <a:pt x="73" y="49"/>
                  <a:pt x="73" y="49"/>
                  <a:pt x="73" y="49"/>
                </a:cubicBezTo>
                <a:cubicBezTo>
                  <a:pt x="73" y="49"/>
                  <a:pt x="73" y="50"/>
                  <a:pt x="73" y="50"/>
                </a:cubicBezTo>
                <a:cubicBezTo>
                  <a:pt x="74" y="50"/>
                  <a:pt x="74" y="50"/>
                  <a:pt x="74" y="50"/>
                </a:cubicBezTo>
                <a:cubicBezTo>
                  <a:pt x="74" y="50"/>
                  <a:pt x="74" y="50"/>
                  <a:pt x="74" y="50"/>
                </a:cubicBezTo>
                <a:cubicBezTo>
                  <a:pt x="74" y="50"/>
                  <a:pt x="74" y="50"/>
                  <a:pt x="74" y="50"/>
                </a:cubicBezTo>
                <a:cubicBezTo>
                  <a:pt x="74" y="51"/>
                  <a:pt x="74" y="51"/>
                  <a:pt x="74" y="51"/>
                </a:cubicBezTo>
                <a:cubicBezTo>
                  <a:pt x="74" y="51"/>
                  <a:pt x="74" y="51"/>
                  <a:pt x="74" y="51"/>
                </a:cubicBezTo>
                <a:cubicBezTo>
                  <a:pt x="75" y="51"/>
                  <a:pt x="75" y="51"/>
                  <a:pt x="75" y="51"/>
                </a:cubicBezTo>
                <a:cubicBezTo>
                  <a:pt x="75" y="51"/>
                  <a:pt x="76" y="51"/>
                  <a:pt x="76" y="51"/>
                </a:cubicBezTo>
                <a:cubicBezTo>
                  <a:pt x="76" y="51"/>
                  <a:pt x="76" y="51"/>
                  <a:pt x="76" y="51"/>
                </a:cubicBezTo>
                <a:cubicBezTo>
                  <a:pt x="76" y="51"/>
                  <a:pt x="76" y="51"/>
                  <a:pt x="76" y="51"/>
                </a:cubicBezTo>
                <a:cubicBezTo>
                  <a:pt x="76" y="51"/>
                  <a:pt x="76" y="51"/>
                  <a:pt x="76" y="51"/>
                </a:cubicBezTo>
                <a:cubicBezTo>
                  <a:pt x="76" y="51"/>
                  <a:pt x="77" y="51"/>
                  <a:pt x="77" y="51"/>
                </a:cubicBezTo>
                <a:cubicBezTo>
                  <a:pt x="77" y="51"/>
                  <a:pt x="77" y="51"/>
                  <a:pt x="77" y="51"/>
                </a:cubicBezTo>
                <a:cubicBezTo>
                  <a:pt x="77" y="52"/>
                  <a:pt x="77" y="52"/>
                  <a:pt x="77" y="52"/>
                </a:cubicBezTo>
                <a:cubicBezTo>
                  <a:pt x="77" y="52"/>
                  <a:pt x="77" y="52"/>
                  <a:pt x="77" y="52"/>
                </a:cubicBezTo>
                <a:cubicBezTo>
                  <a:pt x="77" y="53"/>
                  <a:pt x="77" y="53"/>
                  <a:pt x="78" y="53"/>
                </a:cubicBezTo>
                <a:cubicBezTo>
                  <a:pt x="78" y="53"/>
                  <a:pt x="78" y="53"/>
                  <a:pt x="78" y="53"/>
                </a:cubicBezTo>
                <a:cubicBezTo>
                  <a:pt x="78" y="53"/>
                  <a:pt x="79" y="53"/>
                  <a:pt x="79" y="54"/>
                </a:cubicBezTo>
                <a:cubicBezTo>
                  <a:pt x="79" y="54"/>
                  <a:pt x="79" y="54"/>
                  <a:pt x="79" y="54"/>
                </a:cubicBezTo>
                <a:cubicBezTo>
                  <a:pt x="79" y="54"/>
                  <a:pt x="79" y="54"/>
                  <a:pt x="79" y="54"/>
                </a:cubicBezTo>
                <a:cubicBezTo>
                  <a:pt x="80" y="54"/>
                  <a:pt x="80" y="54"/>
                  <a:pt x="80" y="54"/>
                </a:cubicBezTo>
                <a:cubicBezTo>
                  <a:pt x="80" y="54"/>
                  <a:pt x="80" y="54"/>
                  <a:pt x="80" y="54"/>
                </a:cubicBezTo>
                <a:cubicBezTo>
                  <a:pt x="80" y="54"/>
                  <a:pt x="80" y="53"/>
                  <a:pt x="80" y="53"/>
                </a:cubicBezTo>
                <a:cubicBezTo>
                  <a:pt x="80" y="53"/>
                  <a:pt x="80" y="53"/>
                  <a:pt x="80" y="53"/>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2" y="53"/>
                  <a:pt x="82" y="53"/>
                </a:cubicBezTo>
                <a:cubicBezTo>
                  <a:pt x="82" y="53"/>
                  <a:pt x="82" y="53"/>
                  <a:pt x="82" y="53"/>
                </a:cubicBezTo>
                <a:cubicBezTo>
                  <a:pt x="82" y="53"/>
                  <a:pt x="82" y="53"/>
                  <a:pt x="82" y="53"/>
                </a:cubicBezTo>
                <a:cubicBezTo>
                  <a:pt x="83" y="53"/>
                  <a:pt x="83" y="53"/>
                  <a:pt x="83" y="53"/>
                </a:cubicBezTo>
                <a:cubicBezTo>
                  <a:pt x="83" y="53"/>
                  <a:pt x="83" y="53"/>
                  <a:pt x="83" y="53"/>
                </a:cubicBezTo>
                <a:cubicBezTo>
                  <a:pt x="83" y="53"/>
                  <a:pt x="83" y="53"/>
                  <a:pt x="83" y="53"/>
                </a:cubicBezTo>
                <a:cubicBezTo>
                  <a:pt x="83" y="54"/>
                  <a:pt x="83" y="54"/>
                  <a:pt x="83" y="54"/>
                </a:cubicBezTo>
                <a:cubicBezTo>
                  <a:pt x="83" y="54"/>
                  <a:pt x="84" y="54"/>
                  <a:pt x="84" y="54"/>
                </a:cubicBezTo>
                <a:cubicBezTo>
                  <a:pt x="84" y="54"/>
                  <a:pt x="84" y="54"/>
                  <a:pt x="84" y="54"/>
                </a:cubicBezTo>
                <a:cubicBezTo>
                  <a:pt x="84" y="54"/>
                  <a:pt x="84" y="54"/>
                  <a:pt x="85" y="54"/>
                </a:cubicBezTo>
                <a:cubicBezTo>
                  <a:pt x="85" y="54"/>
                  <a:pt x="85" y="54"/>
                  <a:pt x="85" y="54"/>
                </a:cubicBezTo>
                <a:cubicBezTo>
                  <a:pt x="85" y="54"/>
                  <a:pt x="85" y="54"/>
                  <a:pt x="85" y="54"/>
                </a:cubicBezTo>
                <a:cubicBezTo>
                  <a:pt x="85" y="54"/>
                  <a:pt x="85" y="54"/>
                  <a:pt x="85" y="54"/>
                </a:cubicBezTo>
                <a:cubicBezTo>
                  <a:pt x="86" y="54"/>
                  <a:pt x="86" y="53"/>
                  <a:pt x="86" y="53"/>
                </a:cubicBezTo>
                <a:cubicBezTo>
                  <a:pt x="86" y="53"/>
                  <a:pt x="86" y="53"/>
                  <a:pt x="86" y="53"/>
                </a:cubicBezTo>
                <a:cubicBezTo>
                  <a:pt x="86" y="54"/>
                  <a:pt x="86" y="54"/>
                  <a:pt x="86" y="54"/>
                </a:cubicBezTo>
                <a:cubicBezTo>
                  <a:pt x="86" y="53"/>
                  <a:pt x="86" y="53"/>
                  <a:pt x="86" y="53"/>
                </a:cubicBezTo>
                <a:cubicBezTo>
                  <a:pt x="86" y="53"/>
                  <a:pt x="86" y="53"/>
                  <a:pt x="86" y="52"/>
                </a:cubicBezTo>
                <a:cubicBezTo>
                  <a:pt x="86" y="52"/>
                  <a:pt x="86" y="52"/>
                  <a:pt x="87" y="52"/>
                </a:cubicBezTo>
                <a:cubicBezTo>
                  <a:pt x="87" y="52"/>
                  <a:pt x="87" y="52"/>
                  <a:pt x="87" y="52"/>
                </a:cubicBezTo>
                <a:cubicBezTo>
                  <a:pt x="87" y="52"/>
                  <a:pt x="87" y="52"/>
                  <a:pt x="87" y="52"/>
                </a:cubicBezTo>
                <a:cubicBezTo>
                  <a:pt x="87" y="52"/>
                  <a:pt x="87" y="52"/>
                  <a:pt x="87" y="52"/>
                </a:cubicBezTo>
                <a:cubicBezTo>
                  <a:pt x="89" y="52"/>
                  <a:pt x="89" y="52"/>
                  <a:pt x="89" y="52"/>
                </a:cubicBezTo>
                <a:cubicBezTo>
                  <a:pt x="89" y="52"/>
                  <a:pt x="89" y="52"/>
                  <a:pt x="89" y="53"/>
                </a:cubicBezTo>
                <a:cubicBezTo>
                  <a:pt x="89" y="53"/>
                  <a:pt x="90" y="53"/>
                  <a:pt x="90" y="53"/>
                </a:cubicBezTo>
                <a:cubicBezTo>
                  <a:pt x="90" y="53"/>
                  <a:pt x="90" y="53"/>
                  <a:pt x="90" y="53"/>
                </a:cubicBezTo>
                <a:cubicBezTo>
                  <a:pt x="90" y="53"/>
                  <a:pt x="90" y="53"/>
                  <a:pt x="90" y="53"/>
                </a:cubicBezTo>
                <a:cubicBezTo>
                  <a:pt x="90" y="53"/>
                  <a:pt x="91" y="53"/>
                  <a:pt x="91" y="53"/>
                </a:cubicBezTo>
                <a:cubicBezTo>
                  <a:pt x="91" y="53"/>
                  <a:pt x="91" y="53"/>
                  <a:pt x="91" y="53"/>
                </a:cubicBezTo>
                <a:cubicBezTo>
                  <a:pt x="90" y="53"/>
                  <a:pt x="90" y="53"/>
                  <a:pt x="90" y="53"/>
                </a:cubicBezTo>
                <a:cubicBezTo>
                  <a:pt x="91" y="53"/>
                  <a:pt x="91" y="53"/>
                  <a:pt x="91" y="53"/>
                </a:cubicBezTo>
                <a:cubicBezTo>
                  <a:pt x="91" y="53"/>
                  <a:pt x="91" y="53"/>
                  <a:pt x="91" y="53"/>
                </a:cubicBezTo>
                <a:cubicBezTo>
                  <a:pt x="91" y="53"/>
                  <a:pt x="91" y="53"/>
                  <a:pt x="92" y="53"/>
                </a:cubicBezTo>
                <a:cubicBezTo>
                  <a:pt x="92" y="53"/>
                  <a:pt x="92" y="54"/>
                  <a:pt x="92" y="54"/>
                </a:cubicBezTo>
                <a:cubicBezTo>
                  <a:pt x="92" y="54"/>
                  <a:pt x="92" y="54"/>
                  <a:pt x="92" y="54"/>
                </a:cubicBezTo>
                <a:cubicBezTo>
                  <a:pt x="92" y="54"/>
                  <a:pt x="92" y="54"/>
                  <a:pt x="92" y="54"/>
                </a:cubicBezTo>
                <a:cubicBezTo>
                  <a:pt x="92" y="54"/>
                  <a:pt x="92" y="54"/>
                  <a:pt x="92" y="54"/>
                </a:cubicBezTo>
                <a:cubicBezTo>
                  <a:pt x="93" y="54"/>
                  <a:pt x="93" y="54"/>
                  <a:pt x="93" y="54"/>
                </a:cubicBezTo>
                <a:cubicBezTo>
                  <a:pt x="93" y="54"/>
                  <a:pt x="93" y="54"/>
                  <a:pt x="94" y="55"/>
                </a:cubicBezTo>
                <a:cubicBezTo>
                  <a:pt x="94" y="55"/>
                  <a:pt x="94" y="55"/>
                  <a:pt x="94" y="56"/>
                </a:cubicBezTo>
                <a:cubicBezTo>
                  <a:pt x="94" y="56"/>
                  <a:pt x="94" y="56"/>
                  <a:pt x="94" y="57"/>
                </a:cubicBezTo>
                <a:cubicBezTo>
                  <a:pt x="94" y="57"/>
                  <a:pt x="94" y="57"/>
                  <a:pt x="94" y="57"/>
                </a:cubicBezTo>
                <a:cubicBezTo>
                  <a:pt x="94" y="57"/>
                  <a:pt x="94" y="57"/>
                  <a:pt x="94" y="57"/>
                </a:cubicBezTo>
                <a:cubicBezTo>
                  <a:pt x="94" y="57"/>
                  <a:pt x="94" y="57"/>
                  <a:pt x="94" y="57"/>
                </a:cubicBezTo>
                <a:cubicBezTo>
                  <a:pt x="94" y="57"/>
                  <a:pt x="94" y="57"/>
                  <a:pt x="93" y="57"/>
                </a:cubicBezTo>
                <a:cubicBezTo>
                  <a:pt x="93" y="57"/>
                  <a:pt x="93" y="57"/>
                  <a:pt x="93" y="57"/>
                </a:cubicBezTo>
                <a:cubicBezTo>
                  <a:pt x="93" y="58"/>
                  <a:pt x="93" y="58"/>
                  <a:pt x="93" y="58"/>
                </a:cubicBezTo>
                <a:cubicBezTo>
                  <a:pt x="93" y="59"/>
                  <a:pt x="93" y="59"/>
                  <a:pt x="93" y="59"/>
                </a:cubicBezTo>
                <a:cubicBezTo>
                  <a:pt x="93" y="59"/>
                  <a:pt x="93" y="59"/>
                  <a:pt x="93" y="59"/>
                </a:cubicBezTo>
                <a:cubicBezTo>
                  <a:pt x="93" y="59"/>
                  <a:pt x="94" y="59"/>
                  <a:pt x="94" y="59"/>
                </a:cubicBezTo>
                <a:cubicBezTo>
                  <a:pt x="94" y="59"/>
                  <a:pt x="94" y="59"/>
                  <a:pt x="94" y="59"/>
                </a:cubicBezTo>
                <a:cubicBezTo>
                  <a:pt x="94" y="59"/>
                  <a:pt x="94" y="59"/>
                  <a:pt x="94" y="59"/>
                </a:cubicBezTo>
                <a:cubicBezTo>
                  <a:pt x="94" y="59"/>
                  <a:pt x="94" y="59"/>
                  <a:pt x="94" y="59"/>
                </a:cubicBezTo>
                <a:cubicBezTo>
                  <a:pt x="94" y="59"/>
                  <a:pt x="94" y="60"/>
                  <a:pt x="94" y="60"/>
                </a:cubicBezTo>
                <a:cubicBezTo>
                  <a:pt x="94" y="60"/>
                  <a:pt x="94" y="60"/>
                  <a:pt x="94" y="60"/>
                </a:cubicBezTo>
                <a:cubicBezTo>
                  <a:pt x="94" y="60"/>
                  <a:pt x="94" y="60"/>
                  <a:pt x="95" y="60"/>
                </a:cubicBezTo>
                <a:cubicBezTo>
                  <a:pt x="95" y="60"/>
                  <a:pt x="95" y="61"/>
                  <a:pt x="95" y="61"/>
                </a:cubicBezTo>
                <a:cubicBezTo>
                  <a:pt x="95" y="61"/>
                  <a:pt x="95" y="61"/>
                  <a:pt x="95" y="62"/>
                </a:cubicBezTo>
                <a:cubicBezTo>
                  <a:pt x="95" y="62"/>
                  <a:pt x="95" y="62"/>
                  <a:pt x="95" y="62"/>
                </a:cubicBezTo>
                <a:cubicBezTo>
                  <a:pt x="95" y="62"/>
                  <a:pt x="95" y="62"/>
                  <a:pt x="95" y="62"/>
                </a:cubicBezTo>
                <a:cubicBezTo>
                  <a:pt x="95" y="62"/>
                  <a:pt x="95" y="63"/>
                  <a:pt x="96" y="63"/>
                </a:cubicBezTo>
                <a:cubicBezTo>
                  <a:pt x="96" y="63"/>
                  <a:pt x="96" y="63"/>
                  <a:pt x="96" y="63"/>
                </a:cubicBezTo>
                <a:cubicBezTo>
                  <a:pt x="96" y="63"/>
                  <a:pt x="96" y="63"/>
                  <a:pt x="96" y="63"/>
                </a:cubicBezTo>
                <a:cubicBezTo>
                  <a:pt x="96" y="63"/>
                  <a:pt x="96" y="64"/>
                  <a:pt x="96" y="64"/>
                </a:cubicBezTo>
                <a:cubicBezTo>
                  <a:pt x="96" y="64"/>
                  <a:pt x="96" y="64"/>
                  <a:pt x="96" y="64"/>
                </a:cubicBezTo>
                <a:cubicBezTo>
                  <a:pt x="96" y="64"/>
                  <a:pt x="96" y="64"/>
                  <a:pt x="96" y="64"/>
                </a:cubicBezTo>
                <a:cubicBezTo>
                  <a:pt x="96" y="65"/>
                  <a:pt x="96" y="65"/>
                  <a:pt x="96" y="65"/>
                </a:cubicBezTo>
                <a:cubicBezTo>
                  <a:pt x="96" y="65"/>
                  <a:pt x="96" y="65"/>
                  <a:pt x="96" y="65"/>
                </a:cubicBezTo>
                <a:cubicBezTo>
                  <a:pt x="97" y="65"/>
                  <a:pt x="97" y="65"/>
                  <a:pt x="97" y="65"/>
                </a:cubicBezTo>
                <a:cubicBezTo>
                  <a:pt x="97" y="65"/>
                  <a:pt x="97" y="65"/>
                  <a:pt x="97" y="65"/>
                </a:cubicBezTo>
                <a:cubicBezTo>
                  <a:pt x="97" y="65"/>
                  <a:pt x="97" y="65"/>
                  <a:pt x="97" y="65"/>
                </a:cubicBezTo>
                <a:cubicBezTo>
                  <a:pt x="97" y="65"/>
                  <a:pt x="97" y="65"/>
                  <a:pt x="97" y="65"/>
                </a:cubicBezTo>
                <a:cubicBezTo>
                  <a:pt x="97" y="66"/>
                  <a:pt x="97" y="66"/>
                  <a:pt x="97" y="66"/>
                </a:cubicBezTo>
                <a:cubicBezTo>
                  <a:pt x="97" y="66"/>
                  <a:pt x="97" y="66"/>
                  <a:pt x="97" y="66"/>
                </a:cubicBezTo>
                <a:cubicBezTo>
                  <a:pt x="97" y="67"/>
                  <a:pt x="97" y="67"/>
                  <a:pt x="97" y="67"/>
                </a:cubicBezTo>
                <a:cubicBezTo>
                  <a:pt x="97" y="67"/>
                  <a:pt x="97" y="67"/>
                  <a:pt x="97" y="67"/>
                </a:cubicBezTo>
                <a:cubicBezTo>
                  <a:pt x="96" y="67"/>
                  <a:pt x="96" y="67"/>
                  <a:pt x="96" y="67"/>
                </a:cubicBezTo>
                <a:cubicBezTo>
                  <a:pt x="96" y="69"/>
                  <a:pt x="96" y="69"/>
                  <a:pt x="96" y="69"/>
                </a:cubicBezTo>
                <a:cubicBezTo>
                  <a:pt x="96" y="69"/>
                  <a:pt x="96" y="69"/>
                  <a:pt x="96" y="69"/>
                </a:cubicBezTo>
                <a:cubicBezTo>
                  <a:pt x="97" y="69"/>
                  <a:pt x="97" y="69"/>
                  <a:pt x="97" y="69"/>
                </a:cubicBezTo>
                <a:cubicBezTo>
                  <a:pt x="97" y="69"/>
                  <a:pt x="97" y="69"/>
                  <a:pt x="97" y="69"/>
                </a:cubicBezTo>
                <a:cubicBezTo>
                  <a:pt x="97" y="69"/>
                  <a:pt x="97" y="70"/>
                  <a:pt x="97" y="70"/>
                </a:cubicBezTo>
                <a:cubicBezTo>
                  <a:pt x="97" y="70"/>
                  <a:pt x="97" y="70"/>
                  <a:pt x="97" y="70"/>
                </a:cubicBezTo>
                <a:cubicBezTo>
                  <a:pt x="97" y="70"/>
                  <a:pt x="96" y="70"/>
                  <a:pt x="96" y="70"/>
                </a:cubicBezTo>
                <a:cubicBezTo>
                  <a:pt x="96" y="70"/>
                  <a:pt x="96" y="70"/>
                  <a:pt x="96" y="71"/>
                </a:cubicBezTo>
                <a:cubicBezTo>
                  <a:pt x="96" y="71"/>
                  <a:pt x="96" y="71"/>
                  <a:pt x="96" y="71"/>
                </a:cubicBezTo>
                <a:cubicBezTo>
                  <a:pt x="96" y="71"/>
                  <a:pt x="96" y="71"/>
                  <a:pt x="96" y="71"/>
                </a:cubicBezTo>
                <a:cubicBezTo>
                  <a:pt x="96" y="71"/>
                  <a:pt x="96" y="71"/>
                  <a:pt x="96" y="71"/>
                </a:cubicBezTo>
                <a:cubicBezTo>
                  <a:pt x="95" y="71"/>
                  <a:pt x="95" y="71"/>
                  <a:pt x="95" y="71"/>
                </a:cubicBezTo>
                <a:cubicBezTo>
                  <a:pt x="95" y="73"/>
                  <a:pt x="95" y="73"/>
                  <a:pt x="95" y="73"/>
                </a:cubicBezTo>
                <a:cubicBezTo>
                  <a:pt x="95" y="73"/>
                  <a:pt x="95" y="73"/>
                  <a:pt x="95" y="73"/>
                </a:cubicBezTo>
                <a:cubicBezTo>
                  <a:pt x="95" y="73"/>
                  <a:pt x="95" y="73"/>
                  <a:pt x="95" y="73"/>
                </a:cubicBezTo>
                <a:cubicBezTo>
                  <a:pt x="95" y="73"/>
                  <a:pt x="95" y="73"/>
                  <a:pt x="95" y="73"/>
                </a:cubicBezTo>
                <a:cubicBezTo>
                  <a:pt x="95" y="74"/>
                  <a:pt x="95" y="74"/>
                  <a:pt x="95" y="74"/>
                </a:cubicBezTo>
                <a:cubicBezTo>
                  <a:pt x="95" y="74"/>
                  <a:pt x="95" y="74"/>
                  <a:pt x="94" y="74"/>
                </a:cubicBezTo>
                <a:cubicBezTo>
                  <a:pt x="94" y="74"/>
                  <a:pt x="94" y="74"/>
                  <a:pt x="94" y="75"/>
                </a:cubicBezTo>
                <a:cubicBezTo>
                  <a:pt x="94" y="75"/>
                  <a:pt x="94" y="75"/>
                  <a:pt x="94" y="75"/>
                </a:cubicBezTo>
                <a:cubicBezTo>
                  <a:pt x="94" y="75"/>
                  <a:pt x="94" y="75"/>
                  <a:pt x="94" y="75"/>
                </a:cubicBezTo>
                <a:cubicBezTo>
                  <a:pt x="94" y="75"/>
                  <a:pt x="94" y="75"/>
                  <a:pt x="94" y="75"/>
                </a:cubicBezTo>
                <a:cubicBezTo>
                  <a:pt x="94" y="75"/>
                  <a:pt x="94" y="75"/>
                  <a:pt x="94" y="75"/>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1"/>
                  <a:pt x="94"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2"/>
                  <a:pt x="95" y="82"/>
                  <a:pt x="95" y="82"/>
                </a:cubicBezTo>
                <a:cubicBezTo>
                  <a:pt x="95" y="82"/>
                  <a:pt x="95" y="82"/>
                  <a:pt x="95" y="82"/>
                </a:cubicBezTo>
                <a:cubicBezTo>
                  <a:pt x="94" y="82"/>
                  <a:pt x="94" y="82"/>
                  <a:pt x="94" y="82"/>
                </a:cubicBezTo>
                <a:cubicBezTo>
                  <a:pt x="94" y="87"/>
                  <a:pt x="94" y="87"/>
                  <a:pt x="94" y="87"/>
                </a:cubicBezTo>
                <a:cubicBezTo>
                  <a:pt x="94" y="87"/>
                  <a:pt x="94" y="87"/>
                  <a:pt x="94" y="87"/>
                </a:cubicBezTo>
                <a:cubicBezTo>
                  <a:pt x="94" y="87"/>
                  <a:pt x="95" y="87"/>
                  <a:pt x="95" y="87"/>
                </a:cubicBezTo>
                <a:cubicBezTo>
                  <a:pt x="95" y="87"/>
                  <a:pt x="95" y="88"/>
                  <a:pt x="95" y="88"/>
                </a:cubicBezTo>
                <a:cubicBezTo>
                  <a:pt x="95" y="88"/>
                  <a:pt x="95" y="89"/>
                  <a:pt x="95" y="89"/>
                </a:cubicBezTo>
                <a:cubicBezTo>
                  <a:pt x="95" y="89"/>
                  <a:pt x="95" y="89"/>
                  <a:pt x="95" y="89"/>
                </a:cubicBezTo>
                <a:cubicBezTo>
                  <a:pt x="94" y="90"/>
                  <a:pt x="94" y="90"/>
                  <a:pt x="94" y="90"/>
                </a:cubicBezTo>
                <a:cubicBezTo>
                  <a:pt x="94" y="90"/>
                  <a:pt x="94" y="90"/>
                  <a:pt x="94" y="90"/>
                </a:cubicBezTo>
                <a:cubicBezTo>
                  <a:pt x="94" y="90"/>
                  <a:pt x="93" y="90"/>
                  <a:pt x="93" y="90"/>
                </a:cubicBezTo>
                <a:cubicBezTo>
                  <a:pt x="93" y="90"/>
                  <a:pt x="93" y="91"/>
                  <a:pt x="93" y="91"/>
                </a:cubicBezTo>
                <a:cubicBezTo>
                  <a:pt x="93" y="91"/>
                  <a:pt x="93" y="91"/>
                  <a:pt x="93" y="91"/>
                </a:cubicBezTo>
                <a:cubicBezTo>
                  <a:pt x="93" y="91"/>
                  <a:pt x="93" y="92"/>
                  <a:pt x="93" y="92"/>
                </a:cubicBezTo>
                <a:cubicBezTo>
                  <a:pt x="94" y="92"/>
                  <a:pt x="94" y="92"/>
                  <a:pt x="94" y="92"/>
                </a:cubicBezTo>
                <a:cubicBezTo>
                  <a:pt x="94" y="92"/>
                  <a:pt x="94" y="92"/>
                  <a:pt x="94" y="92"/>
                </a:cubicBezTo>
                <a:cubicBezTo>
                  <a:pt x="94" y="92"/>
                  <a:pt x="94" y="92"/>
                  <a:pt x="95" y="92"/>
                </a:cubicBezTo>
                <a:cubicBezTo>
                  <a:pt x="95" y="92"/>
                  <a:pt x="95" y="92"/>
                  <a:pt x="96" y="92"/>
                </a:cubicBezTo>
                <a:cubicBezTo>
                  <a:pt x="96" y="92"/>
                  <a:pt x="96" y="92"/>
                  <a:pt x="96" y="92"/>
                </a:cubicBezTo>
                <a:cubicBezTo>
                  <a:pt x="97" y="92"/>
                  <a:pt x="98" y="92"/>
                  <a:pt x="98" y="91"/>
                </a:cubicBezTo>
                <a:cubicBezTo>
                  <a:pt x="99" y="91"/>
                  <a:pt x="99" y="91"/>
                  <a:pt x="99" y="91"/>
                </a:cubicBezTo>
                <a:cubicBezTo>
                  <a:pt x="99" y="91"/>
                  <a:pt x="99" y="91"/>
                  <a:pt x="99" y="91"/>
                </a:cubicBezTo>
                <a:cubicBezTo>
                  <a:pt x="99" y="91"/>
                  <a:pt x="99" y="91"/>
                  <a:pt x="99" y="91"/>
                </a:cubicBezTo>
                <a:cubicBezTo>
                  <a:pt x="99" y="91"/>
                  <a:pt x="99" y="91"/>
                  <a:pt x="99" y="91"/>
                </a:cubicBezTo>
                <a:cubicBezTo>
                  <a:pt x="99" y="91"/>
                  <a:pt x="100" y="91"/>
                  <a:pt x="100" y="91"/>
                </a:cubicBezTo>
                <a:cubicBezTo>
                  <a:pt x="100" y="90"/>
                  <a:pt x="100" y="90"/>
                  <a:pt x="100" y="90"/>
                </a:cubicBezTo>
                <a:cubicBezTo>
                  <a:pt x="100" y="90"/>
                  <a:pt x="100" y="90"/>
                  <a:pt x="100" y="90"/>
                </a:cubicBezTo>
                <a:cubicBezTo>
                  <a:pt x="100" y="90"/>
                  <a:pt x="100" y="90"/>
                  <a:pt x="100" y="90"/>
                </a:cubicBezTo>
                <a:cubicBezTo>
                  <a:pt x="100" y="89"/>
                  <a:pt x="101" y="88"/>
                  <a:pt x="101" y="88"/>
                </a:cubicBezTo>
                <a:cubicBezTo>
                  <a:pt x="102" y="88"/>
                  <a:pt x="102" y="88"/>
                  <a:pt x="102" y="88"/>
                </a:cubicBezTo>
                <a:cubicBezTo>
                  <a:pt x="102" y="88"/>
                  <a:pt x="103" y="88"/>
                  <a:pt x="103" y="88"/>
                </a:cubicBezTo>
                <a:cubicBezTo>
                  <a:pt x="103" y="88"/>
                  <a:pt x="103" y="88"/>
                  <a:pt x="103" y="88"/>
                </a:cubicBezTo>
                <a:cubicBezTo>
                  <a:pt x="103" y="88"/>
                  <a:pt x="103" y="88"/>
                  <a:pt x="104" y="88"/>
                </a:cubicBezTo>
                <a:cubicBezTo>
                  <a:pt x="104" y="88"/>
                  <a:pt x="104" y="88"/>
                  <a:pt x="104" y="88"/>
                </a:cubicBezTo>
                <a:cubicBezTo>
                  <a:pt x="105" y="87"/>
                  <a:pt x="105" y="87"/>
                  <a:pt x="105" y="87"/>
                </a:cubicBezTo>
                <a:cubicBezTo>
                  <a:pt x="105" y="87"/>
                  <a:pt x="105" y="86"/>
                  <a:pt x="105" y="86"/>
                </a:cubicBezTo>
                <a:cubicBezTo>
                  <a:pt x="105" y="86"/>
                  <a:pt x="105" y="86"/>
                  <a:pt x="105" y="86"/>
                </a:cubicBezTo>
                <a:cubicBezTo>
                  <a:pt x="105" y="85"/>
                  <a:pt x="105" y="85"/>
                  <a:pt x="105" y="85"/>
                </a:cubicBezTo>
                <a:cubicBezTo>
                  <a:pt x="105" y="85"/>
                  <a:pt x="104" y="85"/>
                  <a:pt x="104" y="85"/>
                </a:cubicBezTo>
                <a:cubicBezTo>
                  <a:pt x="104" y="85"/>
                  <a:pt x="104" y="85"/>
                  <a:pt x="104" y="85"/>
                </a:cubicBezTo>
                <a:cubicBezTo>
                  <a:pt x="104" y="84"/>
                  <a:pt x="104" y="84"/>
                  <a:pt x="104" y="84"/>
                </a:cubicBezTo>
                <a:cubicBezTo>
                  <a:pt x="104" y="84"/>
                  <a:pt x="104" y="84"/>
                  <a:pt x="104" y="84"/>
                </a:cubicBezTo>
                <a:cubicBezTo>
                  <a:pt x="105" y="84"/>
                  <a:pt x="105" y="84"/>
                  <a:pt x="105" y="84"/>
                </a:cubicBezTo>
                <a:cubicBezTo>
                  <a:pt x="105" y="84"/>
                  <a:pt x="105" y="84"/>
                  <a:pt x="105" y="83"/>
                </a:cubicBezTo>
                <a:cubicBezTo>
                  <a:pt x="105" y="83"/>
                  <a:pt x="105" y="83"/>
                  <a:pt x="105" y="83"/>
                </a:cubicBezTo>
                <a:cubicBezTo>
                  <a:pt x="105" y="83"/>
                  <a:pt x="105" y="83"/>
                  <a:pt x="105" y="83"/>
                </a:cubicBezTo>
                <a:cubicBezTo>
                  <a:pt x="105" y="83"/>
                  <a:pt x="105" y="83"/>
                  <a:pt x="105" y="83"/>
                </a:cubicBezTo>
                <a:cubicBezTo>
                  <a:pt x="105" y="84"/>
                  <a:pt x="105" y="84"/>
                  <a:pt x="105" y="84"/>
                </a:cubicBezTo>
                <a:cubicBezTo>
                  <a:pt x="105" y="83"/>
                  <a:pt x="105" y="83"/>
                  <a:pt x="105" y="83"/>
                </a:cubicBezTo>
                <a:cubicBezTo>
                  <a:pt x="105" y="83"/>
                  <a:pt x="105" y="83"/>
                  <a:pt x="105" y="83"/>
                </a:cubicBezTo>
                <a:cubicBezTo>
                  <a:pt x="105" y="83"/>
                  <a:pt x="105" y="83"/>
                  <a:pt x="105" y="83"/>
                </a:cubicBezTo>
                <a:cubicBezTo>
                  <a:pt x="105" y="83"/>
                  <a:pt x="105" y="83"/>
                  <a:pt x="105" y="83"/>
                </a:cubicBezTo>
                <a:cubicBezTo>
                  <a:pt x="106" y="83"/>
                  <a:pt x="106" y="83"/>
                  <a:pt x="106" y="83"/>
                </a:cubicBezTo>
                <a:cubicBezTo>
                  <a:pt x="106" y="83"/>
                  <a:pt x="107" y="82"/>
                  <a:pt x="107" y="82"/>
                </a:cubicBezTo>
                <a:cubicBezTo>
                  <a:pt x="107" y="81"/>
                  <a:pt x="107" y="81"/>
                  <a:pt x="107" y="80"/>
                </a:cubicBezTo>
                <a:cubicBezTo>
                  <a:pt x="107" y="80"/>
                  <a:pt x="107" y="80"/>
                  <a:pt x="107" y="80"/>
                </a:cubicBezTo>
                <a:cubicBezTo>
                  <a:pt x="107" y="80"/>
                  <a:pt x="107" y="79"/>
                  <a:pt x="107" y="79"/>
                </a:cubicBezTo>
                <a:cubicBezTo>
                  <a:pt x="107" y="79"/>
                  <a:pt x="107" y="79"/>
                  <a:pt x="107" y="79"/>
                </a:cubicBezTo>
                <a:cubicBezTo>
                  <a:pt x="107" y="79"/>
                  <a:pt x="107" y="79"/>
                  <a:pt x="107" y="79"/>
                </a:cubicBezTo>
                <a:cubicBezTo>
                  <a:pt x="107" y="79"/>
                  <a:pt x="107" y="79"/>
                  <a:pt x="107" y="79"/>
                </a:cubicBezTo>
                <a:cubicBezTo>
                  <a:pt x="107" y="79"/>
                  <a:pt x="107" y="78"/>
                  <a:pt x="107" y="78"/>
                </a:cubicBezTo>
                <a:cubicBezTo>
                  <a:pt x="107" y="78"/>
                  <a:pt x="108" y="78"/>
                  <a:pt x="108" y="78"/>
                </a:cubicBezTo>
                <a:cubicBezTo>
                  <a:pt x="108" y="78"/>
                  <a:pt x="108" y="78"/>
                  <a:pt x="108" y="78"/>
                </a:cubicBezTo>
                <a:cubicBezTo>
                  <a:pt x="108" y="78"/>
                  <a:pt x="108" y="78"/>
                  <a:pt x="108" y="78"/>
                </a:cubicBezTo>
                <a:cubicBezTo>
                  <a:pt x="109" y="77"/>
                  <a:pt x="109" y="77"/>
                  <a:pt x="109" y="77"/>
                </a:cubicBezTo>
                <a:cubicBezTo>
                  <a:pt x="109" y="77"/>
                  <a:pt x="109" y="76"/>
                  <a:pt x="109" y="76"/>
                </a:cubicBezTo>
                <a:cubicBezTo>
                  <a:pt x="109" y="76"/>
                  <a:pt x="109" y="76"/>
                  <a:pt x="109" y="76"/>
                </a:cubicBezTo>
                <a:cubicBezTo>
                  <a:pt x="109" y="76"/>
                  <a:pt x="109" y="75"/>
                  <a:pt x="109" y="75"/>
                </a:cubicBezTo>
                <a:cubicBezTo>
                  <a:pt x="110" y="75"/>
                  <a:pt x="110" y="74"/>
                  <a:pt x="111" y="74"/>
                </a:cubicBezTo>
                <a:cubicBezTo>
                  <a:pt x="111" y="74"/>
                  <a:pt x="111" y="74"/>
                  <a:pt x="111" y="74"/>
                </a:cubicBezTo>
                <a:cubicBezTo>
                  <a:pt x="111" y="74"/>
                  <a:pt x="111" y="73"/>
                  <a:pt x="111" y="73"/>
                </a:cubicBezTo>
                <a:cubicBezTo>
                  <a:pt x="111" y="73"/>
                  <a:pt x="111" y="72"/>
                  <a:pt x="111" y="72"/>
                </a:cubicBezTo>
                <a:cubicBezTo>
                  <a:pt x="111" y="72"/>
                  <a:pt x="111" y="72"/>
                  <a:pt x="111" y="72"/>
                </a:cubicBezTo>
                <a:cubicBezTo>
                  <a:pt x="111" y="71"/>
                  <a:pt x="111" y="71"/>
                  <a:pt x="111" y="70"/>
                </a:cubicBezTo>
                <a:cubicBezTo>
                  <a:pt x="111" y="70"/>
                  <a:pt x="111" y="70"/>
                  <a:pt x="112" y="69"/>
                </a:cubicBezTo>
                <a:cubicBezTo>
                  <a:pt x="112" y="69"/>
                  <a:pt x="112" y="69"/>
                  <a:pt x="112" y="69"/>
                </a:cubicBezTo>
                <a:cubicBezTo>
                  <a:pt x="112" y="69"/>
                  <a:pt x="112" y="69"/>
                  <a:pt x="112" y="69"/>
                </a:cubicBezTo>
                <a:cubicBezTo>
                  <a:pt x="112" y="68"/>
                  <a:pt x="112" y="68"/>
                  <a:pt x="112" y="68"/>
                </a:cubicBezTo>
                <a:cubicBezTo>
                  <a:pt x="112" y="68"/>
                  <a:pt x="112" y="68"/>
                  <a:pt x="112" y="68"/>
                </a:cubicBezTo>
                <a:cubicBezTo>
                  <a:pt x="112" y="68"/>
                  <a:pt x="112" y="68"/>
                  <a:pt x="112" y="68"/>
                </a:cubicBezTo>
                <a:cubicBezTo>
                  <a:pt x="112" y="68"/>
                  <a:pt x="112" y="68"/>
                  <a:pt x="112" y="68"/>
                </a:cubicBezTo>
                <a:cubicBezTo>
                  <a:pt x="112" y="69"/>
                  <a:pt x="112" y="69"/>
                  <a:pt x="112" y="69"/>
                </a:cubicBezTo>
                <a:cubicBezTo>
                  <a:pt x="112" y="68"/>
                  <a:pt x="112" y="68"/>
                  <a:pt x="112" y="68"/>
                </a:cubicBezTo>
                <a:cubicBezTo>
                  <a:pt x="112" y="67"/>
                  <a:pt x="112" y="66"/>
                  <a:pt x="112" y="65"/>
                </a:cubicBezTo>
                <a:cubicBezTo>
                  <a:pt x="112" y="65"/>
                  <a:pt x="112" y="64"/>
                  <a:pt x="112" y="64"/>
                </a:cubicBezTo>
                <a:cubicBezTo>
                  <a:pt x="112" y="63"/>
                  <a:pt x="112" y="62"/>
                  <a:pt x="113" y="62"/>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0"/>
                  <a:pt x="113" y="60"/>
                  <a:pt x="113" y="60"/>
                </a:cubicBezTo>
                <a:cubicBezTo>
                  <a:pt x="113" y="60"/>
                  <a:pt x="113" y="60"/>
                  <a:pt x="113" y="60"/>
                </a:cubicBezTo>
                <a:cubicBezTo>
                  <a:pt x="113" y="60"/>
                  <a:pt x="113" y="60"/>
                  <a:pt x="113" y="60"/>
                </a:cubicBezTo>
                <a:cubicBezTo>
                  <a:pt x="113" y="60"/>
                  <a:pt x="113" y="60"/>
                  <a:pt x="114" y="60"/>
                </a:cubicBezTo>
                <a:cubicBezTo>
                  <a:pt x="114" y="60"/>
                  <a:pt x="114" y="60"/>
                  <a:pt x="114" y="60"/>
                </a:cubicBezTo>
                <a:cubicBezTo>
                  <a:pt x="114" y="58"/>
                  <a:pt x="114" y="58"/>
                  <a:pt x="114" y="58"/>
                </a:cubicBezTo>
                <a:cubicBezTo>
                  <a:pt x="114" y="58"/>
                  <a:pt x="114" y="58"/>
                  <a:pt x="114" y="57"/>
                </a:cubicBezTo>
                <a:cubicBezTo>
                  <a:pt x="114" y="57"/>
                  <a:pt x="114" y="57"/>
                  <a:pt x="114" y="57"/>
                </a:cubicBezTo>
                <a:cubicBezTo>
                  <a:pt x="113" y="57"/>
                  <a:pt x="113" y="57"/>
                  <a:pt x="113" y="57"/>
                </a:cubicBezTo>
                <a:cubicBezTo>
                  <a:pt x="113" y="57"/>
                  <a:pt x="113" y="56"/>
                  <a:pt x="113" y="56"/>
                </a:cubicBezTo>
                <a:cubicBezTo>
                  <a:pt x="113" y="56"/>
                  <a:pt x="113" y="56"/>
                  <a:pt x="113" y="56"/>
                </a:cubicBezTo>
                <a:cubicBezTo>
                  <a:pt x="113" y="56"/>
                  <a:pt x="113" y="55"/>
                  <a:pt x="114" y="55"/>
                </a:cubicBezTo>
                <a:cubicBezTo>
                  <a:pt x="114" y="55"/>
                  <a:pt x="114" y="55"/>
                  <a:pt x="114" y="55"/>
                </a:cubicBezTo>
                <a:cubicBezTo>
                  <a:pt x="114" y="55"/>
                  <a:pt x="114" y="55"/>
                  <a:pt x="114" y="55"/>
                </a:cubicBezTo>
                <a:cubicBezTo>
                  <a:pt x="114" y="54"/>
                  <a:pt x="114" y="54"/>
                  <a:pt x="114" y="54"/>
                </a:cubicBezTo>
                <a:cubicBezTo>
                  <a:pt x="114" y="54"/>
                  <a:pt x="114" y="54"/>
                  <a:pt x="114" y="54"/>
                </a:cubicBezTo>
                <a:cubicBezTo>
                  <a:pt x="114" y="53"/>
                  <a:pt x="114" y="53"/>
                  <a:pt x="114" y="53"/>
                </a:cubicBezTo>
                <a:cubicBezTo>
                  <a:pt x="114" y="53"/>
                  <a:pt x="114" y="53"/>
                  <a:pt x="114" y="53"/>
                </a:cubicBezTo>
                <a:cubicBezTo>
                  <a:pt x="114" y="52"/>
                  <a:pt x="114" y="52"/>
                  <a:pt x="114" y="52"/>
                </a:cubicBezTo>
                <a:cubicBezTo>
                  <a:pt x="114" y="52"/>
                  <a:pt x="114" y="52"/>
                  <a:pt x="114" y="52"/>
                </a:cubicBezTo>
                <a:cubicBezTo>
                  <a:pt x="114" y="50"/>
                  <a:pt x="114" y="50"/>
                  <a:pt x="114" y="50"/>
                </a:cubicBezTo>
                <a:cubicBezTo>
                  <a:pt x="114" y="50"/>
                  <a:pt x="114" y="50"/>
                  <a:pt x="114" y="50"/>
                </a:cubicBezTo>
                <a:cubicBezTo>
                  <a:pt x="114" y="49"/>
                  <a:pt x="115" y="49"/>
                  <a:pt x="114" y="49"/>
                </a:cubicBezTo>
                <a:cubicBezTo>
                  <a:pt x="114" y="48"/>
                  <a:pt x="113" y="48"/>
                  <a:pt x="113" y="48"/>
                </a:cubicBezTo>
                <a:cubicBezTo>
                  <a:pt x="113" y="47"/>
                  <a:pt x="113" y="47"/>
                  <a:pt x="113" y="47"/>
                </a:cubicBezTo>
                <a:cubicBezTo>
                  <a:pt x="113" y="46"/>
                  <a:pt x="113" y="46"/>
                  <a:pt x="113" y="46"/>
                </a:cubicBezTo>
                <a:cubicBezTo>
                  <a:pt x="113" y="46"/>
                  <a:pt x="112" y="46"/>
                  <a:pt x="112" y="46"/>
                </a:cubicBezTo>
                <a:cubicBezTo>
                  <a:pt x="112" y="46"/>
                  <a:pt x="112" y="46"/>
                  <a:pt x="112" y="45"/>
                </a:cubicBezTo>
                <a:cubicBezTo>
                  <a:pt x="112" y="45"/>
                  <a:pt x="112" y="45"/>
                  <a:pt x="112" y="45"/>
                </a:cubicBezTo>
                <a:cubicBezTo>
                  <a:pt x="112" y="45"/>
                  <a:pt x="112" y="45"/>
                  <a:pt x="112" y="45"/>
                </a:cubicBezTo>
                <a:cubicBezTo>
                  <a:pt x="112" y="45"/>
                  <a:pt x="112" y="45"/>
                  <a:pt x="112" y="45"/>
                </a:cubicBezTo>
                <a:cubicBezTo>
                  <a:pt x="112" y="45"/>
                  <a:pt x="112" y="45"/>
                  <a:pt x="112" y="44"/>
                </a:cubicBezTo>
                <a:cubicBezTo>
                  <a:pt x="112" y="44"/>
                  <a:pt x="112" y="44"/>
                  <a:pt x="111" y="44"/>
                </a:cubicBezTo>
                <a:cubicBezTo>
                  <a:pt x="111" y="44"/>
                  <a:pt x="111" y="44"/>
                  <a:pt x="111" y="44"/>
                </a:cubicBezTo>
                <a:cubicBezTo>
                  <a:pt x="111" y="44"/>
                  <a:pt x="111" y="44"/>
                  <a:pt x="111" y="44"/>
                </a:cubicBezTo>
                <a:cubicBezTo>
                  <a:pt x="111" y="44"/>
                  <a:pt x="111" y="43"/>
                  <a:pt x="111" y="43"/>
                </a:cubicBezTo>
                <a:cubicBezTo>
                  <a:pt x="111" y="43"/>
                  <a:pt x="111" y="43"/>
                  <a:pt x="111" y="43"/>
                </a:cubicBezTo>
                <a:cubicBezTo>
                  <a:pt x="111" y="43"/>
                  <a:pt x="111" y="43"/>
                  <a:pt x="111" y="43"/>
                </a:cubicBezTo>
                <a:cubicBezTo>
                  <a:pt x="111" y="43"/>
                  <a:pt x="111" y="42"/>
                  <a:pt x="111" y="42"/>
                </a:cubicBezTo>
                <a:cubicBezTo>
                  <a:pt x="111" y="42"/>
                  <a:pt x="110" y="42"/>
                  <a:pt x="110" y="42"/>
                </a:cubicBezTo>
                <a:cubicBezTo>
                  <a:pt x="110" y="42"/>
                  <a:pt x="110" y="42"/>
                  <a:pt x="110" y="42"/>
                </a:cubicBezTo>
                <a:cubicBezTo>
                  <a:pt x="110" y="41"/>
                  <a:pt x="110" y="41"/>
                  <a:pt x="110" y="41"/>
                </a:cubicBezTo>
                <a:cubicBezTo>
                  <a:pt x="109" y="41"/>
                  <a:pt x="109" y="40"/>
                  <a:pt x="109" y="39"/>
                </a:cubicBezTo>
                <a:cubicBezTo>
                  <a:pt x="109" y="39"/>
                  <a:pt x="109" y="39"/>
                  <a:pt x="109" y="39"/>
                </a:cubicBezTo>
                <a:cubicBezTo>
                  <a:pt x="109" y="39"/>
                  <a:pt x="109" y="39"/>
                  <a:pt x="109" y="39"/>
                </a:cubicBezTo>
                <a:cubicBezTo>
                  <a:pt x="109" y="39"/>
                  <a:pt x="109" y="39"/>
                  <a:pt x="109" y="39"/>
                </a:cubicBezTo>
                <a:cubicBezTo>
                  <a:pt x="109" y="38"/>
                  <a:pt x="108" y="38"/>
                  <a:pt x="108" y="38"/>
                </a:cubicBezTo>
                <a:cubicBezTo>
                  <a:pt x="108" y="38"/>
                  <a:pt x="108" y="38"/>
                  <a:pt x="108" y="38"/>
                </a:cubicBezTo>
                <a:cubicBezTo>
                  <a:pt x="108" y="37"/>
                  <a:pt x="108" y="37"/>
                  <a:pt x="108" y="37"/>
                </a:cubicBezTo>
                <a:cubicBezTo>
                  <a:pt x="108" y="37"/>
                  <a:pt x="107" y="37"/>
                  <a:pt x="107" y="37"/>
                </a:cubicBezTo>
                <a:cubicBezTo>
                  <a:pt x="107" y="37"/>
                  <a:pt x="107" y="37"/>
                  <a:pt x="107" y="37"/>
                </a:cubicBezTo>
                <a:cubicBezTo>
                  <a:pt x="107" y="37"/>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5"/>
                  <a:pt x="107" y="35"/>
                  <a:pt x="107" y="35"/>
                </a:cubicBezTo>
                <a:cubicBezTo>
                  <a:pt x="107" y="35"/>
                  <a:pt x="107" y="35"/>
                  <a:pt x="107" y="35"/>
                </a:cubicBezTo>
                <a:cubicBezTo>
                  <a:pt x="106" y="35"/>
                  <a:pt x="106" y="35"/>
                  <a:pt x="106" y="35"/>
                </a:cubicBezTo>
                <a:cubicBezTo>
                  <a:pt x="106" y="34"/>
                  <a:pt x="105" y="34"/>
                  <a:pt x="105" y="33"/>
                </a:cubicBezTo>
                <a:cubicBezTo>
                  <a:pt x="105" y="32"/>
                  <a:pt x="105" y="32"/>
                  <a:pt x="105" y="32"/>
                </a:cubicBezTo>
                <a:cubicBezTo>
                  <a:pt x="104" y="32"/>
                  <a:pt x="104" y="31"/>
                  <a:pt x="103" y="31"/>
                </a:cubicBezTo>
                <a:cubicBezTo>
                  <a:pt x="104" y="31"/>
                  <a:pt x="104" y="31"/>
                  <a:pt x="104" y="31"/>
                </a:cubicBezTo>
                <a:cubicBezTo>
                  <a:pt x="104" y="30"/>
                  <a:pt x="104" y="30"/>
                  <a:pt x="104" y="30"/>
                </a:cubicBezTo>
                <a:cubicBezTo>
                  <a:pt x="104" y="31"/>
                  <a:pt x="104" y="31"/>
                  <a:pt x="104" y="31"/>
                </a:cubicBezTo>
                <a:cubicBezTo>
                  <a:pt x="105" y="31"/>
                  <a:pt x="105" y="31"/>
                  <a:pt x="105" y="31"/>
                </a:cubicBezTo>
                <a:cubicBezTo>
                  <a:pt x="105" y="31"/>
                  <a:pt x="105" y="31"/>
                  <a:pt x="105" y="31"/>
                </a:cubicBezTo>
                <a:cubicBezTo>
                  <a:pt x="105" y="31"/>
                  <a:pt x="105" y="31"/>
                  <a:pt x="105" y="31"/>
                </a:cubicBezTo>
                <a:cubicBezTo>
                  <a:pt x="105" y="31"/>
                  <a:pt x="105" y="31"/>
                  <a:pt x="105" y="31"/>
                </a:cubicBezTo>
                <a:cubicBezTo>
                  <a:pt x="105" y="32"/>
                  <a:pt x="105" y="32"/>
                  <a:pt x="105" y="32"/>
                </a:cubicBezTo>
                <a:cubicBezTo>
                  <a:pt x="105" y="32"/>
                  <a:pt x="105" y="32"/>
                  <a:pt x="105" y="32"/>
                </a:cubicBezTo>
                <a:cubicBezTo>
                  <a:pt x="105" y="32"/>
                  <a:pt x="105" y="32"/>
                  <a:pt x="105" y="32"/>
                </a:cubicBezTo>
                <a:cubicBezTo>
                  <a:pt x="105" y="32"/>
                  <a:pt x="105" y="32"/>
                  <a:pt x="105" y="32"/>
                </a:cubicBezTo>
                <a:cubicBezTo>
                  <a:pt x="105" y="33"/>
                  <a:pt x="105" y="33"/>
                  <a:pt x="105" y="33"/>
                </a:cubicBezTo>
                <a:cubicBezTo>
                  <a:pt x="106" y="33"/>
                  <a:pt x="106" y="33"/>
                  <a:pt x="106" y="33"/>
                </a:cubicBezTo>
                <a:cubicBezTo>
                  <a:pt x="106" y="33"/>
                  <a:pt x="106" y="33"/>
                  <a:pt x="106" y="33"/>
                </a:cubicBezTo>
                <a:cubicBezTo>
                  <a:pt x="106" y="33"/>
                  <a:pt x="106" y="33"/>
                  <a:pt x="106" y="33"/>
                </a:cubicBezTo>
                <a:cubicBezTo>
                  <a:pt x="106" y="33"/>
                  <a:pt x="106" y="33"/>
                  <a:pt x="106" y="33"/>
                </a:cubicBezTo>
                <a:cubicBezTo>
                  <a:pt x="106" y="34"/>
                  <a:pt x="106" y="34"/>
                  <a:pt x="106" y="34"/>
                </a:cubicBezTo>
                <a:cubicBezTo>
                  <a:pt x="106" y="34"/>
                  <a:pt x="107" y="34"/>
                  <a:pt x="107" y="34"/>
                </a:cubicBezTo>
                <a:cubicBezTo>
                  <a:pt x="107" y="34"/>
                  <a:pt x="107" y="34"/>
                  <a:pt x="107" y="34"/>
                </a:cubicBezTo>
                <a:cubicBezTo>
                  <a:pt x="107" y="34"/>
                  <a:pt x="107" y="35"/>
                  <a:pt x="107" y="35"/>
                </a:cubicBezTo>
                <a:cubicBezTo>
                  <a:pt x="108" y="35"/>
                  <a:pt x="108" y="35"/>
                  <a:pt x="108" y="35"/>
                </a:cubicBezTo>
                <a:cubicBezTo>
                  <a:pt x="108" y="36"/>
                  <a:pt x="108" y="36"/>
                  <a:pt x="108" y="36"/>
                </a:cubicBezTo>
                <a:cubicBezTo>
                  <a:pt x="108" y="36"/>
                  <a:pt x="108" y="36"/>
                  <a:pt x="108" y="36"/>
                </a:cubicBezTo>
                <a:cubicBezTo>
                  <a:pt x="108" y="36"/>
                  <a:pt x="108" y="36"/>
                  <a:pt x="108" y="36"/>
                </a:cubicBezTo>
                <a:cubicBezTo>
                  <a:pt x="108" y="36"/>
                  <a:pt x="108" y="37"/>
                  <a:pt x="108" y="37"/>
                </a:cubicBezTo>
                <a:cubicBezTo>
                  <a:pt x="109" y="37"/>
                  <a:pt x="109" y="37"/>
                  <a:pt x="109" y="37"/>
                </a:cubicBezTo>
                <a:cubicBezTo>
                  <a:pt x="109" y="37"/>
                  <a:pt x="109" y="37"/>
                  <a:pt x="109" y="37"/>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9"/>
                  <a:pt x="109" y="39"/>
                  <a:pt x="109" y="39"/>
                </a:cubicBezTo>
                <a:cubicBezTo>
                  <a:pt x="110" y="39"/>
                  <a:pt x="110" y="39"/>
                  <a:pt x="110" y="39"/>
                </a:cubicBezTo>
                <a:cubicBezTo>
                  <a:pt x="110" y="39"/>
                  <a:pt x="110" y="40"/>
                  <a:pt x="110" y="40"/>
                </a:cubicBezTo>
                <a:cubicBezTo>
                  <a:pt x="110" y="40"/>
                  <a:pt x="110" y="40"/>
                  <a:pt x="110" y="40"/>
                </a:cubicBezTo>
                <a:cubicBezTo>
                  <a:pt x="110" y="40"/>
                  <a:pt x="110" y="40"/>
                  <a:pt x="110" y="40"/>
                </a:cubicBezTo>
                <a:cubicBezTo>
                  <a:pt x="110" y="40"/>
                  <a:pt x="110" y="41"/>
                  <a:pt x="111" y="41"/>
                </a:cubicBezTo>
                <a:cubicBezTo>
                  <a:pt x="111" y="41"/>
                  <a:pt x="111" y="41"/>
                  <a:pt x="111" y="41"/>
                </a:cubicBezTo>
                <a:cubicBezTo>
                  <a:pt x="111" y="41"/>
                  <a:pt x="111" y="41"/>
                  <a:pt x="111" y="41"/>
                </a:cubicBezTo>
                <a:cubicBezTo>
                  <a:pt x="111" y="42"/>
                  <a:pt x="111" y="42"/>
                  <a:pt x="111" y="42"/>
                </a:cubicBezTo>
                <a:cubicBezTo>
                  <a:pt x="111" y="42"/>
                  <a:pt x="111" y="42"/>
                  <a:pt x="111" y="42"/>
                </a:cubicBezTo>
                <a:cubicBezTo>
                  <a:pt x="111" y="42"/>
                  <a:pt x="111" y="42"/>
                  <a:pt x="111" y="42"/>
                </a:cubicBezTo>
                <a:cubicBezTo>
                  <a:pt x="111" y="42"/>
                  <a:pt x="111" y="43"/>
                  <a:pt x="111" y="43"/>
                </a:cubicBezTo>
                <a:cubicBezTo>
                  <a:pt x="112" y="43"/>
                  <a:pt x="112" y="43"/>
                  <a:pt x="112" y="44"/>
                </a:cubicBezTo>
                <a:cubicBezTo>
                  <a:pt x="113" y="44"/>
                  <a:pt x="113" y="44"/>
                  <a:pt x="113" y="44"/>
                </a:cubicBezTo>
                <a:cubicBezTo>
                  <a:pt x="113" y="43"/>
                  <a:pt x="113" y="43"/>
                  <a:pt x="113" y="43"/>
                </a:cubicBezTo>
                <a:cubicBezTo>
                  <a:pt x="113" y="42"/>
                  <a:pt x="112" y="41"/>
                  <a:pt x="112" y="39"/>
                </a:cubicBezTo>
                <a:cubicBezTo>
                  <a:pt x="112" y="38"/>
                  <a:pt x="112" y="38"/>
                  <a:pt x="112" y="37"/>
                </a:cubicBezTo>
                <a:close/>
                <a:moveTo>
                  <a:pt x="79" y="5"/>
                </a:moveTo>
                <a:cubicBezTo>
                  <a:pt x="79" y="5"/>
                  <a:pt x="78" y="5"/>
                  <a:pt x="78" y="6"/>
                </a:cubicBezTo>
                <a:cubicBezTo>
                  <a:pt x="78" y="6"/>
                  <a:pt x="78" y="6"/>
                  <a:pt x="78" y="6"/>
                </a:cubicBezTo>
                <a:cubicBezTo>
                  <a:pt x="78" y="6"/>
                  <a:pt x="78" y="6"/>
                  <a:pt x="78" y="6"/>
                </a:cubicBezTo>
                <a:cubicBezTo>
                  <a:pt x="78" y="7"/>
                  <a:pt x="78" y="7"/>
                  <a:pt x="78" y="7"/>
                </a:cubicBezTo>
                <a:cubicBezTo>
                  <a:pt x="78" y="7"/>
                  <a:pt x="79" y="7"/>
                  <a:pt x="79" y="7"/>
                </a:cubicBezTo>
                <a:cubicBezTo>
                  <a:pt x="79" y="8"/>
                  <a:pt x="79" y="8"/>
                  <a:pt x="79" y="8"/>
                </a:cubicBezTo>
                <a:cubicBezTo>
                  <a:pt x="79" y="7"/>
                  <a:pt x="79" y="7"/>
                  <a:pt x="79" y="7"/>
                </a:cubicBezTo>
                <a:cubicBezTo>
                  <a:pt x="79" y="7"/>
                  <a:pt x="79" y="7"/>
                  <a:pt x="79" y="7"/>
                </a:cubicBezTo>
                <a:cubicBezTo>
                  <a:pt x="79" y="7"/>
                  <a:pt x="79" y="8"/>
                  <a:pt x="79" y="8"/>
                </a:cubicBezTo>
                <a:cubicBezTo>
                  <a:pt x="79" y="8"/>
                  <a:pt x="79" y="8"/>
                  <a:pt x="79" y="8"/>
                </a:cubicBezTo>
                <a:cubicBezTo>
                  <a:pt x="78" y="8"/>
                  <a:pt x="78" y="8"/>
                  <a:pt x="78" y="8"/>
                </a:cubicBezTo>
                <a:cubicBezTo>
                  <a:pt x="78" y="8"/>
                  <a:pt x="78" y="8"/>
                  <a:pt x="78" y="8"/>
                </a:cubicBezTo>
                <a:cubicBezTo>
                  <a:pt x="78" y="8"/>
                  <a:pt x="78" y="8"/>
                  <a:pt x="78" y="8"/>
                </a:cubicBezTo>
                <a:cubicBezTo>
                  <a:pt x="78" y="8"/>
                  <a:pt x="78" y="8"/>
                  <a:pt x="78" y="8"/>
                </a:cubicBezTo>
                <a:cubicBezTo>
                  <a:pt x="78" y="10"/>
                  <a:pt x="78" y="10"/>
                  <a:pt x="78" y="10"/>
                </a:cubicBezTo>
                <a:cubicBezTo>
                  <a:pt x="79" y="10"/>
                  <a:pt x="79" y="10"/>
                  <a:pt x="79" y="10"/>
                </a:cubicBezTo>
                <a:cubicBezTo>
                  <a:pt x="79" y="10"/>
                  <a:pt x="79" y="10"/>
                  <a:pt x="79" y="10"/>
                </a:cubicBezTo>
                <a:cubicBezTo>
                  <a:pt x="80" y="10"/>
                  <a:pt x="80" y="10"/>
                  <a:pt x="80" y="10"/>
                </a:cubicBezTo>
                <a:cubicBezTo>
                  <a:pt x="80" y="10"/>
                  <a:pt x="80" y="10"/>
                  <a:pt x="80" y="10"/>
                </a:cubicBezTo>
                <a:cubicBezTo>
                  <a:pt x="81" y="10"/>
                  <a:pt x="81" y="10"/>
                  <a:pt x="81" y="10"/>
                </a:cubicBezTo>
                <a:cubicBezTo>
                  <a:pt x="81" y="10"/>
                  <a:pt x="81" y="10"/>
                  <a:pt x="81" y="10"/>
                </a:cubicBezTo>
                <a:cubicBezTo>
                  <a:pt x="81" y="9"/>
                  <a:pt x="81" y="9"/>
                  <a:pt x="81" y="9"/>
                </a:cubicBezTo>
                <a:cubicBezTo>
                  <a:pt x="81" y="9"/>
                  <a:pt x="81" y="9"/>
                  <a:pt x="81" y="9"/>
                </a:cubicBezTo>
                <a:cubicBezTo>
                  <a:pt x="81" y="9"/>
                  <a:pt x="81"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1" y="7"/>
                </a:cubicBezTo>
                <a:cubicBezTo>
                  <a:pt x="81" y="7"/>
                  <a:pt x="81" y="7"/>
                  <a:pt x="81" y="6"/>
                </a:cubicBezTo>
                <a:cubicBezTo>
                  <a:pt x="81" y="6"/>
                  <a:pt x="81" y="6"/>
                  <a:pt x="81" y="6"/>
                </a:cubicBezTo>
                <a:cubicBezTo>
                  <a:pt x="81" y="6"/>
                  <a:pt x="81" y="6"/>
                  <a:pt x="81" y="6"/>
                </a:cubicBezTo>
                <a:cubicBezTo>
                  <a:pt x="81" y="6"/>
                  <a:pt x="81" y="6"/>
                  <a:pt x="81" y="6"/>
                </a:cubicBezTo>
                <a:cubicBezTo>
                  <a:pt x="80" y="6"/>
                  <a:pt x="80" y="6"/>
                  <a:pt x="80" y="6"/>
                </a:cubicBezTo>
                <a:cubicBezTo>
                  <a:pt x="80" y="6"/>
                  <a:pt x="80" y="6"/>
                  <a:pt x="80" y="6"/>
                </a:cubicBezTo>
                <a:cubicBezTo>
                  <a:pt x="80" y="5"/>
                  <a:pt x="80" y="5"/>
                  <a:pt x="80" y="5"/>
                </a:cubicBezTo>
                <a:cubicBezTo>
                  <a:pt x="80" y="5"/>
                  <a:pt x="80" y="5"/>
                  <a:pt x="80" y="5"/>
                </a:cubicBezTo>
                <a:cubicBezTo>
                  <a:pt x="80" y="5"/>
                  <a:pt x="80" y="5"/>
                  <a:pt x="80" y="5"/>
                </a:cubicBezTo>
                <a:cubicBezTo>
                  <a:pt x="79" y="5"/>
                  <a:pt x="79" y="5"/>
                  <a:pt x="79" y="5"/>
                </a:cubicBezTo>
                <a:cubicBezTo>
                  <a:pt x="79" y="5"/>
                  <a:pt x="79" y="5"/>
                  <a:pt x="79" y="5"/>
                </a:cubicBezTo>
                <a:close/>
                <a:moveTo>
                  <a:pt x="75" y="5"/>
                </a:moveTo>
                <a:cubicBezTo>
                  <a:pt x="75" y="5"/>
                  <a:pt x="75" y="5"/>
                  <a:pt x="75" y="5"/>
                </a:cubicBezTo>
                <a:cubicBezTo>
                  <a:pt x="75" y="5"/>
                  <a:pt x="75" y="5"/>
                  <a:pt x="75" y="5"/>
                </a:cubicBezTo>
                <a:cubicBezTo>
                  <a:pt x="75" y="5"/>
                  <a:pt x="75" y="5"/>
                  <a:pt x="75" y="5"/>
                </a:cubicBezTo>
                <a:cubicBezTo>
                  <a:pt x="75" y="5"/>
                  <a:pt x="75" y="5"/>
                  <a:pt x="74" y="5"/>
                </a:cubicBezTo>
                <a:cubicBezTo>
                  <a:pt x="74" y="5"/>
                  <a:pt x="74" y="5"/>
                  <a:pt x="74" y="5"/>
                </a:cubicBezTo>
                <a:cubicBezTo>
                  <a:pt x="74" y="5"/>
                  <a:pt x="74" y="5"/>
                  <a:pt x="74" y="5"/>
                </a:cubicBezTo>
                <a:cubicBezTo>
                  <a:pt x="74" y="6"/>
                  <a:pt x="74" y="6"/>
                  <a:pt x="74" y="6"/>
                </a:cubicBezTo>
                <a:cubicBezTo>
                  <a:pt x="74" y="6"/>
                  <a:pt x="74" y="6"/>
                  <a:pt x="74" y="6"/>
                </a:cubicBezTo>
                <a:cubicBezTo>
                  <a:pt x="74" y="6"/>
                  <a:pt x="74" y="6"/>
                  <a:pt x="74" y="6"/>
                </a:cubicBezTo>
                <a:cubicBezTo>
                  <a:pt x="74" y="6"/>
                  <a:pt x="74" y="6"/>
                  <a:pt x="74" y="6"/>
                </a:cubicBezTo>
                <a:cubicBezTo>
                  <a:pt x="73" y="6"/>
                  <a:pt x="73" y="6"/>
                  <a:pt x="73" y="6"/>
                </a:cubicBezTo>
                <a:cubicBezTo>
                  <a:pt x="73" y="6"/>
                  <a:pt x="73" y="6"/>
                  <a:pt x="73" y="6"/>
                </a:cubicBezTo>
                <a:cubicBezTo>
                  <a:pt x="73" y="6"/>
                  <a:pt x="73" y="6"/>
                  <a:pt x="73" y="6"/>
                </a:cubicBezTo>
                <a:cubicBezTo>
                  <a:pt x="73" y="6"/>
                  <a:pt x="73" y="6"/>
                  <a:pt x="73" y="6"/>
                </a:cubicBezTo>
                <a:cubicBezTo>
                  <a:pt x="73" y="7"/>
                  <a:pt x="73" y="7"/>
                  <a:pt x="73" y="7"/>
                </a:cubicBezTo>
                <a:cubicBezTo>
                  <a:pt x="73" y="7"/>
                  <a:pt x="73" y="7"/>
                  <a:pt x="73" y="7"/>
                </a:cubicBezTo>
                <a:cubicBezTo>
                  <a:pt x="73" y="8"/>
                  <a:pt x="73" y="8"/>
                  <a:pt x="73" y="8"/>
                </a:cubicBezTo>
                <a:cubicBezTo>
                  <a:pt x="73" y="8"/>
                  <a:pt x="73" y="8"/>
                  <a:pt x="73" y="8"/>
                </a:cubicBezTo>
                <a:cubicBezTo>
                  <a:pt x="73" y="8"/>
                  <a:pt x="73" y="8"/>
                  <a:pt x="73" y="8"/>
                </a:cubicBezTo>
                <a:cubicBezTo>
                  <a:pt x="73" y="8"/>
                  <a:pt x="73" y="8"/>
                  <a:pt x="73" y="8"/>
                </a:cubicBezTo>
                <a:cubicBezTo>
                  <a:pt x="74" y="8"/>
                  <a:pt x="74" y="8"/>
                  <a:pt x="74" y="8"/>
                </a:cubicBezTo>
                <a:cubicBezTo>
                  <a:pt x="74" y="8"/>
                  <a:pt x="74" y="8"/>
                  <a:pt x="74" y="8"/>
                </a:cubicBezTo>
                <a:cubicBezTo>
                  <a:pt x="74" y="8"/>
                  <a:pt x="74" y="8"/>
                  <a:pt x="74" y="8"/>
                </a:cubicBezTo>
                <a:cubicBezTo>
                  <a:pt x="74" y="8"/>
                  <a:pt x="74" y="8"/>
                  <a:pt x="74" y="8"/>
                </a:cubicBezTo>
                <a:cubicBezTo>
                  <a:pt x="74" y="8"/>
                  <a:pt x="74" y="9"/>
                  <a:pt x="74" y="9"/>
                </a:cubicBezTo>
                <a:cubicBezTo>
                  <a:pt x="74" y="9"/>
                  <a:pt x="75" y="9"/>
                  <a:pt x="75" y="9"/>
                </a:cubicBezTo>
                <a:cubicBezTo>
                  <a:pt x="75" y="9"/>
                  <a:pt x="75" y="9"/>
                  <a:pt x="75" y="9"/>
                </a:cubicBezTo>
                <a:cubicBezTo>
                  <a:pt x="75" y="9"/>
                  <a:pt x="75" y="9"/>
                  <a:pt x="75" y="9"/>
                </a:cubicBezTo>
                <a:cubicBezTo>
                  <a:pt x="76" y="9"/>
                  <a:pt x="76" y="9"/>
                  <a:pt x="76" y="9"/>
                </a:cubicBezTo>
                <a:cubicBezTo>
                  <a:pt x="76" y="9"/>
                  <a:pt x="76" y="9"/>
                  <a:pt x="76" y="9"/>
                </a:cubicBezTo>
                <a:cubicBezTo>
                  <a:pt x="77" y="9"/>
                  <a:pt x="77" y="9"/>
                  <a:pt x="77" y="9"/>
                </a:cubicBezTo>
                <a:cubicBezTo>
                  <a:pt x="77" y="9"/>
                  <a:pt x="77" y="9"/>
                  <a:pt x="77" y="9"/>
                </a:cubicBezTo>
                <a:cubicBezTo>
                  <a:pt x="77" y="9"/>
                  <a:pt x="77" y="9"/>
                  <a:pt x="77" y="8"/>
                </a:cubicBezTo>
                <a:cubicBezTo>
                  <a:pt x="78" y="8"/>
                  <a:pt x="78" y="8"/>
                  <a:pt x="78" y="7"/>
                </a:cubicBezTo>
                <a:cubicBezTo>
                  <a:pt x="78" y="7"/>
                  <a:pt x="78" y="7"/>
                  <a:pt x="77" y="7"/>
                </a:cubicBezTo>
                <a:cubicBezTo>
                  <a:pt x="77" y="6"/>
                  <a:pt x="77" y="6"/>
                  <a:pt x="77" y="6"/>
                </a:cubicBezTo>
                <a:cubicBezTo>
                  <a:pt x="77" y="6"/>
                  <a:pt x="77" y="6"/>
                  <a:pt x="77" y="6"/>
                </a:cubicBezTo>
                <a:cubicBezTo>
                  <a:pt x="77" y="6"/>
                  <a:pt x="77" y="6"/>
                  <a:pt x="77" y="6"/>
                </a:cubicBezTo>
                <a:cubicBezTo>
                  <a:pt x="77" y="6"/>
                  <a:pt x="78" y="6"/>
                  <a:pt x="78" y="5"/>
                </a:cubicBezTo>
                <a:cubicBezTo>
                  <a:pt x="78" y="5"/>
                  <a:pt x="78" y="5"/>
                  <a:pt x="78" y="5"/>
                </a:cubicBezTo>
                <a:cubicBezTo>
                  <a:pt x="78" y="5"/>
                  <a:pt x="78" y="5"/>
                  <a:pt x="78" y="5"/>
                </a:cubicBezTo>
                <a:cubicBezTo>
                  <a:pt x="77" y="5"/>
                  <a:pt x="77" y="5"/>
                  <a:pt x="77" y="5"/>
                </a:cubicBezTo>
                <a:cubicBezTo>
                  <a:pt x="77" y="5"/>
                  <a:pt x="77" y="5"/>
                  <a:pt x="77" y="5"/>
                </a:cubicBezTo>
                <a:cubicBezTo>
                  <a:pt x="77" y="5"/>
                  <a:pt x="77" y="5"/>
                  <a:pt x="77" y="5"/>
                </a:cubicBezTo>
                <a:cubicBezTo>
                  <a:pt x="77" y="4"/>
                  <a:pt x="76" y="4"/>
                  <a:pt x="76" y="4"/>
                </a:cubicBezTo>
                <a:cubicBezTo>
                  <a:pt x="76" y="4"/>
                  <a:pt x="76" y="4"/>
                  <a:pt x="76" y="4"/>
                </a:cubicBezTo>
                <a:cubicBezTo>
                  <a:pt x="76" y="4"/>
                  <a:pt x="76" y="4"/>
                  <a:pt x="76" y="4"/>
                </a:cubicBezTo>
                <a:cubicBezTo>
                  <a:pt x="76" y="4"/>
                  <a:pt x="76" y="4"/>
                  <a:pt x="76" y="4"/>
                </a:cubicBezTo>
                <a:cubicBezTo>
                  <a:pt x="76"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3"/>
                  <a:pt x="75" y="3"/>
                  <a:pt x="75" y="3"/>
                </a:cubicBezTo>
                <a:cubicBezTo>
                  <a:pt x="73" y="3"/>
                  <a:pt x="73" y="3"/>
                  <a:pt x="73" y="3"/>
                </a:cubicBezTo>
                <a:cubicBezTo>
                  <a:pt x="73" y="4"/>
                  <a:pt x="73" y="4"/>
                  <a:pt x="73" y="4"/>
                </a:cubicBezTo>
                <a:cubicBezTo>
                  <a:pt x="73" y="4"/>
                  <a:pt x="73" y="4"/>
                  <a:pt x="73" y="4"/>
                </a:cubicBezTo>
                <a:cubicBezTo>
                  <a:pt x="73" y="4"/>
                  <a:pt x="73" y="5"/>
                  <a:pt x="73" y="5"/>
                </a:cubicBezTo>
                <a:cubicBezTo>
                  <a:pt x="73" y="5"/>
                  <a:pt x="73" y="5"/>
                  <a:pt x="73" y="5"/>
                </a:cubicBezTo>
                <a:cubicBezTo>
                  <a:pt x="75" y="5"/>
                  <a:pt x="75" y="5"/>
                  <a:pt x="75" y="5"/>
                </a:cubicBezTo>
                <a:cubicBezTo>
                  <a:pt x="75" y="5"/>
                  <a:pt x="75" y="5"/>
                  <a:pt x="75" y="5"/>
                </a:cubicBezTo>
                <a:close/>
                <a:moveTo>
                  <a:pt x="112" y="77"/>
                </a:moveTo>
                <a:cubicBezTo>
                  <a:pt x="113" y="76"/>
                  <a:pt x="113" y="75"/>
                  <a:pt x="113" y="74"/>
                </a:cubicBezTo>
                <a:cubicBezTo>
                  <a:pt x="113" y="74"/>
                  <a:pt x="113" y="74"/>
                  <a:pt x="113" y="74"/>
                </a:cubicBezTo>
                <a:cubicBezTo>
                  <a:pt x="113" y="74"/>
                  <a:pt x="113" y="74"/>
                  <a:pt x="113" y="74"/>
                </a:cubicBezTo>
                <a:cubicBezTo>
                  <a:pt x="113" y="74"/>
                  <a:pt x="113" y="74"/>
                  <a:pt x="113" y="74"/>
                </a:cubicBezTo>
                <a:cubicBezTo>
                  <a:pt x="113" y="74"/>
                  <a:pt x="113" y="74"/>
                  <a:pt x="113" y="74"/>
                </a:cubicBezTo>
                <a:cubicBezTo>
                  <a:pt x="113" y="74"/>
                  <a:pt x="113" y="74"/>
                  <a:pt x="112" y="73"/>
                </a:cubicBezTo>
                <a:cubicBezTo>
                  <a:pt x="112" y="74"/>
                  <a:pt x="112" y="74"/>
                  <a:pt x="112" y="74"/>
                </a:cubicBezTo>
                <a:cubicBezTo>
                  <a:pt x="112" y="74"/>
                  <a:pt x="112" y="74"/>
                  <a:pt x="112" y="74"/>
                </a:cubicBezTo>
                <a:cubicBezTo>
                  <a:pt x="112" y="74"/>
                  <a:pt x="112" y="74"/>
                  <a:pt x="111" y="74"/>
                </a:cubicBezTo>
                <a:cubicBezTo>
                  <a:pt x="111" y="75"/>
                  <a:pt x="111" y="75"/>
                  <a:pt x="111" y="75"/>
                </a:cubicBezTo>
                <a:cubicBezTo>
                  <a:pt x="111" y="75"/>
                  <a:pt x="110" y="76"/>
                  <a:pt x="110" y="76"/>
                </a:cubicBezTo>
                <a:cubicBezTo>
                  <a:pt x="110" y="76"/>
                  <a:pt x="110" y="76"/>
                  <a:pt x="110" y="76"/>
                </a:cubicBezTo>
                <a:cubicBezTo>
                  <a:pt x="110" y="76"/>
                  <a:pt x="110" y="76"/>
                  <a:pt x="110" y="76"/>
                </a:cubicBezTo>
                <a:cubicBezTo>
                  <a:pt x="110" y="76"/>
                  <a:pt x="110" y="77"/>
                  <a:pt x="110" y="77"/>
                </a:cubicBezTo>
                <a:cubicBezTo>
                  <a:pt x="110" y="77"/>
                  <a:pt x="110" y="77"/>
                  <a:pt x="110" y="77"/>
                </a:cubicBezTo>
                <a:cubicBezTo>
                  <a:pt x="110" y="77"/>
                  <a:pt x="110" y="77"/>
                  <a:pt x="110" y="77"/>
                </a:cubicBezTo>
                <a:cubicBezTo>
                  <a:pt x="109" y="78"/>
                  <a:pt x="109" y="78"/>
                  <a:pt x="109" y="79"/>
                </a:cubicBezTo>
                <a:cubicBezTo>
                  <a:pt x="109" y="79"/>
                  <a:pt x="109" y="79"/>
                  <a:pt x="109" y="79"/>
                </a:cubicBezTo>
                <a:cubicBezTo>
                  <a:pt x="109" y="79"/>
                  <a:pt x="109" y="79"/>
                  <a:pt x="109" y="79"/>
                </a:cubicBezTo>
                <a:cubicBezTo>
                  <a:pt x="109" y="79"/>
                  <a:pt x="109" y="80"/>
                  <a:pt x="109" y="81"/>
                </a:cubicBezTo>
                <a:cubicBezTo>
                  <a:pt x="109" y="81"/>
                  <a:pt x="109" y="81"/>
                  <a:pt x="109" y="81"/>
                </a:cubicBezTo>
                <a:cubicBezTo>
                  <a:pt x="109" y="82"/>
                  <a:pt x="109" y="82"/>
                  <a:pt x="109" y="82"/>
                </a:cubicBezTo>
                <a:cubicBezTo>
                  <a:pt x="109" y="82"/>
                  <a:pt x="109" y="82"/>
                  <a:pt x="109" y="82"/>
                </a:cubicBezTo>
                <a:cubicBezTo>
                  <a:pt x="109" y="82"/>
                  <a:pt x="109" y="82"/>
                  <a:pt x="109" y="82"/>
                </a:cubicBezTo>
                <a:cubicBezTo>
                  <a:pt x="110" y="82"/>
                  <a:pt x="111" y="81"/>
                  <a:pt x="111" y="81"/>
                </a:cubicBezTo>
                <a:cubicBezTo>
                  <a:pt x="111" y="81"/>
                  <a:pt x="111" y="80"/>
                  <a:pt x="111" y="80"/>
                </a:cubicBezTo>
                <a:cubicBezTo>
                  <a:pt x="111" y="80"/>
                  <a:pt x="111" y="80"/>
                  <a:pt x="111" y="80"/>
                </a:cubicBezTo>
                <a:cubicBezTo>
                  <a:pt x="111" y="80"/>
                  <a:pt x="111" y="80"/>
                  <a:pt x="111" y="79"/>
                </a:cubicBezTo>
                <a:cubicBezTo>
                  <a:pt x="111" y="79"/>
                  <a:pt x="111" y="79"/>
                  <a:pt x="111" y="79"/>
                </a:cubicBezTo>
                <a:cubicBezTo>
                  <a:pt x="111" y="79"/>
                  <a:pt x="111" y="79"/>
                  <a:pt x="111" y="79"/>
                </a:cubicBezTo>
                <a:cubicBezTo>
                  <a:pt x="111" y="79"/>
                  <a:pt x="111" y="79"/>
                  <a:pt x="111" y="78"/>
                </a:cubicBezTo>
                <a:cubicBezTo>
                  <a:pt x="111" y="78"/>
                  <a:pt x="111" y="78"/>
                  <a:pt x="111" y="78"/>
                </a:cubicBezTo>
                <a:cubicBezTo>
                  <a:pt x="111" y="78"/>
                  <a:pt x="111" y="78"/>
                  <a:pt x="111" y="78"/>
                </a:cubicBezTo>
                <a:cubicBezTo>
                  <a:pt x="111" y="78"/>
                  <a:pt x="112" y="78"/>
                  <a:pt x="112" y="78"/>
                </a:cubicBezTo>
                <a:cubicBezTo>
                  <a:pt x="112" y="77"/>
                  <a:pt x="112" y="77"/>
                  <a:pt x="112" y="77"/>
                </a:cubicBezTo>
                <a:cubicBezTo>
                  <a:pt x="112" y="77"/>
                  <a:pt x="112" y="77"/>
                  <a:pt x="112" y="77"/>
                </a:cubicBezTo>
                <a:cubicBezTo>
                  <a:pt x="112" y="77"/>
                  <a:pt x="112" y="77"/>
                  <a:pt x="112" y="77"/>
                </a:cubicBezTo>
                <a:cubicBezTo>
                  <a:pt x="112" y="77"/>
                  <a:pt x="112" y="77"/>
                  <a:pt x="112" y="77"/>
                </a:cubicBezTo>
                <a:close/>
              </a:path>
            </a:pathLst>
          </a:custGeom>
          <a:solidFill>
            <a:srgbClr val="7030A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 name="Freeform 8"/>
          <p:cNvSpPr>
            <a:spLocks noEditPoints="1"/>
          </p:cNvSpPr>
          <p:nvPr/>
        </p:nvSpPr>
        <p:spPr bwMode="auto">
          <a:xfrm>
            <a:off x="2250276" y="3527046"/>
            <a:ext cx="634333" cy="555779"/>
          </a:xfrm>
          <a:custGeom>
            <a:avLst/>
            <a:gdLst>
              <a:gd name="T0" fmla="*/ 92 w 137"/>
              <a:gd name="T1" fmla="*/ 69 h 120"/>
              <a:gd name="T2" fmla="*/ 76 w 137"/>
              <a:gd name="T3" fmla="*/ 52 h 120"/>
              <a:gd name="T4" fmla="*/ 75 w 137"/>
              <a:gd name="T5" fmla="*/ 38 h 120"/>
              <a:gd name="T6" fmla="*/ 69 w 137"/>
              <a:gd name="T7" fmla="*/ 44 h 120"/>
              <a:gd name="T8" fmla="*/ 52 w 137"/>
              <a:gd name="T9" fmla="*/ 28 h 120"/>
              <a:gd name="T10" fmla="*/ 41 w 137"/>
              <a:gd name="T11" fmla="*/ 37 h 120"/>
              <a:gd name="T12" fmla="*/ 18 w 137"/>
              <a:gd name="T13" fmla="*/ 38 h 120"/>
              <a:gd name="T14" fmla="*/ 16 w 137"/>
              <a:gd name="T15" fmla="*/ 52 h 120"/>
              <a:gd name="T16" fmla="*/ 0 w 137"/>
              <a:gd name="T17" fmla="*/ 69 h 120"/>
              <a:gd name="T18" fmla="*/ 9 w 137"/>
              <a:gd name="T19" fmla="*/ 80 h 120"/>
              <a:gd name="T20" fmla="*/ 10 w 137"/>
              <a:gd name="T21" fmla="*/ 103 h 120"/>
              <a:gd name="T22" fmla="*/ 24 w 137"/>
              <a:gd name="T23" fmla="*/ 104 h 120"/>
              <a:gd name="T24" fmla="*/ 41 w 137"/>
              <a:gd name="T25" fmla="*/ 120 h 120"/>
              <a:gd name="T26" fmla="*/ 52 w 137"/>
              <a:gd name="T27" fmla="*/ 111 h 120"/>
              <a:gd name="T28" fmla="*/ 72 w 137"/>
              <a:gd name="T29" fmla="*/ 107 h 120"/>
              <a:gd name="T30" fmla="*/ 83 w 137"/>
              <a:gd name="T31" fmla="*/ 103 h 120"/>
              <a:gd name="T32" fmla="*/ 83 w 137"/>
              <a:gd name="T33" fmla="*/ 80 h 120"/>
              <a:gd name="T34" fmla="*/ 72 w 137"/>
              <a:gd name="T35" fmla="*/ 84 h 120"/>
              <a:gd name="T36" fmla="*/ 46 w 137"/>
              <a:gd name="T37" fmla="*/ 101 h 120"/>
              <a:gd name="T38" fmla="*/ 46 w 137"/>
              <a:gd name="T39" fmla="*/ 47 h 120"/>
              <a:gd name="T40" fmla="*/ 73 w 137"/>
              <a:gd name="T41" fmla="*/ 74 h 120"/>
              <a:gd name="T42" fmla="*/ 129 w 137"/>
              <a:gd name="T43" fmla="*/ 77 h 120"/>
              <a:gd name="T44" fmla="*/ 137 w 137"/>
              <a:gd name="T45" fmla="*/ 85 h 120"/>
              <a:gd name="T46" fmla="*/ 133 w 137"/>
              <a:gd name="T47" fmla="*/ 91 h 120"/>
              <a:gd name="T48" fmla="*/ 132 w 137"/>
              <a:gd name="T49" fmla="*/ 102 h 120"/>
              <a:gd name="T50" fmla="*/ 125 w 137"/>
              <a:gd name="T51" fmla="*/ 103 h 120"/>
              <a:gd name="T52" fmla="*/ 117 w 137"/>
              <a:gd name="T53" fmla="*/ 111 h 120"/>
              <a:gd name="T54" fmla="*/ 111 w 137"/>
              <a:gd name="T55" fmla="*/ 107 h 120"/>
              <a:gd name="T56" fmla="*/ 100 w 137"/>
              <a:gd name="T57" fmla="*/ 106 h 120"/>
              <a:gd name="T58" fmla="*/ 99 w 137"/>
              <a:gd name="T59" fmla="*/ 99 h 120"/>
              <a:gd name="T60" fmla="*/ 91 w 137"/>
              <a:gd name="T61" fmla="*/ 91 h 120"/>
              <a:gd name="T62" fmla="*/ 96 w 137"/>
              <a:gd name="T63" fmla="*/ 85 h 120"/>
              <a:gd name="T64" fmla="*/ 96 w 137"/>
              <a:gd name="T65" fmla="*/ 74 h 120"/>
              <a:gd name="T66" fmla="*/ 103 w 137"/>
              <a:gd name="T67" fmla="*/ 73 h 120"/>
              <a:gd name="T68" fmla="*/ 111 w 137"/>
              <a:gd name="T69" fmla="*/ 65 h 120"/>
              <a:gd name="T70" fmla="*/ 117 w 137"/>
              <a:gd name="T71" fmla="*/ 70 h 120"/>
              <a:gd name="T72" fmla="*/ 128 w 137"/>
              <a:gd name="T73" fmla="*/ 70 h 120"/>
              <a:gd name="T74" fmla="*/ 129 w 137"/>
              <a:gd name="T75" fmla="*/ 77 h 120"/>
              <a:gd name="T76" fmla="*/ 128 w 137"/>
              <a:gd name="T77" fmla="*/ 88 h 120"/>
              <a:gd name="T78" fmla="*/ 101 w 137"/>
              <a:gd name="T79" fmla="*/ 88 h 120"/>
              <a:gd name="T80" fmla="*/ 114 w 137"/>
              <a:gd name="T81" fmla="*/ 102 h 120"/>
              <a:gd name="T82" fmla="*/ 137 w 137"/>
              <a:gd name="T83" fmla="*/ 27 h 120"/>
              <a:gd name="T84" fmla="*/ 131 w 137"/>
              <a:gd name="T85" fmla="*/ 34 h 120"/>
              <a:gd name="T86" fmla="*/ 131 w 137"/>
              <a:gd name="T87" fmla="*/ 50 h 120"/>
              <a:gd name="T88" fmla="*/ 122 w 137"/>
              <a:gd name="T89" fmla="*/ 51 h 120"/>
              <a:gd name="T90" fmla="*/ 111 w 137"/>
              <a:gd name="T91" fmla="*/ 61 h 120"/>
              <a:gd name="T92" fmla="*/ 103 w 137"/>
              <a:gd name="T93" fmla="*/ 55 h 120"/>
              <a:gd name="T94" fmla="*/ 88 w 137"/>
              <a:gd name="T95" fmla="*/ 55 h 120"/>
              <a:gd name="T96" fmla="*/ 87 w 137"/>
              <a:gd name="T97" fmla="*/ 46 h 120"/>
              <a:gd name="T98" fmla="*/ 76 w 137"/>
              <a:gd name="T99" fmla="*/ 34 h 120"/>
              <a:gd name="T100" fmla="*/ 82 w 137"/>
              <a:gd name="T101" fmla="*/ 27 h 120"/>
              <a:gd name="T102" fmla="*/ 83 w 137"/>
              <a:gd name="T103" fmla="*/ 12 h 120"/>
              <a:gd name="T104" fmla="*/ 92 w 137"/>
              <a:gd name="T105" fmla="*/ 11 h 120"/>
              <a:gd name="T106" fmla="*/ 103 w 137"/>
              <a:gd name="T107" fmla="*/ 0 h 120"/>
              <a:gd name="T108" fmla="*/ 110 w 137"/>
              <a:gd name="T109" fmla="*/ 6 h 120"/>
              <a:gd name="T110" fmla="*/ 126 w 137"/>
              <a:gd name="T111" fmla="*/ 7 h 120"/>
              <a:gd name="T112" fmla="*/ 127 w 137"/>
              <a:gd name="T113" fmla="*/ 16 h 120"/>
              <a:gd name="T114" fmla="*/ 107 w 137"/>
              <a:gd name="T115" fmla="*/ 49 h 120"/>
              <a:gd name="T116" fmla="*/ 89 w 137"/>
              <a:gd name="T117" fmla="*/ 31 h 120"/>
              <a:gd name="T118" fmla="*/ 125 w 137"/>
              <a:gd name="T119" fmla="*/ 3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 h="120">
                <a:moveTo>
                  <a:pt x="92" y="80"/>
                </a:moveTo>
                <a:cubicBezTo>
                  <a:pt x="92" y="69"/>
                  <a:pt x="92" y="69"/>
                  <a:pt x="92" y="69"/>
                </a:cubicBezTo>
                <a:cubicBezTo>
                  <a:pt x="83" y="69"/>
                  <a:pt x="83" y="69"/>
                  <a:pt x="83" y="69"/>
                </a:cubicBezTo>
                <a:cubicBezTo>
                  <a:pt x="82" y="62"/>
                  <a:pt x="80" y="57"/>
                  <a:pt x="76" y="52"/>
                </a:cubicBezTo>
                <a:cubicBezTo>
                  <a:pt x="83" y="45"/>
                  <a:pt x="83" y="45"/>
                  <a:pt x="83" y="45"/>
                </a:cubicBezTo>
                <a:cubicBezTo>
                  <a:pt x="75" y="38"/>
                  <a:pt x="75" y="38"/>
                  <a:pt x="75" y="38"/>
                </a:cubicBezTo>
                <a:cubicBezTo>
                  <a:pt x="72" y="41"/>
                  <a:pt x="72" y="41"/>
                  <a:pt x="72" y="41"/>
                </a:cubicBezTo>
                <a:cubicBezTo>
                  <a:pt x="69" y="44"/>
                  <a:pt x="69" y="44"/>
                  <a:pt x="69" y="44"/>
                </a:cubicBezTo>
                <a:cubicBezTo>
                  <a:pt x="64" y="40"/>
                  <a:pt x="58" y="38"/>
                  <a:pt x="52" y="37"/>
                </a:cubicBezTo>
                <a:cubicBezTo>
                  <a:pt x="52" y="28"/>
                  <a:pt x="52" y="28"/>
                  <a:pt x="52" y="28"/>
                </a:cubicBezTo>
                <a:cubicBezTo>
                  <a:pt x="41" y="28"/>
                  <a:pt x="41" y="28"/>
                  <a:pt x="41" y="28"/>
                </a:cubicBezTo>
                <a:cubicBezTo>
                  <a:pt x="41" y="37"/>
                  <a:pt x="41" y="37"/>
                  <a:pt x="41" y="37"/>
                </a:cubicBezTo>
                <a:cubicBezTo>
                  <a:pt x="35" y="38"/>
                  <a:pt x="29" y="40"/>
                  <a:pt x="24" y="44"/>
                </a:cubicBezTo>
                <a:cubicBezTo>
                  <a:pt x="18" y="38"/>
                  <a:pt x="18" y="38"/>
                  <a:pt x="18" y="38"/>
                </a:cubicBezTo>
                <a:cubicBezTo>
                  <a:pt x="10" y="46"/>
                  <a:pt x="10" y="46"/>
                  <a:pt x="10" y="46"/>
                </a:cubicBezTo>
                <a:cubicBezTo>
                  <a:pt x="16" y="52"/>
                  <a:pt x="16" y="52"/>
                  <a:pt x="16" y="52"/>
                </a:cubicBezTo>
                <a:cubicBezTo>
                  <a:pt x="13" y="57"/>
                  <a:pt x="10" y="63"/>
                  <a:pt x="9" y="69"/>
                </a:cubicBezTo>
                <a:cubicBezTo>
                  <a:pt x="0" y="69"/>
                  <a:pt x="0" y="69"/>
                  <a:pt x="0" y="69"/>
                </a:cubicBezTo>
                <a:cubicBezTo>
                  <a:pt x="0" y="80"/>
                  <a:pt x="0" y="80"/>
                  <a:pt x="0" y="80"/>
                </a:cubicBezTo>
                <a:cubicBezTo>
                  <a:pt x="9" y="80"/>
                  <a:pt x="9" y="80"/>
                  <a:pt x="9" y="80"/>
                </a:cubicBezTo>
                <a:cubicBezTo>
                  <a:pt x="10" y="86"/>
                  <a:pt x="13" y="92"/>
                  <a:pt x="16" y="97"/>
                </a:cubicBezTo>
                <a:cubicBezTo>
                  <a:pt x="10" y="103"/>
                  <a:pt x="10" y="103"/>
                  <a:pt x="10" y="103"/>
                </a:cubicBezTo>
                <a:cubicBezTo>
                  <a:pt x="18" y="111"/>
                  <a:pt x="18" y="111"/>
                  <a:pt x="18" y="111"/>
                </a:cubicBezTo>
                <a:cubicBezTo>
                  <a:pt x="24" y="104"/>
                  <a:pt x="24" y="104"/>
                  <a:pt x="24" y="104"/>
                </a:cubicBezTo>
                <a:cubicBezTo>
                  <a:pt x="29" y="108"/>
                  <a:pt x="35" y="110"/>
                  <a:pt x="41" y="111"/>
                </a:cubicBezTo>
                <a:cubicBezTo>
                  <a:pt x="41" y="120"/>
                  <a:pt x="41" y="120"/>
                  <a:pt x="41" y="120"/>
                </a:cubicBezTo>
                <a:cubicBezTo>
                  <a:pt x="52" y="120"/>
                  <a:pt x="52" y="120"/>
                  <a:pt x="52" y="120"/>
                </a:cubicBezTo>
                <a:cubicBezTo>
                  <a:pt x="52" y="111"/>
                  <a:pt x="52" y="111"/>
                  <a:pt x="52" y="111"/>
                </a:cubicBezTo>
                <a:cubicBezTo>
                  <a:pt x="58" y="110"/>
                  <a:pt x="64" y="108"/>
                  <a:pt x="69" y="104"/>
                </a:cubicBezTo>
                <a:cubicBezTo>
                  <a:pt x="72" y="107"/>
                  <a:pt x="72" y="107"/>
                  <a:pt x="72" y="107"/>
                </a:cubicBezTo>
                <a:cubicBezTo>
                  <a:pt x="75" y="111"/>
                  <a:pt x="75" y="111"/>
                  <a:pt x="75" y="111"/>
                </a:cubicBezTo>
                <a:cubicBezTo>
                  <a:pt x="83" y="103"/>
                  <a:pt x="83" y="103"/>
                  <a:pt x="83" y="103"/>
                </a:cubicBezTo>
                <a:cubicBezTo>
                  <a:pt x="77" y="96"/>
                  <a:pt x="77" y="96"/>
                  <a:pt x="77" y="96"/>
                </a:cubicBezTo>
                <a:cubicBezTo>
                  <a:pt x="80" y="91"/>
                  <a:pt x="83" y="86"/>
                  <a:pt x="83" y="80"/>
                </a:cubicBezTo>
                <a:cubicBezTo>
                  <a:pt x="92" y="80"/>
                  <a:pt x="92" y="80"/>
                  <a:pt x="92" y="80"/>
                </a:cubicBezTo>
                <a:close/>
                <a:moveTo>
                  <a:pt x="72" y="84"/>
                </a:moveTo>
                <a:cubicBezTo>
                  <a:pt x="72" y="84"/>
                  <a:pt x="72" y="84"/>
                  <a:pt x="72" y="84"/>
                </a:cubicBezTo>
                <a:cubicBezTo>
                  <a:pt x="68" y="94"/>
                  <a:pt x="58" y="101"/>
                  <a:pt x="46" y="101"/>
                </a:cubicBezTo>
                <a:cubicBezTo>
                  <a:pt x="31" y="101"/>
                  <a:pt x="19" y="89"/>
                  <a:pt x="19" y="74"/>
                </a:cubicBezTo>
                <a:cubicBezTo>
                  <a:pt x="19" y="59"/>
                  <a:pt x="31" y="47"/>
                  <a:pt x="46" y="47"/>
                </a:cubicBezTo>
                <a:cubicBezTo>
                  <a:pt x="58" y="47"/>
                  <a:pt x="68" y="54"/>
                  <a:pt x="72" y="64"/>
                </a:cubicBezTo>
                <a:cubicBezTo>
                  <a:pt x="73" y="67"/>
                  <a:pt x="73" y="71"/>
                  <a:pt x="73" y="74"/>
                </a:cubicBezTo>
                <a:cubicBezTo>
                  <a:pt x="73" y="78"/>
                  <a:pt x="73" y="81"/>
                  <a:pt x="72" y="84"/>
                </a:cubicBezTo>
                <a:close/>
                <a:moveTo>
                  <a:pt x="129" y="77"/>
                </a:moveTo>
                <a:cubicBezTo>
                  <a:pt x="131" y="79"/>
                  <a:pt x="132" y="82"/>
                  <a:pt x="133" y="85"/>
                </a:cubicBezTo>
                <a:cubicBezTo>
                  <a:pt x="137" y="85"/>
                  <a:pt x="137" y="85"/>
                  <a:pt x="137" y="85"/>
                </a:cubicBezTo>
                <a:cubicBezTo>
                  <a:pt x="137" y="91"/>
                  <a:pt x="137" y="91"/>
                  <a:pt x="137" y="91"/>
                </a:cubicBezTo>
                <a:cubicBezTo>
                  <a:pt x="133" y="91"/>
                  <a:pt x="133" y="91"/>
                  <a:pt x="133" y="91"/>
                </a:cubicBezTo>
                <a:cubicBezTo>
                  <a:pt x="132" y="94"/>
                  <a:pt x="131" y="97"/>
                  <a:pt x="129" y="99"/>
                </a:cubicBezTo>
                <a:cubicBezTo>
                  <a:pt x="132" y="102"/>
                  <a:pt x="132" y="102"/>
                  <a:pt x="132" y="102"/>
                </a:cubicBezTo>
                <a:cubicBezTo>
                  <a:pt x="129" y="106"/>
                  <a:pt x="129" y="106"/>
                  <a:pt x="129" y="106"/>
                </a:cubicBezTo>
                <a:cubicBezTo>
                  <a:pt x="125" y="103"/>
                  <a:pt x="125" y="103"/>
                  <a:pt x="125" y="103"/>
                </a:cubicBezTo>
                <a:cubicBezTo>
                  <a:pt x="123" y="105"/>
                  <a:pt x="120" y="106"/>
                  <a:pt x="117" y="107"/>
                </a:cubicBezTo>
                <a:cubicBezTo>
                  <a:pt x="117" y="111"/>
                  <a:pt x="117" y="111"/>
                  <a:pt x="117" y="111"/>
                </a:cubicBezTo>
                <a:cubicBezTo>
                  <a:pt x="111" y="111"/>
                  <a:pt x="111" y="111"/>
                  <a:pt x="111" y="111"/>
                </a:cubicBezTo>
                <a:cubicBezTo>
                  <a:pt x="111" y="107"/>
                  <a:pt x="111" y="107"/>
                  <a:pt x="111" y="107"/>
                </a:cubicBezTo>
                <a:cubicBezTo>
                  <a:pt x="108" y="106"/>
                  <a:pt x="105" y="105"/>
                  <a:pt x="103" y="103"/>
                </a:cubicBezTo>
                <a:cubicBezTo>
                  <a:pt x="100" y="106"/>
                  <a:pt x="100" y="106"/>
                  <a:pt x="100" y="106"/>
                </a:cubicBezTo>
                <a:cubicBezTo>
                  <a:pt x="96" y="102"/>
                  <a:pt x="96" y="102"/>
                  <a:pt x="96" y="102"/>
                </a:cubicBezTo>
                <a:cubicBezTo>
                  <a:pt x="99" y="99"/>
                  <a:pt x="99" y="99"/>
                  <a:pt x="99" y="99"/>
                </a:cubicBezTo>
                <a:cubicBezTo>
                  <a:pt x="97" y="97"/>
                  <a:pt x="96" y="94"/>
                  <a:pt x="96" y="91"/>
                </a:cubicBezTo>
                <a:cubicBezTo>
                  <a:pt x="91" y="91"/>
                  <a:pt x="91" y="91"/>
                  <a:pt x="91" y="91"/>
                </a:cubicBezTo>
                <a:cubicBezTo>
                  <a:pt x="91" y="85"/>
                  <a:pt x="91" y="85"/>
                  <a:pt x="91" y="85"/>
                </a:cubicBezTo>
                <a:cubicBezTo>
                  <a:pt x="96" y="85"/>
                  <a:pt x="96" y="85"/>
                  <a:pt x="96" y="85"/>
                </a:cubicBezTo>
                <a:cubicBezTo>
                  <a:pt x="96" y="82"/>
                  <a:pt x="97" y="79"/>
                  <a:pt x="99" y="77"/>
                </a:cubicBezTo>
                <a:cubicBezTo>
                  <a:pt x="96" y="74"/>
                  <a:pt x="96" y="74"/>
                  <a:pt x="96" y="74"/>
                </a:cubicBezTo>
                <a:cubicBezTo>
                  <a:pt x="100" y="70"/>
                  <a:pt x="100" y="70"/>
                  <a:pt x="100" y="70"/>
                </a:cubicBezTo>
                <a:cubicBezTo>
                  <a:pt x="103" y="73"/>
                  <a:pt x="103" y="73"/>
                  <a:pt x="103" y="73"/>
                </a:cubicBezTo>
                <a:cubicBezTo>
                  <a:pt x="105" y="71"/>
                  <a:pt x="108" y="70"/>
                  <a:pt x="111" y="70"/>
                </a:cubicBezTo>
                <a:cubicBezTo>
                  <a:pt x="111" y="65"/>
                  <a:pt x="111" y="65"/>
                  <a:pt x="111" y="65"/>
                </a:cubicBezTo>
                <a:cubicBezTo>
                  <a:pt x="117" y="65"/>
                  <a:pt x="117" y="65"/>
                  <a:pt x="117" y="65"/>
                </a:cubicBezTo>
                <a:cubicBezTo>
                  <a:pt x="117" y="70"/>
                  <a:pt x="117" y="70"/>
                  <a:pt x="117" y="70"/>
                </a:cubicBezTo>
                <a:cubicBezTo>
                  <a:pt x="120" y="70"/>
                  <a:pt x="123" y="71"/>
                  <a:pt x="125" y="73"/>
                </a:cubicBezTo>
                <a:cubicBezTo>
                  <a:pt x="128" y="70"/>
                  <a:pt x="128" y="70"/>
                  <a:pt x="128" y="70"/>
                </a:cubicBezTo>
                <a:cubicBezTo>
                  <a:pt x="132" y="74"/>
                  <a:pt x="132" y="74"/>
                  <a:pt x="132" y="74"/>
                </a:cubicBezTo>
                <a:cubicBezTo>
                  <a:pt x="129" y="77"/>
                  <a:pt x="129" y="77"/>
                  <a:pt x="129" y="77"/>
                </a:cubicBezTo>
                <a:close/>
                <a:moveTo>
                  <a:pt x="114" y="102"/>
                </a:moveTo>
                <a:cubicBezTo>
                  <a:pt x="122" y="102"/>
                  <a:pt x="128" y="96"/>
                  <a:pt x="128" y="88"/>
                </a:cubicBezTo>
                <a:cubicBezTo>
                  <a:pt x="128" y="81"/>
                  <a:pt x="122" y="75"/>
                  <a:pt x="114" y="75"/>
                </a:cubicBezTo>
                <a:cubicBezTo>
                  <a:pt x="107" y="75"/>
                  <a:pt x="101" y="81"/>
                  <a:pt x="101" y="88"/>
                </a:cubicBezTo>
                <a:cubicBezTo>
                  <a:pt x="101" y="96"/>
                  <a:pt x="107" y="102"/>
                  <a:pt x="114" y="102"/>
                </a:cubicBezTo>
                <a:cubicBezTo>
                  <a:pt x="114" y="102"/>
                  <a:pt x="114" y="102"/>
                  <a:pt x="114" y="102"/>
                </a:cubicBezTo>
                <a:close/>
                <a:moveTo>
                  <a:pt x="131" y="27"/>
                </a:moveTo>
                <a:cubicBezTo>
                  <a:pt x="137" y="27"/>
                  <a:pt x="137" y="27"/>
                  <a:pt x="137" y="27"/>
                </a:cubicBezTo>
                <a:cubicBezTo>
                  <a:pt x="137" y="34"/>
                  <a:pt x="137" y="34"/>
                  <a:pt x="137" y="34"/>
                </a:cubicBezTo>
                <a:cubicBezTo>
                  <a:pt x="131" y="34"/>
                  <a:pt x="131" y="34"/>
                  <a:pt x="131" y="34"/>
                </a:cubicBezTo>
                <a:cubicBezTo>
                  <a:pt x="131" y="38"/>
                  <a:pt x="129" y="42"/>
                  <a:pt x="127" y="45"/>
                </a:cubicBezTo>
                <a:cubicBezTo>
                  <a:pt x="131" y="50"/>
                  <a:pt x="131" y="50"/>
                  <a:pt x="131" y="50"/>
                </a:cubicBezTo>
                <a:cubicBezTo>
                  <a:pt x="126" y="55"/>
                  <a:pt x="126" y="55"/>
                  <a:pt x="126" y="55"/>
                </a:cubicBezTo>
                <a:cubicBezTo>
                  <a:pt x="122" y="51"/>
                  <a:pt x="122" y="51"/>
                  <a:pt x="122" y="51"/>
                </a:cubicBezTo>
                <a:cubicBezTo>
                  <a:pt x="118" y="53"/>
                  <a:pt x="115" y="55"/>
                  <a:pt x="111" y="55"/>
                </a:cubicBezTo>
                <a:cubicBezTo>
                  <a:pt x="111" y="61"/>
                  <a:pt x="111" y="61"/>
                  <a:pt x="111" y="61"/>
                </a:cubicBezTo>
                <a:cubicBezTo>
                  <a:pt x="103" y="61"/>
                  <a:pt x="103" y="61"/>
                  <a:pt x="103" y="61"/>
                </a:cubicBezTo>
                <a:cubicBezTo>
                  <a:pt x="103" y="55"/>
                  <a:pt x="103" y="55"/>
                  <a:pt x="103" y="55"/>
                </a:cubicBezTo>
                <a:cubicBezTo>
                  <a:pt x="99" y="55"/>
                  <a:pt x="95" y="53"/>
                  <a:pt x="92" y="51"/>
                </a:cubicBezTo>
                <a:cubicBezTo>
                  <a:pt x="88" y="55"/>
                  <a:pt x="88" y="55"/>
                  <a:pt x="88" y="55"/>
                </a:cubicBezTo>
                <a:cubicBezTo>
                  <a:pt x="83" y="50"/>
                  <a:pt x="83" y="50"/>
                  <a:pt x="83" y="50"/>
                </a:cubicBezTo>
                <a:cubicBezTo>
                  <a:pt x="87" y="46"/>
                  <a:pt x="87" y="46"/>
                  <a:pt x="87" y="46"/>
                </a:cubicBezTo>
                <a:cubicBezTo>
                  <a:pt x="85" y="42"/>
                  <a:pt x="83" y="39"/>
                  <a:pt x="82" y="34"/>
                </a:cubicBezTo>
                <a:cubicBezTo>
                  <a:pt x="76" y="34"/>
                  <a:pt x="76" y="34"/>
                  <a:pt x="76" y="34"/>
                </a:cubicBezTo>
                <a:cubicBezTo>
                  <a:pt x="76" y="27"/>
                  <a:pt x="76" y="27"/>
                  <a:pt x="76" y="27"/>
                </a:cubicBezTo>
                <a:cubicBezTo>
                  <a:pt x="82" y="27"/>
                  <a:pt x="82" y="27"/>
                  <a:pt x="82" y="27"/>
                </a:cubicBezTo>
                <a:cubicBezTo>
                  <a:pt x="83" y="23"/>
                  <a:pt x="84" y="19"/>
                  <a:pt x="87" y="16"/>
                </a:cubicBezTo>
                <a:cubicBezTo>
                  <a:pt x="83" y="12"/>
                  <a:pt x="83" y="12"/>
                  <a:pt x="83" y="12"/>
                </a:cubicBezTo>
                <a:cubicBezTo>
                  <a:pt x="88" y="7"/>
                  <a:pt x="88" y="7"/>
                  <a:pt x="88" y="7"/>
                </a:cubicBezTo>
                <a:cubicBezTo>
                  <a:pt x="92" y="11"/>
                  <a:pt x="92" y="11"/>
                  <a:pt x="92" y="11"/>
                </a:cubicBezTo>
                <a:cubicBezTo>
                  <a:pt x="95" y="8"/>
                  <a:pt x="99" y="7"/>
                  <a:pt x="103" y="6"/>
                </a:cubicBezTo>
                <a:cubicBezTo>
                  <a:pt x="103" y="0"/>
                  <a:pt x="103" y="0"/>
                  <a:pt x="103" y="0"/>
                </a:cubicBezTo>
                <a:cubicBezTo>
                  <a:pt x="110" y="0"/>
                  <a:pt x="110" y="0"/>
                  <a:pt x="110" y="0"/>
                </a:cubicBezTo>
                <a:cubicBezTo>
                  <a:pt x="110" y="6"/>
                  <a:pt x="110" y="6"/>
                  <a:pt x="110" y="6"/>
                </a:cubicBezTo>
                <a:cubicBezTo>
                  <a:pt x="115" y="7"/>
                  <a:pt x="118" y="8"/>
                  <a:pt x="121" y="11"/>
                </a:cubicBezTo>
                <a:cubicBezTo>
                  <a:pt x="126" y="7"/>
                  <a:pt x="126" y="7"/>
                  <a:pt x="126" y="7"/>
                </a:cubicBezTo>
                <a:cubicBezTo>
                  <a:pt x="131" y="12"/>
                  <a:pt x="131" y="12"/>
                  <a:pt x="131" y="12"/>
                </a:cubicBezTo>
                <a:cubicBezTo>
                  <a:pt x="127" y="16"/>
                  <a:pt x="127" y="16"/>
                  <a:pt x="127" y="16"/>
                </a:cubicBezTo>
                <a:cubicBezTo>
                  <a:pt x="129" y="19"/>
                  <a:pt x="131" y="23"/>
                  <a:pt x="131" y="27"/>
                </a:cubicBezTo>
                <a:close/>
                <a:moveTo>
                  <a:pt x="107" y="49"/>
                </a:moveTo>
                <a:cubicBezTo>
                  <a:pt x="107" y="49"/>
                  <a:pt x="107" y="49"/>
                  <a:pt x="107" y="49"/>
                </a:cubicBezTo>
                <a:cubicBezTo>
                  <a:pt x="97" y="49"/>
                  <a:pt x="89" y="41"/>
                  <a:pt x="89" y="31"/>
                </a:cubicBezTo>
                <a:cubicBezTo>
                  <a:pt x="89" y="21"/>
                  <a:pt x="97" y="13"/>
                  <a:pt x="107" y="13"/>
                </a:cubicBezTo>
                <a:cubicBezTo>
                  <a:pt x="117" y="13"/>
                  <a:pt x="125" y="21"/>
                  <a:pt x="125" y="31"/>
                </a:cubicBezTo>
                <a:cubicBezTo>
                  <a:pt x="125" y="41"/>
                  <a:pt x="117" y="49"/>
                  <a:pt x="107" y="49"/>
                </a:cubicBezTo>
                <a:close/>
              </a:path>
            </a:pathLst>
          </a:custGeom>
          <a:solidFill>
            <a:srgbClr val="9954CC"/>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 name="TextBox 10"/>
          <p:cNvSpPr txBox="1"/>
          <p:nvPr/>
        </p:nvSpPr>
        <p:spPr>
          <a:xfrm>
            <a:off x="1966867" y="179334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rPr>
              <a:t>。</a:t>
            </a:r>
            <a:endPar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endParaRPr>
          </a:p>
        </p:txBody>
      </p:sp>
      <p:sp>
        <p:nvSpPr>
          <p:cNvPr id="12" name="TextBox 11"/>
          <p:cNvSpPr txBox="1"/>
          <p:nvPr/>
        </p:nvSpPr>
        <p:spPr>
          <a:xfrm>
            <a:off x="1970209" y="1446987"/>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华文黑体" pitchFamily="2" charset="-122"/>
              </a:rPr>
              <a:t>方针一</a:t>
            </a:r>
            <a:endParaRPr kumimoji="0" lang="zh-CN" altLang="en-US" sz="15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华文黑体" pitchFamily="2" charset="-122"/>
            </a:endParaRPr>
          </a:p>
        </p:txBody>
      </p:sp>
      <p:grpSp>
        <p:nvGrpSpPr>
          <p:cNvPr id="13" name="组合 12"/>
          <p:cNvGrpSpPr/>
          <p:nvPr/>
        </p:nvGrpSpPr>
        <p:grpSpPr>
          <a:xfrm>
            <a:off x="4241724" y="1152717"/>
            <a:ext cx="3059785" cy="1518551"/>
            <a:chOff x="1591195" y="3531392"/>
            <a:chExt cx="1721136" cy="774463"/>
          </a:xfrm>
          <a:effectLst>
            <a:outerShdw blurRad="444500" dist="254000" dir="8100000" algn="tr" rotWithShape="0">
              <a:prstClr val="black">
                <a:alpha val="50000"/>
              </a:prstClr>
            </a:outerShdw>
          </a:effectLst>
        </p:grpSpPr>
        <p:sp>
          <p:nvSpPr>
            <p:cNvPr id="14"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Freeform 6"/>
          <p:cNvSpPr>
            <a:spLocks noEditPoints="1"/>
          </p:cNvSpPr>
          <p:nvPr/>
        </p:nvSpPr>
        <p:spPr bwMode="auto">
          <a:xfrm>
            <a:off x="4429041" y="1734344"/>
            <a:ext cx="664409" cy="417387"/>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rgbClr val="9954CC"/>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TextBox 16"/>
          <p:cNvSpPr txBox="1"/>
          <p:nvPr/>
        </p:nvSpPr>
        <p:spPr>
          <a:xfrm>
            <a:off x="5167267" y="179334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rPr>
              <a:t>。</a:t>
            </a:r>
            <a:endPar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endParaRPr>
          </a:p>
        </p:txBody>
      </p:sp>
      <p:sp>
        <p:nvSpPr>
          <p:cNvPr id="18" name="TextBox 17"/>
          <p:cNvSpPr txBox="1"/>
          <p:nvPr/>
        </p:nvSpPr>
        <p:spPr>
          <a:xfrm>
            <a:off x="5170609" y="1446987"/>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华文黑体" pitchFamily="2" charset="-122"/>
              </a:rPr>
              <a:t>方针二</a:t>
            </a:r>
            <a:endParaRPr kumimoji="0" lang="zh-CN" altLang="en-US" sz="15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华文黑体" pitchFamily="2" charset="-122"/>
            </a:endParaRPr>
          </a:p>
        </p:txBody>
      </p:sp>
      <p:sp>
        <p:nvSpPr>
          <p:cNvPr id="19" name="TextBox 18"/>
          <p:cNvSpPr txBox="1"/>
          <p:nvPr/>
        </p:nvSpPr>
        <p:spPr>
          <a:xfrm>
            <a:off x="3037009" y="369266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rPr>
              <a:t>。</a:t>
            </a:r>
            <a:endPar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endParaRPr>
          </a:p>
        </p:txBody>
      </p:sp>
      <p:sp>
        <p:nvSpPr>
          <p:cNvPr id="20" name="TextBox 19"/>
          <p:cNvSpPr txBox="1"/>
          <p:nvPr/>
        </p:nvSpPr>
        <p:spPr>
          <a:xfrm>
            <a:off x="3040351" y="3346307"/>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华文黑体" pitchFamily="2" charset="-122"/>
              </a:rPr>
              <a:t>方针三</a:t>
            </a:r>
            <a:endParaRPr kumimoji="0" lang="zh-CN" altLang="en-US" sz="15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华文黑体" pitchFamily="2" charset="-122"/>
            </a:endParaRPr>
          </a:p>
        </p:txBody>
      </p:sp>
      <p:grpSp>
        <p:nvGrpSpPr>
          <p:cNvPr id="21" name="组合 20"/>
          <p:cNvGrpSpPr/>
          <p:nvPr/>
        </p:nvGrpSpPr>
        <p:grpSpPr>
          <a:xfrm>
            <a:off x="5323009" y="3045661"/>
            <a:ext cx="3059785" cy="1518551"/>
            <a:chOff x="1591195" y="3531392"/>
            <a:chExt cx="1721136" cy="774463"/>
          </a:xfrm>
          <a:effectLst>
            <a:outerShdw blurRad="444500" dist="254000" dir="8100000" algn="tr" rotWithShape="0">
              <a:prstClr val="black">
                <a:alpha val="50000"/>
              </a:prstClr>
            </a:outerShdw>
          </a:effectLst>
        </p:grpSpPr>
        <p:sp>
          <p:nvSpPr>
            <p:cNvPr id="22"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Freeform 7"/>
          <p:cNvSpPr>
            <a:spLocks noEditPoints="1"/>
          </p:cNvSpPr>
          <p:nvPr/>
        </p:nvSpPr>
        <p:spPr bwMode="auto">
          <a:xfrm>
            <a:off x="5515454" y="3563144"/>
            <a:ext cx="605984" cy="489370"/>
          </a:xfrm>
          <a:custGeom>
            <a:avLst/>
            <a:gdLst>
              <a:gd name="T0" fmla="*/ 67 w 123"/>
              <a:gd name="T1" fmla="*/ 62 h 100"/>
              <a:gd name="T2" fmla="*/ 67 w 123"/>
              <a:gd name="T3" fmla="*/ 65 h 100"/>
              <a:gd name="T4" fmla="*/ 66 w 123"/>
              <a:gd name="T5" fmla="*/ 67 h 100"/>
              <a:gd name="T6" fmla="*/ 62 w 123"/>
              <a:gd name="T7" fmla="*/ 67 h 100"/>
              <a:gd name="T8" fmla="*/ 58 w 123"/>
              <a:gd name="T9" fmla="*/ 67 h 100"/>
              <a:gd name="T10" fmla="*/ 56 w 123"/>
              <a:gd name="T11" fmla="*/ 65 h 100"/>
              <a:gd name="T12" fmla="*/ 56 w 123"/>
              <a:gd name="T13" fmla="*/ 62 h 100"/>
              <a:gd name="T14" fmla="*/ 0 w 123"/>
              <a:gd name="T15" fmla="*/ 44 h 100"/>
              <a:gd name="T16" fmla="*/ 0 w 123"/>
              <a:gd name="T17" fmla="*/ 81 h 100"/>
              <a:gd name="T18" fmla="*/ 19 w 123"/>
              <a:gd name="T19" fmla="*/ 100 h 100"/>
              <a:gd name="T20" fmla="*/ 62 w 123"/>
              <a:gd name="T21" fmla="*/ 100 h 100"/>
              <a:gd name="T22" fmla="*/ 104 w 123"/>
              <a:gd name="T23" fmla="*/ 100 h 100"/>
              <a:gd name="T24" fmla="*/ 123 w 123"/>
              <a:gd name="T25" fmla="*/ 81 h 100"/>
              <a:gd name="T26" fmla="*/ 123 w 123"/>
              <a:gd name="T27" fmla="*/ 44 h 100"/>
              <a:gd name="T28" fmla="*/ 67 w 123"/>
              <a:gd name="T29" fmla="*/ 62 h 100"/>
              <a:gd name="T30" fmla="*/ 62 w 123"/>
              <a:gd name="T31" fmla="*/ 58 h 100"/>
              <a:gd name="T32" fmla="*/ 64 w 123"/>
              <a:gd name="T33" fmla="*/ 58 h 100"/>
              <a:gd name="T34" fmla="*/ 66 w 123"/>
              <a:gd name="T35" fmla="*/ 59 h 100"/>
              <a:gd name="T36" fmla="*/ 66 w 123"/>
              <a:gd name="T37" fmla="*/ 64 h 100"/>
              <a:gd name="T38" fmla="*/ 64 w 123"/>
              <a:gd name="T39" fmla="*/ 65 h 100"/>
              <a:gd name="T40" fmla="*/ 62 w 123"/>
              <a:gd name="T41" fmla="*/ 65 h 100"/>
              <a:gd name="T42" fmla="*/ 60 w 123"/>
              <a:gd name="T43" fmla="*/ 65 h 100"/>
              <a:gd name="T44" fmla="*/ 58 w 123"/>
              <a:gd name="T45" fmla="*/ 64 h 100"/>
              <a:gd name="T46" fmla="*/ 58 w 123"/>
              <a:gd name="T47" fmla="*/ 59 h 100"/>
              <a:gd name="T48" fmla="*/ 60 w 123"/>
              <a:gd name="T49" fmla="*/ 58 h 100"/>
              <a:gd name="T50" fmla="*/ 62 w 123"/>
              <a:gd name="T51" fmla="*/ 58 h 100"/>
              <a:gd name="T52" fmla="*/ 56 w 123"/>
              <a:gd name="T53" fmla="*/ 58 h 100"/>
              <a:gd name="T54" fmla="*/ 56 w 123"/>
              <a:gd name="T55" fmla="*/ 60 h 100"/>
              <a:gd name="T56" fmla="*/ 1 w 123"/>
              <a:gd name="T57" fmla="*/ 42 h 100"/>
              <a:gd name="T58" fmla="*/ 19 w 123"/>
              <a:gd name="T59" fmla="*/ 24 h 100"/>
              <a:gd name="T60" fmla="*/ 62 w 123"/>
              <a:gd name="T61" fmla="*/ 24 h 100"/>
              <a:gd name="T62" fmla="*/ 104 w 123"/>
              <a:gd name="T63" fmla="*/ 24 h 100"/>
              <a:gd name="T64" fmla="*/ 123 w 123"/>
              <a:gd name="T65" fmla="*/ 42 h 100"/>
              <a:gd name="T66" fmla="*/ 67 w 123"/>
              <a:gd name="T67" fmla="*/ 60 h 100"/>
              <a:gd name="T68" fmla="*/ 67 w 123"/>
              <a:gd name="T69" fmla="*/ 58 h 100"/>
              <a:gd name="T70" fmla="*/ 66 w 123"/>
              <a:gd name="T71" fmla="*/ 56 h 100"/>
              <a:gd name="T72" fmla="*/ 62 w 123"/>
              <a:gd name="T73" fmla="*/ 56 h 100"/>
              <a:gd name="T74" fmla="*/ 58 w 123"/>
              <a:gd name="T75" fmla="*/ 56 h 100"/>
              <a:gd name="T76" fmla="*/ 56 w 123"/>
              <a:gd name="T77" fmla="*/ 58 h 100"/>
              <a:gd name="T78" fmla="*/ 62 w 123"/>
              <a:gd name="T79" fmla="*/ 4 h 100"/>
              <a:gd name="T80" fmla="*/ 62 w 123"/>
              <a:gd name="T81" fmla="*/ 4 h 100"/>
              <a:gd name="T82" fmla="*/ 81 w 123"/>
              <a:gd name="T83" fmla="*/ 23 h 100"/>
              <a:gd name="T84" fmla="*/ 84 w 123"/>
              <a:gd name="T85" fmla="*/ 23 h 100"/>
              <a:gd name="T86" fmla="*/ 62 w 123"/>
              <a:gd name="T87" fmla="*/ 0 h 100"/>
              <a:gd name="T88" fmla="*/ 62 w 123"/>
              <a:gd name="T89" fmla="*/ 0 h 100"/>
              <a:gd name="T90" fmla="*/ 39 w 123"/>
              <a:gd name="T91" fmla="*/ 23 h 100"/>
              <a:gd name="T92" fmla="*/ 43 w 123"/>
              <a:gd name="T93" fmla="*/ 23 h 100"/>
              <a:gd name="T94" fmla="*/ 62 w 123"/>
              <a:gd name="T95" fmla="*/ 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 h="100">
                <a:moveTo>
                  <a:pt x="67" y="62"/>
                </a:moveTo>
                <a:cubicBezTo>
                  <a:pt x="67" y="65"/>
                  <a:pt x="67" y="65"/>
                  <a:pt x="67" y="65"/>
                </a:cubicBezTo>
                <a:cubicBezTo>
                  <a:pt x="67" y="66"/>
                  <a:pt x="67" y="67"/>
                  <a:pt x="66" y="67"/>
                </a:cubicBezTo>
                <a:cubicBezTo>
                  <a:pt x="62" y="67"/>
                  <a:pt x="62" y="67"/>
                  <a:pt x="62" y="67"/>
                </a:cubicBezTo>
                <a:cubicBezTo>
                  <a:pt x="58" y="67"/>
                  <a:pt x="58" y="67"/>
                  <a:pt x="58" y="67"/>
                </a:cubicBezTo>
                <a:cubicBezTo>
                  <a:pt x="57" y="67"/>
                  <a:pt x="56" y="66"/>
                  <a:pt x="56" y="65"/>
                </a:cubicBezTo>
                <a:cubicBezTo>
                  <a:pt x="56" y="62"/>
                  <a:pt x="56" y="62"/>
                  <a:pt x="56" y="62"/>
                </a:cubicBezTo>
                <a:cubicBezTo>
                  <a:pt x="0" y="44"/>
                  <a:pt x="0" y="44"/>
                  <a:pt x="0" y="44"/>
                </a:cubicBezTo>
                <a:cubicBezTo>
                  <a:pt x="0" y="81"/>
                  <a:pt x="0" y="81"/>
                  <a:pt x="0" y="81"/>
                </a:cubicBezTo>
                <a:cubicBezTo>
                  <a:pt x="0" y="92"/>
                  <a:pt x="9" y="100"/>
                  <a:pt x="19" y="100"/>
                </a:cubicBezTo>
                <a:cubicBezTo>
                  <a:pt x="62" y="100"/>
                  <a:pt x="62" y="100"/>
                  <a:pt x="62" y="100"/>
                </a:cubicBezTo>
                <a:cubicBezTo>
                  <a:pt x="104" y="100"/>
                  <a:pt x="104" y="100"/>
                  <a:pt x="104" y="100"/>
                </a:cubicBezTo>
                <a:cubicBezTo>
                  <a:pt x="114" y="100"/>
                  <a:pt x="123" y="92"/>
                  <a:pt x="123" y="81"/>
                </a:cubicBezTo>
                <a:cubicBezTo>
                  <a:pt x="123" y="44"/>
                  <a:pt x="123" y="44"/>
                  <a:pt x="123" y="44"/>
                </a:cubicBezTo>
                <a:cubicBezTo>
                  <a:pt x="67" y="62"/>
                  <a:pt x="67" y="62"/>
                  <a:pt x="67" y="62"/>
                </a:cubicBezTo>
                <a:close/>
                <a:moveTo>
                  <a:pt x="62" y="58"/>
                </a:moveTo>
                <a:cubicBezTo>
                  <a:pt x="64" y="58"/>
                  <a:pt x="64" y="58"/>
                  <a:pt x="64" y="58"/>
                </a:cubicBezTo>
                <a:cubicBezTo>
                  <a:pt x="65" y="58"/>
                  <a:pt x="66" y="58"/>
                  <a:pt x="66" y="59"/>
                </a:cubicBezTo>
                <a:cubicBezTo>
                  <a:pt x="66" y="64"/>
                  <a:pt x="66" y="64"/>
                  <a:pt x="66" y="64"/>
                </a:cubicBezTo>
                <a:cubicBezTo>
                  <a:pt x="66" y="65"/>
                  <a:pt x="65" y="65"/>
                  <a:pt x="64" y="65"/>
                </a:cubicBezTo>
                <a:cubicBezTo>
                  <a:pt x="62" y="65"/>
                  <a:pt x="62" y="65"/>
                  <a:pt x="62" y="65"/>
                </a:cubicBezTo>
                <a:cubicBezTo>
                  <a:pt x="60" y="65"/>
                  <a:pt x="60" y="65"/>
                  <a:pt x="60" y="65"/>
                </a:cubicBezTo>
                <a:cubicBezTo>
                  <a:pt x="59" y="65"/>
                  <a:pt x="58" y="65"/>
                  <a:pt x="58" y="64"/>
                </a:cubicBezTo>
                <a:cubicBezTo>
                  <a:pt x="58" y="59"/>
                  <a:pt x="58" y="59"/>
                  <a:pt x="58" y="59"/>
                </a:cubicBezTo>
                <a:cubicBezTo>
                  <a:pt x="58" y="58"/>
                  <a:pt x="59" y="58"/>
                  <a:pt x="60" y="58"/>
                </a:cubicBezTo>
                <a:cubicBezTo>
                  <a:pt x="62" y="58"/>
                  <a:pt x="62" y="58"/>
                  <a:pt x="62" y="58"/>
                </a:cubicBezTo>
                <a:close/>
                <a:moveTo>
                  <a:pt x="56" y="58"/>
                </a:moveTo>
                <a:cubicBezTo>
                  <a:pt x="56" y="60"/>
                  <a:pt x="56" y="60"/>
                  <a:pt x="56" y="60"/>
                </a:cubicBezTo>
                <a:cubicBezTo>
                  <a:pt x="1" y="42"/>
                  <a:pt x="1" y="42"/>
                  <a:pt x="1" y="42"/>
                </a:cubicBezTo>
                <a:cubicBezTo>
                  <a:pt x="1" y="32"/>
                  <a:pt x="9" y="24"/>
                  <a:pt x="19" y="24"/>
                </a:cubicBezTo>
                <a:cubicBezTo>
                  <a:pt x="62" y="24"/>
                  <a:pt x="62" y="24"/>
                  <a:pt x="62" y="24"/>
                </a:cubicBezTo>
                <a:cubicBezTo>
                  <a:pt x="104" y="24"/>
                  <a:pt x="104" y="24"/>
                  <a:pt x="104" y="24"/>
                </a:cubicBezTo>
                <a:cubicBezTo>
                  <a:pt x="114" y="24"/>
                  <a:pt x="122" y="32"/>
                  <a:pt x="123" y="42"/>
                </a:cubicBezTo>
                <a:cubicBezTo>
                  <a:pt x="67" y="60"/>
                  <a:pt x="67" y="60"/>
                  <a:pt x="67" y="60"/>
                </a:cubicBezTo>
                <a:cubicBezTo>
                  <a:pt x="67" y="58"/>
                  <a:pt x="67" y="58"/>
                  <a:pt x="67" y="58"/>
                </a:cubicBezTo>
                <a:cubicBezTo>
                  <a:pt x="67" y="56"/>
                  <a:pt x="67" y="56"/>
                  <a:pt x="66" y="56"/>
                </a:cubicBezTo>
                <a:cubicBezTo>
                  <a:pt x="62" y="56"/>
                  <a:pt x="62" y="56"/>
                  <a:pt x="62" y="56"/>
                </a:cubicBezTo>
                <a:cubicBezTo>
                  <a:pt x="58" y="56"/>
                  <a:pt x="58" y="56"/>
                  <a:pt x="58" y="56"/>
                </a:cubicBezTo>
                <a:cubicBezTo>
                  <a:pt x="57" y="56"/>
                  <a:pt x="56" y="56"/>
                  <a:pt x="56" y="58"/>
                </a:cubicBezTo>
                <a:close/>
                <a:moveTo>
                  <a:pt x="62" y="4"/>
                </a:moveTo>
                <a:cubicBezTo>
                  <a:pt x="62" y="4"/>
                  <a:pt x="62" y="4"/>
                  <a:pt x="62" y="4"/>
                </a:cubicBezTo>
                <a:cubicBezTo>
                  <a:pt x="72" y="4"/>
                  <a:pt x="81" y="13"/>
                  <a:pt x="81" y="23"/>
                </a:cubicBezTo>
                <a:cubicBezTo>
                  <a:pt x="84" y="23"/>
                  <a:pt x="84" y="23"/>
                  <a:pt x="84" y="23"/>
                </a:cubicBezTo>
                <a:cubicBezTo>
                  <a:pt x="84" y="11"/>
                  <a:pt x="74" y="1"/>
                  <a:pt x="62" y="0"/>
                </a:cubicBezTo>
                <a:cubicBezTo>
                  <a:pt x="62" y="0"/>
                  <a:pt x="62" y="0"/>
                  <a:pt x="62" y="0"/>
                </a:cubicBezTo>
                <a:cubicBezTo>
                  <a:pt x="49" y="0"/>
                  <a:pt x="39" y="11"/>
                  <a:pt x="39" y="23"/>
                </a:cubicBezTo>
                <a:cubicBezTo>
                  <a:pt x="43" y="23"/>
                  <a:pt x="43" y="23"/>
                  <a:pt x="43" y="23"/>
                </a:cubicBezTo>
                <a:cubicBezTo>
                  <a:pt x="43" y="13"/>
                  <a:pt x="51" y="4"/>
                  <a:pt x="62" y="4"/>
                </a:cubicBezTo>
                <a:close/>
              </a:path>
            </a:pathLst>
          </a:custGeom>
          <a:solidFill>
            <a:srgbClr val="7030A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TextBox 24"/>
          <p:cNvSpPr txBox="1"/>
          <p:nvPr/>
        </p:nvSpPr>
        <p:spPr>
          <a:xfrm>
            <a:off x="6310267" y="369266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rPr>
              <a:t>。</a:t>
            </a:r>
            <a:endPar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endParaRPr>
          </a:p>
        </p:txBody>
      </p:sp>
      <p:sp>
        <p:nvSpPr>
          <p:cNvPr id="26" name="TextBox 25"/>
          <p:cNvSpPr txBox="1"/>
          <p:nvPr/>
        </p:nvSpPr>
        <p:spPr>
          <a:xfrm>
            <a:off x="6313609" y="3346307"/>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华文黑体" pitchFamily="2" charset="-122"/>
              </a:rPr>
              <a:t>方针四</a:t>
            </a:r>
            <a:endParaRPr kumimoji="0" lang="zh-CN" altLang="en-US" sz="15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华文黑体" pitchFamily="2" charset="-122"/>
            </a:endParaRPr>
          </a:p>
        </p:txBody>
      </p:sp>
      <p:sp>
        <p:nvSpPr>
          <p:cNvPr id="27" name="TextBox 2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891200499"/>
      </p:ext>
    </p:extLst>
  </p:cSld>
  <p:clrMapOvr>
    <a:masterClrMapping/>
  </p:clrMapOvr>
  <p:transition spd="slow" advClick="0" advTm="0">
    <p:pull dir="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8000" fill="hold" nodeType="after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5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 presetClass="entr" presetSubtype="3" accel="58000" fill="hold" nodeType="withEffect" p14:presetBounceEnd="58000">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14:bounceEnd="58000">
                                          <p:cBhvr additive="base">
                                            <p:cTn id="24" dur="1500" fill="hold"/>
                                            <p:tgtEl>
                                              <p:spTgt spid="13"/>
                                            </p:tgtEl>
                                            <p:attrNameLst>
                                              <p:attrName>ppt_x</p:attrName>
                                            </p:attrNameLst>
                                          </p:cBhvr>
                                          <p:tavLst>
                                            <p:tav tm="0">
                                              <p:val>
                                                <p:strVal val="1+#ppt_w/2"/>
                                              </p:val>
                                            </p:tav>
                                            <p:tav tm="100000">
                                              <p:val>
                                                <p:strVal val="#ppt_x"/>
                                              </p:val>
                                            </p:tav>
                                          </p:tavLst>
                                        </p:anim>
                                        <p:anim calcmode="lin" valueType="num" p14:bounceEnd="58000">
                                          <p:cBhvr additive="base">
                                            <p:cTn id="25" dur="1500" fill="hold"/>
                                            <p:tgtEl>
                                              <p:spTgt spid="13"/>
                                            </p:tgtEl>
                                            <p:attrNameLst>
                                              <p:attrName>ppt_y</p:attrName>
                                            </p:attrNameLst>
                                          </p:cBhvr>
                                          <p:tavLst>
                                            <p:tav tm="0">
                                              <p:val>
                                                <p:strVal val="0-#ppt_h/2"/>
                                              </p:val>
                                            </p:tav>
                                            <p:tav tm="100000">
                                              <p:val>
                                                <p:strVal val="#ppt_y"/>
                                              </p:val>
                                            </p:tav>
                                          </p:tavLst>
                                        </p:anim>
                                      </p:childTnLst>
                                    </p:cTn>
                                  </p:par>
                                </p:childTnLst>
                              </p:cTn>
                            </p:par>
                            <p:par>
                              <p:cTn id="26" fill="hold">
                                <p:stCondLst>
                                  <p:cond delay="3500"/>
                                </p:stCondLst>
                                <p:childTnLst>
                                  <p:par>
                                    <p:cTn id="27" presetID="53" presetClass="entr" presetSubtype="16"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par>
                                    <p:cTn id="39" presetID="2" presetClass="entr" presetSubtype="12" accel="58000" fill="hold" nodeType="withEffect" p14:presetBounceEnd="58000">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14:bounceEnd="58000">
                                          <p:cBhvr additive="base">
                                            <p:cTn id="41" dur="1500" fill="hold"/>
                                            <p:tgtEl>
                                              <p:spTgt spid="3"/>
                                            </p:tgtEl>
                                            <p:attrNameLst>
                                              <p:attrName>ppt_x</p:attrName>
                                            </p:attrNameLst>
                                          </p:cBhvr>
                                          <p:tavLst>
                                            <p:tav tm="0">
                                              <p:val>
                                                <p:strVal val="0-#ppt_w/2"/>
                                              </p:val>
                                            </p:tav>
                                            <p:tav tm="100000">
                                              <p:val>
                                                <p:strVal val="#ppt_x"/>
                                              </p:val>
                                            </p:tav>
                                          </p:tavLst>
                                        </p:anim>
                                        <p:anim calcmode="lin" valueType="num" p14:bounceEnd="58000">
                                          <p:cBhvr additive="base">
                                            <p:cTn id="42" dur="1500" fill="hold"/>
                                            <p:tgtEl>
                                              <p:spTgt spid="3"/>
                                            </p:tgtEl>
                                            <p:attrNameLst>
                                              <p:attrName>ppt_y</p:attrName>
                                            </p:attrNameLst>
                                          </p:cBhvr>
                                          <p:tavLst>
                                            <p:tav tm="0">
                                              <p:val>
                                                <p:strVal val="1+#ppt_h/2"/>
                                              </p:val>
                                            </p:tav>
                                            <p:tav tm="100000">
                                              <p:val>
                                                <p:strVal val="#ppt_y"/>
                                              </p:val>
                                            </p:tav>
                                          </p:tavLst>
                                        </p:anim>
                                      </p:childTnLst>
                                    </p:cTn>
                                  </p:par>
                                </p:childTnLst>
                              </p:cTn>
                            </p:par>
                            <p:par>
                              <p:cTn id="43" fill="hold">
                                <p:stCondLst>
                                  <p:cond delay="5500"/>
                                </p:stCondLst>
                                <p:childTnLst>
                                  <p:par>
                                    <p:cTn id="44" presetID="53" presetClass="entr" presetSubtype="16"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par>
                              <p:cTn id="49" fill="hold">
                                <p:stCondLst>
                                  <p:cond delay="6000"/>
                                </p:stCondLst>
                                <p:childTnLst>
                                  <p:par>
                                    <p:cTn id="50" presetID="22" presetClass="entr" presetSubtype="8"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par>
                                    <p:cTn id="56" presetID="2" presetClass="entr" presetSubtype="6" accel="58000" fill="hold" nodeType="withEffect" p14:presetBounceEnd="58000">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14:bounceEnd="58000">
                                          <p:cBhvr additive="base">
                                            <p:cTn id="58" dur="1500" fill="hold"/>
                                            <p:tgtEl>
                                              <p:spTgt spid="21"/>
                                            </p:tgtEl>
                                            <p:attrNameLst>
                                              <p:attrName>ppt_x</p:attrName>
                                            </p:attrNameLst>
                                          </p:cBhvr>
                                          <p:tavLst>
                                            <p:tav tm="0">
                                              <p:val>
                                                <p:strVal val="1+#ppt_w/2"/>
                                              </p:val>
                                            </p:tav>
                                            <p:tav tm="100000">
                                              <p:val>
                                                <p:strVal val="#ppt_x"/>
                                              </p:val>
                                            </p:tav>
                                          </p:tavLst>
                                        </p:anim>
                                        <p:anim calcmode="lin" valueType="num" p14:bounceEnd="58000">
                                          <p:cBhvr additive="base">
                                            <p:cTn id="59" dur="1500" fill="hold"/>
                                            <p:tgtEl>
                                              <p:spTgt spid="21"/>
                                            </p:tgtEl>
                                            <p:attrNameLst>
                                              <p:attrName>ppt_y</p:attrName>
                                            </p:attrNameLst>
                                          </p:cBhvr>
                                          <p:tavLst>
                                            <p:tav tm="0">
                                              <p:val>
                                                <p:strVal val="1+#ppt_h/2"/>
                                              </p:val>
                                            </p:tav>
                                            <p:tav tm="100000">
                                              <p:val>
                                                <p:strVal val="#ppt_y"/>
                                              </p:val>
                                            </p:tav>
                                          </p:tavLst>
                                        </p:anim>
                                      </p:childTnLst>
                                    </p:cTn>
                                  </p:par>
                                </p:childTnLst>
                              </p:cTn>
                            </p:par>
                            <p:par>
                              <p:cTn id="60" fill="hold">
                                <p:stCondLst>
                                  <p:cond delay="7500"/>
                                </p:stCondLst>
                                <p:childTnLst>
                                  <p:par>
                                    <p:cTn id="61" presetID="53" presetClass="entr" presetSubtype="16"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Effect transition="in" filter="fade">
                                          <p:cBhvr>
                                            <p:cTn id="65" dur="500"/>
                                            <p:tgtEl>
                                              <p:spTgt spid="24"/>
                                            </p:tgtEl>
                                          </p:cBhvr>
                                        </p:animEffect>
                                      </p:childTnLst>
                                    </p:cTn>
                                  </p:par>
                                </p:childTnLst>
                              </p:cTn>
                            </p:par>
                            <p:par>
                              <p:cTn id="66" fill="hold">
                                <p:stCondLst>
                                  <p:cond delay="8000"/>
                                </p:stCondLst>
                                <p:childTnLst>
                                  <p:par>
                                    <p:cTn id="67" presetID="22" presetClass="entr" presetSubtype="8"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par>
                              <p:cTn id="73" fill="hold">
                                <p:stCondLst>
                                  <p:cond delay="8500"/>
                                </p:stCondLst>
                                <p:childTnLst>
                                  <p:par>
                                    <p:cTn id="74" presetID="10" presetClass="entr" presetSubtype="0"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6" grpId="0" animBg="1"/>
          <p:bldP spid="17" grpId="0"/>
          <p:bldP spid="18" grpId="0"/>
          <p:bldP spid="19" grpId="0"/>
          <p:bldP spid="20" grpId="0"/>
          <p:bldP spid="24" grpId="0" animBg="1"/>
          <p:bldP spid="25" grpId="0"/>
          <p:bldP spid="26" grpId="0"/>
          <p:bldP spid="2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8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0-#ppt_w/2"/>
                                              </p:val>
                                            </p:tav>
                                            <p:tav tm="100000">
                                              <p:val>
                                                <p:strVal val="#ppt_x"/>
                                              </p:val>
                                            </p:tav>
                                          </p:tavLst>
                                        </p:anim>
                                        <p:anim calcmode="lin" valueType="num">
                                          <p:cBhvr additive="base">
                                            <p:cTn id="8" dur="1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 presetClass="entr" presetSubtype="3" accel="5800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1500" fill="hold"/>
                                            <p:tgtEl>
                                              <p:spTgt spid="13"/>
                                            </p:tgtEl>
                                            <p:attrNameLst>
                                              <p:attrName>ppt_x</p:attrName>
                                            </p:attrNameLst>
                                          </p:cBhvr>
                                          <p:tavLst>
                                            <p:tav tm="0">
                                              <p:val>
                                                <p:strVal val="1+#ppt_w/2"/>
                                              </p:val>
                                            </p:tav>
                                            <p:tav tm="100000">
                                              <p:val>
                                                <p:strVal val="#ppt_x"/>
                                              </p:val>
                                            </p:tav>
                                          </p:tavLst>
                                        </p:anim>
                                        <p:anim calcmode="lin" valueType="num">
                                          <p:cBhvr additive="base">
                                            <p:cTn id="25" dur="1500" fill="hold"/>
                                            <p:tgtEl>
                                              <p:spTgt spid="13"/>
                                            </p:tgtEl>
                                            <p:attrNameLst>
                                              <p:attrName>ppt_y</p:attrName>
                                            </p:attrNameLst>
                                          </p:cBhvr>
                                          <p:tavLst>
                                            <p:tav tm="0">
                                              <p:val>
                                                <p:strVal val="0-#ppt_h/2"/>
                                              </p:val>
                                            </p:tav>
                                            <p:tav tm="100000">
                                              <p:val>
                                                <p:strVal val="#ppt_y"/>
                                              </p:val>
                                            </p:tav>
                                          </p:tavLst>
                                        </p:anim>
                                      </p:childTnLst>
                                    </p:cTn>
                                  </p:par>
                                </p:childTnLst>
                              </p:cTn>
                            </p:par>
                            <p:par>
                              <p:cTn id="26" fill="hold">
                                <p:stCondLst>
                                  <p:cond delay="3500"/>
                                </p:stCondLst>
                                <p:childTnLst>
                                  <p:par>
                                    <p:cTn id="27" presetID="53" presetClass="entr" presetSubtype="16"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par>
                                    <p:cTn id="39" presetID="2" presetClass="entr" presetSubtype="12" accel="5800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1500" fill="hold"/>
                                            <p:tgtEl>
                                              <p:spTgt spid="3"/>
                                            </p:tgtEl>
                                            <p:attrNameLst>
                                              <p:attrName>ppt_x</p:attrName>
                                            </p:attrNameLst>
                                          </p:cBhvr>
                                          <p:tavLst>
                                            <p:tav tm="0">
                                              <p:val>
                                                <p:strVal val="0-#ppt_w/2"/>
                                              </p:val>
                                            </p:tav>
                                            <p:tav tm="100000">
                                              <p:val>
                                                <p:strVal val="#ppt_x"/>
                                              </p:val>
                                            </p:tav>
                                          </p:tavLst>
                                        </p:anim>
                                        <p:anim calcmode="lin" valueType="num">
                                          <p:cBhvr additive="base">
                                            <p:cTn id="42" dur="1500" fill="hold"/>
                                            <p:tgtEl>
                                              <p:spTgt spid="3"/>
                                            </p:tgtEl>
                                            <p:attrNameLst>
                                              <p:attrName>ppt_y</p:attrName>
                                            </p:attrNameLst>
                                          </p:cBhvr>
                                          <p:tavLst>
                                            <p:tav tm="0">
                                              <p:val>
                                                <p:strVal val="1+#ppt_h/2"/>
                                              </p:val>
                                            </p:tav>
                                            <p:tav tm="100000">
                                              <p:val>
                                                <p:strVal val="#ppt_y"/>
                                              </p:val>
                                            </p:tav>
                                          </p:tavLst>
                                        </p:anim>
                                      </p:childTnLst>
                                    </p:cTn>
                                  </p:par>
                                </p:childTnLst>
                              </p:cTn>
                            </p:par>
                            <p:par>
                              <p:cTn id="43" fill="hold">
                                <p:stCondLst>
                                  <p:cond delay="5500"/>
                                </p:stCondLst>
                                <p:childTnLst>
                                  <p:par>
                                    <p:cTn id="44" presetID="53" presetClass="entr" presetSubtype="16"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par>
                              <p:cTn id="49" fill="hold">
                                <p:stCondLst>
                                  <p:cond delay="6000"/>
                                </p:stCondLst>
                                <p:childTnLst>
                                  <p:par>
                                    <p:cTn id="50" presetID="22" presetClass="entr" presetSubtype="8"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par>
                                    <p:cTn id="56" presetID="2" presetClass="entr" presetSubtype="6" accel="5800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1500" fill="hold"/>
                                            <p:tgtEl>
                                              <p:spTgt spid="21"/>
                                            </p:tgtEl>
                                            <p:attrNameLst>
                                              <p:attrName>ppt_x</p:attrName>
                                            </p:attrNameLst>
                                          </p:cBhvr>
                                          <p:tavLst>
                                            <p:tav tm="0">
                                              <p:val>
                                                <p:strVal val="1+#ppt_w/2"/>
                                              </p:val>
                                            </p:tav>
                                            <p:tav tm="100000">
                                              <p:val>
                                                <p:strVal val="#ppt_x"/>
                                              </p:val>
                                            </p:tav>
                                          </p:tavLst>
                                        </p:anim>
                                        <p:anim calcmode="lin" valueType="num">
                                          <p:cBhvr additive="base">
                                            <p:cTn id="59" dur="1500" fill="hold"/>
                                            <p:tgtEl>
                                              <p:spTgt spid="21"/>
                                            </p:tgtEl>
                                            <p:attrNameLst>
                                              <p:attrName>ppt_y</p:attrName>
                                            </p:attrNameLst>
                                          </p:cBhvr>
                                          <p:tavLst>
                                            <p:tav tm="0">
                                              <p:val>
                                                <p:strVal val="1+#ppt_h/2"/>
                                              </p:val>
                                            </p:tav>
                                            <p:tav tm="100000">
                                              <p:val>
                                                <p:strVal val="#ppt_y"/>
                                              </p:val>
                                            </p:tav>
                                          </p:tavLst>
                                        </p:anim>
                                      </p:childTnLst>
                                    </p:cTn>
                                  </p:par>
                                </p:childTnLst>
                              </p:cTn>
                            </p:par>
                            <p:par>
                              <p:cTn id="60" fill="hold">
                                <p:stCondLst>
                                  <p:cond delay="7500"/>
                                </p:stCondLst>
                                <p:childTnLst>
                                  <p:par>
                                    <p:cTn id="61" presetID="53" presetClass="entr" presetSubtype="16"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Effect transition="in" filter="fade">
                                          <p:cBhvr>
                                            <p:cTn id="65" dur="500"/>
                                            <p:tgtEl>
                                              <p:spTgt spid="24"/>
                                            </p:tgtEl>
                                          </p:cBhvr>
                                        </p:animEffect>
                                      </p:childTnLst>
                                    </p:cTn>
                                  </p:par>
                                </p:childTnLst>
                              </p:cTn>
                            </p:par>
                            <p:par>
                              <p:cTn id="66" fill="hold">
                                <p:stCondLst>
                                  <p:cond delay="8000"/>
                                </p:stCondLst>
                                <p:childTnLst>
                                  <p:par>
                                    <p:cTn id="67" presetID="22" presetClass="entr" presetSubtype="8"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par>
                              <p:cTn id="73" fill="hold">
                                <p:stCondLst>
                                  <p:cond delay="8500"/>
                                </p:stCondLst>
                                <p:childTnLst>
                                  <p:par>
                                    <p:cTn id="74" presetID="10" presetClass="entr" presetSubtype="0"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6" grpId="0" animBg="1"/>
          <p:bldP spid="17" grpId="0"/>
          <p:bldP spid="18" grpId="0"/>
          <p:bldP spid="19" grpId="0"/>
          <p:bldP spid="20" grpId="0"/>
          <p:bldP spid="24" grpId="0" animBg="1"/>
          <p:bldP spid="25" grpId="0"/>
          <p:bldP spid="26" grpId="0"/>
          <p:bldP spid="27"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团队扩大计划</a:t>
            </a:r>
            <a:endParaRPr lang="zh-CN" altLang="en-US" dirty="0"/>
          </a:p>
        </p:txBody>
      </p:sp>
      <p:grpSp>
        <p:nvGrpSpPr>
          <p:cNvPr id="3" name="组合 2"/>
          <p:cNvGrpSpPr/>
          <p:nvPr/>
        </p:nvGrpSpPr>
        <p:grpSpPr>
          <a:xfrm>
            <a:off x="1696760" y="2478038"/>
            <a:ext cx="5864847" cy="1326356"/>
            <a:chOff x="1601528" y="2724944"/>
            <a:chExt cx="5864847" cy="1075184"/>
          </a:xfrm>
        </p:grpSpPr>
        <p:cxnSp>
          <p:nvCxnSpPr>
            <p:cNvPr id="4" name="Straight Connector 30"/>
            <p:cNvCxnSpPr/>
            <p:nvPr/>
          </p:nvCxnSpPr>
          <p:spPr>
            <a:xfrm>
              <a:off x="1601528"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35"/>
            <p:cNvCxnSpPr/>
            <p:nvPr/>
          </p:nvCxnSpPr>
          <p:spPr>
            <a:xfrm>
              <a:off x="3067740"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2"/>
            <p:cNvCxnSpPr/>
            <p:nvPr/>
          </p:nvCxnSpPr>
          <p:spPr>
            <a:xfrm>
              <a:off x="4533952"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3"/>
            <p:cNvCxnSpPr/>
            <p:nvPr/>
          </p:nvCxnSpPr>
          <p:spPr>
            <a:xfrm>
              <a:off x="6000164"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67"/>
            <p:cNvCxnSpPr/>
            <p:nvPr/>
          </p:nvCxnSpPr>
          <p:spPr>
            <a:xfrm>
              <a:off x="7466375"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1148438" y="1563638"/>
            <a:ext cx="1086033" cy="1086033"/>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1" name="椭圆 10"/>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2" name="组合 11"/>
          <p:cNvGrpSpPr/>
          <p:nvPr/>
        </p:nvGrpSpPr>
        <p:grpSpPr>
          <a:xfrm>
            <a:off x="2615288" y="1563638"/>
            <a:ext cx="1086033" cy="1086033"/>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4" name="椭圆 1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5" name="组合 14"/>
          <p:cNvGrpSpPr/>
          <p:nvPr/>
        </p:nvGrpSpPr>
        <p:grpSpPr>
          <a:xfrm>
            <a:off x="4082138" y="1563638"/>
            <a:ext cx="1086033" cy="1086033"/>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7" name="椭圆 1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8" name="组合 17"/>
          <p:cNvGrpSpPr/>
          <p:nvPr/>
        </p:nvGrpSpPr>
        <p:grpSpPr>
          <a:xfrm>
            <a:off x="5548988" y="1563638"/>
            <a:ext cx="1086033" cy="1086033"/>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0" name="椭圆 19"/>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1" name="组合 20"/>
          <p:cNvGrpSpPr/>
          <p:nvPr/>
        </p:nvGrpSpPr>
        <p:grpSpPr>
          <a:xfrm>
            <a:off x="7015838" y="1563638"/>
            <a:ext cx="1086033" cy="1086033"/>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3" name="椭圆 22"/>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pic>
        <p:nvPicPr>
          <p:cNvPr id="24"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rightnessContrast bright="20000" contrast="-40000"/>
                    </a14:imgEffect>
                  </a14:imgLayer>
                </a14:imgProps>
              </a:ext>
              <a:ext uri="{28A0092B-C50C-407E-A947-70E740481C1C}">
                <a14:useLocalDpi xmlns:a14="http://schemas.microsoft.com/office/drawing/2010/main" xmlns=""/>
              </a:ext>
            </a:extLst>
          </a:blip>
          <a:srcRect/>
          <a:stretch/>
        </p:blipFill>
        <p:spPr bwMode="auto">
          <a:xfrm>
            <a:off x="838994" y="3006767"/>
            <a:ext cx="7467600" cy="797627"/>
          </a:xfrm>
          <a:prstGeom prst="rect">
            <a:avLst/>
          </a:prstGeom>
          <a:noFill/>
          <a:effectLst>
            <a:outerShdw blurRad="292100" sx="109000" sy="109000" algn="ctr" rotWithShape="0">
              <a:prstClr val="black">
                <a:alpha val="51000"/>
              </a:prstClr>
            </a:outerShdw>
          </a:effectLst>
          <a:extLst>
            <a:ext uri="{909E8E84-426E-40DD-AFC4-6F175D3DCCD1}">
              <a14:hiddenFill xmlns:a14="http://schemas.microsoft.com/office/drawing/2010/main" xmlns="">
                <a:solidFill>
                  <a:srgbClr val="FFFFFF"/>
                </a:solidFill>
              </a14:hiddenFill>
            </a:ext>
          </a:extLst>
        </p:spPr>
      </p:pic>
      <p:sp>
        <p:nvSpPr>
          <p:cNvPr id="25" name="文本框 37"/>
          <p:cNvSpPr>
            <a:spLocks noChangeArrowheads="1"/>
          </p:cNvSpPr>
          <p:nvPr/>
        </p:nvSpPr>
        <p:spPr bwMode="auto">
          <a:xfrm>
            <a:off x="1167210" y="1843862"/>
            <a:ext cx="100540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smtClean="0">
                <a:solidFill>
                  <a:srgbClr val="7030A0"/>
                </a:solidFill>
              </a:rPr>
              <a:t>创新务实</a:t>
            </a:r>
            <a:endParaRPr lang="zh-CN" altLang="en-US" sz="1600" b="0" dirty="0">
              <a:solidFill>
                <a:srgbClr val="7030A0"/>
              </a:solidFill>
              <a:sym typeface="微软雅黑" pitchFamily="34" charset="-122"/>
            </a:endParaRPr>
          </a:p>
        </p:txBody>
      </p:sp>
      <p:sp>
        <p:nvSpPr>
          <p:cNvPr id="26" name="文本框 37"/>
          <p:cNvSpPr>
            <a:spLocks noChangeArrowheads="1"/>
          </p:cNvSpPr>
          <p:nvPr/>
        </p:nvSpPr>
        <p:spPr bwMode="auto">
          <a:xfrm>
            <a:off x="2672625" y="1843862"/>
            <a:ext cx="100540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smtClean="0">
                <a:solidFill>
                  <a:srgbClr val="7030A0"/>
                </a:solidFill>
              </a:rPr>
              <a:t>超越自我</a:t>
            </a:r>
            <a:endParaRPr lang="zh-CN" altLang="en-US" sz="1600" b="0" dirty="0">
              <a:solidFill>
                <a:srgbClr val="7030A0"/>
              </a:solidFill>
              <a:sym typeface="微软雅黑" pitchFamily="34" charset="-122"/>
            </a:endParaRPr>
          </a:p>
        </p:txBody>
      </p:sp>
      <p:sp>
        <p:nvSpPr>
          <p:cNvPr id="27" name="文本框 37"/>
          <p:cNvSpPr>
            <a:spLocks noChangeArrowheads="1"/>
          </p:cNvSpPr>
          <p:nvPr/>
        </p:nvSpPr>
        <p:spPr bwMode="auto">
          <a:xfrm>
            <a:off x="4111133" y="1843862"/>
            <a:ext cx="100540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smtClean="0">
                <a:solidFill>
                  <a:srgbClr val="7030A0"/>
                </a:solidFill>
              </a:rPr>
              <a:t>追求卓越</a:t>
            </a:r>
            <a:endParaRPr lang="zh-CN" altLang="en-US" sz="1600" b="0" dirty="0">
              <a:solidFill>
                <a:srgbClr val="7030A0"/>
              </a:solidFill>
              <a:sym typeface="微软雅黑" pitchFamily="34" charset="-122"/>
            </a:endParaRPr>
          </a:p>
        </p:txBody>
      </p:sp>
      <p:sp>
        <p:nvSpPr>
          <p:cNvPr id="28" name="文本框 37"/>
          <p:cNvSpPr>
            <a:spLocks noChangeArrowheads="1"/>
          </p:cNvSpPr>
          <p:nvPr/>
        </p:nvSpPr>
        <p:spPr bwMode="auto">
          <a:xfrm>
            <a:off x="5583094" y="1843862"/>
            <a:ext cx="100540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smtClean="0">
                <a:solidFill>
                  <a:srgbClr val="7030A0"/>
                </a:solidFill>
              </a:rPr>
              <a:t>团结奋斗</a:t>
            </a:r>
            <a:endParaRPr lang="zh-CN" altLang="en-US" sz="1600" b="0" dirty="0">
              <a:solidFill>
                <a:srgbClr val="7030A0"/>
              </a:solidFill>
              <a:sym typeface="微软雅黑" pitchFamily="34" charset="-122"/>
            </a:endParaRPr>
          </a:p>
        </p:txBody>
      </p:sp>
      <p:sp>
        <p:nvSpPr>
          <p:cNvPr id="29" name="文本框 37"/>
          <p:cNvSpPr>
            <a:spLocks noChangeArrowheads="1"/>
          </p:cNvSpPr>
          <p:nvPr/>
        </p:nvSpPr>
        <p:spPr bwMode="auto">
          <a:xfrm>
            <a:off x="7077357" y="1843862"/>
            <a:ext cx="100540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smtClean="0">
                <a:solidFill>
                  <a:srgbClr val="7030A0"/>
                </a:solidFill>
              </a:rPr>
              <a:t>敢于创新</a:t>
            </a:r>
            <a:endParaRPr lang="zh-CN" altLang="en-US" sz="1600" b="0" dirty="0">
              <a:solidFill>
                <a:srgbClr val="7030A0"/>
              </a:solidFill>
              <a:sym typeface="微软雅黑" pitchFamily="34" charset="-122"/>
            </a:endParaRPr>
          </a:p>
        </p:txBody>
      </p:sp>
      <p:sp>
        <p:nvSpPr>
          <p:cNvPr id="30" name="矩形 29"/>
          <p:cNvSpPr/>
          <p:nvPr/>
        </p:nvSpPr>
        <p:spPr>
          <a:xfrm>
            <a:off x="1209140" y="2179618"/>
            <a:ext cx="1005403" cy="161587"/>
          </a:xfrm>
          <a:prstGeom prst="rect">
            <a:avLst/>
          </a:prstGeom>
          <a:noFill/>
          <a:ln>
            <a:noFill/>
          </a:ln>
        </p:spPr>
        <p:txBody>
          <a:bodyPr wrap="square" lIns="68582" tIns="34292" rIns="68582" bIns="34292">
            <a:spAutoFit/>
          </a:bodyPr>
          <a:lstStyle/>
          <a:p>
            <a:r>
              <a:rPr lang="en-US" altLang="zh-CN" sz="600" b="0" dirty="0">
                <a:latin typeface="+mj-ea"/>
                <a:ea typeface="+mj-ea"/>
              </a:rPr>
              <a:t>Pragmatic innovation</a:t>
            </a:r>
            <a:endParaRPr lang="zh-CN" altLang="en-US" sz="600" b="0" dirty="0">
              <a:latin typeface="+mj-ea"/>
              <a:ea typeface="+mj-ea"/>
            </a:endParaRPr>
          </a:p>
        </p:txBody>
      </p:sp>
      <p:sp>
        <p:nvSpPr>
          <p:cNvPr id="31" name="矩形 30"/>
          <p:cNvSpPr/>
          <p:nvPr/>
        </p:nvSpPr>
        <p:spPr>
          <a:xfrm>
            <a:off x="2763193" y="2179618"/>
            <a:ext cx="1005403" cy="161587"/>
          </a:xfrm>
          <a:prstGeom prst="rect">
            <a:avLst/>
          </a:prstGeom>
          <a:noFill/>
          <a:ln>
            <a:noFill/>
          </a:ln>
        </p:spPr>
        <p:txBody>
          <a:bodyPr wrap="square" lIns="68582" tIns="34292" rIns="68582" bIns="34292">
            <a:spAutoFit/>
          </a:bodyPr>
          <a:lstStyle/>
          <a:p>
            <a:r>
              <a:rPr lang="en-US" altLang="zh-CN" sz="600" b="0" dirty="0">
                <a:latin typeface="+mj-ea"/>
                <a:ea typeface="+mj-ea"/>
              </a:rPr>
              <a:t>Transcendental ego</a:t>
            </a:r>
            <a:endParaRPr lang="zh-CN" altLang="en-US" sz="600" b="0" dirty="0">
              <a:latin typeface="+mj-ea"/>
              <a:ea typeface="+mj-ea"/>
            </a:endParaRPr>
          </a:p>
        </p:txBody>
      </p:sp>
      <p:sp>
        <p:nvSpPr>
          <p:cNvPr id="32" name="矩形 31"/>
          <p:cNvSpPr/>
          <p:nvPr/>
        </p:nvSpPr>
        <p:spPr>
          <a:xfrm>
            <a:off x="4203373" y="2179618"/>
            <a:ext cx="1005403" cy="161587"/>
          </a:xfrm>
          <a:prstGeom prst="rect">
            <a:avLst/>
          </a:prstGeom>
          <a:noFill/>
          <a:ln>
            <a:noFill/>
          </a:ln>
        </p:spPr>
        <p:txBody>
          <a:bodyPr wrap="square" lIns="68582" tIns="34292" rIns="68582" bIns="34292">
            <a:spAutoFit/>
          </a:bodyPr>
          <a:lstStyle/>
          <a:p>
            <a:r>
              <a:rPr lang="en-US" altLang="zh-CN" sz="600" b="0" dirty="0">
                <a:latin typeface="+mj-ea"/>
                <a:ea typeface="+mj-ea"/>
              </a:rPr>
              <a:t>Pursuit of excellence</a:t>
            </a:r>
            <a:endParaRPr lang="zh-CN" altLang="en-US" sz="600" b="0" dirty="0">
              <a:latin typeface="+mj-ea"/>
              <a:ea typeface="+mj-ea"/>
            </a:endParaRPr>
          </a:p>
        </p:txBody>
      </p:sp>
      <p:sp>
        <p:nvSpPr>
          <p:cNvPr id="33" name="矩形 32"/>
          <p:cNvSpPr/>
          <p:nvPr/>
        </p:nvSpPr>
        <p:spPr>
          <a:xfrm>
            <a:off x="5580112" y="2179618"/>
            <a:ext cx="1005403" cy="161587"/>
          </a:xfrm>
          <a:prstGeom prst="rect">
            <a:avLst/>
          </a:prstGeom>
          <a:noFill/>
          <a:ln>
            <a:noFill/>
          </a:ln>
        </p:spPr>
        <p:txBody>
          <a:bodyPr wrap="square" lIns="68582" tIns="34292" rIns="68582" bIns="34292">
            <a:spAutoFit/>
          </a:bodyPr>
          <a:lstStyle/>
          <a:p>
            <a:pPr algn="ctr"/>
            <a:r>
              <a:rPr lang="en-US" altLang="zh-CN" sz="600" b="0" dirty="0">
                <a:latin typeface="+mj-ea"/>
                <a:ea typeface="+mj-ea"/>
              </a:rPr>
              <a:t>United struggle</a:t>
            </a:r>
            <a:endParaRPr lang="zh-CN" altLang="en-US" sz="600" b="0" dirty="0">
              <a:latin typeface="+mj-ea"/>
              <a:ea typeface="+mj-ea"/>
            </a:endParaRPr>
          </a:p>
        </p:txBody>
      </p:sp>
      <p:sp>
        <p:nvSpPr>
          <p:cNvPr id="34" name="矩形 33"/>
          <p:cNvSpPr/>
          <p:nvPr/>
        </p:nvSpPr>
        <p:spPr>
          <a:xfrm>
            <a:off x="7080696" y="2179618"/>
            <a:ext cx="1005403" cy="161587"/>
          </a:xfrm>
          <a:prstGeom prst="rect">
            <a:avLst/>
          </a:prstGeom>
          <a:noFill/>
          <a:ln>
            <a:noFill/>
          </a:ln>
        </p:spPr>
        <p:txBody>
          <a:bodyPr wrap="square" lIns="68582" tIns="34292" rIns="68582" bIns="34292">
            <a:spAutoFit/>
          </a:bodyPr>
          <a:lstStyle/>
          <a:p>
            <a:pPr algn="ctr"/>
            <a:r>
              <a:rPr lang="en-US" altLang="zh-CN" sz="600" b="0" dirty="0">
                <a:latin typeface="+mj-ea"/>
                <a:ea typeface="+mj-ea"/>
              </a:rPr>
              <a:t>Dare to innovate</a:t>
            </a:r>
            <a:endParaRPr lang="zh-CN" altLang="en-US" sz="600" b="0" dirty="0">
              <a:latin typeface="+mj-ea"/>
              <a:ea typeface="+mj-ea"/>
            </a:endParaRPr>
          </a:p>
        </p:txBody>
      </p:sp>
      <p:sp>
        <p:nvSpPr>
          <p:cNvPr id="35" name="文本1"/>
          <p:cNvSpPr>
            <a:spLocks noChangeArrowheads="1"/>
          </p:cNvSpPr>
          <p:nvPr/>
        </p:nvSpPr>
        <p:spPr bwMode="gray">
          <a:xfrm>
            <a:off x="2460324" y="3776660"/>
            <a:ext cx="3941269" cy="891780"/>
          </a:xfrm>
          <a:prstGeom prst="roundRect">
            <a:avLst>
              <a:gd name="adj" fmla="val 11505"/>
            </a:avLst>
          </a:prstGeom>
          <a:noFill/>
          <a:ln w="28575" cap="flat" cmpd="sng" algn="ctr">
            <a:noFill/>
            <a:prstDash val="solid"/>
          </a:ln>
          <a:effectLst/>
          <a:ex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zh-CN" altLang="en-US" sz="900" b="0" i="0" u="none" strike="noStrike" kern="1200" cap="none" spc="0" normalizeH="0" baseline="0" noProof="0" dirty="0">
                <a:ln>
                  <a:noFill/>
                </a:ln>
                <a:effectLst/>
                <a:uLnTx/>
                <a:uFillTx/>
                <a:latin typeface="微软雅黑" pitchFamily="34" charset="-122"/>
                <a:ea typeface="微软雅黑" pitchFamily="34" charset="-122"/>
                <a:cs typeface="+mn-cs"/>
              </a:rPr>
              <a:t>您的内容打在这里，或者通过复制您的文本后，在此框中选择粘贴，并选择只保留文字。在此录入上述图表的综合描述说明。</a:t>
            </a:r>
            <a:endParaRPr kumimoji="0" lang="zh-CN" altLang="zh-CN" sz="900" b="0" i="0" u="none" strike="noStrike" kern="1200" cap="none" spc="0" normalizeH="0" baseline="0" noProof="0" dirty="0">
              <a:ln>
                <a:noFill/>
              </a:ln>
              <a:effectLst/>
              <a:uLnTx/>
              <a:uFillTx/>
              <a:latin typeface="微软雅黑" pitchFamily="34" charset="-122"/>
              <a:ea typeface="微软雅黑" pitchFamily="34" charset="-122"/>
              <a:cs typeface="+mn-cs"/>
            </a:endParaRPr>
          </a:p>
        </p:txBody>
      </p:sp>
      <p:sp>
        <p:nvSpPr>
          <p:cNvPr id="36" name="TextBox 3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891200499"/>
      </p:ext>
    </p:extLst>
  </p:cSld>
  <p:clrMapOvr>
    <a:masterClrMapping/>
  </p:clrMapOvr>
  <p:transition spd="slow" advClick="0" advTm="0">
    <p:pull dir="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500"/>
                                </p:stCondLst>
                                <p:childTnLst>
                                  <p:par>
                                    <p:cTn id="15" presetID="2" presetClass="entr" presetSubtype="1" accel="52000" fill="hold" nodeType="afterEffect" p14:presetBounceEnd="68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8000">
                                          <p:cBhvr additive="base">
                                            <p:cTn id="1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18" dur="10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1" accel="52000" fill="hold" nodeType="withEffect" p14:presetBounceEnd="68000">
                                      <p:stCondLst>
                                        <p:cond delay="200"/>
                                      </p:stCondLst>
                                      <p:childTnLst>
                                        <p:set>
                                          <p:cBhvr>
                                            <p:cTn id="20" dur="1" fill="hold">
                                              <p:stCondLst>
                                                <p:cond delay="0"/>
                                              </p:stCondLst>
                                            </p:cTn>
                                            <p:tgtEl>
                                              <p:spTgt spid="12"/>
                                            </p:tgtEl>
                                            <p:attrNameLst>
                                              <p:attrName>style.visibility</p:attrName>
                                            </p:attrNameLst>
                                          </p:cBhvr>
                                          <p:to>
                                            <p:strVal val="visible"/>
                                          </p:to>
                                        </p:set>
                                        <p:anim calcmode="lin" valueType="num" p14:bounceEnd="68000">
                                          <p:cBhvr additive="base">
                                            <p:cTn id="21"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22" dur="10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accel="52000" fill="hold" nodeType="withEffect" p14:presetBounceEnd="68000">
                                      <p:stCondLst>
                                        <p:cond delay="400"/>
                                      </p:stCondLst>
                                      <p:childTnLst>
                                        <p:set>
                                          <p:cBhvr>
                                            <p:cTn id="24" dur="1" fill="hold">
                                              <p:stCondLst>
                                                <p:cond delay="0"/>
                                              </p:stCondLst>
                                            </p:cTn>
                                            <p:tgtEl>
                                              <p:spTgt spid="15"/>
                                            </p:tgtEl>
                                            <p:attrNameLst>
                                              <p:attrName>style.visibility</p:attrName>
                                            </p:attrNameLst>
                                          </p:cBhvr>
                                          <p:to>
                                            <p:strVal val="visible"/>
                                          </p:to>
                                        </p:set>
                                        <p:anim calcmode="lin" valueType="num" p14:bounceEnd="68000">
                                          <p:cBhvr additive="base">
                                            <p:cTn id="25"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6" dur="1000" fill="hold"/>
                                            <p:tgtEl>
                                              <p:spTgt spid="15"/>
                                            </p:tgtEl>
                                            <p:attrNameLst>
                                              <p:attrName>ppt_y</p:attrName>
                                            </p:attrNameLst>
                                          </p:cBhvr>
                                          <p:tavLst>
                                            <p:tav tm="0">
                                              <p:val>
                                                <p:strVal val="0-#ppt_h/2"/>
                                              </p:val>
                                            </p:tav>
                                            <p:tav tm="100000">
                                              <p:val>
                                                <p:strVal val="#ppt_y"/>
                                              </p:val>
                                            </p:tav>
                                          </p:tavLst>
                                        </p:anim>
                                      </p:childTnLst>
                                    </p:cTn>
                                  </p:par>
                                  <p:par>
                                    <p:cTn id="27" presetID="2" presetClass="entr" presetSubtype="1" accel="52000" fill="hold" nodeType="withEffect" p14:presetBounceEnd="68000">
                                      <p:stCondLst>
                                        <p:cond delay="700"/>
                                      </p:stCondLst>
                                      <p:childTnLst>
                                        <p:set>
                                          <p:cBhvr>
                                            <p:cTn id="28" dur="1" fill="hold">
                                              <p:stCondLst>
                                                <p:cond delay="0"/>
                                              </p:stCondLst>
                                            </p:cTn>
                                            <p:tgtEl>
                                              <p:spTgt spid="18"/>
                                            </p:tgtEl>
                                            <p:attrNameLst>
                                              <p:attrName>style.visibility</p:attrName>
                                            </p:attrNameLst>
                                          </p:cBhvr>
                                          <p:to>
                                            <p:strVal val="visible"/>
                                          </p:to>
                                        </p:set>
                                        <p:anim calcmode="lin" valueType="num" p14:bounceEnd="68000">
                                          <p:cBhvr additive="base">
                                            <p:cTn id="29" dur="100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30" dur="1000" fill="hold"/>
                                            <p:tgtEl>
                                              <p:spTgt spid="18"/>
                                            </p:tgtEl>
                                            <p:attrNameLst>
                                              <p:attrName>ppt_y</p:attrName>
                                            </p:attrNameLst>
                                          </p:cBhvr>
                                          <p:tavLst>
                                            <p:tav tm="0">
                                              <p:val>
                                                <p:strVal val="0-#ppt_h/2"/>
                                              </p:val>
                                            </p:tav>
                                            <p:tav tm="100000">
                                              <p:val>
                                                <p:strVal val="#ppt_y"/>
                                              </p:val>
                                            </p:tav>
                                          </p:tavLst>
                                        </p:anim>
                                      </p:childTnLst>
                                    </p:cTn>
                                  </p:par>
                                  <p:par>
                                    <p:cTn id="31" presetID="2" presetClass="entr" presetSubtype="1" accel="52000" fill="hold" nodeType="withEffect" p14:presetBounceEnd="68000">
                                      <p:stCondLst>
                                        <p:cond delay="1000"/>
                                      </p:stCondLst>
                                      <p:childTnLst>
                                        <p:set>
                                          <p:cBhvr>
                                            <p:cTn id="32" dur="1" fill="hold">
                                              <p:stCondLst>
                                                <p:cond delay="0"/>
                                              </p:stCondLst>
                                            </p:cTn>
                                            <p:tgtEl>
                                              <p:spTgt spid="21"/>
                                            </p:tgtEl>
                                            <p:attrNameLst>
                                              <p:attrName>style.visibility</p:attrName>
                                            </p:attrNameLst>
                                          </p:cBhvr>
                                          <p:to>
                                            <p:strVal val="visible"/>
                                          </p:to>
                                        </p:set>
                                        <p:anim calcmode="lin" valueType="num" p14:bounceEnd="68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8000">
                                          <p:cBhvr additive="base">
                                            <p:cTn id="34" dur="1000" fill="hold"/>
                                            <p:tgtEl>
                                              <p:spTgt spid="21"/>
                                            </p:tgtEl>
                                            <p:attrNameLst>
                                              <p:attrName>ppt_y</p:attrName>
                                            </p:attrNameLst>
                                          </p:cBhvr>
                                          <p:tavLst>
                                            <p:tav tm="0">
                                              <p:val>
                                                <p:strVal val="0-#ppt_h/2"/>
                                              </p:val>
                                            </p:tav>
                                            <p:tav tm="100000">
                                              <p:val>
                                                <p:strVal val="#ppt_y"/>
                                              </p:val>
                                            </p:tav>
                                          </p:tavLst>
                                        </p:anim>
                                      </p:childTnLst>
                                    </p:cTn>
                                  </p:par>
                                </p:childTnLst>
                              </p:cTn>
                            </p:par>
                            <p:par>
                              <p:cTn id="35" fill="hold">
                                <p:stCondLst>
                                  <p:cond delay="3500"/>
                                </p:stCondLst>
                                <p:childTnLst>
                                  <p:par>
                                    <p:cTn id="36" presetID="16" presetClass="entr" presetSubtype="21"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barn(inVertical)">
                                          <p:cBhvr>
                                            <p:cTn id="65" dur="500"/>
                                            <p:tgtEl>
                                              <p:spTgt spid="34"/>
                                            </p:tgtEl>
                                          </p:cBhvr>
                                        </p:animEffect>
                                      </p:childTnLst>
                                    </p:cTn>
                                  </p:par>
                                </p:childTnLst>
                              </p:cTn>
                            </p:par>
                            <p:par>
                              <p:cTn id="66" fill="hold">
                                <p:stCondLst>
                                  <p:cond delay="4000"/>
                                </p:stCondLst>
                                <p:childTnLst>
                                  <p:par>
                                    <p:cTn id="67" presetID="22" presetClass="entr" presetSubtype="8" fill="hold" grpId="0" nodeType="after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wipe(left)">
                                          <p:cBhvr>
                                            <p:cTn id="69" dur="500"/>
                                            <p:tgtEl>
                                              <p:spTgt spid="35"/>
                                            </p:tgtEl>
                                          </p:cBhvr>
                                        </p:animEffect>
                                      </p:childTnLst>
                                    </p:cTn>
                                  </p:par>
                                </p:childTnLst>
                              </p:cTn>
                            </p:par>
                            <p:par>
                              <p:cTn id="70" fill="hold">
                                <p:stCondLst>
                                  <p:cond delay="4500"/>
                                </p:stCondLst>
                                <p:childTnLst>
                                  <p:par>
                                    <p:cTn id="71" presetID="10" presetClass="entr" presetSubtype="0" fill="hold" grpId="0" nodeType="after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P spid="34" grpId="0"/>
          <p:bldP spid="35" grpId="0"/>
          <p:bldP spid="3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500"/>
                                </p:stCondLst>
                                <p:childTnLst>
                                  <p:par>
                                    <p:cTn id="15" presetID="2" presetClass="entr" presetSubtype="1" accel="5200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1" accel="52000" fill="hold" nodeType="withEffect">
                                      <p:stCondLst>
                                        <p:cond delay="2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accel="52000" fill="hold" nodeType="withEffect">
                                      <p:stCondLst>
                                        <p:cond delay="40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1000" fill="hold"/>
                                            <p:tgtEl>
                                              <p:spTgt spid="15"/>
                                            </p:tgtEl>
                                            <p:attrNameLst>
                                              <p:attrName>ppt_x</p:attrName>
                                            </p:attrNameLst>
                                          </p:cBhvr>
                                          <p:tavLst>
                                            <p:tav tm="0">
                                              <p:val>
                                                <p:strVal val="#ppt_x"/>
                                              </p:val>
                                            </p:tav>
                                            <p:tav tm="100000">
                                              <p:val>
                                                <p:strVal val="#ppt_x"/>
                                              </p:val>
                                            </p:tav>
                                          </p:tavLst>
                                        </p:anim>
                                        <p:anim calcmode="lin" valueType="num">
                                          <p:cBhvr additive="base">
                                            <p:cTn id="26" dur="1000" fill="hold"/>
                                            <p:tgtEl>
                                              <p:spTgt spid="15"/>
                                            </p:tgtEl>
                                            <p:attrNameLst>
                                              <p:attrName>ppt_y</p:attrName>
                                            </p:attrNameLst>
                                          </p:cBhvr>
                                          <p:tavLst>
                                            <p:tav tm="0">
                                              <p:val>
                                                <p:strVal val="0-#ppt_h/2"/>
                                              </p:val>
                                            </p:tav>
                                            <p:tav tm="100000">
                                              <p:val>
                                                <p:strVal val="#ppt_y"/>
                                              </p:val>
                                            </p:tav>
                                          </p:tavLst>
                                        </p:anim>
                                      </p:childTnLst>
                                    </p:cTn>
                                  </p:par>
                                  <p:par>
                                    <p:cTn id="27" presetID="2" presetClass="entr" presetSubtype="1" accel="52000" fill="hold" nodeType="withEffect">
                                      <p:stCondLst>
                                        <p:cond delay="7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1000" fill="hold"/>
                                            <p:tgtEl>
                                              <p:spTgt spid="18"/>
                                            </p:tgtEl>
                                            <p:attrNameLst>
                                              <p:attrName>ppt_x</p:attrName>
                                            </p:attrNameLst>
                                          </p:cBhvr>
                                          <p:tavLst>
                                            <p:tav tm="0">
                                              <p:val>
                                                <p:strVal val="#ppt_x"/>
                                              </p:val>
                                            </p:tav>
                                            <p:tav tm="100000">
                                              <p:val>
                                                <p:strVal val="#ppt_x"/>
                                              </p:val>
                                            </p:tav>
                                          </p:tavLst>
                                        </p:anim>
                                        <p:anim calcmode="lin" valueType="num">
                                          <p:cBhvr additive="base">
                                            <p:cTn id="30" dur="1000" fill="hold"/>
                                            <p:tgtEl>
                                              <p:spTgt spid="18"/>
                                            </p:tgtEl>
                                            <p:attrNameLst>
                                              <p:attrName>ppt_y</p:attrName>
                                            </p:attrNameLst>
                                          </p:cBhvr>
                                          <p:tavLst>
                                            <p:tav tm="0">
                                              <p:val>
                                                <p:strVal val="0-#ppt_h/2"/>
                                              </p:val>
                                            </p:tav>
                                            <p:tav tm="100000">
                                              <p:val>
                                                <p:strVal val="#ppt_y"/>
                                              </p:val>
                                            </p:tav>
                                          </p:tavLst>
                                        </p:anim>
                                      </p:childTnLst>
                                    </p:cTn>
                                  </p:par>
                                  <p:par>
                                    <p:cTn id="31" presetID="2" presetClass="entr" presetSubtype="1" accel="52000" fill="hold" nodeType="withEffect">
                                      <p:stCondLst>
                                        <p:cond delay="10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0-#ppt_h/2"/>
                                              </p:val>
                                            </p:tav>
                                            <p:tav tm="100000">
                                              <p:val>
                                                <p:strVal val="#ppt_y"/>
                                              </p:val>
                                            </p:tav>
                                          </p:tavLst>
                                        </p:anim>
                                      </p:childTnLst>
                                    </p:cTn>
                                  </p:par>
                                </p:childTnLst>
                              </p:cTn>
                            </p:par>
                            <p:par>
                              <p:cTn id="35" fill="hold">
                                <p:stCondLst>
                                  <p:cond delay="3500"/>
                                </p:stCondLst>
                                <p:childTnLst>
                                  <p:par>
                                    <p:cTn id="36" presetID="16" presetClass="entr" presetSubtype="21"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barn(inVertical)">
                                          <p:cBhvr>
                                            <p:cTn id="65" dur="500"/>
                                            <p:tgtEl>
                                              <p:spTgt spid="34"/>
                                            </p:tgtEl>
                                          </p:cBhvr>
                                        </p:animEffect>
                                      </p:childTnLst>
                                    </p:cTn>
                                  </p:par>
                                </p:childTnLst>
                              </p:cTn>
                            </p:par>
                            <p:par>
                              <p:cTn id="66" fill="hold">
                                <p:stCondLst>
                                  <p:cond delay="4000"/>
                                </p:stCondLst>
                                <p:childTnLst>
                                  <p:par>
                                    <p:cTn id="67" presetID="22" presetClass="entr" presetSubtype="8" fill="hold" grpId="0" nodeType="after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wipe(left)">
                                          <p:cBhvr>
                                            <p:cTn id="69" dur="500"/>
                                            <p:tgtEl>
                                              <p:spTgt spid="35"/>
                                            </p:tgtEl>
                                          </p:cBhvr>
                                        </p:animEffect>
                                      </p:childTnLst>
                                    </p:cTn>
                                  </p:par>
                                </p:childTnLst>
                              </p:cTn>
                            </p:par>
                            <p:par>
                              <p:cTn id="70" fill="hold">
                                <p:stCondLst>
                                  <p:cond delay="4500"/>
                                </p:stCondLst>
                                <p:childTnLst>
                                  <p:par>
                                    <p:cTn id="71" presetID="10" presetClass="entr" presetSubtype="0" fill="hold" grpId="0" nodeType="after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P spid="34" grpId="0"/>
          <p:bldP spid="35" grpId="0"/>
          <p:bldP spid="36"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420906" cy="377030"/>
          </a:xfrm>
        </p:spPr>
        <p:txBody>
          <a:bodyPr/>
          <a:lstStyle/>
          <a:p>
            <a:pPr algn="l"/>
            <a:r>
              <a:rPr lang="zh-CN" altLang="en-US" dirty="0" smtClean="0"/>
              <a:t>利益最大化</a:t>
            </a:r>
            <a:endParaRPr lang="zh-CN" altLang="en-US" dirty="0"/>
          </a:p>
        </p:txBody>
      </p:sp>
      <p:sp>
        <p:nvSpPr>
          <p:cNvPr id="3" name="五角星 2"/>
          <p:cNvSpPr/>
          <p:nvPr/>
        </p:nvSpPr>
        <p:spPr>
          <a:xfrm>
            <a:off x="2051581" y="1738257"/>
            <a:ext cx="2165350" cy="2165350"/>
          </a:xfrm>
          <a:prstGeom prst="star5">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grpSp>
        <p:nvGrpSpPr>
          <p:cNvPr id="4" name="组合 3"/>
          <p:cNvGrpSpPr/>
          <p:nvPr/>
        </p:nvGrpSpPr>
        <p:grpSpPr>
          <a:xfrm>
            <a:off x="2524904" y="2354207"/>
            <a:ext cx="1218704" cy="1218704"/>
            <a:chOff x="3962648" y="2819400"/>
            <a:chExt cx="1218704" cy="1218704"/>
          </a:xfrm>
        </p:grpSpPr>
        <p:grpSp>
          <p:nvGrpSpPr>
            <p:cNvPr id="5" name="组合 4"/>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latin typeface="微软雅黑" pitchFamily="34" charset="-122"/>
                  <a:ea typeface="微软雅黑" pitchFamily="34" charset="-122"/>
                </a:endParaRPr>
              </a:p>
            </p:txBody>
          </p:sp>
          <p:sp>
            <p:nvSpPr>
              <p:cNvPr id="8" name="椭圆 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grpSp>
        <p:sp>
          <p:nvSpPr>
            <p:cNvPr id="6" name="TextBox 5"/>
            <p:cNvSpPr txBox="1"/>
            <p:nvPr/>
          </p:nvSpPr>
          <p:spPr>
            <a:xfrm>
              <a:off x="4126543" y="3108951"/>
              <a:ext cx="877163" cy="646331"/>
            </a:xfrm>
            <a:prstGeom prst="rect">
              <a:avLst/>
            </a:prstGeom>
            <a:noFill/>
          </p:spPr>
          <p:txBody>
            <a:bodyPr wrap="none" rtlCol="0">
              <a:spAutoFit/>
            </a:bodyPr>
            <a:lstStyle/>
            <a:p>
              <a:pPr algn="ctr"/>
              <a:r>
                <a:rPr lang="zh-CN" altLang="en-US" dirty="0" smtClean="0">
                  <a:solidFill>
                    <a:schemeClr val="tx1">
                      <a:lumMod val="75000"/>
                      <a:lumOff val="25000"/>
                    </a:schemeClr>
                  </a:solidFill>
                  <a:latin typeface="微软雅黑" pitchFamily="34" charset="-122"/>
                  <a:ea typeface="微软雅黑" pitchFamily="34" charset="-122"/>
                </a:rPr>
                <a:t>利益</a:t>
              </a:r>
              <a:endParaRPr lang="en-US" altLang="zh-CN" dirty="0" smtClean="0">
                <a:solidFill>
                  <a:schemeClr val="tx1">
                    <a:lumMod val="75000"/>
                    <a:lumOff val="25000"/>
                  </a:schemeClr>
                </a:solidFill>
                <a:latin typeface="微软雅黑" pitchFamily="34" charset="-122"/>
                <a:ea typeface="微软雅黑" pitchFamily="34" charset="-122"/>
              </a:endParaRPr>
            </a:p>
            <a:p>
              <a:pPr algn="ctr"/>
              <a:r>
                <a:rPr lang="zh-CN" altLang="en-US" dirty="0" smtClean="0">
                  <a:solidFill>
                    <a:schemeClr val="tx1">
                      <a:lumMod val="75000"/>
                      <a:lumOff val="25000"/>
                    </a:schemeClr>
                  </a:solidFill>
                  <a:latin typeface="微软雅黑" pitchFamily="34" charset="-122"/>
                  <a:ea typeface="微软雅黑" pitchFamily="34" charset="-122"/>
                </a:rPr>
                <a:t>最大化</a:t>
              </a:r>
              <a:endParaRPr lang="en-US" altLang="zh-CN" dirty="0" smtClean="0">
                <a:solidFill>
                  <a:schemeClr val="tx1">
                    <a:lumMod val="75000"/>
                    <a:lumOff val="25000"/>
                  </a:schemeClr>
                </a:solidFill>
                <a:latin typeface="微软雅黑" pitchFamily="34" charset="-122"/>
                <a:ea typeface="微软雅黑" pitchFamily="34" charset="-122"/>
              </a:endParaRPr>
            </a:p>
          </p:txBody>
        </p:sp>
      </p:grpSp>
      <p:sp>
        <p:nvSpPr>
          <p:cNvPr id="9" name="椭圆 8"/>
          <p:cNvSpPr/>
          <p:nvPr/>
        </p:nvSpPr>
        <p:spPr>
          <a:xfrm>
            <a:off x="1548834" y="2218743"/>
            <a:ext cx="710139" cy="710139"/>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sp>
        <p:nvSpPr>
          <p:cNvPr id="10" name="椭圆 9"/>
          <p:cNvSpPr/>
          <p:nvPr/>
        </p:nvSpPr>
        <p:spPr>
          <a:xfrm>
            <a:off x="2779187" y="1221793"/>
            <a:ext cx="710139" cy="710139"/>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latin typeface="微软雅黑" pitchFamily="34" charset="-122"/>
              <a:ea typeface="微软雅黑" pitchFamily="34" charset="-122"/>
            </a:endParaRPr>
          </a:p>
        </p:txBody>
      </p:sp>
      <p:sp>
        <p:nvSpPr>
          <p:cNvPr id="11" name="椭圆 10"/>
          <p:cNvSpPr/>
          <p:nvPr/>
        </p:nvSpPr>
        <p:spPr>
          <a:xfrm>
            <a:off x="4023786" y="2218743"/>
            <a:ext cx="710139" cy="710139"/>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sp>
        <p:nvSpPr>
          <p:cNvPr id="12" name="椭圆 11"/>
          <p:cNvSpPr/>
          <p:nvPr/>
        </p:nvSpPr>
        <p:spPr>
          <a:xfrm>
            <a:off x="3532192" y="3661811"/>
            <a:ext cx="710139" cy="710139"/>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sp>
        <p:nvSpPr>
          <p:cNvPr id="13" name="椭圆 12"/>
          <p:cNvSpPr/>
          <p:nvPr/>
        </p:nvSpPr>
        <p:spPr>
          <a:xfrm>
            <a:off x="2038835" y="3649111"/>
            <a:ext cx="710139" cy="710139"/>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sp>
        <p:nvSpPr>
          <p:cNvPr id="14" name="TextBox 13"/>
          <p:cNvSpPr txBox="1"/>
          <p:nvPr/>
        </p:nvSpPr>
        <p:spPr>
          <a:xfrm>
            <a:off x="1782166" y="1401616"/>
            <a:ext cx="902811" cy="307777"/>
          </a:xfrm>
          <a:prstGeom prst="rect">
            <a:avLst/>
          </a:prstGeom>
          <a:noFill/>
        </p:spPr>
        <p:txBody>
          <a:bodyPr wrap="none" rtlCol="0">
            <a:spAutoFit/>
          </a:bodyPr>
          <a:lstStyle/>
          <a:p>
            <a:pPr algn="ctr"/>
            <a:r>
              <a:rPr lang="zh-CN" altLang="en-US" sz="1400" b="1" dirty="0">
                <a:solidFill>
                  <a:schemeClr val="tx1">
                    <a:lumMod val="65000"/>
                    <a:lumOff val="35000"/>
                  </a:schemeClr>
                </a:solidFill>
                <a:latin typeface="微软雅黑" pitchFamily="34" charset="-122"/>
                <a:ea typeface="微软雅黑" pitchFamily="34" charset="-122"/>
              </a:rPr>
              <a:t>管理成本</a:t>
            </a:r>
          </a:p>
        </p:txBody>
      </p:sp>
      <p:sp>
        <p:nvSpPr>
          <p:cNvPr id="15" name="TextBox 14"/>
          <p:cNvSpPr txBox="1"/>
          <p:nvPr/>
        </p:nvSpPr>
        <p:spPr>
          <a:xfrm>
            <a:off x="4844876" y="2418122"/>
            <a:ext cx="902811" cy="307777"/>
          </a:xfrm>
          <a:prstGeom prst="rect">
            <a:avLst/>
          </a:prstGeom>
          <a:noFill/>
        </p:spPr>
        <p:txBody>
          <a:bodyPr wrap="none"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其他成本</a:t>
            </a:r>
          </a:p>
        </p:txBody>
      </p:sp>
      <p:sp>
        <p:nvSpPr>
          <p:cNvPr id="16" name="TextBox 15"/>
          <p:cNvSpPr txBox="1"/>
          <p:nvPr/>
        </p:nvSpPr>
        <p:spPr>
          <a:xfrm>
            <a:off x="4338218" y="3920157"/>
            <a:ext cx="902811" cy="307777"/>
          </a:xfrm>
          <a:prstGeom prst="rect">
            <a:avLst/>
          </a:prstGeom>
          <a:noFill/>
        </p:spPr>
        <p:txBody>
          <a:bodyPr wrap="none"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人员成本</a:t>
            </a:r>
          </a:p>
        </p:txBody>
      </p:sp>
      <p:sp>
        <p:nvSpPr>
          <p:cNvPr id="17" name="TextBox 16"/>
          <p:cNvSpPr txBox="1"/>
          <p:nvPr/>
        </p:nvSpPr>
        <p:spPr>
          <a:xfrm>
            <a:off x="499348" y="2451600"/>
            <a:ext cx="902811" cy="307777"/>
          </a:xfrm>
          <a:prstGeom prst="rect">
            <a:avLst/>
          </a:prstGeom>
          <a:noFill/>
        </p:spPr>
        <p:txBody>
          <a:bodyPr wrap="none" rtlCol="0">
            <a:spAutoFit/>
          </a:bodyPr>
          <a:lstStyle/>
          <a:p>
            <a:pPr algn="ctr"/>
            <a:r>
              <a:rPr lang="zh-CN" altLang="en-US" sz="1400" b="1" dirty="0">
                <a:solidFill>
                  <a:schemeClr val="tx1">
                    <a:lumMod val="65000"/>
                    <a:lumOff val="35000"/>
                  </a:schemeClr>
                </a:solidFill>
                <a:latin typeface="微软雅黑" pitchFamily="34" charset="-122"/>
                <a:ea typeface="微软雅黑" pitchFamily="34" charset="-122"/>
              </a:rPr>
              <a:t>办公成本</a:t>
            </a:r>
          </a:p>
        </p:txBody>
      </p:sp>
      <p:sp>
        <p:nvSpPr>
          <p:cNvPr id="18" name="TextBox 17"/>
          <p:cNvSpPr txBox="1"/>
          <p:nvPr/>
        </p:nvSpPr>
        <p:spPr>
          <a:xfrm>
            <a:off x="1009878" y="3870314"/>
            <a:ext cx="902811" cy="307777"/>
          </a:xfrm>
          <a:prstGeom prst="rect">
            <a:avLst/>
          </a:prstGeom>
          <a:noFill/>
        </p:spPr>
        <p:txBody>
          <a:bodyPr wrap="none" rtlCol="0">
            <a:spAutoFit/>
          </a:bodyPr>
          <a:lstStyle/>
          <a:p>
            <a:pPr algn="ctr"/>
            <a:r>
              <a:rPr lang="zh-CN" altLang="en-US" sz="1400" b="1" dirty="0">
                <a:solidFill>
                  <a:schemeClr val="tx1">
                    <a:lumMod val="65000"/>
                    <a:lumOff val="35000"/>
                  </a:schemeClr>
                </a:solidFill>
                <a:latin typeface="微软雅黑" pitchFamily="34" charset="-122"/>
                <a:ea typeface="微软雅黑" pitchFamily="34" charset="-122"/>
              </a:rPr>
              <a:t>营销成本</a:t>
            </a:r>
          </a:p>
        </p:txBody>
      </p:sp>
      <p:grpSp>
        <p:nvGrpSpPr>
          <p:cNvPr id="19" name="组合 18"/>
          <p:cNvGrpSpPr/>
          <p:nvPr/>
        </p:nvGrpSpPr>
        <p:grpSpPr>
          <a:xfrm>
            <a:off x="6161692" y="1275118"/>
            <a:ext cx="2077200" cy="432536"/>
            <a:chOff x="814328" y="3219334"/>
            <a:chExt cx="2077200" cy="432536"/>
          </a:xfrm>
        </p:grpSpPr>
        <p:grpSp>
          <p:nvGrpSpPr>
            <p:cNvPr id="20" name="组合 19"/>
            <p:cNvGrpSpPr/>
            <p:nvPr/>
          </p:nvGrpSpPr>
          <p:grpSpPr>
            <a:xfrm>
              <a:off x="814328" y="3219334"/>
              <a:ext cx="2077200" cy="432536"/>
              <a:chOff x="4304043" y="1286668"/>
              <a:chExt cx="5877487" cy="2757793"/>
            </a:xfrm>
            <a:effectLst>
              <a:outerShdw blurRad="381000" dist="254000" dir="8100000" algn="tr" rotWithShape="0">
                <a:prstClr val="black">
                  <a:alpha val="40000"/>
                </a:prstClr>
              </a:outerShdw>
            </a:effectLst>
          </p:grpSpPr>
          <p:sp>
            <p:nvSpPr>
              <p:cNvPr id="22" name="圆角矩形 21"/>
              <p:cNvSpPr/>
              <p:nvPr/>
            </p:nvSpPr>
            <p:spPr>
              <a:xfrm>
                <a:off x="4304043" y="1286668"/>
                <a:ext cx="5877487"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4351924" y="1373342"/>
                <a:ext cx="5775624"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TextBox 20"/>
            <p:cNvSpPr txBox="1"/>
            <p:nvPr/>
          </p:nvSpPr>
          <p:spPr>
            <a:xfrm>
              <a:off x="831250" y="3331792"/>
              <a:ext cx="1999302" cy="21544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dirty="0">
                  <a:solidFill>
                    <a:srgbClr val="7030A0"/>
                  </a:solidFill>
                </a:rPr>
                <a:t>点击输入标题文本</a:t>
              </a:r>
            </a:p>
          </p:txBody>
        </p:sp>
      </p:grpSp>
      <p:sp>
        <p:nvSpPr>
          <p:cNvPr id="24" name="TextBox 23"/>
          <p:cNvSpPr txBox="1"/>
          <p:nvPr/>
        </p:nvSpPr>
        <p:spPr>
          <a:xfrm>
            <a:off x="5940152" y="2004549"/>
            <a:ext cx="2520281" cy="752514"/>
          </a:xfrm>
          <a:prstGeom prst="rect">
            <a:avLst/>
          </a:prstGeom>
          <a:noFill/>
        </p:spPr>
        <p:txBody>
          <a:bodyPr wrap="square" rtlCol="0">
            <a:spAutoFit/>
          </a:bodyPr>
          <a:lstStyle/>
          <a:p>
            <a:pPr>
              <a:lnSpc>
                <a:spcPct val="130000"/>
              </a:lnSpc>
              <a:defRPr/>
            </a:pPr>
            <a:r>
              <a:rPr lang="en-US" altLang="zh-CN" sz="1100" dirty="0">
                <a:latin typeface="微软雅黑" pitchFamily="34" charset="-122"/>
                <a:ea typeface="微软雅黑" pitchFamily="34" charset="-122"/>
              </a:rPr>
              <a:t>01</a:t>
            </a:r>
            <a:r>
              <a:rPr lang="zh-CN" altLang="en-US" sz="1100" dirty="0">
                <a:latin typeface="微软雅黑" pitchFamily="34" charset="-122"/>
                <a:ea typeface="微软雅黑" pitchFamily="34" charset="-122"/>
              </a:rPr>
              <a:t>、点击输入简要文字内容，文字内容需概括精炼，不用多余的文字修饰，言简意赅的说明分项内容</a:t>
            </a:r>
            <a:r>
              <a:rPr lang="en-US" altLang="zh-CN" sz="1100" dirty="0">
                <a:latin typeface="微软雅黑" pitchFamily="34" charset="-122"/>
                <a:ea typeface="微软雅黑" pitchFamily="34" charset="-122"/>
              </a:rPr>
              <a:t>……</a:t>
            </a:r>
            <a:endParaRPr lang="zh-CN" altLang="en-US" sz="1100" dirty="0">
              <a:latin typeface="微软雅黑" pitchFamily="34" charset="-122"/>
              <a:ea typeface="微软雅黑" pitchFamily="34" charset="-122"/>
            </a:endParaRPr>
          </a:p>
        </p:txBody>
      </p:sp>
      <p:sp>
        <p:nvSpPr>
          <p:cNvPr id="25" name="TextBox 24"/>
          <p:cNvSpPr txBox="1"/>
          <p:nvPr/>
        </p:nvSpPr>
        <p:spPr>
          <a:xfrm>
            <a:off x="5940152" y="2827348"/>
            <a:ext cx="2520281" cy="752514"/>
          </a:xfrm>
          <a:prstGeom prst="rect">
            <a:avLst/>
          </a:prstGeom>
          <a:noFill/>
        </p:spPr>
        <p:txBody>
          <a:bodyPr wrap="square" rtlCol="0">
            <a:spAutoFit/>
          </a:bodyPr>
          <a:lstStyle/>
          <a:p>
            <a:pPr>
              <a:lnSpc>
                <a:spcPct val="130000"/>
              </a:lnSpc>
              <a:defRPr/>
            </a:pPr>
            <a:r>
              <a:rPr lang="en-US" altLang="zh-CN" sz="1100" dirty="0">
                <a:latin typeface="微软雅黑" pitchFamily="34" charset="-122"/>
                <a:ea typeface="微软雅黑" pitchFamily="34" charset="-122"/>
              </a:rPr>
              <a:t>02</a:t>
            </a:r>
            <a:r>
              <a:rPr lang="zh-CN" altLang="en-US" sz="1100" dirty="0">
                <a:latin typeface="微软雅黑" pitchFamily="34" charset="-122"/>
                <a:ea typeface="微软雅黑" pitchFamily="34" charset="-122"/>
              </a:rPr>
              <a:t>、点击输入简要文字内容，文字内容需概括精炼，不用多余的文字修饰，言简意赅的说明分项内容</a:t>
            </a:r>
            <a:r>
              <a:rPr lang="en-US" altLang="zh-CN" sz="1100" dirty="0">
                <a:latin typeface="微软雅黑" pitchFamily="34" charset="-122"/>
                <a:ea typeface="微软雅黑" pitchFamily="34" charset="-122"/>
              </a:rPr>
              <a:t>……</a:t>
            </a:r>
            <a:endParaRPr lang="zh-CN" altLang="en-US" sz="1100" dirty="0">
              <a:latin typeface="微软雅黑" pitchFamily="34" charset="-122"/>
              <a:ea typeface="微软雅黑" pitchFamily="34" charset="-122"/>
            </a:endParaRPr>
          </a:p>
        </p:txBody>
      </p:sp>
      <p:sp>
        <p:nvSpPr>
          <p:cNvPr id="26" name="TextBox 25"/>
          <p:cNvSpPr txBox="1"/>
          <p:nvPr/>
        </p:nvSpPr>
        <p:spPr>
          <a:xfrm>
            <a:off x="5940152" y="3691444"/>
            <a:ext cx="2520281" cy="752514"/>
          </a:xfrm>
          <a:prstGeom prst="rect">
            <a:avLst/>
          </a:prstGeom>
          <a:noFill/>
        </p:spPr>
        <p:txBody>
          <a:bodyPr wrap="square" rtlCol="0">
            <a:spAutoFit/>
          </a:bodyPr>
          <a:lstStyle/>
          <a:p>
            <a:pPr>
              <a:lnSpc>
                <a:spcPct val="130000"/>
              </a:lnSpc>
              <a:defRPr/>
            </a:pPr>
            <a:r>
              <a:rPr lang="en-US" altLang="zh-CN" sz="1100" dirty="0">
                <a:latin typeface="微软雅黑" pitchFamily="34" charset="-122"/>
                <a:ea typeface="微软雅黑" pitchFamily="34" charset="-122"/>
              </a:rPr>
              <a:t>03</a:t>
            </a:r>
            <a:r>
              <a:rPr lang="zh-CN" altLang="en-US" sz="1100" dirty="0">
                <a:latin typeface="微软雅黑" pitchFamily="34" charset="-122"/>
                <a:ea typeface="微软雅黑" pitchFamily="34" charset="-122"/>
              </a:rPr>
              <a:t>、点击输入简要文字内容，文字内容需概括精炼，不用多余的文字修饰，言简意赅的说明分项内容</a:t>
            </a:r>
            <a:r>
              <a:rPr lang="en-US" altLang="zh-CN" sz="1100" dirty="0">
                <a:latin typeface="微软雅黑" pitchFamily="34" charset="-122"/>
                <a:ea typeface="微软雅黑" pitchFamily="34" charset="-122"/>
              </a:rPr>
              <a:t>……</a:t>
            </a:r>
            <a:endParaRPr lang="zh-CN" altLang="en-US" sz="1100" dirty="0">
              <a:latin typeface="微软雅黑" pitchFamily="34" charset="-122"/>
              <a:ea typeface="微软雅黑" pitchFamily="34" charset="-122"/>
            </a:endParaRPr>
          </a:p>
        </p:txBody>
      </p:sp>
      <p:sp>
        <p:nvSpPr>
          <p:cNvPr id="27" name="TextBox 26"/>
          <p:cNvSpPr txBox="1"/>
          <p:nvPr/>
        </p:nvSpPr>
        <p:spPr>
          <a:xfrm>
            <a:off x="2799460" y="1451298"/>
            <a:ext cx="671359" cy="246221"/>
          </a:xfrm>
          <a:prstGeom prst="rect">
            <a:avLst/>
          </a:prstGeom>
          <a:noFill/>
        </p:spPr>
        <p:txBody>
          <a:bodyPr wrap="square" lIns="0" tIns="0" rIns="0" bIns="0" rtlCol="0">
            <a:spAutoFit/>
          </a:bodyPr>
          <a:lstStyle/>
          <a:p>
            <a:pPr algn="ctr"/>
            <a:r>
              <a:rPr lang="en-US" altLang="zh-CN" sz="1600" b="1" dirty="0" smtClean="0">
                <a:solidFill>
                  <a:schemeClr val="bg1"/>
                </a:solidFill>
                <a:latin typeface="微软雅黑" pitchFamily="34" charset="-122"/>
                <a:ea typeface="微软雅黑" pitchFamily="34" charset="-122"/>
              </a:rPr>
              <a:t>20%</a:t>
            </a:r>
            <a:endParaRPr lang="zh-CN" altLang="en-US" sz="1600" b="1" dirty="0" smtClean="0">
              <a:solidFill>
                <a:schemeClr val="bg1"/>
              </a:solidFill>
              <a:latin typeface="微软雅黑" pitchFamily="34" charset="-122"/>
              <a:ea typeface="微软雅黑" pitchFamily="34" charset="-122"/>
            </a:endParaRPr>
          </a:p>
        </p:txBody>
      </p:sp>
      <p:sp>
        <p:nvSpPr>
          <p:cNvPr id="28" name="TextBox 27"/>
          <p:cNvSpPr txBox="1"/>
          <p:nvPr/>
        </p:nvSpPr>
        <p:spPr>
          <a:xfrm>
            <a:off x="1562212" y="2453379"/>
            <a:ext cx="671359" cy="246221"/>
          </a:xfrm>
          <a:prstGeom prst="rect">
            <a:avLst/>
          </a:prstGeom>
          <a:noFill/>
        </p:spPr>
        <p:txBody>
          <a:bodyPr wrap="square" lIns="0" tIns="0" rIns="0" bIns="0" rtlCol="0">
            <a:spAutoFit/>
          </a:bodyPr>
          <a:lstStyle/>
          <a:p>
            <a:pPr algn="ctr"/>
            <a:r>
              <a:rPr lang="en-US" altLang="zh-CN" sz="1600" b="1" dirty="0" smtClean="0">
                <a:solidFill>
                  <a:schemeClr val="bg1"/>
                </a:solidFill>
                <a:latin typeface="微软雅黑" pitchFamily="34" charset="-122"/>
                <a:ea typeface="微软雅黑" pitchFamily="34" charset="-122"/>
              </a:rPr>
              <a:t>15%</a:t>
            </a:r>
            <a:endParaRPr lang="zh-CN" altLang="en-US" sz="1600" b="1" dirty="0" smtClean="0">
              <a:solidFill>
                <a:schemeClr val="bg1"/>
              </a:solidFill>
              <a:latin typeface="微软雅黑" pitchFamily="34" charset="-122"/>
              <a:ea typeface="微软雅黑" pitchFamily="34" charset="-122"/>
            </a:endParaRPr>
          </a:p>
        </p:txBody>
      </p:sp>
      <p:sp>
        <p:nvSpPr>
          <p:cNvPr id="29" name="TextBox 28"/>
          <p:cNvSpPr txBox="1"/>
          <p:nvPr/>
        </p:nvSpPr>
        <p:spPr>
          <a:xfrm>
            <a:off x="4043175" y="2453379"/>
            <a:ext cx="671359" cy="246221"/>
          </a:xfrm>
          <a:prstGeom prst="rect">
            <a:avLst/>
          </a:prstGeom>
          <a:noFill/>
        </p:spPr>
        <p:txBody>
          <a:bodyPr wrap="square" lIns="0" tIns="0" rIns="0" bIns="0" rtlCol="0">
            <a:spAutoFit/>
          </a:bodyPr>
          <a:lstStyle/>
          <a:p>
            <a:pPr algn="ctr"/>
            <a:r>
              <a:rPr lang="en-US" altLang="zh-CN" sz="1600" b="1" dirty="0">
                <a:solidFill>
                  <a:schemeClr val="bg1"/>
                </a:solidFill>
                <a:latin typeface="微软雅黑" pitchFamily="34" charset="-122"/>
                <a:ea typeface="微软雅黑" pitchFamily="34" charset="-122"/>
              </a:rPr>
              <a:t>1</a:t>
            </a:r>
            <a:r>
              <a:rPr lang="en-US" altLang="zh-CN" sz="1600" b="1" dirty="0" smtClean="0">
                <a:solidFill>
                  <a:schemeClr val="bg1"/>
                </a:solidFill>
                <a:latin typeface="微软雅黑" pitchFamily="34" charset="-122"/>
                <a:ea typeface="微软雅黑" pitchFamily="34" charset="-122"/>
              </a:rPr>
              <a:t>0%</a:t>
            </a:r>
            <a:endParaRPr lang="zh-CN" altLang="en-US" sz="1600" b="1" dirty="0" smtClean="0">
              <a:solidFill>
                <a:schemeClr val="bg1"/>
              </a:solidFill>
              <a:latin typeface="微软雅黑" pitchFamily="34" charset="-122"/>
              <a:ea typeface="微软雅黑" pitchFamily="34" charset="-122"/>
            </a:endParaRPr>
          </a:p>
        </p:txBody>
      </p:sp>
      <p:sp>
        <p:nvSpPr>
          <p:cNvPr id="30" name="TextBox 29"/>
          <p:cNvSpPr txBox="1"/>
          <p:nvPr/>
        </p:nvSpPr>
        <p:spPr>
          <a:xfrm>
            <a:off x="2058224" y="3893769"/>
            <a:ext cx="671359" cy="246221"/>
          </a:xfrm>
          <a:prstGeom prst="rect">
            <a:avLst/>
          </a:prstGeom>
          <a:noFill/>
        </p:spPr>
        <p:txBody>
          <a:bodyPr wrap="square" lIns="0" tIns="0" rIns="0" bIns="0" rtlCol="0">
            <a:spAutoFit/>
          </a:bodyPr>
          <a:lstStyle/>
          <a:p>
            <a:pPr algn="ctr"/>
            <a:r>
              <a:rPr lang="en-US" altLang="zh-CN" sz="1600" b="1" dirty="0" smtClean="0">
                <a:solidFill>
                  <a:schemeClr val="bg1"/>
                </a:solidFill>
                <a:latin typeface="微软雅黑" pitchFamily="34" charset="-122"/>
                <a:ea typeface="微软雅黑" pitchFamily="34" charset="-122"/>
              </a:rPr>
              <a:t>35%</a:t>
            </a:r>
            <a:endParaRPr lang="zh-CN" altLang="en-US" sz="1600" b="1" dirty="0" smtClean="0">
              <a:solidFill>
                <a:schemeClr val="bg1"/>
              </a:solidFill>
              <a:latin typeface="微软雅黑" pitchFamily="34" charset="-122"/>
              <a:ea typeface="微软雅黑" pitchFamily="34" charset="-122"/>
            </a:endParaRPr>
          </a:p>
        </p:txBody>
      </p:sp>
      <p:sp>
        <p:nvSpPr>
          <p:cNvPr id="31" name="TextBox 30"/>
          <p:cNvSpPr txBox="1"/>
          <p:nvPr/>
        </p:nvSpPr>
        <p:spPr>
          <a:xfrm>
            <a:off x="3545572" y="3901091"/>
            <a:ext cx="671359" cy="246221"/>
          </a:xfrm>
          <a:prstGeom prst="rect">
            <a:avLst/>
          </a:prstGeom>
          <a:noFill/>
        </p:spPr>
        <p:txBody>
          <a:bodyPr wrap="square" lIns="0" tIns="0" rIns="0" bIns="0" rtlCol="0">
            <a:spAutoFit/>
          </a:bodyPr>
          <a:lstStyle/>
          <a:p>
            <a:pPr algn="ctr"/>
            <a:r>
              <a:rPr lang="en-US" altLang="zh-CN" sz="1600" b="1" dirty="0" smtClean="0">
                <a:solidFill>
                  <a:schemeClr val="bg1"/>
                </a:solidFill>
                <a:latin typeface="微软雅黑" pitchFamily="34" charset="-122"/>
                <a:ea typeface="微软雅黑" pitchFamily="34" charset="-122"/>
              </a:rPr>
              <a:t>20%</a:t>
            </a:r>
            <a:endParaRPr lang="zh-CN" altLang="en-US" sz="1600" b="1" dirty="0" smtClean="0">
              <a:solidFill>
                <a:schemeClr val="bg1"/>
              </a:solidFill>
              <a:latin typeface="微软雅黑" pitchFamily="34" charset="-122"/>
              <a:ea typeface="微软雅黑" pitchFamily="34" charset="-122"/>
            </a:endParaRPr>
          </a:p>
        </p:txBody>
      </p:sp>
      <p:sp>
        <p:nvSpPr>
          <p:cNvPr id="32" name="TextBox 31"/>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891200499"/>
      </p:ext>
    </p:extLst>
  </p:cSld>
  <p:clrMapOvr>
    <a:masterClrMapping/>
  </p:clrMapOvr>
  <p:transition spd="slow" advClick="0" advTm="0">
    <p:pull dir="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2000" fill="hold" nodeType="afterEffect" p14:presetBounceEnd="4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6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46000">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grpId="0" nodeType="withEffect">
                                      <p:stCondLst>
                                        <p:cond delay="1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30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par>
                              <p:cTn id="41" fill="hold">
                                <p:stCondLst>
                                  <p:cond delay="2900"/>
                                </p:stCondLst>
                                <p:childTnLst>
                                  <p:par>
                                    <p:cTn id="42" presetID="10" presetClass="entr" presetSubtype="0"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par>
                              <p:cTn id="57" fill="hold">
                                <p:stCondLst>
                                  <p:cond delay="3400"/>
                                </p:stCondLst>
                                <p:childTnLst>
                                  <p:par>
                                    <p:cTn id="58" presetID="12" presetClass="entr" presetSubtype="2"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p:tgtEl>
                                              <p:spTgt spid="14"/>
                                            </p:tgtEl>
                                            <p:attrNameLst>
                                              <p:attrName>ppt_x</p:attrName>
                                            </p:attrNameLst>
                                          </p:cBhvr>
                                          <p:tavLst>
                                            <p:tav tm="0">
                                              <p:val>
                                                <p:strVal val="#ppt_x+#ppt_w*1.125000"/>
                                              </p:val>
                                            </p:tav>
                                            <p:tav tm="100000">
                                              <p:val>
                                                <p:strVal val="#ppt_x"/>
                                              </p:val>
                                            </p:tav>
                                          </p:tavLst>
                                        </p:anim>
                                        <p:animEffect transition="in" filter="wipe(left)">
                                          <p:cBhvr>
                                            <p:cTn id="61" dur="500"/>
                                            <p:tgtEl>
                                              <p:spTgt spid="14"/>
                                            </p:tgtEl>
                                          </p:cBhvr>
                                        </p:animEffect>
                                      </p:childTnLst>
                                    </p:cTn>
                                  </p:par>
                                  <p:par>
                                    <p:cTn id="62" presetID="12" presetClass="entr" presetSubtype="2"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p:tgtEl>
                                              <p:spTgt spid="17"/>
                                            </p:tgtEl>
                                            <p:attrNameLst>
                                              <p:attrName>ppt_x</p:attrName>
                                            </p:attrNameLst>
                                          </p:cBhvr>
                                          <p:tavLst>
                                            <p:tav tm="0">
                                              <p:val>
                                                <p:strVal val="#ppt_x+#ppt_w*1.125000"/>
                                              </p:val>
                                            </p:tav>
                                            <p:tav tm="100000">
                                              <p:val>
                                                <p:strVal val="#ppt_x"/>
                                              </p:val>
                                            </p:tav>
                                          </p:tavLst>
                                        </p:anim>
                                        <p:animEffect transition="in" filter="wipe(left)">
                                          <p:cBhvr>
                                            <p:cTn id="65" dur="500"/>
                                            <p:tgtEl>
                                              <p:spTgt spid="17"/>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p:tgtEl>
                                              <p:spTgt spid="18"/>
                                            </p:tgtEl>
                                            <p:attrNameLst>
                                              <p:attrName>ppt_x</p:attrName>
                                            </p:attrNameLst>
                                          </p:cBhvr>
                                          <p:tavLst>
                                            <p:tav tm="0">
                                              <p:val>
                                                <p:strVal val="#ppt_x+#ppt_w*1.125000"/>
                                              </p:val>
                                            </p:tav>
                                            <p:tav tm="100000">
                                              <p:val>
                                                <p:strVal val="#ppt_x"/>
                                              </p:val>
                                            </p:tav>
                                          </p:tavLst>
                                        </p:anim>
                                        <p:animEffect transition="in" filter="wipe(left)">
                                          <p:cBhvr>
                                            <p:cTn id="69" dur="500"/>
                                            <p:tgtEl>
                                              <p:spTgt spid="18"/>
                                            </p:tgtEl>
                                          </p:cBhvr>
                                        </p:animEffect>
                                      </p:childTnLst>
                                    </p:cTn>
                                  </p:par>
                                  <p:par>
                                    <p:cTn id="70" presetID="12" presetClass="entr" presetSubtype="8"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p:tgtEl>
                                              <p:spTgt spid="15"/>
                                            </p:tgtEl>
                                            <p:attrNameLst>
                                              <p:attrName>ppt_x</p:attrName>
                                            </p:attrNameLst>
                                          </p:cBhvr>
                                          <p:tavLst>
                                            <p:tav tm="0">
                                              <p:val>
                                                <p:strVal val="#ppt_x-#ppt_w*1.125000"/>
                                              </p:val>
                                            </p:tav>
                                            <p:tav tm="100000">
                                              <p:val>
                                                <p:strVal val="#ppt_x"/>
                                              </p:val>
                                            </p:tav>
                                          </p:tavLst>
                                        </p:anim>
                                        <p:animEffect transition="in" filter="wipe(right)">
                                          <p:cBhvr>
                                            <p:cTn id="73" dur="500"/>
                                            <p:tgtEl>
                                              <p:spTgt spid="15"/>
                                            </p:tgtEl>
                                          </p:cBhvr>
                                        </p:animEffect>
                                      </p:childTnLst>
                                    </p:cTn>
                                  </p:par>
                                  <p:par>
                                    <p:cTn id="74" presetID="12" presetClass="entr" presetSubtype="8"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p:tgtEl>
                                              <p:spTgt spid="16"/>
                                            </p:tgtEl>
                                            <p:attrNameLst>
                                              <p:attrName>ppt_x</p:attrName>
                                            </p:attrNameLst>
                                          </p:cBhvr>
                                          <p:tavLst>
                                            <p:tav tm="0">
                                              <p:val>
                                                <p:strVal val="#ppt_x-#ppt_w*1.125000"/>
                                              </p:val>
                                            </p:tav>
                                            <p:tav tm="100000">
                                              <p:val>
                                                <p:strVal val="#ppt_x"/>
                                              </p:val>
                                            </p:tav>
                                          </p:tavLst>
                                        </p:anim>
                                        <p:animEffect transition="in" filter="wipe(right)">
                                          <p:cBhvr>
                                            <p:cTn id="77" dur="500"/>
                                            <p:tgtEl>
                                              <p:spTgt spid="16"/>
                                            </p:tgtEl>
                                          </p:cBhvr>
                                        </p:animEffect>
                                      </p:childTnLst>
                                    </p:cTn>
                                  </p:par>
                                </p:childTnLst>
                              </p:cTn>
                            </p:par>
                            <p:par>
                              <p:cTn id="78" fill="hold">
                                <p:stCondLst>
                                  <p:cond delay="3900"/>
                                </p:stCondLst>
                                <p:childTnLst>
                                  <p:par>
                                    <p:cTn id="79" presetID="42" presetClass="entr" presetSubtype="0" fill="hold"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anim calcmode="lin" valueType="num">
                                          <p:cBhvr>
                                            <p:cTn id="82" dur="500" fill="hold"/>
                                            <p:tgtEl>
                                              <p:spTgt spid="19"/>
                                            </p:tgtEl>
                                            <p:attrNameLst>
                                              <p:attrName>ppt_x</p:attrName>
                                            </p:attrNameLst>
                                          </p:cBhvr>
                                          <p:tavLst>
                                            <p:tav tm="0">
                                              <p:val>
                                                <p:strVal val="#ppt_x"/>
                                              </p:val>
                                            </p:tav>
                                            <p:tav tm="100000">
                                              <p:val>
                                                <p:strVal val="#ppt_x"/>
                                              </p:val>
                                            </p:tav>
                                          </p:tavLst>
                                        </p:anim>
                                        <p:anim calcmode="lin" valueType="num">
                                          <p:cBhvr>
                                            <p:cTn id="83" dur="500" fill="hold"/>
                                            <p:tgtEl>
                                              <p:spTgt spid="19"/>
                                            </p:tgtEl>
                                            <p:attrNameLst>
                                              <p:attrName>ppt_y</p:attrName>
                                            </p:attrNameLst>
                                          </p:cBhvr>
                                          <p:tavLst>
                                            <p:tav tm="0">
                                              <p:val>
                                                <p:strVal val="#ppt_y+.1"/>
                                              </p:val>
                                            </p:tav>
                                            <p:tav tm="100000">
                                              <p:val>
                                                <p:strVal val="#ppt_y"/>
                                              </p:val>
                                            </p:tav>
                                          </p:tavLst>
                                        </p:anim>
                                      </p:childTnLst>
                                    </p:cTn>
                                  </p:par>
                                </p:childTnLst>
                              </p:cTn>
                            </p:par>
                            <p:par>
                              <p:cTn id="84" fill="hold">
                                <p:stCondLst>
                                  <p:cond delay="4400"/>
                                </p:stCondLst>
                                <p:childTnLst>
                                  <p:par>
                                    <p:cTn id="85" presetID="22" presetClass="entr" presetSubtype="1"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up)">
                                          <p:cBhvr>
                                            <p:cTn id="87" dur="500"/>
                                            <p:tgtEl>
                                              <p:spTgt spid="24"/>
                                            </p:tgtEl>
                                          </p:cBhvr>
                                        </p:animEffect>
                                      </p:childTnLst>
                                    </p:cTn>
                                  </p:par>
                                  <p:par>
                                    <p:cTn id="88" presetID="22" presetClass="entr" presetSubtype="1" fill="hold" grpId="0" nodeType="withEffect">
                                      <p:stCondLst>
                                        <p:cond delay="100"/>
                                      </p:stCondLst>
                                      <p:childTnLst>
                                        <p:set>
                                          <p:cBhvr>
                                            <p:cTn id="89" dur="1" fill="hold">
                                              <p:stCondLst>
                                                <p:cond delay="0"/>
                                              </p:stCondLst>
                                            </p:cTn>
                                            <p:tgtEl>
                                              <p:spTgt spid="25"/>
                                            </p:tgtEl>
                                            <p:attrNameLst>
                                              <p:attrName>style.visibility</p:attrName>
                                            </p:attrNameLst>
                                          </p:cBhvr>
                                          <p:to>
                                            <p:strVal val="visible"/>
                                          </p:to>
                                        </p:set>
                                        <p:animEffect transition="in" filter="wipe(up)">
                                          <p:cBhvr>
                                            <p:cTn id="90" dur="500"/>
                                            <p:tgtEl>
                                              <p:spTgt spid="25"/>
                                            </p:tgtEl>
                                          </p:cBhvr>
                                        </p:animEffect>
                                      </p:childTnLst>
                                    </p:cTn>
                                  </p:par>
                                  <p:par>
                                    <p:cTn id="91" presetID="22" presetClass="entr" presetSubtype="1" fill="hold" grpId="0" nodeType="withEffect">
                                      <p:stCondLst>
                                        <p:cond delay="200"/>
                                      </p:stCondLst>
                                      <p:childTnLst>
                                        <p:set>
                                          <p:cBhvr>
                                            <p:cTn id="92" dur="1" fill="hold">
                                              <p:stCondLst>
                                                <p:cond delay="0"/>
                                              </p:stCondLst>
                                            </p:cTn>
                                            <p:tgtEl>
                                              <p:spTgt spid="26"/>
                                            </p:tgtEl>
                                            <p:attrNameLst>
                                              <p:attrName>style.visibility</p:attrName>
                                            </p:attrNameLst>
                                          </p:cBhvr>
                                          <p:to>
                                            <p:strVal val="visible"/>
                                          </p:to>
                                        </p:set>
                                        <p:animEffect transition="in" filter="wipe(up)">
                                          <p:cBhvr>
                                            <p:cTn id="93" dur="500"/>
                                            <p:tgtEl>
                                              <p:spTgt spid="26"/>
                                            </p:tgtEl>
                                          </p:cBhvr>
                                        </p:animEffect>
                                      </p:childTnLst>
                                    </p:cTn>
                                  </p:par>
                                </p:childTnLst>
                              </p:cTn>
                            </p:par>
                            <p:par>
                              <p:cTn id="94" fill="hold">
                                <p:stCondLst>
                                  <p:cond delay="5100"/>
                                </p:stCondLst>
                                <p:childTnLst>
                                  <p:par>
                                    <p:cTn id="95" presetID="10" presetClass="entr" presetSubtype="0" fill="hold" grpId="0" nodeType="after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p:bldP spid="15" grpId="0"/>
          <p:bldP spid="16" grpId="0"/>
          <p:bldP spid="17" grpId="0"/>
          <p:bldP spid="18" grpId="0"/>
          <p:bldP spid="24" grpId="0"/>
          <p:bldP spid="25" grpId="0"/>
          <p:bldP spid="26" grpId="0"/>
          <p:bldP spid="27" grpId="0"/>
          <p:bldP spid="28" grpId="0"/>
          <p:bldP spid="29" grpId="0"/>
          <p:bldP spid="30" grpId="0"/>
          <p:bldP spid="31" grpId="0"/>
          <p:bldP spid="3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2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grpId="0" nodeType="withEffect">
                                      <p:stCondLst>
                                        <p:cond delay="1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30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par>
                              <p:cTn id="41" fill="hold">
                                <p:stCondLst>
                                  <p:cond delay="2900"/>
                                </p:stCondLst>
                                <p:childTnLst>
                                  <p:par>
                                    <p:cTn id="42" presetID="10" presetClass="entr" presetSubtype="0"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par>
                              <p:cTn id="57" fill="hold">
                                <p:stCondLst>
                                  <p:cond delay="3400"/>
                                </p:stCondLst>
                                <p:childTnLst>
                                  <p:par>
                                    <p:cTn id="58" presetID="12" presetClass="entr" presetSubtype="2"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p:tgtEl>
                                              <p:spTgt spid="14"/>
                                            </p:tgtEl>
                                            <p:attrNameLst>
                                              <p:attrName>ppt_x</p:attrName>
                                            </p:attrNameLst>
                                          </p:cBhvr>
                                          <p:tavLst>
                                            <p:tav tm="0">
                                              <p:val>
                                                <p:strVal val="#ppt_x+#ppt_w*1.125000"/>
                                              </p:val>
                                            </p:tav>
                                            <p:tav tm="100000">
                                              <p:val>
                                                <p:strVal val="#ppt_x"/>
                                              </p:val>
                                            </p:tav>
                                          </p:tavLst>
                                        </p:anim>
                                        <p:animEffect transition="in" filter="wipe(left)">
                                          <p:cBhvr>
                                            <p:cTn id="61" dur="500"/>
                                            <p:tgtEl>
                                              <p:spTgt spid="14"/>
                                            </p:tgtEl>
                                          </p:cBhvr>
                                        </p:animEffect>
                                      </p:childTnLst>
                                    </p:cTn>
                                  </p:par>
                                  <p:par>
                                    <p:cTn id="62" presetID="12" presetClass="entr" presetSubtype="2"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p:tgtEl>
                                              <p:spTgt spid="17"/>
                                            </p:tgtEl>
                                            <p:attrNameLst>
                                              <p:attrName>ppt_x</p:attrName>
                                            </p:attrNameLst>
                                          </p:cBhvr>
                                          <p:tavLst>
                                            <p:tav tm="0">
                                              <p:val>
                                                <p:strVal val="#ppt_x+#ppt_w*1.125000"/>
                                              </p:val>
                                            </p:tav>
                                            <p:tav tm="100000">
                                              <p:val>
                                                <p:strVal val="#ppt_x"/>
                                              </p:val>
                                            </p:tav>
                                          </p:tavLst>
                                        </p:anim>
                                        <p:animEffect transition="in" filter="wipe(left)">
                                          <p:cBhvr>
                                            <p:cTn id="65" dur="500"/>
                                            <p:tgtEl>
                                              <p:spTgt spid="17"/>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p:tgtEl>
                                              <p:spTgt spid="18"/>
                                            </p:tgtEl>
                                            <p:attrNameLst>
                                              <p:attrName>ppt_x</p:attrName>
                                            </p:attrNameLst>
                                          </p:cBhvr>
                                          <p:tavLst>
                                            <p:tav tm="0">
                                              <p:val>
                                                <p:strVal val="#ppt_x+#ppt_w*1.125000"/>
                                              </p:val>
                                            </p:tav>
                                            <p:tav tm="100000">
                                              <p:val>
                                                <p:strVal val="#ppt_x"/>
                                              </p:val>
                                            </p:tav>
                                          </p:tavLst>
                                        </p:anim>
                                        <p:animEffect transition="in" filter="wipe(left)">
                                          <p:cBhvr>
                                            <p:cTn id="69" dur="500"/>
                                            <p:tgtEl>
                                              <p:spTgt spid="18"/>
                                            </p:tgtEl>
                                          </p:cBhvr>
                                        </p:animEffect>
                                      </p:childTnLst>
                                    </p:cTn>
                                  </p:par>
                                  <p:par>
                                    <p:cTn id="70" presetID="12" presetClass="entr" presetSubtype="8"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p:tgtEl>
                                              <p:spTgt spid="15"/>
                                            </p:tgtEl>
                                            <p:attrNameLst>
                                              <p:attrName>ppt_x</p:attrName>
                                            </p:attrNameLst>
                                          </p:cBhvr>
                                          <p:tavLst>
                                            <p:tav tm="0">
                                              <p:val>
                                                <p:strVal val="#ppt_x-#ppt_w*1.125000"/>
                                              </p:val>
                                            </p:tav>
                                            <p:tav tm="100000">
                                              <p:val>
                                                <p:strVal val="#ppt_x"/>
                                              </p:val>
                                            </p:tav>
                                          </p:tavLst>
                                        </p:anim>
                                        <p:animEffect transition="in" filter="wipe(right)">
                                          <p:cBhvr>
                                            <p:cTn id="73" dur="500"/>
                                            <p:tgtEl>
                                              <p:spTgt spid="15"/>
                                            </p:tgtEl>
                                          </p:cBhvr>
                                        </p:animEffect>
                                      </p:childTnLst>
                                    </p:cTn>
                                  </p:par>
                                  <p:par>
                                    <p:cTn id="74" presetID="12" presetClass="entr" presetSubtype="8"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p:tgtEl>
                                              <p:spTgt spid="16"/>
                                            </p:tgtEl>
                                            <p:attrNameLst>
                                              <p:attrName>ppt_x</p:attrName>
                                            </p:attrNameLst>
                                          </p:cBhvr>
                                          <p:tavLst>
                                            <p:tav tm="0">
                                              <p:val>
                                                <p:strVal val="#ppt_x-#ppt_w*1.125000"/>
                                              </p:val>
                                            </p:tav>
                                            <p:tav tm="100000">
                                              <p:val>
                                                <p:strVal val="#ppt_x"/>
                                              </p:val>
                                            </p:tav>
                                          </p:tavLst>
                                        </p:anim>
                                        <p:animEffect transition="in" filter="wipe(right)">
                                          <p:cBhvr>
                                            <p:cTn id="77" dur="500"/>
                                            <p:tgtEl>
                                              <p:spTgt spid="16"/>
                                            </p:tgtEl>
                                          </p:cBhvr>
                                        </p:animEffect>
                                      </p:childTnLst>
                                    </p:cTn>
                                  </p:par>
                                </p:childTnLst>
                              </p:cTn>
                            </p:par>
                            <p:par>
                              <p:cTn id="78" fill="hold">
                                <p:stCondLst>
                                  <p:cond delay="3900"/>
                                </p:stCondLst>
                                <p:childTnLst>
                                  <p:par>
                                    <p:cTn id="79" presetID="42" presetClass="entr" presetSubtype="0" fill="hold"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anim calcmode="lin" valueType="num">
                                          <p:cBhvr>
                                            <p:cTn id="82" dur="500" fill="hold"/>
                                            <p:tgtEl>
                                              <p:spTgt spid="19"/>
                                            </p:tgtEl>
                                            <p:attrNameLst>
                                              <p:attrName>ppt_x</p:attrName>
                                            </p:attrNameLst>
                                          </p:cBhvr>
                                          <p:tavLst>
                                            <p:tav tm="0">
                                              <p:val>
                                                <p:strVal val="#ppt_x"/>
                                              </p:val>
                                            </p:tav>
                                            <p:tav tm="100000">
                                              <p:val>
                                                <p:strVal val="#ppt_x"/>
                                              </p:val>
                                            </p:tav>
                                          </p:tavLst>
                                        </p:anim>
                                        <p:anim calcmode="lin" valueType="num">
                                          <p:cBhvr>
                                            <p:cTn id="83" dur="500" fill="hold"/>
                                            <p:tgtEl>
                                              <p:spTgt spid="19"/>
                                            </p:tgtEl>
                                            <p:attrNameLst>
                                              <p:attrName>ppt_y</p:attrName>
                                            </p:attrNameLst>
                                          </p:cBhvr>
                                          <p:tavLst>
                                            <p:tav tm="0">
                                              <p:val>
                                                <p:strVal val="#ppt_y+.1"/>
                                              </p:val>
                                            </p:tav>
                                            <p:tav tm="100000">
                                              <p:val>
                                                <p:strVal val="#ppt_y"/>
                                              </p:val>
                                            </p:tav>
                                          </p:tavLst>
                                        </p:anim>
                                      </p:childTnLst>
                                    </p:cTn>
                                  </p:par>
                                </p:childTnLst>
                              </p:cTn>
                            </p:par>
                            <p:par>
                              <p:cTn id="84" fill="hold">
                                <p:stCondLst>
                                  <p:cond delay="4400"/>
                                </p:stCondLst>
                                <p:childTnLst>
                                  <p:par>
                                    <p:cTn id="85" presetID="22" presetClass="entr" presetSubtype="1"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up)">
                                          <p:cBhvr>
                                            <p:cTn id="87" dur="500"/>
                                            <p:tgtEl>
                                              <p:spTgt spid="24"/>
                                            </p:tgtEl>
                                          </p:cBhvr>
                                        </p:animEffect>
                                      </p:childTnLst>
                                    </p:cTn>
                                  </p:par>
                                  <p:par>
                                    <p:cTn id="88" presetID="22" presetClass="entr" presetSubtype="1" fill="hold" grpId="0" nodeType="withEffect">
                                      <p:stCondLst>
                                        <p:cond delay="100"/>
                                      </p:stCondLst>
                                      <p:childTnLst>
                                        <p:set>
                                          <p:cBhvr>
                                            <p:cTn id="89" dur="1" fill="hold">
                                              <p:stCondLst>
                                                <p:cond delay="0"/>
                                              </p:stCondLst>
                                            </p:cTn>
                                            <p:tgtEl>
                                              <p:spTgt spid="25"/>
                                            </p:tgtEl>
                                            <p:attrNameLst>
                                              <p:attrName>style.visibility</p:attrName>
                                            </p:attrNameLst>
                                          </p:cBhvr>
                                          <p:to>
                                            <p:strVal val="visible"/>
                                          </p:to>
                                        </p:set>
                                        <p:animEffect transition="in" filter="wipe(up)">
                                          <p:cBhvr>
                                            <p:cTn id="90" dur="500"/>
                                            <p:tgtEl>
                                              <p:spTgt spid="25"/>
                                            </p:tgtEl>
                                          </p:cBhvr>
                                        </p:animEffect>
                                      </p:childTnLst>
                                    </p:cTn>
                                  </p:par>
                                  <p:par>
                                    <p:cTn id="91" presetID="22" presetClass="entr" presetSubtype="1" fill="hold" grpId="0" nodeType="withEffect">
                                      <p:stCondLst>
                                        <p:cond delay="200"/>
                                      </p:stCondLst>
                                      <p:childTnLst>
                                        <p:set>
                                          <p:cBhvr>
                                            <p:cTn id="92" dur="1" fill="hold">
                                              <p:stCondLst>
                                                <p:cond delay="0"/>
                                              </p:stCondLst>
                                            </p:cTn>
                                            <p:tgtEl>
                                              <p:spTgt spid="26"/>
                                            </p:tgtEl>
                                            <p:attrNameLst>
                                              <p:attrName>style.visibility</p:attrName>
                                            </p:attrNameLst>
                                          </p:cBhvr>
                                          <p:to>
                                            <p:strVal val="visible"/>
                                          </p:to>
                                        </p:set>
                                        <p:animEffect transition="in" filter="wipe(up)">
                                          <p:cBhvr>
                                            <p:cTn id="93" dur="500"/>
                                            <p:tgtEl>
                                              <p:spTgt spid="26"/>
                                            </p:tgtEl>
                                          </p:cBhvr>
                                        </p:animEffect>
                                      </p:childTnLst>
                                    </p:cTn>
                                  </p:par>
                                </p:childTnLst>
                              </p:cTn>
                            </p:par>
                            <p:par>
                              <p:cTn id="94" fill="hold">
                                <p:stCondLst>
                                  <p:cond delay="5100"/>
                                </p:stCondLst>
                                <p:childTnLst>
                                  <p:par>
                                    <p:cTn id="95" presetID="10" presetClass="entr" presetSubtype="0" fill="hold" grpId="0" nodeType="after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p:bldP spid="15" grpId="0"/>
          <p:bldP spid="16" grpId="0"/>
          <p:bldP spid="17" grpId="0"/>
          <p:bldP spid="18" grpId="0"/>
          <p:bldP spid="24" grpId="0"/>
          <p:bldP spid="25" grpId="0"/>
          <p:bldP spid="26" grpId="0"/>
          <p:bldP spid="27" grpId="0"/>
          <p:bldP spid="28" grpId="0"/>
          <p:bldP spid="29" grpId="0"/>
          <p:bldP spid="30" grpId="0"/>
          <p:bldP spid="31" grpId="0"/>
          <p:bldP spid="32"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767154" cy="377030"/>
          </a:xfrm>
        </p:spPr>
        <p:txBody>
          <a:bodyPr/>
          <a:lstStyle/>
          <a:p>
            <a:pPr algn="l"/>
            <a:r>
              <a:rPr lang="en-US" altLang="zh-CN" dirty="0" smtClean="0"/>
              <a:t>2019</a:t>
            </a:r>
            <a:r>
              <a:rPr lang="zh-CN" altLang="en-US" dirty="0" smtClean="0"/>
              <a:t>努</a:t>
            </a:r>
            <a:r>
              <a:rPr lang="zh-CN" altLang="en-US" dirty="0" smtClean="0"/>
              <a:t>力方向</a:t>
            </a:r>
            <a:endParaRPr lang="zh-CN" altLang="en-US" dirty="0"/>
          </a:p>
        </p:txBody>
      </p:sp>
      <p:sp>
        <p:nvSpPr>
          <p:cNvPr id="3" name="圆角矩形 2"/>
          <p:cNvSpPr/>
          <p:nvPr/>
        </p:nvSpPr>
        <p:spPr>
          <a:xfrm>
            <a:off x="704217" y="2212281"/>
            <a:ext cx="2448272" cy="2375693"/>
          </a:xfrm>
          <a:prstGeom prst="roundRect">
            <a:avLst>
              <a:gd name="adj" fmla="val 945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1183983" y="1080397"/>
            <a:ext cx="1447442" cy="1447442"/>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椭圆 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椭圆 6"/>
          <p:cNvSpPr/>
          <p:nvPr/>
        </p:nvSpPr>
        <p:spPr>
          <a:xfrm>
            <a:off x="2288070" y="2025625"/>
            <a:ext cx="373310" cy="373310"/>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8" name="矩形 7"/>
          <p:cNvSpPr/>
          <p:nvPr/>
        </p:nvSpPr>
        <p:spPr>
          <a:xfrm>
            <a:off x="1366729" y="1601897"/>
            <a:ext cx="1107996" cy="369332"/>
          </a:xfrm>
          <a:prstGeom prst="rect">
            <a:avLst/>
          </a:prstGeom>
        </p:spPr>
        <p:txBody>
          <a:bodyPr wrap="none">
            <a:spAutoFit/>
          </a:bodyPr>
          <a:lstStyle/>
          <a:p>
            <a:r>
              <a:rPr lang="zh-CN" altLang="en-US" dirty="0" smtClean="0">
                <a:latin typeface="微软雅黑"/>
                <a:ea typeface="微软雅黑"/>
              </a:rPr>
              <a:t>市场方面</a:t>
            </a:r>
            <a:endParaRPr lang="zh-CN" altLang="en-US" dirty="0">
              <a:latin typeface="微软雅黑"/>
              <a:ea typeface="微软雅黑"/>
            </a:endParaRPr>
          </a:p>
        </p:txBody>
      </p:sp>
      <p:sp>
        <p:nvSpPr>
          <p:cNvPr id="9" name="圆角矩形 8"/>
          <p:cNvSpPr/>
          <p:nvPr/>
        </p:nvSpPr>
        <p:spPr>
          <a:xfrm>
            <a:off x="3422037" y="2212280"/>
            <a:ext cx="2448272" cy="2375693"/>
          </a:xfrm>
          <a:prstGeom prst="roundRect">
            <a:avLst>
              <a:gd name="adj" fmla="val 7846"/>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6156176" y="2212279"/>
            <a:ext cx="2448272" cy="2375693"/>
          </a:xfrm>
          <a:prstGeom prst="roundRect">
            <a:avLst>
              <a:gd name="adj" fmla="val 744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3922452" y="1124308"/>
            <a:ext cx="1447442" cy="1447442"/>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椭圆 1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6656591" y="1080397"/>
            <a:ext cx="1447442" cy="1447442"/>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椭圆 1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椭圆 16"/>
          <p:cNvSpPr/>
          <p:nvPr/>
        </p:nvSpPr>
        <p:spPr>
          <a:xfrm>
            <a:off x="5079697" y="2025625"/>
            <a:ext cx="373310" cy="373310"/>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sp>
        <p:nvSpPr>
          <p:cNvPr id="18" name="椭圆 17"/>
          <p:cNvSpPr/>
          <p:nvPr/>
        </p:nvSpPr>
        <p:spPr>
          <a:xfrm>
            <a:off x="7816001" y="2025625"/>
            <a:ext cx="373310" cy="373310"/>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sp>
        <p:nvSpPr>
          <p:cNvPr id="19" name="矩形 18"/>
          <p:cNvSpPr/>
          <p:nvPr/>
        </p:nvSpPr>
        <p:spPr>
          <a:xfrm>
            <a:off x="4092175" y="1626354"/>
            <a:ext cx="1107996" cy="369332"/>
          </a:xfrm>
          <a:prstGeom prst="rect">
            <a:avLst/>
          </a:prstGeom>
        </p:spPr>
        <p:txBody>
          <a:bodyPr wrap="none">
            <a:spAutoFit/>
          </a:bodyPr>
          <a:lstStyle/>
          <a:p>
            <a:r>
              <a:rPr lang="zh-CN" altLang="en-US" dirty="0" smtClean="0">
                <a:latin typeface="微软雅黑"/>
                <a:ea typeface="微软雅黑"/>
              </a:rPr>
              <a:t>产品方面</a:t>
            </a:r>
            <a:endParaRPr lang="zh-CN" altLang="en-US" dirty="0">
              <a:latin typeface="微软雅黑"/>
              <a:ea typeface="微软雅黑"/>
            </a:endParaRPr>
          </a:p>
        </p:txBody>
      </p:sp>
      <p:sp>
        <p:nvSpPr>
          <p:cNvPr id="20" name="矩形 19"/>
          <p:cNvSpPr/>
          <p:nvPr/>
        </p:nvSpPr>
        <p:spPr>
          <a:xfrm>
            <a:off x="6826314" y="1626354"/>
            <a:ext cx="1107996" cy="369332"/>
          </a:xfrm>
          <a:prstGeom prst="rect">
            <a:avLst/>
          </a:prstGeom>
        </p:spPr>
        <p:txBody>
          <a:bodyPr wrap="none">
            <a:spAutoFit/>
          </a:bodyPr>
          <a:lstStyle/>
          <a:p>
            <a:r>
              <a:rPr lang="zh-CN" altLang="en-US" dirty="0" smtClean="0">
                <a:latin typeface="微软雅黑"/>
                <a:ea typeface="微软雅黑"/>
              </a:rPr>
              <a:t>服务方面</a:t>
            </a:r>
            <a:endParaRPr lang="zh-CN" altLang="en-US" dirty="0">
              <a:latin typeface="微软雅黑"/>
              <a:ea typeface="微软雅黑"/>
            </a:endParaRPr>
          </a:p>
        </p:txBody>
      </p:sp>
      <p:sp>
        <p:nvSpPr>
          <p:cNvPr id="21" name="TextBox 20"/>
          <p:cNvSpPr txBox="1"/>
          <p:nvPr/>
        </p:nvSpPr>
        <p:spPr>
          <a:xfrm>
            <a:off x="968366" y="2757760"/>
            <a:ext cx="1944216" cy="1400383"/>
          </a:xfrm>
          <a:prstGeom prst="rect">
            <a:avLst/>
          </a:prstGeom>
          <a:noFill/>
        </p:spPr>
        <p:txBody>
          <a:bodyPr wrap="square" lIns="0" tIns="0" rIns="0" bIns="0" rtlCol="0">
            <a:spAutoFit/>
          </a:bodyPr>
          <a:lstStyle/>
          <a:p>
            <a:pPr>
              <a:lnSpc>
                <a:spcPct val="130000"/>
              </a:lnSpc>
            </a:pPr>
            <a:r>
              <a:rPr lang="zh-CN" altLang="en-US" sz="1000" dirty="0" smtClean="0">
                <a:solidFill>
                  <a:schemeClr val="tx1">
                    <a:lumMod val="75000"/>
                    <a:lumOff val="25000"/>
                  </a:schemeClr>
                </a:solidFill>
                <a:latin typeface="微软雅黑" pitchFamily="34" charset="-122"/>
                <a:ea typeface="微软雅黑" pitchFamily="34" charset="-122"/>
              </a:rPr>
              <a:t>亮亮图文旗舰店</a:t>
            </a:r>
            <a:r>
              <a:rPr lang="en-US" altLang="zh-CN" sz="1000" dirty="0" smtClean="0">
                <a:solidFill>
                  <a:schemeClr val="tx1">
                    <a:lumMod val="75000"/>
                    <a:lumOff val="25000"/>
                  </a:schemeClr>
                </a:solidFill>
                <a:latin typeface="微软雅黑" pitchFamily="34" charset="-122"/>
                <a:ea typeface="微软雅黑" pitchFamily="34" charset="-122"/>
              </a:rPr>
              <a:t>https://</a:t>
            </a:r>
            <a:r>
              <a:rPr lang="en-US" altLang="zh-CN" sz="1000" dirty="0" smtClean="0">
                <a:solidFill>
                  <a:schemeClr val="tx1">
                    <a:lumMod val="75000"/>
                    <a:lumOff val="25000"/>
                  </a:schemeClr>
                </a:solidFill>
                <a:latin typeface="微软雅黑" pitchFamily="34" charset="-122"/>
                <a:ea typeface="微软雅黑" pitchFamily="34" charset="-122"/>
              </a:rPr>
              <a:t>liangliangtuwen.tmall.com</a:t>
            </a:r>
            <a:r>
              <a:rPr lang="zh-CN" altLang="en-US" sz="1000" dirty="0" smtClean="0">
                <a:solidFill>
                  <a:schemeClr val="tx1">
                    <a:lumMod val="75000"/>
                    <a:lumOff val="25000"/>
                  </a:schemeClr>
                </a:solidFill>
                <a:latin typeface="微软雅黑" pitchFamily="34" charset="-122"/>
                <a:ea typeface="微软雅黑" pitchFamily="34" charset="-122"/>
              </a:rPr>
              <a:t>亮亮图文旗舰店</a:t>
            </a:r>
            <a:r>
              <a:rPr lang="en-US" altLang="zh-CN" sz="1000" dirty="0" smtClean="0">
                <a:solidFill>
                  <a:schemeClr val="tx1">
                    <a:lumMod val="75000"/>
                    <a:lumOff val="25000"/>
                  </a:schemeClr>
                </a:solidFill>
                <a:latin typeface="微软雅黑" pitchFamily="34" charset="-122"/>
                <a:ea typeface="微软雅黑" pitchFamily="34" charset="-122"/>
              </a:rPr>
              <a:t>https://</a:t>
            </a:r>
            <a:r>
              <a:rPr lang="en-US" altLang="zh-CN" sz="1000" dirty="0" smtClean="0">
                <a:solidFill>
                  <a:schemeClr val="tx1">
                    <a:lumMod val="75000"/>
                    <a:lumOff val="25000"/>
                  </a:schemeClr>
                </a:solidFill>
                <a:latin typeface="微软雅黑" pitchFamily="34" charset="-122"/>
                <a:ea typeface="微软雅黑" pitchFamily="34" charset="-122"/>
              </a:rPr>
              <a:t>liangliangtuwen.tmall.com</a:t>
            </a:r>
            <a:r>
              <a:rPr lang="zh-CN" altLang="en-US" sz="1000" dirty="0" smtClean="0">
                <a:solidFill>
                  <a:schemeClr val="tx1">
                    <a:lumMod val="75000"/>
                    <a:lumOff val="25000"/>
                  </a:schemeClr>
                </a:solidFill>
                <a:latin typeface="微软雅黑" pitchFamily="34" charset="-122"/>
                <a:ea typeface="微软雅黑" pitchFamily="34" charset="-122"/>
              </a:rPr>
              <a:t>亮亮图文旗舰店</a:t>
            </a:r>
            <a:r>
              <a:rPr lang="en-US" altLang="zh-CN" sz="1000" dirty="0" smtClean="0">
                <a:solidFill>
                  <a:schemeClr val="tx1">
                    <a:lumMod val="75000"/>
                    <a:lumOff val="25000"/>
                  </a:schemeClr>
                </a:solidFill>
                <a:latin typeface="微软雅黑" pitchFamily="34" charset="-122"/>
                <a:ea typeface="微软雅黑" pitchFamily="34" charset="-122"/>
              </a:rPr>
              <a:t>https://liangliangtuwen.tmall.com</a:t>
            </a:r>
            <a:endParaRPr lang="zh-CN" altLang="en-US" sz="1600" b="1" dirty="0" smtClean="0">
              <a:solidFill>
                <a:schemeClr val="tx1">
                  <a:lumMod val="75000"/>
                  <a:lumOff val="25000"/>
                </a:schemeClr>
              </a:solidFill>
              <a:latin typeface="微软雅黑" pitchFamily="34" charset="-122"/>
              <a:ea typeface="微软雅黑" pitchFamily="34" charset="-122"/>
            </a:endParaRPr>
          </a:p>
        </p:txBody>
      </p:sp>
      <p:sp>
        <p:nvSpPr>
          <p:cNvPr id="22" name="TextBox 21"/>
          <p:cNvSpPr txBox="1"/>
          <p:nvPr/>
        </p:nvSpPr>
        <p:spPr>
          <a:xfrm>
            <a:off x="3674065" y="2752116"/>
            <a:ext cx="1944216" cy="1600438"/>
          </a:xfrm>
          <a:prstGeom prst="rect">
            <a:avLst/>
          </a:prstGeom>
          <a:noFill/>
        </p:spPr>
        <p:txBody>
          <a:bodyPr wrap="square" lIns="0" tIns="0" rIns="0" bIns="0" rtlCol="0">
            <a:spAutoFit/>
          </a:bodyPr>
          <a:lstStyle/>
          <a:p>
            <a:pPr>
              <a:lnSpc>
                <a:spcPct val="130000"/>
              </a:lnSpc>
            </a:pPr>
            <a:r>
              <a:rPr lang="zh-CN" altLang="en-US" sz="1000" dirty="0" smtClean="0">
                <a:solidFill>
                  <a:schemeClr val="tx1">
                    <a:lumMod val="75000"/>
                    <a:lumOff val="25000"/>
                  </a:schemeClr>
                </a:solidFill>
                <a:latin typeface="微软雅黑" pitchFamily="34" charset="-122"/>
                <a:ea typeface="微软雅黑" pitchFamily="34" charset="-122"/>
              </a:rPr>
              <a:t>       点击</a:t>
            </a:r>
            <a:r>
              <a:rPr lang="zh-CN" altLang="en-US" sz="1000" dirty="0">
                <a:solidFill>
                  <a:schemeClr val="tx1">
                    <a:lumMod val="75000"/>
                    <a:lumOff val="25000"/>
                  </a:schemeClr>
                </a:solidFill>
                <a:latin typeface="微软雅黑" pitchFamily="34" charset="-122"/>
                <a:ea typeface="微软雅黑" pitchFamily="34" charset="-122"/>
              </a:rPr>
              <a:t>输入简要文字内容，文字内容需概括精炼，不用多余的文字修饰。点击输入简要文字内容，文字内容需概括精炼，不用多余的文字修饰</a:t>
            </a:r>
            <a:r>
              <a:rPr lang="zh-CN" altLang="en-US" sz="1000" dirty="0" smtClean="0">
                <a:solidFill>
                  <a:schemeClr val="tx1">
                    <a:lumMod val="75000"/>
                    <a:lumOff val="25000"/>
                  </a:schemeClr>
                </a:solidFill>
                <a:latin typeface="微软雅黑" pitchFamily="34" charset="-122"/>
                <a:ea typeface="微软雅黑" pitchFamily="34" charset="-122"/>
              </a:rPr>
              <a:t>。</a:t>
            </a:r>
            <a:endParaRPr lang="en-US" altLang="zh-CN" sz="1000" dirty="0">
              <a:solidFill>
                <a:schemeClr val="tx1">
                  <a:lumMod val="75000"/>
                  <a:lumOff val="25000"/>
                </a:schemeClr>
              </a:solidFill>
              <a:latin typeface="微软雅黑" pitchFamily="34" charset="-122"/>
              <a:ea typeface="微软雅黑" pitchFamily="34" charset="-122"/>
            </a:endParaRPr>
          </a:p>
          <a:p>
            <a:pPr>
              <a:lnSpc>
                <a:spcPct val="130000"/>
              </a:lnSpc>
            </a:pPr>
            <a:r>
              <a:rPr lang="zh-CN" altLang="en-US" sz="1000" dirty="0" smtClean="0">
                <a:solidFill>
                  <a:schemeClr val="tx1">
                    <a:lumMod val="75000"/>
                    <a:lumOff val="25000"/>
                  </a:schemeClr>
                </a:solidFill>
                <a:latin typeface="微软雅黑" pitchFamily="34" charset="-122"/>
                <a:ea typeface="微软雅黑" pitchFamily="34" charset="-122"/>
              </a:rPr>
              <a:t>       点击</a:t>
            </a:r>
            <a:r>
              <a:rPr lang="zh-CN" altLang="en-US" sz="1000" dirty="0">
                <a:solidFill>
                  <a:schemeClr val="tx1">
                    <a:lumMod val="75000"/>
                    <a:lumOff val="25000"/>
                  </a:schemeClr>
                </a:solidFill>
                <a:latin typeface="微软雅黑" pitchFamily="34" charset="-122"/>
                <a:ea typeface="微软雅黑" pitchFamily="34" charset="-122"/>
              </a:rPr>
              <a:t>输入简要文字内容，文字内容需概括精炼，不用多余的文字</a:t>
            </a:r>
            <a:r>
              <a:rPr lang="zh-CN" altLang="en-US" sz="1000" dirty="0" smtClean="0">
                <a:solidFill>
                  <a:schemeClr val="tx1">
                    <a:lumMod val="75000"/>
                    <a:lumOff val="25000"/>
                  </a:schemeClr>
                </a:solidFill>
                <a:latin typeface="微软雅黑" pitchFamily="34" charset="-122"/>
                <a:ea typeface="微软雅黑" pitchFamily="34" charset="-122"/>
              </a:rPr>
              <a:t>修饰。</a:t>
            </a:r>
            <a:endParaRPr lang="zh-CN" altLang="en-US" sz="1600" b="1" dirty="0" smtClean="0">
              <a:solidFill>
                <a:schemeClr val="tx1">
                  <a:lumMod val="75000"/>
                  <a:lumOff val="25000"/>
                </a:schemeClr>
              </a:solidFill>
              <a:latin typeface="微软雅黑" pitchFamily="34" charset="-122"/>
              <a:ea typeface="微软雅黑" pitchFamily="34" charset="-122"/>
            </a:endParaRPr>
          </a:p>
        </p:txBody>
      </p:sp>
      <p:sp>
        <p:nvSpPr>
          <p:cNvPr id="23" name="TextBox 22"/>
          <p:cNvSpPr txBox="1"/>
          <p:nvPr/>
        </p:nvSpPr>
        <p:spPr>
          <a:xfrm>
            <a:off x="6408204" y="2758992"/>
            <a:ext cx="1944216" cy="1600438"/>
          </a:xfrm>
          <a:prstGeom prst="rect">
            <a:avLst/>
          </a:prstGeom>
          <a:noFill/>
        </p:spPr>
        <p:txBody>
          <a:bodyPr wrap="square" lIns="0" tIns="0" rIns="0" bIns="0" rtlCol="0">
            <a:spAutoFit/>
          </a:bodyPr>
          <a:lstStyle/>
          <a:p>
            <a:pPr>
              <a:lnSpc>
                <a:spcPct val="130000"/>
              </a:lnSpc>
            </a:pPr>
            <a:r>
              <a:rPr lang="zh-CN" altLang="en-US" sz="1000" dirty="0" smtClean="0">
                <a:solidFill>
                  <a:schemeClr val="tx1">
                    <a:lumMod val="75000"/>
                    <a:lumOff val="25000"/>
                  </a:schemeClr>
                </a:solidFill>
                <a:latin typeface="微软雅黑" pitchFamily="34" charset="-122"/>
                <a:ea typeface="微软雅黑" pitchFamily="34" charset="-122"/>
              </a:rPr>
              <a:t>       点击</a:t>
            </a:r>
            <a:r>
              <a:rPr lang="zh-CN" altLang="en-US" sz="1000" dirty="0">
                <a:solidFill>
                  <a:schemeClr val="tx1">
                    <a:lumMod val="75000"/>
                    <a:lumOff val="25000"/>
                  </a:schemeClr>
                </a:solidFill>
                <a:latin typeface="微软雅黑" pitchFamily="34" charset="-122"/>
                <a:ea typeface="微软雅黑" pitchFamily="34" charset="-122"/>
              </a:rPr>
              <a:t>输入简要文字内容，文字内容需概括精炼，不用多余的文字修饰。点击输入简要文字内容，文字内容需概括精炼，不用多余的文字修饰</a:t>
            </a:r>
            <a:r>
              <a:rPr lang="zh-CN" altLang="en-US" sz="1000" dirty="0" smtClean="0">
                <a:solidFill>
                  <a:schemeClr val="tx1">
                    <a:lumMod val="75000"/>
                    <a:lumOff val="25000"/>
                  </a:schemeClr>
                </a:solidFill>
                <a:latin typeface="微软雅黑" pitchFamily="34" charset="-122"/>
                <a:ea typeface="微软雅黑" pitchFamily="34" charset="-122"/>
              </a:rPr>
              <a:t>。</a:t>
            </a:r>
            <a:endParaRPr lang="en-US" altLang="zh-CN" sz="1000" dirty="0">
              <a:solidFill>
                <a:schemeClr val="tx1">
                  <a:lumMod val="75000"/>
                  <a:lumOff val="25000"/>
                </a:schemeClr>
              </a:solidFill>
              <a:latin typeface="微软雅黑" pitchFamily="34" charset="-122"/>
              <a:ea typeface="微软雅黑" pitchFamily="34" charset="-122"/>
            </a:endParaRPr>
          </a:p>
          <a:p>
            <a:pPr>
              <a:lnSpc>
                <a:spcPct val="130000"/>
              </a:lnSpc>
            </a:pPr>
            <a:r>
              <a:rPr lang="zh-CN" altLang="en-US" sz="1000" dirty="0" smtClean="0">
                <a:solidFill>
                  <a:schemeClr val="tx1">
                    <a:lumMod val="75000"/>
                    <a:lumOff val="25000"/>
                  </a:schemeClr>
                </a:solidFill>
                <a:latin typeface="微软雅黑" pitchFamily="34" charset="-122"/>
                <a:ea typeface="微软雅黑" pitchFamily="34" charset="-122"/>
              </a:rPr>
              <a:t>       点击</a:t>
            </a:r>
            <a:r>
              <a:rPr lang="zh-CN" altLang="en-US" sz="1000" dirty="0">
                <a:solidFill>
                  <a:schemeClr val="tx1">
                    <a:lumMod val="75000"/>
                    <a:lumOff val="25000"/>
                  </a:schemeClr>
                </a:solidFill>
                <a:latin typeface="微软雅黑" pitchFamily="34" charset="-122"/>
                <a:ea typeface="微软雅黑" pitchFamily="34" charset="-122"/>
              </a:rPr>
              <a:t>输入简要文字内容，文字内容需概括精炼，不用多余的文字</a:t>
            </a:r>
            <a:r>
              <a:rPr lang="zh-CN" altLang="en-US" sz="1000" dirty="0" smtClean="0">
                <a:solidFill>
                  <a:schemeClr val="tx1">
                    <a:lumMod val="75000"/>
                    <a:lumOff val="25000"/>
                  </a:schemeClr>
                </a:solidFill>
                <a:latin typeface="微软雅黑" pitchFamily="34" charset="-122"/>
                <a:ea typeface="微软雅黑" pitchFamily="34" charset="-122"/>
              </a:rPr>
              <a:t>修饰。</a:t>
            </a:r>
            <a:endParaRPr lang="zh-CN" altLang="en-US" sz="1600" b="1" dirty="0" smtClean="0">
              <a:solidFill>
                <a:schemeClr val="tx1">
                  <a:lumMod val="75000"/>
                  <a:lumOff val="25000"/>
                </a:schemeClr>
              </a:solidFill>
              <a:latin typeface="微软雅黑" pitchFamily="34" charset="-122"/>
              <a:ea typeface="微软雅黑" pitchFamily="34" charset="-122"/>
            </a:endParaRPr>
          </a:p>
        </p:txBody>
      </p:sp>
      <p:sp>
        <p:nvSpPr>
          <p:cNvPr id="24" name="TextBox 2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891200499"/>
      </p:ext>
    </p:extLst>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2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400" fill="hold"/>
                                        <p:tgtEl>
                                          <p:spTgt spid="4"/>
                                        </p:tgtEl>
                                        <p:attrNameLst>
                                          <p:attrName>ppt_x</p:attrName>
                                        </p:attrNameLst>
                                      </p:cBhvr>
                                      <p:tavLst>
                                        <p:tav tm="0">
                                          <p:val>
                                            <p:strVal val="0-#ppt_w/2"/>
                                          </p:val>
                                        </p:tav>
                                        <p:tav tm="100000">
                                          <p:val>
                                            <p:strVal val="#ppt_x"/>
                                          </p:val>
                                        </p:tav>
                                      </p:tavLst>
                                    </p:anim>
                                    <p:anim calcmode="lin" valueType="num">
                                      <p:cBhvr additive="base">
                                        <p:cTn id="8" dur="14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accel="52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400" fill="hold"/>
                                        <p:tgtEl>
                                          <p:spTgt spid="11"/>
                                        </p:tgtEl>
                                        <p:attrNameLst>
                                          <p:attrName>ppt_x</p:attrName>
                                        </p:attrNameLst>
                                      </p:cBhvr>
                                      <p:tavLst>
                                        <p:tav tm="0">
                                          <p:val>
                                            <p:strVal val="#ppt_x"/>
                                          </p:val>
                                        </p:tav>
                                        <p:tav tm="100000">
                                          <p:val>
                                            <p:strVal val="#ppt_x"/>
                                          </p:val>
                                        </p:tav>
                                      </p:tavLst>
                                    </p:anim>
                                    <p:anim calcmode="lin" valueType="num">
                                      <p:cBhvr additive="base">
                                        <p:cTn id="12" dur="14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accel="5200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400" fill="hold"/>
                                        <p:tgtEl>
                                          <p:spTgt spid="14"/>
                                        </p:tgtEl>
                                        <p:attrNameLst>
                                          <p:attrName>ppt_x</p:attrName>
                                        </p:attrNameLst>
                                      </p:cBhvr>
                                      <p:tavLst>
                                        <p:tav tm="0">
                                          <p:val>
                                            <p:strVal val="1+#ppt_w/2"/>
                                          </p:val>
                                        </p:tav>
                                        <p:tav tm="100000">
                                          <p:val>
                                            <p:strVal val="#ppt_x"/>
                                          </p:val>
                                        </p:tav>
                                      </p:tavLst>
                                    </p:anim>
                                    <p:anim calcmode="lin" valueType="num">
                                      <p:cBhvr additive="base">
                                        <p:cTn id="16" dur="14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400"/>
                            </p:stCondLst>
                            <p:childTnLst>
                              <p:par>
                                <p:cTn id="18" presetID="53" presetClass="entr" presetSubtype="1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par>
                                <p:cTn id="28" presetID="53" presetClass="entr" presetSubtype="16" fill="hold" grpId="0" nodeType="withEffect">
                                  <p:stCondLst>
                                    <p:cond delay="20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childTnLst>
                          </p:cTn>
                        </p:par>
                        <p:par>
                          <p:cTn id="33" fill="hold">
                            <p:stCondLst>
                              <p:cond delay="2100"/>
                            </p:stCondLst>
                            <p:childTnLst>
                              <p:par>
                                <p:cTn id="34" presetID="16" presetClass="entr" presetSubtype="37"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outVertical)">
                                      <p:cBhvr>
                                        <p:cTn id="36" dur="500"/>
                                        <p:tgtEl>
                                          <p:spTgt spid="19"/>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outVertical)">
                                      <p:cBhvr>
                                        <p:cTn id="39" dur="500"/>
                                        <p:tgtEl>
                                          <p:spTgt spid="8"/>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outVertical)">
                                      <p:cBhvr>
                                        <p:cTn id="42" dur="500"/>
                                        <p:tgtEl>
                                          <p:spTgt spid="20"/>
                                        </p:tgtEl>
                                      </p:cBhvr>
                                    </p:animEffect>
                                  </p:childTnLst>
                                </p:cTn>
                              </p:par>
                            </p:childTnLst>
                          </p:cTn>
                        </p:par>
                        <p:par>
                          <p:cTn id="43" fill="hold">
                            <p:stCondLst>
                              <p:cond delay="2600"/>
                            </p:stCondLst>
                            <p:childTnLst>
                              <p:par>
                                <p:cTn id="44" presetID="21" presetClass="entr" presetSubtype="1"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heel(1)">
                                      <p:cBhvr>
                                        <p:cTn id="46" dur="800"/>
                                        <p:tgtEl>
                                          <p:spTgt spid="3"/>
                                        </p:tgtEl>
                                      </p:cBhvr>
                                    </p:animEffect>
                                  </p:childTnLst>
                                </p:cTn>
                              </p:par>
                              <p:par>
                                <p:cTn id="47" presetID="21" presetClass="entr" presetSubtype="1" fill="hold" grpId="0" nodeType="withEffect">
                                  <p:stCondLst>
                                    <p:cond delay="200"/>
                                  </p:stCondLst>
                                  <p:childTnLst>
                                    <p:set>
                                      <p:cBhvr>
                                        <p:cTn id="48" dur="1" fill="hold">
                                          <p:stCondLst>
                                            <p:cond delay="0"/>
                                          </p:stCondLst>
                                        </p:cTn>
                                        <p:tgtEl>
                                          <p:spTgt spid="9"/>
                                        </p:tgtEl>
                                        <p:attrNameLst>
                                          <p:attrName>style.visibility</p:attrName>
                                        </p:attrNameLst>
                                      </p:cBhvr>
                                      <p:to>
                                        <p:strVal val="visible"/>
                                      </p:to>
                                    </p:set>
                                    <p:animEffect transition="in" filter="wheel(1)">
                                      <p:cBhvr>
                                        <p:cTn id="49" dur="800"/>
                                        <p:tgtEl>
                                          <p:spTgt spid="9"/>
                                        </p:tgtEl>
                                      </p:cBhvr>
                                    </p:animEffect>
                                  </p:childTnLst>
                                </p:cTn>
                              </p:par>
                              <p:par>
                                <p:cTn id="50" presetID="21" presetClass="entr" presetSubtype="1" fill="hold" grpId="0" nodeType="withEffect">
                                  <p:stCondLst>
                                    <p:cond delay="400"/>
                                  </p:stCondLst>
                                  <p:childTnLst>
                                    <p:set>
                                      <p:cBhvr>
                                        <p:cTn id="51" dur="1" fill="hold">
                                          <p:stCondLst>
                                            <p:cond delay="0"/>
                                          </p:stCondLst>
                                        </p:cTn>
                                        <p:tgtEl>
                                          <p:spTgt spid="10"/>
                                        </p:tgtEl>
                                        <p:attrNameLst>
                                          <p:attrName>style.visibility</p:attrName>
                                        </p:attrNameLst>
                                      </p:cBhvr>
                                      <p:to>
                                        <p:strVal val="visible"/>
                                      </p:to>
                                    </p:set>
                                    <p:animEffect transition="in" filter="wheel(1)">
                                      <p:cBhvr>
                                        <p:cTn id="52" dur="800"/>
                                        <p:tgtEl>
                                          <p:spTgt spid="10"/>
                                        </p:tgtEl>
                                      </p:cBhvr>
                                    </p:animEffect>
                                  </p:childTnLst>
                                </p:cTn>
                              </p:par>
                            </p:childTnLst>
                          </p:cTn>
                        </p:par>
                        <p:par>
                          <p:cTn id="53" fill="hold">
                            <p:stCondLst>
                              <p:cond delay="3800"/>
                            </p:stCondLst>
                            <p:childTnLst>
                              <p:par>
                                <p:cTn id="54" presetID="22" presetClass="entr" presetSubtype="8" fill="hold" grpId="0" nodeType="afterEffect">
                                  <p:stCondLst>
                                    <p:cond delay="0"/>
                                  </p:stCondLst>
                                  <p:iterate type="lt">
                                    <p:tmPct val="30000"/>
                                  </p:iterate>
                                  <p:childTnLst>
                                    <p:set>
                                      <p:cBhvr>
                                        <p:cTn id="55" dur="1" fill="hold">
                                          <p:stCondLst>
                                            <p:cond delay="0"/>
                                          </p:stCondLst>
                                        </p:cTn>
                                        <p:tgtEl>
                                          <p:spTgt spid="21"/>
                                        </p:tgtEl>
                                        <p:attrNameLst>
                                          <p:attrName>style.visibility</p:attrName>
                                        </p:attrNameLst>
                                      </p:cBhvr>
                                      <p:to>
                                        <p:strVal val="visible"/>
                                      </p:to>
                                    </p:set>
                                    <p:animEffect transition="in" filter="wipe(left)">
                                      <p:cBhvr>
                                        <p:cTn id="56" dur="50"/>
                                        <p:tgtEl>
                                          <p:spTgt spid="21"/>
                                        </p:tgtEl>
                                      </p:cBhvr>
                                    </p:animEffect>
                                  </p:childTnLst>
                                </p:cTn>
                              </p:par>
                              <p:par>
                                <p:cTn id="57" presetID="36" presetClass="emph" presetSubtype="0" fill="hold" grpId="1" nodeType="withEffect">
                                  <p:stCondLst>
                                    <p:cond delay="0"/>
                                  </p:stCondLst>
                                  <p:iterate type="lt">
                                    <p:tmPct val="30000"/>
                                  </p:iterate>
                                  <p:childTnLst>
                                    <p:animScale>
                                      <p:cBhvr>
                                        <p:cTn id="58" dur="25" autoRev="1" fill="hold">
                                          <p:stCondLst>
                                            <p:cond delay="0"/>
                                          </p:stCondLst>
                                        </p:cTn>
                                        <p:tgtEl>
                                          <p:spTgt spid="21"/>
                                        </p:tgtEl>
                                      </p:cBhvr>
                                      <p:to x="80000" y="100000"/>
                                    </p:animScale>
                                    <p:anim by="(#ppt_w*0.10)" calcmode="lin" valueType="num">
                                      <p:cBhvr>
                                        <p:cTn id="59" dur="25" autoRev="1" fill="hold">
                                          <p:stCondLst>
                                            <p:cond delay="0"/>
                                          </p:stCondLst>
                                        </p:cTn>
                                        <p:tgtEl>
                                          <p:spTgt spid="21"/>
                                        </p:tgtEl>
                                        <p:attrNameLst>
                                          <p:attrName>ppt_x</p:attrName>
                                        </p:attrNameLst>
                                      </p:cBhvr>
                                    </p:anim>
                                    <p:anim by="(-#ppt_w*0.10)" calcmode="lin" valueType="num">
                                      <p:cBhvr>
                                        <p:cTn id="60" dur="25" autoRev="1" fill="hold">
                                          <p:stCondLst>
                                            <p:cond delay="0"/>
                                          </p:stCondLst>
                                        </p:cTn>
                                        <p:tgtEl>
                                          <p:spTgt spid="21"/>
                                        </p:tgtEl>
                                        <p:attrNameLst>
                                          <p:attrName>ppt_y</p:attrName>
                                        </p:attrNameLst>
                                      </p:cBhvr>
                                    </p:anim>
                                    <p:animRot by="-480000">
                                      <p:cBhvr>
                                        <p:cTn id="61" dur="25" autoRev="1" fill="hold">
                                          <p:stCondLst>
                                            <p:cond delay="0"/>
                                          </p:stCondLst>
                                        </p:cTn>
                                        <p:tgtEl>
                                          <p:spTgt spid="21"/>
                                        </p:tgtEl>
                                        <p:attrNameLst>
                                          <p:attrName>r</p:attrName>
                                        </p:attrNameLst>
                                      </p:cBhvr>
                                    </p:animRot>
                                  </p:childTnLst>
                                </p:cTn>
                              </p:par>
                              <p:par>
                                <p:cTn id="62" presetID="22" presetClass="entr" presetSubtype="8" fill="hold" grpId="0" nodeType="withEffect">
                                  <p:stCondLst>
                                    <p:cond delay="500"/>
                                  </p:stCondLst>
                                  <p:iterate type="lt">
                                    <p:tmPct val="30000"/>
                                  </p:iterate>
                                  <p:childTnLst>
                                    <p:set>
                                      <p:cBhvr>
                                        <p:cTn id="63" dur="1" fill="hold">
                                          <p:stCondLst>
                                            <p:cond delay="0"/>
                                          </p:stCondLst>
                                        </p:cTn>
                                        <p:tgtEl>
                                          <p:spTgt spid="22"/>
                                        </p:tgtEl>
                                        <p:attrNameLst>
                                          <p:attrName>style.visibility</p:attrName>
                                        </p:attrNameLst>
                                      </p:cBhvr>
                                      <p:to>
                                        <p:strVal val="visible"/>
                                      </p:to>
                                    </p:set>
                                    <p:animEffect transition="in" filter="wipe(left)">
                                      <p:cBhvr>
                                        <p:cTn id="64" dur="50"/>
                                        <p:tgtEl>
                                          <p:spTgt spid="22"/>
                                        </p:tgtEl>
                                      </p:cBhvr>
                                    </p:animEffect>
                                  </p:childTnLst>
                                </p:cTn>
                              </p:par>
                              <p:par>
                                <p:cTn id="65" presetID="36" presetClass="emph" presetSubtype="0" fill="hold" grpId="1" nodeType="withEffect">
                                  <p:stCondLst>
                                    <p:cond delay="500"/>
                                  </p:stCondLst>
                                  <p:iterate type="lt">
                                    <p:tmPct val="30000"/>
                                  </p:iterate>
                                  <p:childTnLst>
                                    <p:animScale>
                                      <p:cBhvr>
                                        <p:cTn id="66" dur="25" autoRev="1" fill="hold">
                                          <p:stCondLst>
                                            <p:cond delay="0"/>
                                          </p:stCondLst>
                                        </p:cTn>
                                        <p:tgtEl>
                                          <p:spTgt spid="22"/>
                                        </p:tgtEl>
                                      </p:cBhvr>
                                      <p:to x="80000" y="100000"/>
                                    </p:animScale>
                                    <p:anim by="(#ppt_w*0.10)" calcmode="lin" valueType="num">
                                      <p:cBhvr>
                                        <p:cTn id="67" dur="25" autoRev="1" fill="hold">
                                          <p:stCondLst>
                                            <p:cond delay="0"/>
                                          </p:stCondLst>
                                        </p:cTn>
                                        <p:tgtEl>
                                          <p:spTgt spid="22"/>
                                        </p:tgtEl>
                                        <p:attrNameLst>
                                          <p:attrName>ppt_x</p:attrName>
                                        </p:attrNameLst>
                                      </p:cBhvr>
                                    </p:anim>
                                    <p:anim by="(-#ppt_w*0.10)" calcmode="lin" valueType="num">
                                      <p:cBhvr>
                                        <p:cTn id="68" dur="25" autoRev="1" fill="hold">
                                          <p:stCondLst>
                                            <p:cond delay="0"/>
                                          </p:stCondLst>
                                        </p:cTn>
                                        <p:tgtEl>
                                          <p:spTgt spid="22"/>
                                        </p:tgtEl>
                                        <p:attrNameLst>
                                          <p:attrName>ppt_y</p:attrName>
                                        </p:attrNameLst>
                                      </p:cBhvr>
                                    </p:anim>
                                    <p:animRot by="-480000">
                                      <p:cBhvr>
                                        <p:cTn id="69" dur="25" autoRev="1" fill="hold">
                                          <p:stCondLst>
                                            <p:cond delay="0"/>
                                          </p:stCondLst>
                                        </p:cTn>
                                        <p:tgtEl>
                                          <p:spTgt spid="22"/>
                                        </p:tgtEl>
                                        <p:attrNameLst>
                                          <p:attrName>r</p:attrName>
                                        </p:attrNameLst>
                                      </p:cBhvr>
                                    </p:animRot>
                                  </p:childTnLst>
                                </p:cTn>
                              </p:par>
                              <p:par>
                                <p:cTn id="70" presetID="22" presetClass="entr" presetSubtype="8" fill="hold" grpId="0" nodeType="withEffect">
                                  <p:stCondLst>
                                    <p:cond delay="1000"/>
                                  </p:stCondLst>
                                  <p:iterate type="lt">
                                    <p:tmPct val="30000"/>
                                  </p:iterate>
                                  <p:childTnLst>
                                    <p:set>
                                      <p:cBhvr>
                                        <p:cTn id="71" dur="1" fill="hold">
                                          <p:stCondLst>
                                            <p:cond delay="0"/>
                                          </p:stCondLst>
                                        </p:cTn>
                                        <p:tgtEl>
                                          <p:spTgt spid="23"/>
                                        </p:tgtEl>
                                        <p:attrNameLst>
                                          <p:attrName>style.visibility</p:attrName>
                                        </p:attrNameLst>
                                      </p:cBhvr>
                                      <p:to>
                                        <p:strVal val="visible"/>
                                      </p:to>
                                    </p:set>
                                    <p:animEffect transition="in" filter="wipe(left)">
                                      <p:cBhvr>
                                        <p:cTn id="72" dur="50"/>
                                        <p:tgtEl>
                                          <p:spTgt spid="23"/>
                                        </p:tgtEl>
                                      </p:cBhvr>
                                    </p:animEffect>
                                  </p:childTnLst>
                                </p:cTn>
                              </p:par>
                              <p:par>
                                <p:cTn id="73" presetID="36" presetClass="emph" presetSubtype="0" fill="hold" grpId="1" nodeType="withEffect">
                                  <p:stCondLst>
                                    <p:cond delay="1000"/>
                                  </p:stCondLst>
                                  <p:iterate type="lt">
                                    <p:tmPct val="30000"/>
                                  </p:iterate>
                                  <p:childTnLst>
                                    <p:animScale>
                                      <p:cBhvr>
                                        <p:cTn id="74" dur="25" autoRev="1" fill="hold">
                                          <p:stCondLst>
                                            <p:cond delay="0"/>
                                          </p:stCondLst>
                                        </p:cTn>
                                        <p:tgtEl>
                                          <p:spTgt spid="23"/>
                                        </p:tgtEl>
                                      </p:cBhvr>
                                      <p:to x="80000" y="100000"/>
                                    </p:animScale>
                                    <p:anim by="(#ppt_w*0.10)" calcmode="lin" valueType="num">
                                      <p:cBhvr>
                                        <p:cTn id="75" dur="25" autoRev="1" fill="hold">
                                          <p:stCondLst>
                                            <p:cond delay="0"/>
                                          </p:stCondLst>
                                        </p:cTn>
                                        <p:tgtEl>
                                          <p:spTgt spid="23"/>
                                        </p:tgtEl>
                                        <p:attrNameLst>
                                          <p:attrName>ppt_x</p:attrName>
                                        </p:attrNameLst>
                                      </p:cBhvr>
                                    </p:anim>
                                    <p:anim by="(-#ppt_w*0.10)" calcmode="lin" valueType="num">
                                      <p:cBhvr>
                                        <p:cTn id="76" dur="25" autoRev="1" fill="hold">
                                          <p:stCondLst>
                                            <p:cond delay="0"/>
                                          </p:stCondLst>
                                        </p:cTn>
                                        <p:tgtEl>
                                          <p:spTgt spid="23"/>
                                        </p:tgtEl>
                                        <p:attrNameLst>
                                          <p:attrName>ppt_y</p:attrName>
                                        </p:attrNameLst>
                                      </p:cBhvr>
                                    </p:anim>
                                    <p:animRot by="-480000">
                                      <p:cBhvr>
                                        <p:cTn id="77" dur="25" autoRev="1" fill="hold">
                                          <p:stCondLst>
                                            <p:cond delay="0"/>
                                          </p:stCondLst>
                                        </p:cTn>
                                        <p:tgtEl>
                                          <p:spTgt spid="23"/>
                                        </p:tgtEl>
                                        <p:attrNameLst>
                                          <p:attrName>r</p:attrName>
                                        </p:attrNameLst>
                                      </p:cBhvr>
                                    </p:animRot>
                                  </p:childTnLst>
                                </p:cTn>
                              </p:par>
                            </p:childTnLst>
                          </p:cTn>
                        </p:par>
                        <p:par>
                          <p:cTn id="78" fill="hold">
                            <p:stCondLst>
                              <p:cond delay="6230"/>
                            </p:stCondLst>
                            <p:childTnLst>
                              <p:par>
                                <p:cTn id="79" presetID="10" presetClass="entr" presetSubtype="0" fill="hold" grpId="0" nodeType="after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9" grpId="0" animBg="1"/>
      <p:bldP spid="10" grpId="0" animBg="1"/>
      <p:bldP spid="17" grpId="0" animBg="1"/>
      <p:bldP spid="18" grpId="0" animBg="1"/>
      <p:bldP spid="19" grpId="0"/>
      <p:bldP spid="20" grpId="0"/>
      <p:bldP spid="21" grpId="0"/>
      <p:bldP spid="21" grpId="1"/>
      <p:bldP spid="22" grpId="0"/>
      <p:bldP spid="22" grpId="1"/>
      <p:bldP spid="23" grpId="0"/>
      <p:bldP spid="23" grpId="1"/>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127190" y="1272772"/>
            <a:ext cx="1535551" cy="1535546"/>
            <a:chOff x="304800" y="673100"/>
            <a:chExt cx="4000500" cy="4000500"/>
          </a:xfrm>
          <a:effectLst>
            <a:outerShdw blurRad="444500" dist="254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 name="椭圆 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 name="组合 5"/>
          <p:cNvGrpSpPr/>
          <p:nvPr/>
        </p:nvGrpSpPr>
        <p:grpSpPr>
          <a:xfrm>
            <a:off x="3224341" y="2110972"/>
            <a:ext cx="1535551" cy="1535546"/>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8" name="椭圆 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9" name="组合 8"/>
          <p:cNvGrpSpPr/>
          <p:nvPr/>
        </p:nvGrpSpPr>
        <p:grpSpPr>
          <a:xfrm>
            <a:off x="2298390" y="1360518"/>
            <a:ext cx="1535551" cy="1535546"/>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1" name="椭圆 1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2" name="组合 11"/>
          <p:cNvGrpSpPr/>
          <p:nvPr/>
        </p:nvGrpSpPr>
        <p:grpSpPr>
          <a:xfrm>
            <a:off x="5281741" y="1741518"/>
            <a:ext cx="1535551" cy="1535546"/>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4" name="椭圆 1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5" name="矩形 14"/>
          <p:cNvSpPr/>
          <p:nvPr/>
        </p:nvSpPr>
        <p:spPr>
          <a:xfrm>
            <a:off x="2608356" y="1626490"/>
            <a:ext cx="889987" cy="938719"/>
          </a:xfrm>
          <a:prstGeom prst="rect">
            <a:avLst/>
          </a:prstGeom>
        </p:spPr>
        <p:txBody>
          <a:bodyPr wrap="none">
            <a:spAutoFit/>
          </a:bodyPr>
          <a:lstStyle/>
          <a:p>
            <a:r>
              <a:rPr lang="zh-CN" altLang="en-US" sz="5500" dirty="0" smtClean="0">
                <a:solidFill>
                  <a:srgbClr val="7030A0"/>
                </a:solidFill>
                <a:latin typeface="微软雅黑" panose="020B0503020204020204" pitchFamily="34" charset="-122"/>
                <a:ea typeface="微软雅黑" panose="020B0503020204020204" pitchFamily="34" charset="-122"/>
              </a:rPr>
              <a:t>谢</a:t>
            </a:r>
            <a:endParaRPr lang="zh-CN" altLang="en-US" sz="5500" dirty="0">
              <a:solidFill>
                <a:srgbClr val="7030A0"/>
              </a:solidFill>
              <a:latin typeface="微软雅黑" panose="020B0503020204020204" pitchFamily="34" charset="-122"/>
              <a:ea typeface="微软雅黑" panose="020B0503020204020204" pitchFamily="34" charset="-122"/>
            </a:endParaRPr>
          </a:p>
        </p:txBody>
      </p:sp>
      <p:sp>
        <p:nvSpPr>
          <p:cNvPr id="16" name="矩形 15"/>
          <p:cNvSpPr/>
          <p:nvPr/>
        </p:nvSpPr>
        <p:spPr>
          <a:xfrm>
            <a:off x="3551010" y="2402999"/>
            <a:ext cx="889987" cy="938719"/>
          </a:xfrm>
          <a:prstGeom prst="rect">
            <a:avLst/>
          </a:prstGeom>
        </p:spPr>
        <p:txBody>
          <a:bodyPr wrap="none">
            <a:spAutoFit/>
          </a:bodyPr>
          <a:lstStyle/>
          <a:p>
            <a:r>
              <a:rPr lang="zh-CN" altLang="en-US" sz="5500" dirty="0" smtClean="0">
                <a:solidFill>
                  <a:srgbClr val="7030A0"/>
                </a:solidFill>
                <a:latin typeface="微软雅黑" panose="020B0503020204020204" pitchFamily="34" charset="-122"/>
                <a:ea typeface="微软雅黑" panose="020B0503020204020204" pitchFamily="34" charset="-122"/>
              </a:rPr>
              <a:t>谢</a:t>
            </a:r>
            <a:endParaRPr lang="zh-CN" altLang="en-US" sz="5500" dirty="0">
              <a:solidFill>
                <a:srgbClr val="7030A0"/>
              </a:solidFill>
              <a:latin typeface="微软雅黑" panose="020B0503020204020204" pitchFamily="34" charset="-122"/>
              <a:ea typeface="微软雅黑" panose="020B0503020204020204" pitchFamily="34" charset="-122"/>
            </a:endParaRPr>
          </a:p>
        </p:txBody>
      </p:sp>
      <p:sp>
        <p:nvSpPr>
          <p:cNvPr id="17" name="矩形 16"/>
          <p:cNvSpPr/>
          <p:nvPr/>
        </p:nvSpPr>
        <p:spPr>
          <a:xfrm>
            <a:off x="4445314" y="1564799"/>
            <a:ext cx="889987" cy="938719"/>
          </a:xfrm>
          <a:prstGeom prst="rect">
            <a:avLst/>
          </a:prstGeom>
        </p:spPr>
        <p:txBody>
          <a:bodyPr wrap="none">
            <a:spAutoFit/>
          </a:bodyPr>
          <a:lstStyle/>
          <a:p>
            <a:r>
              <a:rPr lang="zh-CN" altLang="en-US" sz="5500" dirty="0" smtClean="0">
                <a:solidFill>
                  <a:srgbClr val="7030A0"/>
                </a:solidFill>
                <a:latin typeface="微软雅黑" panose="020B0503020204020204" pitchFamily="34" charset="-122"/>
                <a:ea typeface="微软雅黑" panose="020B0503020204020204" pitchFamily="34" charset="-122"/>
              </a:rPr>
              <a:t>观</a:t>
            </a:r>
            <a:endParaRPr lang="zh-CN" altLang="en-US" sz="5500" dirty="0">
              <a:solidFill>
                <a:srgbClr val="7030A0"/>
              </a:solidFill>
              <a:latin typeface="微软雅黑" panose="020B0503020204020204" pitchFamily="34" charset="-122"/>
              <a:ea typeface="微软雅黑" panose="020B0503020204020204" pitchFamily="34" charset="-122"/>
            </a:endParaRPr>
          </a:p>
        </p:txBody>
      </p:sp>
      <p:sp>
        <p:nvSpPr>
          <p:cNvPr id="18" name="矩形 17"/>
          <p:cNvSpPr/>
          <p:nvPr/>
        </p:nvSpPr>
        <p:spPr>
          <a:xfrm>
            <a:off x="5610954" y="2035636"/>
            <a:ext cx="889987" cy="938719"/>
          </a:xfrm>
          <a:prstGeom prst="rect">
            <a:avLst/>
          </a:prstGeom>
        </p:spPr>
        <p:txBody>
          <a:bodyPr wrap="none">
            <a:spAutoFit/>
          </a:bodyPr>
          <a:lstStyle/>
          <a:p>
            <a:r>
              <a:rPr lang="zh-CN" altLang="en-US" sz="5500" dirty="0" smtClean="0">
                <a:solidFill>
                  <a:srgbClr val="7030A0"/>
                </a:solidFill>
                <a:latin typeface="微软雅黑" panose="020B0503020204020204" pitchFamily="34" charset="-122"/>
                <a:ea typeface="微软雅黑" panose="020B0503020204020204" pitchFamily="34" charset="-122"/>
              </a:rPr>
              <a:t>看</a:t>
            </a:r>
            <a:endParaRPr lang="zh-CN" altLang="en-US" sz="5500" dirty="0">
              <a:solidFill>
                <a:srgbClr val="7030A0"/>
              </a:solidFill>
              <a:latin typeface="微软雅黑" panose="020B0503020204020204" pitchFamily="34" charset="-122"/>
              <a:ea typeface="微软雅黑" panose="020B0503020204020204" pitchFamily="34" charset="-122"/>
            </a:endParaRPr>
          </a:p>
        </p:txBody>
      </p:sp>
      <p:sp>
        <p:nvSpPr>
          <p:cNvPr id="41" name="椭圆 40"/>
          <p:cNvSpPr/>
          <p:nvPr/>
        </p:nvSpPr>
        <p:spPr>
          <a:xfrm>
            <a:off x="4598197" y="3288996"/>
            <a:ext cx="500908" cy="500908"/>
          </a:xfrm>
          <a:prstGeom prst="ellipse">
            <a:avLst/>
          </a:prstGeom>
          <a:solidFill>
            <a:srgbClr val="9954CC"/>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5740527" y="3513307"/>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2575410" y="3513666"/>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2279076" y="3632005"/>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6198665" y="3518326"/>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3085391" y="3510821"/>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6576425" y="3642228"/>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3873480" y="3545432"/>
            <a:ext cx="250454" cy="250454"/>
          </a:xfrm>
          <a:prstGeom prst="ellipse">
            <a:avLst/>
          </a:prstGeom>
          <a:solidFill>
            <a:srgbClr val="7030A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6750128" y="3512025"/>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4174703" y="3520080"/>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7382889" y="3569216"/>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5923888" y="3329522"/>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2093506" y="3642512"/>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4529502" y="3365619"/>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3229178" y="3457466"/>
            <a:ext cx="322151" cy="322151"/>
          </a:xfrm>
          <a:prstGeom prst="ellipse">
            <a:avLst/>
          </a:prstGeom>
          <a:solidFill>
            <a:srgbClr val="9954CC"/>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5099105" y="3510203"/>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1230014" y="3513536"/>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944804" y="3644768"/>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2795496" y="3330265"/>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1713791" y="3566599"/>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6216637" y="3372814"/>
            <a:ext cx="137389" cy="137389"/>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7753607" y="3504242"/>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872060421"/>
      </p:ext>
    </p:extLst>
  </p:cSld>
  <p:clrMapOvr>
    <a:masterClrMapping/>
  </p:clrMapOvr>
  <p:transition spd="slow" advClick="0" advTm="0">
    <p:cove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2000" fill="hold" nodeType="afterEffect" p14:presetBounceEnd="4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48000">
                                          <p:cBhvr additive="base">
                                            <p:cTn id="7" dur="2000" fill="hold"/>
                                            <p:tgtEl>
                                              <p:spTgt spid="9"/>
                                            </p:tgtEl>
                                            <p:attrNameLst>
                                              <p:attrName>ppt_x</p:attrName>
                                            </p:attrNameLst>
                                          </p:cBhvr>
                                          <p:tavLst>
                                            <p:tav tm="0">
                                              <p:val>
                                                <p:strVal val="0-#ppt_w/2"/>
                                              </p:val>
                                            </p:tav>
                                            <p:tav tm="100000">
                                              <p:val>
                                                <p:strVal val="#ppt_x"/>
                                              </p:val>
                                            </p:tav>
                                          </p:tavLst>
                                        </p:anim>
                                        <p:anim calcmode="lin" valueType="num" p14:bounceEnd="48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2" accel="52000" fill="hold" nodeType="withEffect" p14:presetBounceEnd="48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48000">
                                          <p:cBhvr additive="base">
                                            <p:cTn id="11" dur="2000" fill="hold"/>
                                            <p:tgtEl>
                                              <p:spTgt spid="6"/>
                                            </p:tgtEl>
                                            <p:attrNameLst>
                                              <p:attrName>ppt_x</p:attrName>
                                            </p:attrNameLst>
                                          </p:cBhvr>
                                          <p:tavLst>
                                            <p:tav tm="0">
                                              <p:val>
                                                <p:strVal val="0-#ppt_w/2"/>
                                              </p:val>
                                            </p:tav>
                                            <p:tav tm="100000">
                                              <p:val>
                                                <p:strVal val="#ppt_x"/>
                                              </p:val>
                                            </p:tav>
                                          </p:tavLst>
                                        </p:anim>
                                        <p:anim calcmode="lin" valueType="num" p14:bounceEnd="48000">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3" accel="52000" fill="hold" nodeType="withEffect" p14:presetBounceEnd="48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48000">
                                          <p:cBhvr additive="base">
                                            <p:cTn id="15" dur="2000" fill="hold"/>
                                            <p:tgtEl>
                                              <p:spTgt spid="3"/>
                                            </p:tgtEl>
                                            <p:attrNameLst>
                                              <p:attrName>ppt_x</p:attrName>
                                            </p:attrNameLst>
                                          </p:cBhvr>
                                          <p:tavLst>
                                            <p:tav tm="0">
                                              <p:val>
                                                <p:strVal val="1+#ppt_w/2"/>
                                              </p:val>
                                            </p:tav>
                                            <p:tav tm="100000">
                                              <p:val>
                                                <p:strVal val="#ppt_x"/>
                                              </p:val>
                                            </p:tav>
                                          </p:tavLst>
                                        </p:anim>
                                        <p:anim calcmode="lin" valueType="num" p14:bounceEnd="48000">
                                          <p:cBhvr additive="base">
                                            <p:cTn id="16" dur="20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6" accel="52000" fill="hold" nodeType="withEffect" p14:presetBounceEnd="48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48000">
                                          <p:cBhvr additive="base">
                                            <p:cTn id="19" dur="2000" fill="hold"/>
                                            <p:tgtEl>
                                              <p:spTgt spid="12"/>
                                            </p:tgtEl>
                                            <p:attrNameLst>
                                              <p:attrName>ppt_x</p:attrName>
                                            </p:attrNameLst>
                                          </p:cBhvr>
                                          <p:tavLst>
                                            <p:tav tm="0">
                                              <p:val>
                                                <p:strVal val="1+#ppt_w/2"/>
                                              </p:val>
                                            </p:tav>
                                            <p:tav tm="100000">
                                              <p:val>
                                                <p:strVal val="#ppt_x"/>
                                              </p:val>
                                            </p:tav>
                                          </p:tavLst>
                                        </p:anim>
                                        <p:anim calcmode="lin" valueType="num" p14:bounceEnd="48000">
                                          <p:cBhvr additive="base">
                                            <p:cTn id="20" dur="20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1000"/>
                                            <p:tgtEl>
                                              <p:spTgt spid="15"/>
                                            </p:tgtEl>
                                          </p:cBhvr>
                                        </p:animEffect>
                                      </p:childTnLst>
                                    </p:cTn>
                                  </p:par>
                                  <p:par>
                                    <p:cTn id="25" presetID="21" presetClass="entr" presetSubtype="1" fill="hold" grpId="0" nodeType="withEffect">
                                      <p:stCondLst>
                                        <p:cond delay="30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1000"/>
                                            <p:tgtEl>
                                              <p:spTgt spid="16"/>
                                            </p:tgtEl>
                                          </p:cBhvr>
                                        </p:animEffect>
                                      </p:childTnLst>
                                    </p:cTn>
                                  </p:par>
                                  <p:par>
                                    <p:cTn id="28" presetID="21" presetClass="entr" presetSubtype="1" fill="hold" grpId="0" nodeType="withEffect">
                                      <p:stCondLst>
                                        <p:cond delay="60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1000"/>
                                            <p:tgtEl>
                                              <p:spTgt spid="17"/>
                                            </p:tgtEl>
                                          </p:cBhvr>
                                        </p:animEffect>
                                      </p:childTnLst>
                                    </p:cTn>
                                  </p:par>
                                  <p:par>
                                    <p:cTn id="31" presetID="21" presetClass="entr" presetSubtype="1" fill="hold" grpId="0" nodeType="withEffect">
                                      <p:stCondLst>
                                        <p:cond delay="1100"/>
                                      </p:stCondLst>
                                      <p:childTnLst>
                                        <p:set>
                                          <p:cBhvr>
                                            <p:cTn id="32" dur="1" fill="hold">
                                              <p:stCondLst>
                                                <p:cond delay="0"/>
                                              </p:stCondLst>
                                            </p:cTn>
                                            <p:tgtEl>
                                              <p:spTgt spid="18"/>
                                            </p:tgtEl>
                                            <p:attrNameLst>
                                              <p:attrName>style.visibility</p:attrName>
                                            </p:attrNameLst>
                                          </p:cBhvr>
                                          <p:to>
                                            <p:strVal val="visible"/>
                                          </p:to>
                                        </p:set>
                                        <p:animEffect transition="in" filter="wheel(1)">
                                          <p:cBhvr>
                                            <p:cTn id="33" dur="1000"/>
                                            <p:tgtEl>
                                              <p:spTgt spid="18"/>
                                            </p:tgtEl>
                                          </p:cBhvr>
                                        </p:animEffect>
                                      </p:childTnLst>
                                    </p:cTn>
                                  </p:par>
                                </p:childTnLst>
                              </p:cTn>
                            </p:par>
                            <p:par>
                              <p:cTn id="34" fill="hold">
                                <p:stCondLst>
                                  <p:cond delay="4100"/>
                                </p:stCondLst>
                                <p:childTnLst>
                                  <p:par>
                                    <p:cTn id="35" presetID="53" presetClass="entr" presetSubtype="16"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43"/>
                                            </p:tgtEl>
                                            <p:attrNameLst>
                                              <p:attrName>style.visibility</p:attrName>
                                            </p:attrNameLst>
                                          </p:cBhvr>
                                          <p:to>
                                            <p:strVal val="visible"/>
                                          </p:to>
                                        </p:set>
                                        <p:anim calcmode="lin" valueType="num">
                                          <p:cBhvr>
                                            <p:cTn id="47" dur="500" fill="hold"/>
                                            <p:tgtEl>
                                              <p:spTgt spid="43"/>
                                            </p:tgtEl>
                                            <p:attrNameLst>
                                              <p:attrName>ppt_w</p:attrName>
                                            </p:attrNameLst>
                                          </p:cBhvr>
                                          <p:tavLst>
                                            <p:tav tm="0">
                                              <p:val>
                                                <p:fltVal val="0"/>
                                              </p:val>
                                            </p:tav>
                                            <p:tav tm="100000">
                                              <p:val>
                                                <p:strVal val="#ppt_w"/>
                                              </p:val>
                                            </p:tav>
                                          </p:tavLst>
                                        </p:anim>
                                        <p:anim calcmode="lin" valueType="num">
                                          <p:cBhvr>
                                            <p:cTn id="48" dur="500" fill="hold"/>
                                            <p:tgtEl>
                                              <p:spTgt spid="43"/>
                                            </p:tgtEl>
                                            <p:attrNameLst>
                                              <p:attrName>ppt_h</p:attrName>
                                            </p:attrNameLst>
                                          </p:cBhvr>
                                          <p:tavLst>
                                            <p:tav tm="0">
                                              <p:val>
                                                <p:fltVal val="0"/>
                                              </p:val>
                                            </p:tav>
                                            <p:tav tm="100000">
                                              <p:val>
                                                <p:strVal val="#ppt_h"/>
                                              </p:val>
                                            </p:tav>
                                          </p:tavLst>
                                        </p:anim>
                                        <p:animEffect transition="in" filter="fade">
                                          <p:cBhvr>
                                            <p:cTn id="49" dur="500"/>
                                            <p:tgtEl>
                                              <p:spTgt spid="4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p:cTn id="52" dur="500" fill="hold"/>
                                            <p:tgtEl>
                                              <p:spTgt spid="44"/>
                                            </p:tgtEl>
                                            <p:attrNameLst>
                                              <p:attrName>ppt_w</p:attrName>
                                            </p:attrNameLst>
                                          </p:cBhvr>
                                          <p:tavLst>
                                            <p:tav tm="0">
                                              <p:val>
                                                <p:fltVal val="0"/>
                                              </p:val>
                                            </p:tav>
                                            <p:tav tm="100000">
                                              <p:val>
                                                <p:strVal val="#ppt_w"/>
                                              </p:val>
                                            </p:tav>
                                          </p:tavLst>
                                        </p:anim>
                                        <p:anim calcmode="lin" valueType="num">
                                          <p:cBhvr>
                                            <p:cTn id="53" dur="500" fill="hold"/>
                                            <p:tgtEl>
                                              <p:spTgt spid="44"/>
                                            </p:tgtEl>
                                            <p:attrNameLst>
                                              <p:attrName>ppt_h</p:attrName>
                                            </p:attrNameLst>
                                          </p:cBhvr>
                                          <p:tavLst>
                                            <p:tav tm="0">
                                              <p:val>
                                                <p:fltVal val="0"/>
                                              </p:val>
                                            </p:tav>
                                            <p:tav tm="100000">
                                              <p:val>
                                                <p:strVal val="#ppt_h"/>
                                              </p:val>
                                            </p:tav>
                                          </p:tavLst>
                                        </p:anim>
                                        <p:animEffect transition="in" filter="fade">
                                          <p:cBhvr>
                                            <p:cTn id="54" dur="500"/>
                                            <p:tgtEl>
                                              <p:spTgt spid="44"/>
                                            </p:tgtEl>
                                          </p:cBhvr>
                                        </p:animEffect>
                                      </p:childTnLst>
                                    </p:cTn>
                                  </p:par>
                                  <p:par>
                                    <p:cTn id="55" presetID="53" presetClass="entr" presetSubtype="16" fill="hold" grpId="0" nodeType="withEffect">
                                      <p:stCondLst>
                                        <p:cond delay="400"/>
                                      </p:stCondLst>
                                      <p:childTnLst>
                                        <p:set>
                                          <p:cBhvr>
                                            <p:cTn id="56" dur="1" fill="hold">
                                              <p:stCondLst>
                                                <p:cond delay="0"/>
                                              </p:stCondLst>
                                            </p:cTn>
                                            <p:tgtEl>
                                              <p:spTgt spid="45"/>
                                            </p:tgtEl>
                                            <p:attrNameLst>
                                              <p:attrName>style.visibility</p:attrName>
                                            </p:attrNameLst>
                                          </p:cBhvr>
                                          <p:to>
                                            <p:strVal val="visible"/>
                                          </p:to>
                                        </p:set>
                                        <p:anim calcmode="lin" valueType="num">
                                          <p:cBhvr>
                                            <p:cTn id="57" dur="500" fill="hold"/>
                                            <p:tgtEl>
                                              <p:spTgt spid="45"/>
                                            </p:tgtEl>
                                            <p:attrNameLst>
                                              <p:attrName>ppt_w</p:attrName>
                                            </p:attrNameLst>
                                          </p:cBhvr>
                                          <p:tavLst>
                                            <p:tav tm="0">
                                              <p:val>
                                                <p:fltVal val="0"/>
                                              </p:val>
                                            </p:tav>
                                            <p:tav tm="100000">
                                              <p:val>
                                                <p:strVal val="#ppt_w"/>
                                              </p:val>
                                            </p:tav>
                                          </p:tavLst>
                                        </p:anim>
                                        <p:anim calcmode="lin" valueType="num">
                                          <p:cBhvr>
                                            <p:cTn id="58" dur="500" fill="hold"/>
                                            <p:tgtEl>
                                              <p:spTgt spid="45"/>
                                            </p:tgtEl>
                                            <p:attrNameLst>
                                              <p:attrName>ppt_h</p:attrName>
                                            </p:attrNameLst>
                                          </p:cBhvr>
                                          <p:tavLst>
                                            <p:tav tm="0">
                                              <p:val>
                                                <p:fltVal val="0"/>
                                              </p:val>
                                            </p:tav>
                                            <p:tav tm="100000">
                                              <p:val>
                                                <p:strVal val="#ppt_h"/>
                                              </p:val>
                                            </p:tav>
                                          </p:tavLst>
                                        </p:anim>
                                        <p:animEffect transition="in" filter="fade">
                                          <p:cBhvr>
                                            <p:cTn id="59" dur="500"/>
                                            <p:tgtEl>
                                              <p:spTgt spid="45"/>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46"/>
                                            </p:tgtEl>
                                            <p:attrNameLst>
                                              <p:attrName>style.visibility</p:attrName>
                                            </p:attrNameLst>
                                          </p:cBhvr>
                                          <p:to>
                                            <p:strVal val="visible"/>
                                          </p:to>
                                        </p:set>
                                        <p:anim calcmode="lin" valueType="num">
                                          <p:cBhvr>
                                            <p:cTn id="62" dur="500" fill="hold"/>
                                            <p:tgtEl>
                                              <p:spTgt spid="46"/>
                                            </p:tgtEl>
                                            <p:attrNameLst>
                                              <p:attrName>ppt_w</p:attrName>
                                            </p:attrNameLst>
                                          </p:cBhvr>
                                          <p:tavLst>
                                            <p:tav tm="0">
                                              <p:val>
                                                <p:fltVal val="0"/>
                                              </p:val>
                                            </p:tav>
                                            <p:tav tm="100000">
                                              <p:val>
                                                <p:strVal val="#ppt_w"/>
                                              </p:val>
                                            </p:tav>
                                          </p:tavLst>
                                        </p:anim>
                                        <p:anim calcmode="lin" valueType="num">
                                          <p:cBhvr>
                                            <p:cTn id="63" dur="500" fill="hold"/>
                                            <p:tgtEl>
                                              <p:spTgt spid="46"/>
                                            </p:tgtEl>
                                            <p:attrNameLst>
                                              <p:attrName>ppt_h</p:attrName>
                                            </p:attrNameLst>
                                          </p:cBhvr>
                                          <p:tavLst>
                                            <p:tav tm="0">
                                              <p:val>
                                                <p:fltVal val="0"/>
                                              </p:val>
                                            </p:tav>
                                            <p:tav tm="100000">
                                              <p:val>
                                                <p:strVal val="#ppt_h"/>
                                              </p:val>
                                            </p:tav>
                                          </p:tavLst>
                                        </p:anim>
                                        <p:animEffect transition="in" filter="fade">
                                          <p:cBhvr>
                                            <p:cTn id="64" dur="500"/>
                                            <p:tgtEl>
                                              <p:spTgt spid="46"/>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47"/>
                                            </p:tgtEl>
                                            <p:attrNameLst>
                                              <p:attrName>style.visibility</p:attrName>
                                            </p:attrNameLst>
                                          </p:cBhvr>
                                          <p:to>
                                            <p:strVal val="visible"/>
                                          </p:to>
                                        </p:set>
                                        <p:anim calcmode="lin" valueType="num">
                                          <p:cBhvr>
                                            <p:cTn id="67" dur="500" fill="hold"/>
                                            <p:tgtEl>
                                              <p:spTgt spid="47"/>
                                            </p:tgtEl>
                                            <p:attrNameLst>
                                              <p:attrName>ppt_w</p:attrName>
                                            </p:attrNameLst>
                                          </p:cBhvr>
                                          <p:tavLst>
                                            <p:tav tm="0">
                                              <p:val>
                                                <p:fltVal val="0"/>
                                              </p:val>
                                            </p:tav>
                                            <p:tav tm="100000">
                                              <p:val>
                                                <p:strVal val="#ppt_w"/>
                                              </p:val>
                                            </p:tav>
                                          </p:tavLst>
                                        </p:anim>
                                        <p:anim calcmode="lin" valueType="num">
                                          <p:cBhvr>
                                            <p:cTn id="68" dur="500" fill="hold"/>
                                            <p:tgtEl>
                                              <p:spTgt spid="47"/>
                                            </p:tgtEl>
                                            <p:attrNameLst>
                                              <p:attrName>ppt_h</p:attrName>
                                            </p:attrNameLst>
                                          </p:cBhvr>
                                          <p:tavLst>
                                            <p:tav tm="0">
                                              <p:val>
                                                <p:fltVal val="0"/>
                                              </p:val>
                                            </p:tav>
                                            <p:tav tm="100000">
                                              <p:val>
                                                <p:strVal val="#ppt_h"/>
                                              </p:val>
                                            </p:tav>
                                          </p:tavLst>
                                        </p:anim>
                                        <p:animEffect transition="in" filter="fade">
                                          <p:cBhvr>
                                            <p:cTn id="69" dur="500"/>
                                            <p:tgtEl>
                                              <p:spTgt spid="4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p:cTn id="72" dur="500" fill="hold"/>
                                            <p:tgtEl>
                                              <p:spTgt spid="48"/>
                                            </p:tgtEl>
                                            <p:attrNameLst>
                                              <p:attrName>ppt_w</p:attrName>
                                            </p:attrNameLst>
                                          </p:cBhvr>
                                          <p:tavLst>
                                            <p:tav tm="0">
                                              <p:val>
                                                <p:fltVal val="0"/>
                                              </p:val>
                                            </p:tav>
                                            <p:tav tm="100000">
                                              <p:val>
                                                <p:strVal val="#ppt_w"/>
                                              </p:val>
                                            </p:tav>
                                          </p:tavLst>
                                        </p:anim>
                                        <p:anim calcmode="lin" valueType="num">
                                          <p:cBhvr>
                                            <p:cTn id="73" dur="500" fill="hold"/>
                                            <p:tgtEl>
                                              <p:spTgt spid="48"/>
                                            </p:tgtEl>
                                            <p:attrNameLst>
                                              <p:attrName>ppt_h</p:attrName>
                                            </p:attrNameLst>
                                          </p:cBhvr>
                                          <p:tavLst>
                                            <p:tav tm="0">
                                              <p:val>
                                                <p:fltVal val="0"/>
                                              </p:val>
                                            </p:tav>
                                            <p:tav tm="100000">
                                              <p:val>
                                                <p:strVal val="#ppt_h"/>
                                              </p:val>
                                            </p:tav>
                                          </p:tavLst>
                                        </p:anim>
                                        <p:animEffect transition="in" filter="fade">
                                          <p:cBhvr>
                                            <p:cTn id="74" dur="500"/>
                                            <p:tgtEl>
                                              <p:spTgt spid="48"/>
                                            </p:tgtEl>
                                          </p:cBhvr>
                                        </p:animEffect>
                                      </p:childTnLst>
                                    </p:cTn>
                                  </p:par>
                                  <p:par>
                                    <p:cTn id="75" presetID="53" presetClass="entr" presetSubtype="16" fill="hold" grpId="0" nodeType="withEffect">
                                      <p:stCondLst>
                                        <p:cond delay="400"/>
                                      </p:stCondLst>
                                      <p:childTnLst>
                                        <p:set>
                                          <p:cBhvr>
                                            <p:cTn id="76" dur="1" fill="hold">
                                              <p:stCondLst>
                                                <p:cond delay="0"/>
                                              </p:stCondLst>
                                            </p:cTn>
                                            <p:tgtEl>
                                              <p:spTgt spid="49"/>
                                            </p:tgtEl>
                                            <p:attrNameLst>
                                              <p:attrName>style.visibility</p:attrName>
                                            </p:attrNameLst>
                                          </p:cBhvr>
                                          <p:to>
                                            <p:strVal val="visible"/>
                                          </p:to>
                                        </p:set>
                                        <p:anim calcmode="lin" valueType="num">
                                          <p:cBhvr>
                                            <p:cTn id="77" dur="500" fill="hold"/>
                                            <p:tgtEl>
                                              <p:spTgt spid="49"/>
                                            </p:tgtEl>
                                            <p:attrNameLst>
                                              <p:attrName>ppt_w</p:attrName>
                                            </p:attrNameLst>
                                          </p:cBhvr>
                                          <p:tavLst>
                                            <p:tav tm="0">
                                              <p:val>
                                                <p:fltVal val="0"/>
                                              </p:val>
                                            </p:tav>
                                            <p:tav tm="100000">
                                              <p:val>
                                                <p:strVal val="#ppt_w"/>
                                              </p:val>
                                            </p:tav>
                                          </p:tavLst>
                                        </p:anim>
                                        <p:anim calcmode="lin" valueType="num">
                                          <p:cBhvr>
                                            <p:cTn id="78" dur="500" fill="hold"/>
                                            <p:tgtEl>
                                              <p:spTgt spid="49"/>
                                            </p:tgtEl>
                                            <p:attrNameLst>
                                              <p:attrName>ppt_h</p:attrName>
                                            </p:attrNameLst>
                                          </p:cBhvr>
                                          <p:tavLst>
                                            <p:tav tm="0">
                                              <p:val>
                                                <p:fltVal val="0"/>
                                              </p:val>
                                            </p:tav>
                                            <p:tav tm="100000">
                                              <p:val>
                                                <p:strVal val="#ppt_h"/>
                                              </p:val>
                                            </p:tav>
                                          </p:tavLst>
                                        </p:anim>
                                        <p:animEffect transition="in" filter="fade">
                                          <p:cBhvr>
                                            <p:cTn id="79" dur="500"/>
                                            <p:tgtEl>
                                              <p:spTgt spid="49"/>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50"/>
                                            </p:tgtEl>
                                            <p:attrNameLst>
                                              <p:attrName>style.visibility</p:attrName>
                                            </p:attrNameLst>
                                          </p:cBhvr>
                                          <p:to>
                                            <p:strVal val="visible"/>
                                          </p:to>
                                        </p:set>
                                        <p:anim calcmode="lin" valueType="num">
                                          <p:cBhvr>
                                            <p:cTn id="82" dur="500" fill="hold"/>
                                            <p:tgtEl>
                                              <p:spTgt spid="50"/>
                                            </p:tgtEl>
                                            <p:attrNameLst>
                                              <p:attrName>ppt_w</p:attrName>
                                            </p:attrNameLst>
                                          </p:cBhvr>
                                          <p:tavLst>
                                            <p:tav tm="0">
                                              <p:val>
                                                <p:fltVal val="0"/>
                                              </p:val>
                                            </p:tav>
                                            <p:tav tm="100000">
                                              <p:val>
                                                <p:strVal val="#ppt_w"/>
                                              </p:val>
                                            </p:tav>
                                          </p:tavLst>
                                        </p:anim>
                                        <p:anim calcmode="lin" valueType="num">
                                          <p:cBhvr>
                                            <p:cTn id="83" dur="500" fill="hold"/>
                                            <p:tgtEl>
                                              <p:spTgt spid="50"/>
                                            </p:tgtEl>
                                            <p:attrNameLst>
                                              <p:attrName>ppt_h</p:attrName>
                                            </p:attrNameLst>
                                          </p:cBhvr>
                                          <p:tavLst>
                                            <p:tav tm="0">
                                              <p:val>
                                                <p:fltVal val="0"/>
                                              </p:val>
                                            </p:tav>
                                            <p:tav tm="100000">
                                              <p:val>
                                                <p:strVal val="#ppt_h"/>
                                              </p:val>
                                            </p:tav>
                                          </p:tavLst>
                                        </p:anim>
                                        <p:animEffect transition="in" filter="fade">
                                          <p:cBhvr>
                                            <p:cTn id="84" dur="500"/>
                                            <p:tgtEl>
                                              <p:spTgt spid="50"/>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 calcmode="lin" valueType="num">
                                          <p:cBhvr>
                                            <p:cTn id="87" dur="500" fill="hold"/>
                                            <p:tgtEl>
                                              <p:spTgt spid="51"/>
                                            </p:tgtEl>
                                            <p:attrNameLst>
                                              <p:attrName>ppt_w</p:attrName>
                                            </p:attrNameLst>
                                          </p:cBhvr>
                                          <p:tavLst>
                                            <p:tav tm="0">
                                              <p:val>
                                                <p:fltVal val="0"/>
                                              </p:val>
                                            </p:tav>
                                            <p:tav tm="100000">
                                              <p:val>
                                                <p:strVal val="#ppt_w"/>
                                              </p:val>
                                            </p:tav>
                                          </p:tavLst>
                                        </p:anim>
                                        <p:anim calcmode="lin" valueType="num">
                                          <p:cBhvr>
                                            <p:cTn id="88" dur="500" fill="hold"/>
                                            <p:tgtEl>
                                              <p:spTgt spid="51"/>
                                            </p:tgtEl>
                                            <p:attrNameLst>
                                              <p:attrName>ppt_h</p:attrName>
                                            </p:attrNameLst>
                                          </p:cBhvr>
                                          <p:tavLst>
                                            <p:tav tm="0">
                                              <p:val>
                                                <p:fltVal val="0"/>
                                              </p:val>
                                            </p:tav>
                                            <p:tav tm="100000">
                                              <p:val>
                                                <p:strVal val="#ppt_h"/>
                                              </p:val>
                                            </p:tav>
                                          </p:tavLst>
                                        </p:anim>
                                        <p:animEffect transition="in" filter="fade">
                                          <p:cBhvr>
                                            <p:cTn id="89" dur="500"/>
                                            <p:tgtEl>
                                              <p:spTgt spid="51"/>
                                            </p:tgtEl>
                                          </p:cBhvr>
                                        </p:animEffect>
                                      </p:childTnLst>
                                    </p:cTn>
                                  </p:par>
                                  <p:par>
                                    <p:cTn id="90" presetID="53" presetClass="entr" presetSubtype="16" fill="hold" grpId="0" nodeType="withEffect">
                                      <p:stCondLst>
                                        <p:cond delay="400"/>
                                      </p:stCondLst>
                                      <p:childTnLst>
                                        <p:set>
                                          <p:cBhvr>
                                            <p:cTn id="91" dur="1" fill="hold">
                                              <p:stCondLst>
                                                <p:cond delay="0"/>
                                              </p:stCondLst>
                                            </p:cTn>
                                            <p:tgtEl>
                                              <p:spTgt spid="52"/>
                                            </p:tgtEl>
                                            <p:attrNameLst>
                                              <p:attrName>style.visibility</p:attrName>
                                            </p:attrNameLst>
                                          </p:cBhvr>
                                          <p:to>
                                            <p:strVal val="visible"/>
                                          </p:to>
                                        </p:set>
                                        <p:anim calcmode="lin" valueType="num">
                                          <p:cBhvr>
                                            <p:cTn id="92" dur="500" fill="hold"/>
                                            <p:tgtEl>
                                              <p:spTgt spid="52"/>
                                            </p:tgtEl>
                                            <p:attrNameLst>
                                              <p:attrName>ppt_w</p:attrName>
                                            </p:attrNameLst>
                                          </p:cBhvr>
                                          <p:tavLst>
                                            <p:tav tm="0">
                                              <p:val>
                                                <p:fltVal val="0"/>
                                              </p:val>
                                            </p:tav>
                                            <p:tav tm="100000">
                                              <p:val>
                                                <p:strVal val="#ppt_w"/>
                                              </p:val>
                                            </p:tav>
                                          </p:tavLst>
                                        </p:anim>
                                        <p:anim calcmode="lin" valueType="num">
                                          <p:cBhvr>
                                            <p:cTn id="93" dur="500" fill="hold"/>
                                            <p:tgtEl>
                                              <p:spTgt spid="52"/>
                                            </p:tgtEl>
                                            <p:attrNameLst>
                                              <p:attrName>ppt_h</p:attrName>
                                            </p:attrNameLst>
                                          </p:cBhvr>
                                          <p:tavLst>
                                            <p:tav tm="0">
                                              <p:val>
                                                <p:fltVal val="0"/>
                                              </p:val>
                                            </p:tav>
                                            <p:tav tm="100000">
                                              <p:val>
                                                <p:strVal val="#ppt_h"/>
                                              </p:val>
                                            </p:tav>
                                          </p:tavLst>
                                        </p:anim>
                                        <p:animEffect transition="in" filter="fade">
                                          <p:cBhvr>
                                            <p:cTn id="94" dur="500"/>
                                            <p:tgtEl>
                                              <p:spTgt spid="52"/>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54"/>
                                            </p:tgtEl>
                                            <p:attrNameLst>
                                              <p:attrName>style.visibility</p:attrName>
                                            </p:attrNameLst>
                                          </p:cBhvr>
                                          <p:to>
                                            <p:strVal val="visible"/>
                                          </p:to>
                                        </p:set>
                                        <p:anim calcmode="lin" valueType="num">
                                          <p:cBhvr>
                                            <p:cTn id="102" dur="500" fill="hold"/>
                                            <p:tgtEl>
                                              <p:spTgt spid="54"/>
                                            </p:tgtEl>
                                            <p:attrNameLst>
                                              <p:attrName>ppt_w</p:attrName>
                                            </p:attrNameLst>
                                          </p:cBhvr>
                                          <p:tavLst>
                                            <p:tav tm="0">
                                              <p:val>
                                                <p:fltVal val="0"/>
                                              </p:val>
                                            </p:tav>
                                            <p:tav tm="100000">
                                              <p:val>
                                                <p:strVal val="#ppt_w"/>
                                              </p:val>
                                            </p:tav>
                                          </p:tavLst>
                                        </p:anim>
                                        <p:anim calcmode="lin" valueType="num">
                                          <p:cBhvr>
                                            <p:cTn id="103" dur="500" fill="hold"/>
                                            <p:tgtEl>
                                              <p:spTgt spid="54"/>
                                            </p:tgtEl>
                                            <p:attrNameLst>
                                              <p:attrName>ppt_h</p:attrName>
                                            </p:attrNameLst>
                                          </p:cBhvr>
                                          <p:tavLst>
                                            <p:tav tm="0">
                                              <p:val>
                                                <p:fltVal val="0"/>
                                              </p:val>
                                            </p:tav>
                                            <p:tav tm="100000">
                                              <p:val>
                                                <p:strVal val="#ppt_h"/>
                                              </p:val>
                                            </p:tav>
                                          </p:tavLst>
                                        </p:anim>
                                        <p:animEffect transition="in" filter="fade">
                                          <p:cBhvr>
                                            <p:cTn id="104" dur="500"/>
                                            <p:tgtEl>
                                              <p:spTgt spid="54"/>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55"/>
                                            </p:tgtEl>
                                            <p:attrNameLst>
                                              <p:attrName>style.visibility</p:attrName>
                                            </p:attrNameLst>
                                          </p:cBhvr>
                                          <p:to>
                                            <p:strVal val="visible"/>
                                          </p:to>
                                        </p:set>
                                        <p:anim calcmode="lin" valueType="num">
                                          <p:cBhvr>
                                            <p:cTn id="107" dur="500" fill="hold"/>
                                            <p:tgtEl>
                                              <p:spTgt spid="55"/>
                                            </p:tgtEl>
                                            <p:attrNameLst>
                                              <p:attrName>ppt_w</p:attrName>
                                            </p:attrNameLst>
                                          </p:cBhvr>
                                          <p:tavLst>
                                            <p:tav tm="0">
                                              <p:val>
                                                <p:fltVal val="0"/>
                                              </p:val>
                                            </p:tav>
                                            <p:tav tm="100000">
                                              <p:val>
                                                <p:strVal val="#ppt_w"/>
                                              </p:val>
                                            </p:tav>
                                          </p:tavLst>
                                        </p:anim>
                                        <p:anim calcmode="lin" valueType="num">
                                          <p:cBhvr>
                                            <p:cTn id="108" dur="500" fill="hold"/>
                                            <p:tgtEl>
                                              <p:spTgt spid="55"/>
                                            </p:tgtEl>
                                            <p:attrNameLst>
                                              <p:attrName>ppt_h</p:attrName>
                                            </p:attrNameLst>
                                          </p:cBhvr>
                                          <p:tavLst>
                                            <p:tav tm="0">
                                              <p:val>
                                                <p:fltVal val="0"/>
                                              </p:val>
                                            </p:tav>
                                            <p:tav tm="100000">
                                              <p:val>
                                                <p:strVal val="#ppt_h"/>
                                              </p:val>
                                            </p:tav>
                                          </p:tavLst>
                                        </p:anim>
                                        <p:animEffect transition="in" filter="fade">
                                          <p:cBhvr>
                                            <p:cTn id="109" dur="500"/>
                                            <p:tgtEl>
                                              <p:spTgt spid="55"/>
                                            </p:tgtEl>
                                          </p:cBhvr>
                                        </p:animEffect>
                                      </p:childTnLst>
                                    </p:cTn>
                                  </p:par>
                                  <p:par>
                                    <p:cTn id="110" presetID="53" presetClass="entr" presetSubtype="16" fill="hold" grpId="0" nodeType="withEffect">
                                      <p:stCondLst>
                                        <p:cond delay="400"/>
                                      </p:stCondLst>
                                      <p:childTnLst>
                                        <p:set>
                                          <p:cBhvr>
                                            <p:cTn id="111" dur="1" fill="hold">
                                              <p:stCondLst>
                                                <p:cond delay="0"/>
                                              </p:stCondLst>
                                            </p:cTn>
                                            <p:tgtEl>
                                              <p:spTgt spid="56"/>
                                            </p:tgtEl>
                                            <p:attrNameLst>
                                              <p:attrName>style.visibility</p:attrName>
                                            </p:attrNameLst>
                                          </p:cBhvr>
                                          <p:to>
                                            <p:strVal val="visible"/>
                                          </p:to>
                                        </p:set>
                                        <p:anim calcmode="lin" valueType="num">
                                          <p:cBhvr>
                                            <p:cTn id="112" dur="500" fill="hold"/>
                                            <p:tgtEl>
                                              <p:spTgt spid="56"/>
                                            </p:tgtEl>
                                            <p:attrNameLst>
                                              <p:attrName>ppt_w</p:attrName>
                                            </p:attrNameLst>
                                          </p:cBhvr>
                                          <p:tavLst>
                                            <p:tav tm="0">
                                              <p:val>
                                                <p:fltVal val="0"/>
                                              </p:val>
                                            </p:tav>
                                            <p:tav tm="100000">
                                              <p:val>
                                                <p:strVal val="#ppt_w"/>
                                              </p:val>
                                            </p:tav>
                                          </p:tavLst>
                                        </p:anim>
                                        <p:anim calcmode="lin" valueType="num">
                                          <p:cBhvr>
                                            <p:cTn id="113" dur="500" fill="hold"/>
                                            <p:tgtEl>
                                              <p:spTgt spid="56"/>
                                            </p:tgtEl>
                                            <p:attrNameLst>
                                              <p:attrName>ppt_h</p:attrName>
                                            </p:attrNameLst>
                                          </p:cBhvr>
                                          <p:tavLst>
                                            <p:tav tm="0">
                                              <p:val>
                                                <p:fltVal val="0"/>
                                              </p:val>
                                            </p:tav>
                                            <p:tav tm="100000">
                                              <p:val>
                                                <p:strVal val="#ppt_h"/>
                                              </p:val>
                                            </p:tav>
                                          </p:tavLst>
                                        </p:anim>
                                        <p:animEffect transition="in" filter="fade">
                                          <p:cBhvr>
                                            <p:cTn id="114" dur="500"/>
                                            <p:tgtEl>
                                              <p:spTgt spid="56"/>
                                            </p:tgtEl>
                                          </p:cBhvr>
                                        </p:animEffect>
                                      </p:childTnLst>
                                    </p:cTn>
                                  </p:par>
                                  <p:par>
                                    <p:cTn id="115" presetID="53" presetClass="entr" presetSubtype="16" fill="hold" grpId="0" nodeType="withEffect">
                                      <p:stCondLst>
                                        <p:cond delay="200"/>
                                      </p:stCondLst>
                                      <p:childTnLst>
                                        <p:set>
                                          <p:cBhvr>
                                            <p:cTn id="116" dur="1" fill="hold">
                                              <p:stCondLst>
                                                <p:cond delay="0"/>
                                              </p:stCondLst>
                                            </p:cTn>
                                            <p:tgtEl>
                                              <p:spTgt spid="57"/>
                                            </p:tgtEl>
                                            <p:attrNameLst>
                                              <p:attrName>style.visibility</p:attrName>
                                            </p:attrNameLst>
                                          </p:cBhvr>
                                          <p:to>
                                            <p:strVal val="visible"/>
                                          </p:to>
                                        </p:set>
                                        <p:anim calcmode="lin" valueType="num">
                                          <p:cBhvr>
                                            <p:cTn id="117" dur="500" fill="hold"/>
                                            <p:tgtEl>
                                              <p:spTgt spid="57"/>
                                            </p:tgtEl>
                                            <p:attrNameLst>
                                              <p:attrName>ppt_w</p:attrName>
                                            </p:attrNameLst>
                                          </p:cBhvr>
                                          <p:tavLst>
                                            <p:tav tm="0">
                                              <p:val>
                                                <p:fltVal val="0"/>
                                              </p:val>
                                            </p:tav>
                                            <p:tav tm="100000">
                                              <p:val>
                                                <p:strVal val="#ppt_w"/>
                                              </p:val>
                                            </p:tav>
                                          </p:tavLst>
                                        </p:anim>
                                        <p:anim calcmode="lin" valueType="num">
                                          <p:cBhvr>
                                            <p:cTn id="118" dur="500" fill="hold"/>
                                            <p:tgtEl>
                                              <p:spTgt spid="57"/>
                                            </p:tgtEl>
                                            <p:attrNameLst>
                                              <p:attrName>ppt_h</p:attrName>
                                            </p:attrNameLst>
                                          </p:cBhvr>
                                          <p:tavLst>
                                            <p:tav tm="0">
                                              <p:val>
                                                <p:fltVal val="0"/>
                                              </p:val>
                                            </p:tav>
                                            <p:tav tm="100000">
                                              <p:val>
                                                <p:strVal val="#ppt_h"/>
                                              </p:val>
                                            </p:tav>
                                          </p:tavLst>
                                        </p:anim>
                                        <p:animEffect transition="in" filter="fade">
                                          <p:cBhvr>
                                            <p:cTn id="119" dur="500"/>
                                            <p:tgtEl>
                                              <p:spTgt spid="57"/>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58"/>
                                            </p:tgtEl>
                                            <p:attrNameLst>
                                              <p:attrName>style.visibility</p:attrName>
                                            </p:attrNameLst>
                                          </p:cBhvr>
                                          <p:to>
                                            <p:strVal val="visible"/>
                                          </p:to>
                                        </p:set>
                                        <p:anim calcmode="lin" valueType="num">
                                          <p:cBhvr>
                                            <p:cTn id="122" dur="500" fill="hold"/>
                                            <p:tgtEl>
                                              <p:spTgt spid="58"/>
                                            </p:tgtEl>
                                            <p:attrNameLst>
                                              <p:attrName>ppt_w</p:attrName>
                                            </p:attrNameLst>
                                          </p:cBhvr>
                                          <p:tavLst>
                                            <p:tav tm="0">
                                              <p:val>
                                                <p:fltVal val="0"/>
                                              </p:val>
                                            </p:tav>
                                            <p:tav tm="100000">
                                              <p:val>
                                                <p:strVal val="#ppt_w"/>
                                              </p:val>
                                            </p:tav>
                                          </p:tavLst>
                                        </p:anim>
                                        <p:anim calcmode="lin" valueType="num">
                                          <p:cBhvr>
                                            <p:cTn id="123" dur="500" fill="hold"/>
                                            <p:tgtEl>
                                              <p:spTgt spid="58"/>
                                            </p:tgtEl>
                                            <p:attrNameLst>
                                              <p:attrName>ppt_h</p:attrName>
                                            </p:attrNameLst>
                                          </p:cBhvr>
                                          <p:tavLst>
                                            <p:tav tm="0">
                                              <p:val>
                                                <p:fltVal val="0"/>
                                              </p:val>
                                            </p:tav>
                                            <p:tav tm="100000">
                                              <p:val>
                                                <p:strVal val="#ppt_h"/>
                                              </p:val>
                                            </p:tav>
                                          </p:tavLst>
                                        </p:anim>
                                        <p:animEffect transition="in" filter="fade">
                                          <p:cBhvr>
                                            <p:cTn id="124" dur="500"/>
                                            <p:tgtEl>
                                              <p:spTgt spid="58"/>
                                            </p:tgtEl>
                                          </p:cBhvr>
                                        </p:animEffect>
                                      </p:childTnLst>
                                    </p:cTn>
                                  </p:par>
                                  <p:par>
                                    <p:cTn id="125" presetID="53" presetClass="entr" presetSubtype="16" fill="hold" grpId="0" nodeType="withEffect">
                                      <p:stCondLst>
                                        <p:cond delay="400"/>
                                      </p:stCondLst>
                                      <p:childTnLst>
                                        <p:set>
                                          <p:cBhvr>
                                            <p:cTn id="126" dur="1" fill="hold">
                                              <p:stCondLst>
                                                <p:cond delay="0"/>
                                              </p:stCondLst>
                                            </p:cTn>
                                            <p:tgtEl>
                                              <p:spTgt spid="59"/>
                                            </p:tgtEl>
                                            <p:attrNameLst>
                                              <p:attrName>style.visibility</p:attrName>
                                            </p:attrNameLst>
                                          </p:cBhvr>
                                          <p:to>
                                            <p:strVal val="visible"/>
                                          </p:to>
                                        </p:set>
                                        <p:anim calcmode="lin" valueType="num">
                                          <p:cBhvr>
                                            <p:cTn id="127" dur="500" fill="hold"/>
                                            <p:tgtEl>
                                              <p:spTgt spid="59"/>
                                            </p:tgtEl>
                                            <p:attrNameLst>
                                              <p:attrName>ppt_w</p:attrName>
                                            </p:attrNameLst>
                                          </p:cBhvr>
                                          <p:tavLst>
                                            <p:tav tm="0">
                                              <p:val>
                                                <p:fltVal val="0"/>
                                              </p:val>
                                            </p:tav>
                                            <p:tav tm="100000">
                                              <p:val>
                                                <p:strVal val="#ppt_w"/>
                                              </p:val>
                                            </p:tav>
                                          </p:tavLst>
                                        </p:anim>
                                        <p:anim calcmode="lin" valueType="num">
                                          <p:cBhvr>
                                            <p:cTn id="128" dur="500" fill="hold"/>
                                            <p:tgtEl>
                                              <p:spTgt spid="59"/>
                                            </p:tgtEl>
                                            <p:attrNameLst>
                                              <p:attrName>ppt_h</p:attrName>
                                            </p:attrNameLst>
                                          </p:cBhvr>
                                          <p:tavLst>
                                            <p:tav tm="0">
                                              <p:val>
                                                <p:fltVal val="0"/>
                                              </p:val>
                                            </p:tav>
                                            <p:tav tm="100000">
                                              <p:val>
                                                <p:strVal val="#ppt_h"/>
                                              </p:val>
                                            </p:tav>
                                          </p:tavLst>
                                        </p:anim>
                                        <p:animEffect transition="in" filter="fade">
                                          <p:cBhvr>
                                            <p:cTn id="129" dur="500"/>
                                            <p:tgtEl>
                                              <p:spTgt spid="59"/>
                                            </p:tgtEl>
                                          </p:cBhvr>
                                        </p:animEffect>
                                      </p:childTnLst>
                                    </p:cTn>
                                  </p:par>
                                  <p:par>
                                    <p:cTn id="130" presetID="53" presetClass="entr" presetSubtype="16" fill="hold" grpId="0" nodeType="withEffect">
                                      <p:stCondLst>
                                        <p:cond delay="200"/>
                                      </p:stCondLst>
                                      <p:childTnLst>
                                        <p:set>
                                          <p:cBhvr>
                                            <p:cTn id="131" dur="1" fill="hold">
                                              <p:stCondLst>
                                                <p:cond delay="0"/>
                                              </p:stCondLst>
                                            </p:cTn>
                                            <p:tgtEl>
                                              <p:spTgt spid="60"/>
                                            </p:tgtEl>
                                            <p:attrNameLst>
                                              <p:attrName>style.visibility</p:attrName>
                                            </p:attrNameLst>
                                          </p:cBhvr>
                                          <p:to>
                                            <p:strVal val="visible"/>
                                          </p:to>
                                        </p:set>
                                        <p:anim calcmode="lin" valueType="num">
                                          <p:cBhvr>
                                            <p:cTn id="132" dur="500" fill="hold"/>
                                            <p:tgtEl>
                                              <p:spTgt spid="60"/>
                                            </p:tgtEl>
                                            <p:attrNameLst>
                                              <p:attrName>ppt_w</p:attrName>
                                            </p:attrNameLst>
                                          </p:cBhvr>
                                          <p:tavLst>
                                            <p:tav tm="0">
                                              <p:val>
                                                <p:fltVal val="0"/>
                                              </p:val>
                                            </p:tav>
                                            <p:tav tm="100000">
                                              <p:val>
                                                <p:strVal val="#ppt_w"/>
                                              </p:val>
                                            </p:tav>
                                          </p:tavLst>
                                        </p:anim>
                                        <p:anim calcmode="lin" valueType="num">
                                          <p:cBhvr>
                                            <p:cTn id="133" dur="500" fill="hold"/>
                                            <p:tgtEl>
                                              <p:spTgt spid="60"/>
                                            </p:tgtEl>
                                            <p:attrNameLst>
                                              <p:attrName>ppt_h</p:attrName>
                                            </p:attrNameLst>
                                          </p:cBhvr>
                                          <p:tavLst>
                                            <p:tav tm="0">
                                              <p:val>
                                                <p:fltVal val="0"/>
                                              </p:val>
                                            </p:tav>
                                            <p:tav tm="100000">
                                              <p:val>
                                                <p:strVal val="#ppt_h"/>
                                              </p:val>
                                            </p:tav>
                                          </p:tavLst>
                                        </p:anim>
                                        <p:animEffect transition="in" filter="fade">
                                          <p:cBhvr>
                                            <p:cTn id="134" dur="500"/>
                                            <p:tgtEl>
                                              <p:spTgt spid="60"/>
                                            </p:tgtEl>
                                          </p:cBhvr>
                                        </p:animEffect>
                                      </p:childTnLst>
                                    </p:cTn>
                                  </p:par>
                                  <p:par>
                                    <p:cTn id="135" presetID="53" presetClass="entr" presetSubtype="16" fill="hold" grpId="0" nodeType="withEffect">
                                      <p:stCondLst>
                                        <p:cond delay="200"/>
                                      </p:stCondLst>
                                      <p:childTnLst>
                                        <p:set>
                                          <p:cBhvr>
                                            <p:cTn id="136" dur="1" fill="hold">
                                              <p:stCondLst>
                                                <p:cond delay="0"/>
                                              </p:stCondLst>
                                            </p:cTn>
                                            <p:tgtEl>
                                              <p:spTgt spid="61"/>
                                            </p:tgtEl>
                                            <p:attrNameLst>
                                              <p:attrName>style.visibility</p:attrName>
                                            </p:attrNameLst>
                                          </p:cBhvr>
                                          <p:to>
                                            <p:strVal val="visible"/>
                                          </p:to>
                                        </p:set>
                                        <p:anim calcmode="lin" valueType="num">
                                          <p:cBhvr>
                                            <p:cTn id="137" dur="500" fill="hold"/>
                                            <p:tgtEl>
                                              <p:spTgt spid="61"/>
                                            </p:tgtEl>
                                            <p:attrNameLst>
                                              <p:attrName>ppt_w</p:attrName>
                                            </p:attrNameLst>
                                          </p:cBhvr>
                                          <p:tavLst>
                                            <p:tav tm="0">
                                              <p:val>
                                                <p:fltVal val="0"/>
                                              </p:val>
                                            </p:tav>
                                            <p:tav tm="100000">
                                              <p:val>
                                                <p:strVal val="#ppt_w"/>
                                              </p:val>
                                            </p:tav>
                                          </p:tavLst>
                                        </p:anim>
                                        <p:anim calcmode="lin" valueType="num">
                                          <p:cBhvr>
                                            <p:cTn id="138" dur="500" fill="hold"/>
                                            <p:tgtEl>
                                              <p:spTgt spid="61"/>
                                            </p:tgtEl>
                                            <p:attrNameLst>
                                              <p:attrName>ppt_h</p:attrName>
                                            </p:attrNameLst>
                                          </p:cBhvr>
                                          <p:tavLst>
                                            <p:tav tm="0">
                                              <p:val>
                                                <p:fltVal val="0"/>
                                              </p:val>
                                            </p:tav>
                                            <p:tav tm="100000">
                                              <p:val>
                                                <p:strVal val="#ppt_h"/>
                                              </p:val>
                                            </p:tav>
                                          </p:tavLst>
                                        </p:anim>
                                        <p:animEffect transition="in" filter="fade">
                                          <p:cBhvr>
                                            <p:cTn id="139" dur="500"/>
                                            <p:tgtEl>
                                              <p:spTgt spid="61"/>
                                            </p:tgtEl>
                                          </p:cBhvr>
                                        </p:animEffect>
                                      </p:childTnLst>
                                    </p:cTn>
                                  </p:par>
                                  <p:par>
                                    <p:cTn id="140" presetID="53" presetClass="entr" presetSubtype="16" fill="hold" grpId="0" nodeType="withEffect">
                                      <p:stCondLst>
                                        <p:cond delay="200"/>
                                      </p:stCondLst>
                                      <p:childTnLst>
                                        <p:set>
                                          <p:cBhvr>
                                            <p:cTn id="141" dur="1" fill="hold">
                                              <p:stCondLst>
                                                <p:cond delay="0"/>
                                              </p:stCondLst>
                                            </p:cTn>
                                            <p:tgtEl>
                                              <p:spTgt spid="62"/>
                                            </p:tgtEl>
                                            <p:attrNameLst>
                                              <p:attrName>style.visibility</p:attrName>
                                            </p:attrNameLst>
                                          </p:cBhvr>
                                          <p:to>
                                            <p:strVal val="visible"/>
                                          </p:to>
                                        </p:set>
                                        <p:anim calcmode="lin" valueType="num">
                                          <p:cBhvr>
                                            <p:cTn id="142" dur="500" fill="hold"/>
                                            <p:tgtEl>
                                              <p:spTgt spid="62"/>
                                            </p:tgtEl>
                                            <p:attrNameLst>
                                              <p:attrName>ppt_w</p:attrName>
                                            </p:attrNameLst>
                                          </p:cBhvr>
                                          <p:tavLst>
                                            <p:tav tm="0">
                                              <p:val>
                                                <p:fltVal val="0"/>
                                              </p:val>
                                            </p:tav>
                                            <p:tav tm="100000">
                                              <p:val>
                                                <p:strVal val="#ppt_w"/>
                                              </p:val>
                                            </p:tav>
                                          </p:tavLst>
                                        </p:anim>
                                        <p:anim calcmode="lin" valueType="num">
                                          <p:cBhvr>
                                            <p:cTn id="143" dur="500" fill="hold"/>
                                            <p:tgtEl>
                                              <p:spTgt spid="62"/>
                                            </p:tgtEl>
                                            <p:attrNameLst>
                                              <p:attrName>ppt_h</p:attrName>
                                            </p:attrNameLst>
                                          </p:cBhvr>
                                          <p:tavLst>
                                            <p:tav tm="0">
                                              <p:val>
                                                <p:fltVal val="0"/>
                                              </p:val>
                                            </p:tav>
                                            <p:tav tm="100000">
                                              <p:val>
                                                <p:strVal val="#ppt_h"/>
                                              </p:val>
                                            </p:tav>
                                          </p:tavLst>
                                        </p:anim>
                                        <p:animEffect transition="in" filter="fade">
                                          <p:cBhvr>
                                            <p:cTn id="14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2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0-#ppt_w/2"/>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2" accel="52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0-#ppt_w/2"/>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3" accel="52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2000" fill="hold"/>
                                            <p:tgtEl>
                                              <p:spTgt spid="3"/>
                                            </p:tgtEl>
                                            <p:attrNameLst>
                                              <p:attrName>ppt_x</p:attrName>
                                            </p:attrNameLst>
                                          </p:cBhvr>
                                          <p:tavLst>
                                            <p:tav tm="0">
                                              <p:val>
                                                <p:strVal val="1+#ppt_w/2"/>
                                              </p:val>
                                            </p:tav>
                                            <p:tav tm="100000">
                                              <p:val>
                                                <p:strVal val="#ppt_x"/>
                                              </p:val>
                                            </p:tav>
                                          </p:tavLst>
                                        </p:anim>
                                        <p:anim calcmode="lin" valueType="num">
                                          <p:cBhvr additive="base">
                                            <p:cTn id="16" dur="20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6" accel="52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1+#ppt_w/2"/>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1000"/>
                                            <p:tgtEl>
                                              <p:spTgt spid="15"/>
                                            </p:tgtEl>
                                          </p:cBhvr>
                                        </p:animEffect>
                                      </p:childTnLst>
                                    </p:cTn>
                                  </p:par>
                                  <p:par>
                                    <p:cTn id="25" presetID="21" presetClass="entr" presetSubtype="1" fill="hold" grpId="0" nodeType="withEffect">
                                      <p:stCondLst>
                                        <p:cond delay="30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1000"/>
                                            <p:tgtEl>
                                              <p:spTgt spid="16"/>
                                            </p:tgtEl>
                                          </p:cBhvr>
                                        </p:animEffect>
                                      </p:childTnLst>
                                    </p:cTn>
                                  </p:par>
                                  <p:par>
                                    <p:cTn id="28" presetID="21" presetClass="entr" presetSubtype="1" fill="hold" grpId="0" nodeType="withEffect">
                                      <p:stCondLst>
                                        <p:cond delay="60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1000"/>
                                            <p:tgtEl>
                                              <p:spTgt spid="17"/>
                                            </p:tgtEl>
                                          </p:cBhvr>
                                        </p:animEffect>
                                      </p:childTnLst>
                                    </p:cTn>
                                  </p:par>
                                  <p:par>
                                    <p:cTn id="31" presetID="21" presetClass="entr" presetSubtype="1" fill="hold" grpId="0" nodeType="withEffect">
                                      <p:stCondLst>
                                        <p:cond delay="1100"/>
                                      </p:stCondLst>
                                      <p:childTnLst>
                                        <p:set>
                                          <p:cBhvr>
                                            <p:cTn id="32" dur="1" fill="hold">
                                              <p:stCondLst>
                                                <p:cond delay="0"/>
                                              </p:stCondLst>
                                            </p:cTn>
                                            <p:tgtEl>
                                              <p:spTgt spid="18"/>
                                            </p:tgtEl>
                                            <p:attrNameLst>
                                              <p:attrName>style.visibility</p:attrName>
                                            </p:attrNameLst>
                                          </p:cBhvr>
                                          <p:to>
                                            <p:strVal val="visible"/>
                                          </p:to>
                                        </p:set>
                                        <p:animEffect transition="in" filter="wheel(1)">
                                          <p:cBhvr>
                                            <p:cTn id="33" dur="1000"/>
                                            <p:tgtEl>
                                              <p:spTgt spid="18"/>
                                            </p:tgtEl>
                                          </p:cBhvr>
                                        </p:animEffect>
                                      </p:childTnLst>
                                    </p:cTn>
                                  </p:par>
                                </p:childTnLst>
                              </p:cTn>
                            </p:par>
                            <p:par>
                              <p:cTn id="34" fill="hold">
                                <p:stCondLst>
                                  <p:cond delay="4100"/>
                                </p:stCondLst>
                                <p:childTnLst>
                                  <p:par>
                                    <p:cTn id="35" presetID="53" presetClass="entr" presetSubtype="16"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43"/>
                                            </p:tgtEl>
                                            <p:attrNameLst>
                                              <p:attrName>style.visibility</p:attrName>
                                            </p:attrNameLst>
                                          </p:cBhvr>
                                          <p:to>
                                            <p:strVal val="visible"/>
                                          </p:to>
                                        </p:set>
                                        <p:anim calcmode="lin" valueType="num">
                                          <p:cBhvr>
                                            <p:cTn id="47" dur="500" fill="hold"/>
                                            <p:tgtEl>
                                              <p:spTgt spid="43"/>
                                            </p:tgtEl>
                                            <p:attrNameLst>
                                              <p:attrName>ppt_w</p:attrName>
                                            </p:attrNameLst>
                                          </p:cBhvr>
                                          <p:tavLst>
                                            <p:tav tm="0">
                                              <p:val>
                                                <p:fltVal val="0"/>
                                              </p:val>
                                            </p:tav>
                                            <p:tav tm="100000">
                                              <p:val>
                                                <p:strVal val="#ppt_w"/>
                                              </p:val>
                                            </p:tav>
                                          </p:tavLst>
                                        </p:anim>
                                        <p:anim calcmode="lin" valueType="num">
                                          <p:cBhvr>
                                            <p:cTn id="48" dur="500" fill="hold"/>
                                            <p:tgtEl>
                                              <p:spTgt spid="43"/>
                                            </p:tgtEl>
                                            <p:attrNameLst>
                                              <p:attrName>ppt_h</p:attrName>
                                            </p:attrNameLst>
                                          </p:cBhvr>
                                          <p:tavLst>
                                            <p:tav tm="0">
                                              <p:val>
                                                <p:fltVal val="0"/>
                                              </p:val>
                                            </p:tav>
                                            <p:tav tm="100000">
                                              <p:val>
                                                <p:strVal val="#ppt_h"/>
                                              </p:val>
                                            </p:tav>
                                          </p:tavLst>
                                        </p:anim>
                                        <p:animEffect transition="in" filter="fade">
                                          <p:cBhvr>
                                            <p:cTn id="49" dur="500"/>
                                            <p:tgtEl>
                                              <p:spTgt spid="4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p:cTn id="52" dur="500" fill="hold"/>
                                            <p:tgtEl>
                                              <p:spTgt spid="44"/>
                                            </p:tgtEl>
                                            <p:attrNameLst>
                                              <p:attrName>ppt_w</p:attrName>
                                            </p:attrNameLst>
                                          </p:cBhvr>
                                          <p:tavLst>
                                            <p:tav tm="0">
                                              <p:val>
                                                <p:fltVal val="0"/>
                                              </p:val>
                                            </p:tav>
                                            <p:tav tm="100000">
                                              <p:val>
                                                <p:strVal val="#ppt_w"/>
                                              </p:val>
                                            </p:tav>
                                          </p:tavLst>
                                        </p:anim>
                                        <p:anim calcmode="lin" valueType="num">
                                          <p:cBhvr>
                                            <p:cTn id="53" dur="500" fill="hold"/>
                                            <p:tgtEl>
                                              <p:spTgt spid="44"/>
                                            </p:tgtEl>
                                            <p:attrNameLst>
                                              <p:attrName>ppt_h</p:attrName>
                                            </p:attrNameLst>
                                          </p:cBhvr>
                                          <p:tavLst>
                                            <p:tav tm="0">
                                              <p:val>
                                                <p:fltVal val="0"/>
                                              </p:val>
                                            </p:tav>
                                            <p:tav tm="100000">
                                              <p:val>
                                                <p:strVal val="#ppt_h"/>
                                              </p:val>
                                            </p:tav>
                                          </p:tavLst>
                                        </p:anim>
                                        <p:animEffect transition="in" filter="fade">
                                          <p:cBhvr>
                                            <p:cTn id="54" dur="500"/>
                                            <p:tgtEl>
                                              <p:spTgt spid="44"/>
                                            </p:tgtEl>
                                          </p:cBhvr>
                                        </p:animEffect>
                                      </p:childTnLst>
                                    </p:cTn>
                                  </p:par>
                                  <p:par>
                                    <p:cTn id="55" presetID="53" presetClass="entr" presetSubtype="16" fill="hold" grpId="0" nodeType="withEffect">
                                      <p:stCondLst>
                                        <p:cond delay="400"/>
                                      </p:stCondLst>
                                      <p:childTnLst>
                                        <p:set>
                                          <p:cBhvr>
                                            <p:cTn id="56" dur="1" fill="hold">
                                              <p:stCondLst>
                                                <p:cond delay="0"/>
                                              </p:stCondLst>
                                            </p:cTn>
                                            <p:tgtEl>
                                              <p:spTgt spid="45"/>
                                            </p:tgtEl>
                                            <p:attrNameLst>
                                              <p:attrName>style.visibility</p:attrName>
                                            </p:attrNameLst>
                                          </p:cBhvr>
                                          <p:to>
                                            <p:strVal val="visible"/>
                                          </p:to>
                                        </p:set>
                                        <p:anim calcmode="lin" valueType="num">
                                          <p:cBhvr>
                                            <p:cTn id="57" dur="500" fill="hold"/>
                                            <p:tgtEl>
                                              <p:spTgt spid="45"/>
                                            </p:tgtEl>
                                            <p:attrNameLst>
                                              <p:attrName>ppt_w</p:attrName>
                                            </p:attrNameLst>
                                          </p:cBhvr>
                                          <p:tavLst>
                                            <p:tav tm="0">
                                              <p:val>
                                                <p:fltVal val="0"/>
                                              </p:val>
                                            </p:tav>
                                            <p:tav tm="100000">
                                              <p:val>
                                                <p:strVal val="#ppt_w"/>
                                              </p:val>
                                            </p:tav>
                                          </p:tavLst>
                                        </p:anim>
                                        <p:anim calcmode="lin" valueType="num">
                                          <p:cBhvr>
                                            <p:cTn id="58" dur="500" fill="hold"/>
                                            <p:tgtEl>
                                              <p:spTgt spid="45"/>
                                            </p:tgtEl>
                                            <p:attrNameLst>
                                              <p:attrName>ppt_h</p:attrName>
                                            </p:attrNameLst>
                                          </p:cBhvr>
                                          <p:tavLst>
                                            <p:tav tm="0">
                                              <p:val>
                                                <p:fltVal val="0"/>
                                              </p:val>
                                            </p:tav>
                                            <p:tav tm="100000">
                                              <p:val>
                                                <p:strVal val="#ppt_h"/>
                                              </p:val>
                                            </p:tav>
                                          </p:tavLst>
                                        </p:anim>
                                        <p:animEffect transition="in" filter="fade">
                                          <p:cBhvr>
                                            <p:cTn id="59" dur="500"/>
                                            <p:tgtEl>
                                              <p:spTgt spid="45"/>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46"/>
                                            </p:tgtEl>
                                            <p:attrNameLst>
                                              <p:attrName>style.visibility</p:attrName>
                                            </p:attrNameLst>
                                          </p:cBhvr>
                                          <p:to>
                                            <p:strVal val="visible"/>
                                          </p:to>
                                        </p:set>
                                        <p:anim calcmode="lin" valueType="num">
                                          <p:cBhvr>
                                            <p:cTn id="62" dur="500" fill="hold"/>
                                            <p:tgtEl>
                                              <p:spTgt spid="46"/>
                                            </p:tgtEl>
                                            <p:attrNameLst>
                                              <p:attrName>ppt_w</p:attrName>
                                            </p:attrNameLst>
                                          </p:cBhvr>
                                          <p:tavLst>
                                            <p:tav tm="0">
                                              <p:val>
                                                <p:fltVal val="0"/>
                                              </p:val>
                                            </p:tav>
                                            <p:tav tm="100000">
                                              <p:val>
                                                <p:strVal val="#ppt_w"/>
                                              </p:val>
                                            </p:tav>
                                          </p:tavLst>
                                        </p:anim>
                                        <p:anim calcmode="lin" valueType="num">
                                          <p:cBhvr>
                                            <p:cTn id="63" dur="500" fill="hold"/>
                                            <p:tgtEl>
                                              <p:spTgt spid="46"/>
                                            </p:tgtEl>
                                            <p:attrNameLst>
                                              <p:attrName>ppt_h</p:attrName>
                                            </p:attrNameLst>
                                          </p:cBhvr>
                                          <p:tavLst>
                                            <p:tav tm="0">
                                              <p:val>
                                                <p:fltVal val="0"/>
                                              </p:val>
                                            </p:tav>
                                            <p:tav tm="100000">
                                              <p:val>
                                                <p:strVal val="#ppt_h"/>
                                              </p:val>
                                            </p:tav>
                                          </p:tavLst>
                                        </p:anim>
                                        <p:animEffect transition="in" filter="fade">
                                          <p:cBhvr>
                                            <p:cTn id="64" dur="500"/>
                                            <p:tgtEl>
                                              <p:spTgt spid="46"/>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47"/>
                                            </p:tgtEl>
                                            <p:attrNameLst>
                                              <p:attrName>style.visibility</p:attrName>
                                            </p:attrNameLst>
                                          </p:cBhvr>
                                          <p:to>
                                            <p:strVal val="visible"/>
                                          </p:to>
                                        </p:set>
                                        <p:anim calcmode="lin" valueType="num">
                                          <p:cBhvr>
                                            <p:cTn id="67" dur="500" fill="hold"/>
                                            <p:tgtEl>
                                              <p:spTgt spid="47"/>
                                            </p:tgtEl>
                                            <p:attrNameLst>
                                              <p:attrName>ppt_w</p:attrName>
                                            </p:attrNameLst>
                                          </p:cBhvr>
                                          <p:tavLst>
                                            <p:tav tm="0">
                                              <p:val>
                                                <p:fltVal val="0"/>
                                              </p:val>
                                            </p:tav>
                                            <p:tav tm="100000">
                                              <p:val>
                                                <p:strVal val="#ppt_w"/>
                                              </p:val>
                                            </p:tav>
                                          </p:tavLst>
                                        </p:anim>
                                        <p:anim calcmode="lin" valueType="num">
                                          <p:cBhvr>
                                            <p:cTn id="68" dur="500" fill="hold"/>
                                            <p:tgtEl>
                                              <p:spTgt spid="47"/>
                                            </p:tgtEl>
                                            <p:attrNameLst>
                                              <p:attrName>ppt_h</p:attrName>
                                            </p:attrNameLst>
                                          </p:cBhvr>
                                          <p:tavLst>
                                            <p:tav tm="0">
                                              <p:val>
                                                <p:fltVal val="0"/>
                                              </p:val>
                                            </p:tav>
                                            <p:tav tm="100000">
                                              <p:val>
                                                <p:strVal val="#ppt_h"/>
                                              </p:val>
                                            </p:tav>
                                          </p:tavLst>
                                        </p:anim>
                                        <p:animEffect transition="in" filter="fade">
                                          <p:cBhvr>
                                            <p:cTn id="69" dur="500"/>
                                            <p:tgtEl>
                                              <p:spTgt spid="4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p:cTn id="72" dur="500" fill="hold"/>
                                            <p:tgtEl>
                                              <p:spTgt spid="48"/>
                                            </p:tgtEl>
                                            <p:attrNameLst>
                                              <p:attrName>ppt_w</p:attrName>
                                            </p:attrNameLst>
                                          </p:cBhvr>
                                          <p:tavLst>
                                            <p:tav tm="0">
                                              <p:val>
                                                <p:fltVal val="0"/>
                                              </p:val>
                                            </p:tav>
                                            <p:tav tm="100000">
                                              <p:val>
                                                <p:strVal val="#ppt_w"/>
                                              </p:val>
                                            </p:tav>
                                          </p:tavLst>
                                        </p:anim>
                                        <p:anim calcmode="lin" valueType="num">
                                          <p:cBhvr>
                                            <p:cTn id="73" dur="500" fill="hold"/>
                                            <p:tgtEl>
                                              <p:spTgt spid="48"/>
                                            </p:tgtEl>
                                            <p:attrNameLst>
                                              <p:attrName>ppt_h</p:attrName>
                                            </p:attrNameLst>
                                          </p:cBhvr>
                                          <p:tavLst>
                                            <p:tav tm="0">
                                              <p:val>
                                                <p:fltVal val="0"/>
                                              </p:val>
                                            </p:tav>
                                            <p:tav tm="100000">
                                              <p:val>
                                                <p:strVal val="#ppt_h"/>
                                              </p:val>
                                            </p:tav>
                                          </p:tavLst>
                                        </p:anim>
                                        <p:animEffect transition="in" filter="fade">
                                          <p:cBhvr>
                                            <p:cTn id="74" dur="500"/>
                                            <p:tgtEl>
                                              <p:spTgt spid="48"/>
                                            </p:tgtEl>
                                          </p:cBhvr>
                                        </p:animEffect>
                                      </p:childTnLst>
                                    </p:cTn>
                                  </p:par>
                                  <p:par>
                                    <p:cTn id="75" presetID="53" presetClass="entr" presetSubtype="16" fill="hold" grpId="0" nodeType="withEffect">
                                      <p:stCondLst>
                                        <p:cond delay="400"/>
                                      </p:stCondLst>
                                      <p:childTnLst>
                                        <p:set>
                                          <p:cBhvr>
                                            <p:cTn id="76" dur="1" fill="hold">
                                              <p:stCondLst>
                                                <p:cond delay="0"/>
                                              </p:stCondLst>
                                            </p:cTn>
                                            <p:tgtEl>
                                              <p:spTgt spid="49"/>
                                            </p:tgtEl>
                                            <p:attrNameLst>
                                              <p:attrName>style.visibility</p:attrName>
                                            </p:attrNameLst>
                                          </p:cBhvr>
                                          <p:to>
                                            <p:strVal val="visible"/>
                                          </p:to>
                                        </p:set>
                                        <p:anim calcmode="lin" valueType="num">
                                          <p:cBhvr>
                                            <p:cTn id="77" dur="500" fill="hold"/>
                                            <p:tgtEl>
                                              <p:spTgt spid="49"/>
                                            </p:tgtEl>
                                            <p:attrNameLst>
                                              <p:attrName>ppt_w</p:attrName>
                                            </p:attrNameLst>
                                          </p:cBhvr>
                                          <p:tavLst>
                                            <p:tav tm="0">
                                              <p:val>
                                                <p:fltVal val="0"/>
                                              </p:val>
                                            </p:tav>
                                            <p:tav tm="100000">
                                              <p:val>
                                                <p:strVal val="#ppt_w"/>
                                              </p:val>
                                            </p:tav>
                                          </p:tavLst>
                                        </p:anim>
                                        <p:anim calcmode="lin" valueType="num">
                                          <p:cBhvr>
                                            <p:cTn id="78" dur="500" fill="hold"/>
                                            <p:tgtEl>
                                              <p:spTgt spid="49"/>
                                            </p:tgtEl>
                                            <p:attrNameLst>
                                              <p:attrName>ppt_h</p:attrName>
                                            </p:attrNameLst>
                                          </p:cBhvr>
                                          <p:tavLst>
                                            <p:tav tm="0">
                                              <p:val>
                                                <p:fltVal val="0"/>
                                              </p:val>
                                            </p:tav>
                                            <p:tav tm="100000">
                                              <p:val>
                                                <p:strVal val="#ppt_h"/>
                                              </p:val>
                                            </p:tav>
                                          </p:tavLst>
                                        </p:anim>
                                        <p:animEffect transition="in" filter="fade">
                                          <p:cBhvr>
                                            <p:cTn id="79" dur="500"/>
                                            <p:tgtEl>
                                              <p:spTgt spid="49"/>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50"/>
                                            </p:tgtEl>
                                            <p:attrNameLst>
                                              <p:attrName>style.visibility</p:attrName>
                                            </p:attrNameLst>
                                          </p:cBhvr>
                                          <p:to>
                                            <p:strVal val="visible"/>
                                          </p:to>
                                        </p:set>
                                        <p:anim calcmode="lin" valueType="num">
                                          <p:cBhvr>
                                            <p:cTn id="82" dur="500" fill="hold"/>
                                            <p:tgtEl>
                                              <p:spTgt spid="50"/>
                                            </p:tgtEl>
                                            <p:attrNameLst>
                                              <p:attrName>ppt_w</p:attrName>
                                            </p:attrNameLst>
                                          </p:cBhvr>
                                          <p:tavLst>
                                            <p:tav tm="0">
                                              <p:val>
                                                <p:fltVal val="0"/>
                                              </p:val>
                                            </p:tav>
                                            <p:tav tm="100000">
                                              <p:val>
                                                <p:strVal val="#ppt_w"/>
                                              </p:val>
                                            </p:tav>
                                          </p:tavLst>
                                        </p:anim>
                                        <p:anim calcmode="lin" valueType="num">
                                          <p:cBhvr>
                                            <p:cTn id="83" dur="500" fill="hold"/>
                                            <p:tgtEl>
                                              <p:spTgt spid="50"/>
                                            </p:tgtEl>
                                            <p:attrNameLst>
                                              <p:attrName>ppt_h</p:attrName>
                                            </p:attrNameLst>
                                          </p:cBhvr>
                                          <p:tavLst>
                                            <p:tav tm="0">
                                              <p:val>
                                                <p:fltVal val="0"/>
                                              </p:val>
                                            </p:tav>
                                            <p:tav tm="100000">
                                              <p:val>
                                                <p:strVal val="#ppt_h"/>
                                              </p:val>
                                            </p:tav>
                                          </p:tavLst>
                                        </p:anim>
                                        <p:animEffect transition="in" filter="fade">
                                          <p:cBhvr>
                                            <p:cTn id="84" dur="500"/>
                                            <p:tgtEl>
                                              <p:spTgt spid="50"/>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 calcmode="lin" valueType="num">
                                          <p:cBhvr>
                                            <p:cTn id="87" dur="500" fill="hold"/>
                                            <p:tgtEl>
                                              <p:spTgt spid="51"/>
                                            </p:tgtEl>
                                            <p:attrNameLst>
                                              <p:attrName>ppt_w</p:attrName>
                                            </p:attrNameLst>
                                          </p:cBhvr>
                                          <p:tavLst>
                                            <p:tav tm="0">
                                              <p:val>
                                                <p:fltVal val="0"/>
                                              </p:val>
                                            </p:tav>
                                            <p:tav tm="100000">
                                              <p:val>
                                                <p:strVal val="#ppt_w"/>
                                              </p:val>
                                            </p:tav>
                                          </p:tavLst>
                                        </p:anim>
                                        <p:anim calcmode="lin" valueType="num">
                                          <p:cBhvr>
                                            <p:cTn id="88" dur="500" fill="hold"/>
                                            <p:tgtEl>
                                              <p:spTgt spid="51"/>
                                            </p:tgtEl>
                                            <p:attrNameLst>
                                              <p:attrName>ppt_h</p:attrName>
                                            </p:attrNameLst>
                                          </p:cBhvr>
                                          <p:tavLst>
                                            <p:tav tm="0">
                                              <p:val>
                                                <p:fltVal val="0"/>
                                              </p:val>
                                            </p:tav>
                                            <p:tav tm="100000">
                                              <p:val>
                                                <p:strVal val="#ppt_h"/>
                                              </p:val>
                                            </p:tav>
                                          </p:tavLst>
                                        </p:anim>
                                        <p:animEffect transition="in" filter="fade">
                                          <p:cBhvr>
                                            <p:cTn id="89" dur="500"/>
                                            <p:tgtEl>
                                              <p:spTgt spid="51"/>
                                            </p:tgtEl>
                                          </p:cBhvr>
                                        </p:animEffect>
                                      </p:childTnLst>
                                    </p:cTn>
                                  </p:par>
                                  <p:par>
                                    <p:cTn id="90" presetID="53" presetClass="entr" presetSubtype="16" fill="hold" grpId="0" nodeType="withEffect">
                                      <p:stCondLst>
                                        <p:cond delay="400"/>
                                      </p:stCondLst>
                                      <p:childTnLst>
                                        <p:set>
                                          <p:cBhvr>
                                            <p:cTn id="91" dur="1" fill="hold">
                                              <p:stCondLst>
                                                <p:cond delay="0"/>
                                              </p:stCondLst>
                                            </p:cTn>
                                            <p:tgtEl>
                                              <p:spTgt spid="52"/>
                                            </p:tgtEl>
                                            <p:attrNameLst>
                                              <p:attrName>style.visibility</p:attrName>
                                            </p:attrNameLst>
                                          </p:cBhvr>
                                          <p:to>
                                            <p:strVal val="visible"/>
                                          </p:to>
                                        </p:set>
                                        <p:anim calcmode="lin" valueType="num">
                                          <p:cBhvr>
                                            <p:cTn id="92" dur="500" fill="hold"/>
                                            <p:tgtEl>
                                              <p:spTgt spid="52"/>
                                            </p:tgtEl>
                                            <p:attrNameLst>
                                              <p:attrName>ppt_w</p:attrName>
                                            </p:attrNameLst>
                                          </p:cBhvr>
                                          <p:tavLst>
                                            <p:tav tm="0">
                                              <p:val>
                                                <p:fltVal val="0"/>
                                              </p:val>
                                            </p:tav>
                                            <p:tav tm="100000">
                                              <p:val>
                                                <p:strVal val="#ppt_w"/>
                                              </p:val>
                                            </p:tav>
                                          </p:tavLst>
                                        </p:anim>
                                        <p:anim calcmode="lin" valueType="num">
                                          <p:cBhvr>
                                            <p:cTn id="93" dur="500" fill="hold"/>
                                            <p:tgtEl>
                                              <p:spTgt spid="52"/>
                                            </p:tgtEl>
                                            <p:attrNameLst>
                                              <p:attrName>ppt_h</p:attrName>
                                            </p:attrNameLst>
                                          </p:cBhvr>
                                          <p:tavLst>
                                            <p:tav tm="0">
                                              <p:val>
                                                <p:fltVal val="0"/>
                                              </p:val>
                                            </p:tav>
                                            <p:tav tm="100000">
                                              <p:val>
                                                <p:strVal val="#ppt_h"/>
                                              </p:val>
                                            </p:tav>
                                          </p:tavLst>
                                        </p:anim>
                                        <p:animEffect transition="in" filter="fade">
                                          <p:cBhvr>
                                            <p:cTn id="94" dur="500"/>
                                            <p:tgtEl>
                                              <p:spTgt spid="52"/>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54"/>
                                            </p:tgtEl>
                                            <p:attrNameLst>
                                              <p:attrName>style.visibility</p:attrName>
                                            </p:attrNameLst>
                                          </p:cBhvr>
                                          <p:to>
                                            <p:strVal val="visible"/>
                                          </p:to>
                                        </p:set>
                                        <p:anim calcmode="lin" valueType="num">
                                          <p:cBhvr>
                                            <p:cTn id="102" dur="500" fill="hold"/>
                                            <p:tgtEl>
                                              <p:spTgt spid="54"/>
                                            </p:tgtEl>
                                            <p:attrNameLst>
                                              <p:attrName>ppt_w</p:attrName>
                                            </p:attrNameLst>
                                          </p:cBhvr>
                                          <p:tavLst>
                                            <p:tav tm="0">
                                              <p:val>
                                                <p:fltVal val="0"/>
                                              </p:val>
                                            </p:tav>
                                            <p:tav tm="100000">
                                              <p:val>
                                                <p:strVal val="#ppt_w"/>
                                              </p:val>
                                            </p:tav>
                                          </p:tavLst>
                                        </p:anim>
                                        <p:anim calcmode="lin" valueType="num">
                                          <p:cBhvr>
                                            <p:cTn id="103" dur="500" fill="hold"/>
                                            <p:tgtEl>
                                              <p:spTgt spid="54"/>
                                            </p:tgtEl>
                                            <p:attrNameLst>
                                              <p:attrName>ppt_h</p:attrName>
                                            </p:attrNameLst>
                                          </p:cBhvr>
                                          <p:tavLst>
                                            <p:tav tm="0">
                                              <p:val>
                                                <p:fltVal val="0"/>
                                              </p:val>
                                            </p:tav>
                                            <p:tav tm="100000">
                                              <p:val>
                                                <p:strVal val="#ppt_h"/>
                                              </p:val>
                                            </p:tav>
                                          </p:tavLst>
                                        </p:anim>
                                        <p:animEffect transition="in" filter="fade">
                                          <p:cBhvr>
                                            <p:cTn id="104" dur="500"/>
                                            <p:tgtEl>
                                              <p:spTgt spid="54"/>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55"/>
                                            </p:tgtEl>
                                            <p:attrNameLst>
                                              <p:attrName>style.visibility</p:attrName>
                                            </p:attrNameLst>
                                          </p:cBhvr>
                                          <p:to>
                                            <p:strVal val="visible"/>
                                          </p:to>
                                        </p:set>
                                        <p:anim calcmode="lin" valueType="num">
                                          <p:cBhvr>
                                            <p:cTn id="107" dur="500" fill="hold"/>
                                            <p:tgtEl>
                                              <p:spTgt spid="55"/>
                                            </p:tgtEl>
                                            <p:attrNameLst>
                                              <p:attrName>ppt_w</p:attrName>
                                            </p:attrNameLst>
                                          </p:cBhvr>
                                          <p:tavLst>
                                            <p:tav tm="0">
                                              <p:val>
                                                <p:fltVal val="0"/>
                                              </p:val>
                                            </p:tav>
                                            <p:tav tm="100000">
                                              <p:val>
                                                <p:strVal val="#ppt_w"/>
                                              </p:val>
                                            </p:tav>
                                          </p:tavLst>
                                        </p:anim>
                                        <p:anim calcmode="lin" valueType="num">
                                          <p:cBhvr>
                                            <p:cTn id="108" dur="500" fill="hold"/>
                                            <p:tgtEl>
                                              <p:spTgt spid="55"/>
                                            </p:tgtEl>
                                            <p:attrNameLst>
                                              <p:attrName>ppt_h</p:attrName>
                                            </p:attrNameLst>
                                          </p:cBhvr>
                                          <p:tavLst>
                                            <p:tav tm="0">
                                              <p:val>
                                                <p:fltVal val="0"/>
                                              </p:val>
                                            </p:tav>
                                            <p:tav tm="100000">
                                              <p:val>
                                                <p:strVal val="#ppt_h"/>
                                              </p:val>
                                            </p:tav>
                                          </p:tavLst>
                                        </p:anim>
                                        <p:animEffect transition="in" filter="fade">
                                          <p:cBhvr>
                                            <p:cTn id="109" dur="500"/>
                                            <p:tgtEl>
                                              <p:spTgt spid="55"/>
                                            </p:tgtEl>
                                          </p:cBhvr>
                                        </p:animEffect>
                                      </p:childTnLst>
                                    </p:cTn>
                                  </p:par>
                                  <p:par>
                                    <p:cTn id="110" presetID="53" presetClass="entr" presetSubtype="16" fill="hold" grpId="0" nodeType="withEffect">
                                      <p:stCondLst>
                                        <p:cond delay="400"/>
                                      </p:stCondLst>
                                      <p:childTnLst>
                                        <p:set>
                                          <p:cBhvr>
                                            <p:cTn id="111" dur="1" fill="hold">
                                              <p:stCondLst>
                                                <p:cond delay="0"/>
                                              </p:stCondLst>
                                            </p:cTn>
                                            <p:tgtEl>
                                              <p:spTgt spid="56"/>
                                            </p:tgtEl>
                                            <p:attrNameLst>
                                              <p:attrName>style.visibility</p:attrName>
                                            </p:attrNameLst>
                                          </p:cBhvr>
                                          <p:to>
                                            <p:strVal val="visible"/>
                                          </p:to>
                                        </p:set>
                                        <p:anim calcmode="lin" valueType="num">
                                          <p:cBhvr>
                                            <p:cTn id="112" dur="500" fill="hold"/>
                                            <p:tgtEl>
                                              <p:spTgt spid="56"/>
                                            </p:tgtEl>
                                            <p:attrNameLst>
                                              <p:attrName>ppt_w</p:attrName>
                                            </p:attrNameLst>
                                          </p:cBhvr>
                                          <p:tavLst>
                                            <p:tav tm="0">
                                              <p:val>
                                                <p:fltVal val="0"/>
                                              </p:val>
                                            </p:tav>
                                            <p:tav tm="100000">
                                              <p:val>
                                                <p:strVal val="#ppt_w"/>
                                              </p:val>
                                            </p:tav>
                                          </p:tavLst>
                                        </p:anim>
                                        <p:anim calcmode="lin" valueType="num">
                                          <p:cBhvr>
                                            <p:cTn id="113" dur="500" fill="hold"/>
                                            <p:tgtEl>
                                              <p:spTgt spid="56"/>
                                            </p:tgtEl>
                                            <p:attrNameLst>
                                              <p:attrName>ppt_h</p:attrName>
                                            </p:attrNameLst>
                                          </p:cBhvr>
                                          <p:tavLst>
                                            <p:tav tm="0">
                                              <p:val>
                                                <p:fltVal val="0"/>
                                              </p:val>
                                            </p:tav>
                                            <p:tav tm="100000">
                                              <p:val>
                                                <p:strVal val="#ppt_h"/>
                                              </p:val>
                                            </p:tav>
                                          </p:tavLst>
                                        </p:anim>
                                        <p:animEffect transition="in" filter="fade">
                                          <p:cBhvr>
                                            <p:cTn id="114" dur="500"/>
                                            <p:tgtEl>
                                              <p:spTgt spid="56"/>
                                            </p:tgtEl>
                                          </p:cBhvr>
                                        </p:animEffect>
                                      </p:childTnLst>
                                    </p:cTn>
                                  </p:par>
                                  <p:par>
                                    <p:cTn id="115" presetID="53" presetClass="entr" presetSubtype="16" fill="hold" grpId="0" nodeType="withEffect">
                                      <p:stCondLst>
                                        <p:cond delay="200"/>
                                      </p:stCondLst>
                                      <p:childTnLst>
                                        <p:set>
                                          <p:cBhvr>
                                            <p:cTn id="116" dur="1" fill="hold">
                                              <p:stCondLst>
                                                <p:cond delay="0"/>
                                              </p:stCondLst>
                                            </p:cTn>
                                            <p:tgtEl>
                                              <p:spTgt spid="57"/>
                                            </p:tgtEl>
                                            <p:attrNameLst>
                                              <p:attrName>style.visibility</p:attrName>
                                            </p:attrNameLst>
                                          </p:cBhvr>
                                          <p:to>
                                            <p:strVal val="visible"/>
                                          </p:to>
                                        </p:set>
                                        <p:anim calcmode="lin" valueType="num">
                                          <p:cBhvr>
                                            <p:cTn id="117" dur="500" fill="hold"/>
                                            <p:tgtEl>
                                              <p:spTgt spid="57"/>
                                            </p:tgtEl>
                                            <p:attrNameLst>
                                              <p:attrName>ppt_w</p:attrName>
                                            </p:attrNameLst>
                                          </p:cBhvr>
                                          <p:tavLst>
                                            <p:tav tm="0">
                                              <p:val>
                                                <p:fltVal val="0"/>
                                              </p:val>
                                            </p:tav>
                                            <p:tav tm="100000">
                                              <p:val>
                                                <p:strVal val="#ppt_w"/>
                                              </p:val>
                                            </p:tav>
                                          </p:tavLst>
                                        </p:anim>
                                        <p:anim calcmode="lin" valueType="num">
                                          <p:cBhvr>
                                            <p:cTn id="118" dur="500" fill="hold"/>
                                            <p:tgtEl>
                                              <p:spTgt spid="57"/>
                                            </p:tgtEl>
                                            <p:attrNameLst>
                                              <p:attrName>ppt_h</p:attrName>
                                            </p:attrNameLst>
                                          </p:cBhvr>
                                          <p:tavLst>
                                            <p:tav tm="0">
                                              <p:val>
                                                <p:fltVal val="0"/>
                                              </p:val>
                                            </p:tav>
                                            <p:tav tm="100000">
                                              <p:val>
                                                <p:strVal val="#ppt_h"/>
                                              </p:val>
                                            </p:tav>
                                          </p:tavLst>
                                        </p:anim>
                                        <p:animEffect transition="in" filter="fade">
                                          <p:cBhvr>
                                            <p:cTn id="119" dur="500"/>
                                            <p:tgtEl>
                                              <p:spTgt spid="57"/>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58"/>
                                            </p:tgtEl>
                                            <p:attrNameLst>
                                              <p:attrName>style.visibility</p:attrName>
                                            </p:attrNameLst>
                                          </p:cBhvr>
                                          <p:to>
                                            <p:strVal val="visible"/>
                                          </p:to>
                                        </p:set>
                                        <p:anim calcmode="lin" valueType="num">
                                          <p:cBhvr>
                                            <p:cTn id="122" dur="500" fill="hold"/>
                                            <p:tgtEl>
                                              <p:spTgt spid="58"/>
                                            </p:tgtEl>
                                            <p:attrNameLst>
                                              <p:attrName>ppt_w</p:attrName>
                                            </p:attrNameLst>
                                          </p:cBhvr>
                                          <p:tavLst>
                                            <p:tav tm="0">
                                              <p:val>
                                                <p:fltVal val="0"/>
                                              </p:val>
                                            </p:tav>
                                            <p:tav tm="100000">
                                              <p:val>
                                                <p:strVal val="#ppt_w"/>
                                              </p:val>
                                            </p:tav>
                                          </p:tavLst>
                                        </p:anim>
                                        <p:anim calcmode="lin" valueType="num">
                                          <p:cBhvr>
                                            <p:cTn id="123" dur="500" fill="hold"/>
                                            <p:tgtEl>
                                              <p:spTgt spid="58"/>
                                            </p:tgtEl>
                                            <p:attrNameLst>
                                              <p:attrName>ppt_h</p:attrName>
                                            </p:attrNameLst>
                                          </p:cBhvr>
                                          <p:tavLst>
                                            <p:tav tm="0">
                                              <p:val>
                                                <p:fltVal val="0"/>
                                              </p:val>
                                            </p:tav>
                                            <p:tav tm="100000">
                                              <p:val>
                                                <p:strVal val="#ppt_h"/>
                                              </p:val>
                                            </p:tav>
                                          </p:tavLst>
                                        </p:anim>
                                        <p:animEffect transition="in" filter="fade">
                                          <p:cBhvr>
                                            <p:cTn id="124" dur="500"/>
                                            <p:tgtEl>
                                              <p:spTgt spid="58"/>
                                            </p:tgtEl>
                                          </p:cBhvr>
                                        </p:animEffect>
                                      </p:childTnLst>
                                    </p:cTn>
                                  </p:par>
                                  <p:par>
                                    <p:cTn id="125" presetID="53" presetClass="entr" presetSubtype="16" fill="hold" grpId="0" nodeType="withEffect">
                                      <p:stCondLst>
                                        <p:cond delay="400"/>
                                      </p:stCondLst>
                                      <p:childTnLst>
                                        <p:set>
                                          <p:cBhvr>
                                            <p:cTn id="126" dur="1" fill="hold">
                                              <p:stCondLst>
                                                <p:cond delay="0"/>
                                              </p:stCondLst>
                                            </p:cTn>
                                            <p:tgtEl>
                                              <p:spTgt spid="59"/>
                                            </p:tgtEl>
                                            <p:attrNameLst>
                                              <p:attrName>style.visibility</p:attrName>
                                            </p:attrNameLst>
                                          </p:cBhvr>
                                          <p:to>
                                            <p:strVal val="visible"/>
                                          </p:to>
                                        </p:set>
                                        <p:anim calcmode="lin" valueType="num">
                                          <p:cBhvr>
                                            <p:cTn id="127" dur="500" fill="hold"/>
                                            <p:tgtEl>
                                              <p:spTgt spid="59"/>
                                            </p:tgtEl>
                                            <p:attrNameLst>
                                              <p:attrName>ppt_w</p:attrName>
                                            </p:attrNameLst>
                                          </p:cBhvr>
                                          <p:tavLst>
                                            <p:tav tm="0">
                                              <p:val>
                                                <p:fltVal val="0"/>
                                              </p:val>
                                            </p:tav>
                                            <p:tav tm="100000">
                                              <p:val>
                                                <p:strVal val="#ppt_w"/>
                                              </p:val>
                                            </p:tav>
                                          </p:tavLst>
                                        </p:anim>
                                        <p:anim calcmode="lin" valueType="num">
                                          <p:cBhvr>
                                            <p:cTn id="128" dur="500" fill="hold"/>
                                            <p:tgtEl>
                                              <p:spTgt spid="59"/>
                                            </p:tgtEl>
                                            <p:attrNameLst>
                                              <p:attrName>ppt_h</p:attrName>
                                            </p:attrNameLst>
                                          </p:cBhvr>
                                          <p:tavLst>
                                            <p:tav tm="0">
                                              <p:val>
                                                <p:fltVal val="0"/>
                                              </p:val>
                                            </p:tav>
                                            <p:tav tm="100000">
                                              <p:val>
                                                <p:strVal val="#ppt_h"/>
                                              </p:val>
                                            </p:tav>
                                          </p:tavLst>
                                        </p:anim>
                                        <p:animEffect transition="in" filter="fade">
                                          <p:cBhvr>
                                            <p:cTn id="129" dur="500"/>
                                            <p:tgtEl>
                                              <p:spTgt spid="59"/>
                                            </p:tgtEl>
                                          </p:cBhvr>
                                        </p:animEffect>
                                      </p:childTnLst>
                                    </p:cTn>
                                  </p:par>
                                  <p:par>
                                    <p:cTn id="130" presetID="53" presetClass="entr" presetSubtype="16" fill="hold" grpId="0" nodeType="withEffect">
                                      <p:stCondLst>
                                        <p:cond delay="200"/>
                                      </p:stCondLst>
                                      <p:childTnLst>
                                        <p:set>
                                          <p:cBhvr>
                                            <p:cTn id="131" dur="1" fill="hold">
                                              <p:stCondLst>
                                                <p:cond delay="0"/>
                                              </p:stCondLst>
                                            </p:cTn>
                                            <p:tgtEl>
                                              <p:spTgt spid="60"/>
                                            </p:tgtEl>
                                            <p:attrNameLst>
                                              <p:attrName>style.visibility</p:attrName>
                                            </p:attrNameLst>
                                          </p:cBhvr>
                                          <p:to>
                                            <p:strVal val="visible"/>
                                          </p:to>
                                        </p:set>
                                        <p:anim calcmode="lin" valueType="num">
                                          <p:cBhvr>
                                            <p:cTn id="132" dur="500" fill="hold"/>
                                            <p:tgtEl>
                                              <p:spTgt spid="60"/>
                                            </p:tgtEl>
                                            <p:attrNameLst>
                                              <p:attrName>ppt_w</p:attrName>
                                            </p:attrNameLst>
                                          </p:cBhvr>
                                          <p:tavLst>
                                            <p:tav tm="0">
                                              <p:val>
                                                <p:fltVal val="0"/>
                                              </p:val>
                                            </p:tav>
                                            <p:tav tm="100000">
                                              <p:val>
                                                <p:strVal val="#ppt_w"/>
                                              </p:val>
                                            </p:tav>
                                          </p:tavLst>
                                        </p:anim>
                                        <p:anim calcmode="lin" valueType="num">
                                          <p:cBhvr>
                                            <p:cTn id="133" dur="500" fill="hold"/>
                                            <p:tgtEl>
                                              <p:spTgt spid="60"/>
                                            </p:tgtEl>
                                            <p:attrNameLst>
                                              <p:attrName>ppt_h</p:attrName>
                                            </p:attrNameLst>
                                          </p:cBhvr>
                                          <p:tavLst>
                                            <p:tav tm="0">
                                              <p:val>
                                                <p:fltVal val="0"/>
                                              </p:val>
                                            </p:tav>
                                            <p:tav tm="100000">
                                              <p:val>
                                                <p:strVal val="#ppt_h"/>
                                              </p:val>
                                            </p:tav>
                                          </p:tavLst>
                                        </p:anim>
                                        <p:animEffect transition="in" filter="fade">
                                          <p:cBhvr>
                                            <p:cTn id="134" dur="500"/>
                                            <p:tgtEl>
                                              <p:spTgt spid="60"/>
                                            </p:tgtEl>
                                          </p:cBhvr>
                                        </p:animEffect>
                                      </p:childTnLst>
                                    </p:cTn>
                                  </p:par>
                                  <p:par>
                                    <p:cTn id="135" presetID="53" presetClass="entr" presetSubtype="16" fill="hold" grpId="0" nodeType="withEffect">
                                      <p:stCondLst>
                                        <p:cond delay="200"/>
                                      </p:stCondLst>
                                      <p:childTnLst>
                                        <p:set>
                                          <p:cBhvr>
                                            <p:cTn id="136" dur="1" fill="hold">
                                              <p:stCondLst>
                                                <p:cond delay="0"/>
                                              </p:stCondLst>
                                            </p:cTn>
                                            <p:tgtEl>
                                              <p:spTgt spid="61"/>
                                            </p:tgtEl>
                                            <p:attrNameLst>
                                              <p:attrName>style.visibility</p:attrName>
                                            </p:attrNameLst>
                                          </p:cBhvr>
                                          <p:to>
                                            <p:strVal val="visible"/>
                                          </p:to>
                                        </p:set>
                                        <p:anim calcmode="lin" valueType="num">
                                          <p:cBhvr>
                                            <p:cTn id="137" dur="500" fill="hold"/>
                                            <p:tgtEl>
                                              <p:spTgt spid="61"/>
                                            </p:tgtEl>
                                            <p:attrNameLst>
                                              <p:attrName>ppt_w</p:attrName>
                                            </p:attrNameLst>
                                          </p:cBhvr>
                                          <p:tavLst>
                                            <p:tav tm="0">
                                              <p:val>
                                                <p:fltVal val="0"/>
                                              </p:val>
                                            </p:tav>
                                            <p:tav tm="100000">
                                              <p:val>
                                                <p:strVal val="#ppt_w"/>
                                              </p:val>
                                            </p:tav>
                                          </p:tavLst>
                                        </p:anim>
                                        <p:anim calcmode="lin" valueType="num">
                                          <p:cBhvr>
                                            <p:cTn id="138" dur="500" fill="hold"/>
                                            <p:tgtEl>
                                              <p:spTgt spid="61"/>
                                            </p:tgtEl>
                                            <p:attrNameLst>
                                              <p:attrName>ppt_h</p:attrName>
                                            </p:attrNameLst>
                                          </p:cBhvr>
                                          <p:tavLst>
                                            <p:tav tm="0">
                                              <p:val>
                                                <p:fltVal val="0"/>
                                              </p:val>
                                            </p:tav>
                                            <p:tav tm="100000">
                                              <p:val>
                                                <p:strVal val="#ppt_h"/>
                                              </p:val>
                                            </p:tav>
                                          </p:tavLst>
                                        </p:anim>
                                        <p:animEffect transition="in" filter="fade">
                                          <p:cBhvr>
                                            <p:cTn id="139" dur="500"/>
                                            <p:tgtEl>
                                              <p:spTgt spid="61"/>
                                            </p:tgtEl>
                                          </p:cBhvr>
                                        </p:animEffect>
                                      </p:childTnLst>
                                    </p:cTn>
                                  </p:par>
                                  <p:par>
                                    <p:cTn id="140" presetID="53" presetClass="entr" presetSubtype="16" fill="hold" grpId="0" nodeType="withEffect">
                                      <p:stCondLst>
                                        <p:cond delay="200"/>
                                      </p:stCondLst>
                                      <p:childTnLst>
                                        <p:set>
                                          <p:cBhvr>
                                            <p:cTn id="141" dur="1" fill="hold">
                                              <p:stCondLst>
                                                <p:cond delay="0"/>
                                              </p:stCondLst>
                                            </p:cTn>
                                            <p:tgtEl>
                                              <p:spTgt spid="62"/>
                                            </p:tgtEl>
                                            <p:attrNameLst>
                                              <p:attrName>style.visibility</p:attrName>
                                            </p:attrNameLst>
                                          </p:cBhvr>
                                          <p:to>
                                            <p:strVal val="visible"/>
                                          </p:to>
                                        </p:set>
                                        <p:anim calcmode="lin" valueType="num">
                                          <p:cBhvr>
                                            <p:cTn id="142" dur="500" fill="hold"/>
                                            <p:tgtEl>
                                              <p:spTgt spid="62"/>
                                            </p:tgtEl>
                                            <p:attrNameLst>
                                              <p:attrName>ppt_w</p:attrName>
                                            </p:attrNameLst>
                                          </p:cBhvr>
                                          <p:tavLst>
                                            <p:tav tm="0">
                                              <p:val>
                                                <p:fltVal val="0"/>
                                              </p:val>
                                            </p:tav>
                                            <p:tav tm="100000">
                                              <p:val>
                                                <p:strVal val="#ppt_w"/>
                                              </p:val>
                                            </p:tav>
                                          </p:tavLst>
                                        </p:anim>
                                        <p:anim calcmode="lin" valueType="num">
                                          <p:cBhvr>
                                            <p:cTn id="143" dur="500" fill="hold"/>
                                            <p:tgtEl>
                                              <p:spTgt spid="62"/>
                                            </p:tgtEl>
                                            <p:attrNameLst>
                                              <p:attrName>ppt_h</p:attrName>
                                            </p:attrNameLst>
                                          </p:cBhvr>
                                          <p:tavLst>
                                            <p:tav tm="0">
                                              <p:val>
                                                <p:fltVal val="0"/>
                                              </p:val>
                                            </p:tav>
                                            <p:tav tm="100000">
                                              <p:val>
                                                <p:strVal val="#ppt_h"/>
                                              </p:val>
                                            </p:tav>
                                          </p:tavLst>
                                        </p:anim>
                                        <p:animEffect transition="in" filter="fade">
                                          <p:cBhvr>
                                            <p:cTn id="14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52950" y="2104203"/>
            <a:ext cx="3753975" cy="2123604"/>
          </a:xfrm>
          <a:prstGeom prst="rect">
            <a:avLst/>
          </a:prstGeom>
          <a:noFill/>
        </p:spPr>
        <p:txBody>
          <a:bodyPr wrap="square" lIns="91386" tIns="45693" rIns="91386" bIns="45693" rtlCol="0">
            <a:spAutoFit/>
          </a:bodyPr>
          <a:lstStyle/>
          <a:p>
            <a:pPr>
              <a:lnSpc>
                <a:spcPct val="150000"/>
              </a:lnSpc>
            </a:pPr>
            <a:r>
              <a:rPr lang="zh-CN" altLang="en-US" sz="1100" dirty="0" smtClean="0">
                <a:latin typeface="微软雅黑" pitchFamily="34" charset="-122"/>
                <a:ea typeface="微软雅黑" pitchFamily="34" charset="-122"/>
                <a:sym typeface="微软雅黑" pitchFamily="34" charset="-122"/>
              </a:rPr>
              <a:t>        回顾</a:t>
            </a:r>
            <a:r>
              <a:rPr lang="zh-CN" altLang="en-US" sz="1100" dirty="0">
                <a:latin typeface="微软雅黑" pitchFamily="34" charset="-122"/>
                <a:ea typeface="微软雅黑" pitchFamily="34" charset="-122"/>
                <a:sym typeface="微软雅黑" pitchFamily="34" charset="-122"/>
              </a:rPr>
              <a:t>这一年的工作，在取得成绩的同时，我们也找到了工作中的不足和问题，主要反映于</a:t>
            </a:r>
            <a:r>
              <a:rPr lang="en-US" altLang="zh-CN" sz="1100" dirty="0">
                <a:latin typeface="微软雅黑" pitchFamily="34" charset="-122"/>
                <a:ea typeface="微软雅黑" pitchFamily="34" charset="-122"/>
                <a:sym typeface="微软雅黑" pitchFamily="34" charset="-122"/>
              </a:rPr>
              <a:t>xx</a:t>
            </a:r>
            <a:r>
              <a:rPr lang="zh-CN" altLang="en-US" sz="1100" dirty="0">
                <a:latin typeface="微软雅黑" pitchFamily="34" charset="-122"/>
                <a:ea typeface="微软雅黑" pitchFamily="34" charset="-122"/>
                <a:sym typeface="微软雅黑" pitchFamily="34" charset="-122"/>
              </a:rPr>
              <a:t>及</a:t>
            </a:r>
            <a:r>
              <a:rPr lang="en-US" altLang="zh-CN" sz="1100" dirty="0">
                <a:latin typeface="微软雅黑" pitchFamily="34" charset="-122"/>
                <a:ea typeface="微软雅黑" pitchFamily="34" charset="-122"/>
                <a:sym typeface="微软雅黑" pitchFamily="34" charset="-122"/>
              </a:rPr>
              <a:t>xxx</a:t>
            </a:r>
            <a:r>
              <a:rPr lang="zh-CN" altLang="en-US" sz="1100" dirty="0">
                <a:latin typeface="微软雅黑" pitchFamily="34" charset="-122"/>
                <a:ea typeface="微软雅黑" pitchFamily="34" charset="-122"/>
                <a:sym typeface="微软雅黑" pitchFamily="34" charset="-122"/>
              </a:rPr>
              <a:t>的风格、定型还有待进一步探索，尤其是网上的公司产品库充分体现我们</a:t>
            </a:r>
            <a:r>
              <a:rPr lang="en-US" altLang="zh-CN" sz="1100" dirty="0" err="1">
                <a:latin typeface="微软雅黑" pitchFamily="34" charset="-122"/>
                <a:ea typeface="微软雅黑" pitchFamily="34" charset="-122"/>
                <a:sym typeface="微软雅黑" pitchFamily="34" charset="-122"/>
              </a:rPr>
              <a:t>xxxxx</a:t>
            </a:r>
            <a:r>
              <a:rPr lang="zh-CN" altLang="en-US" sz="1100" dirty="0">
                <a:latin typeface="微软雅黑" pitchFamily="34" charset="-122"/>
                <a:ea typeface="微软雅黑" pitchFamily="34" charset="-122"/>
                <a:sym typeface="微软雅黑" pitchFamily="34" charset="-122"/>
              </a:rPr>
              <a:t>和我们这个平台能为客户提供良好的商机和快捷方便的信息、导航的功能发挥。展望新的一年，我们将继续努力，力争各项工作更上一个新台阶。</a:t>
            </a:r>
            <a:r>
              <a:rPr lang="en-US" altLang="zh-CN" sz="1100" dirty="0">
                <a:solidFill>
                  <a:srgbClr val="7030A0"/>
                </a:solidFill>
                <a:latin typeface="微软雅黑" pitchFamily="34" charset="-122"/>
                <a:ea typeface="微软雅黑" pitchFamily="34" charset="-122"/>
              </a:rPr>
              <a:t>2015</a:t>
            </a:r>
            <a:r>
              <a:rPr lang="zh-CN" altLang="en-US" sz="1100" dirty="0">
                <a:solidFill>
                  <a:srgbClr val="7030A0"/>
                </a:solidFill>
                <a:latin typeface="微软雅黑" pitchFamily="34" charset="-122"/>
                <a:ea typeface="微软雅黑" pitchFamily="34" charset="-122"/>
              </a:rPr>
              <a:t>我们所向披靡，</a:t>
            </a:r>
            <a:r>
              <a:rPr lang="en-US" altLang="zh-CN" sz="1100" dirty="0">
                <a:solidFill>
                  <a:srgbClr val="7030A0"/>
                </a:solidFill>
                <a:latin typeface="微软雅黑" pitchFamily="34" charset="-122"/>
                <a:ea typeface="微软雅黑" pitchFamily="34" charset="-122"/>
              </a:rPr>
              <a:t>2016</a:t>
            </a:r>
            <a:r>
              <a:rPr lang="zh-CN" altLang="en-US" sz="1100" dirty="0">
                <a:solidFill>
                  <a:srgbClr val="7030A0"/>
                </a:solidFill>
                <a:latin typeface="微软雅黑" pitchFamily="34" charset="-122"/>
                <a:ea typeface="微软雅黑" pitchFamily="34" charset="-122"/>
              </a:rPr>
              <a:t>我们勇往直前！</a:t>
            </a:r>
            <a:endParaRPr lang="zh-CN" altLang="en-US" sz="1100" dirty="0">
              <a:solidFill>
                <a:srgbClr val="7030A0"/>
              </a:solidFill>
              <a:latin typeface="微软雅黑" pitchFamily="34" charset="-122"/>
              <a:ea typeface="微软雅黑" pitchFamily="34" charset="-122"/>
              <a:sym typeface="微软雅黑" pitchFamily="34" charset="-122"/>
            </a:endParaRPr>
          </a:p>
          <a:p>
            <a:pPr>
              <a:lnSpc>
                <a:spcPct val="150000"/>
              </a:lnSpc>
            </a:pPr>
            <a:endParaRPr lang="zh-CN" altLang="en-US" sz="1100" dirty="0">
              <a:latin typeface="微软雅黑" pitchFamily="34" charset="-122"/>
              <a:ea typeface="微软雅黑" pitchFamily="34" charset="-122"/>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20418" y="-16045"/>
            <a:ext cx="4917289" cy="520109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矩形 4"/>
          <p:cNvSpPr/>
          <p:nvPr/>
        </p:nvSpPr>
        <p:spPr>
          <a:xfrm rot="962903">
            <a:off x="4066418" y="-467341"/>
            <a:ext cx="213879" cy="5787151"/>
          </a:xfrm>
          <a:prstGeom prst="rect">
            <a:avLst/>
          </a:prstGeom>
          <a:solidFill>
            <a:srgbClr val="7030A0"/>
          </a:solidFill>
          <a:ln>
            <a:noFill/>
          </a:ln>
          <a:effectLst>
            <a:outerShdw blurRad="152400" dist="635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spcCol="0" rtlCol="0" anchor="ctr"/>
          <a:lstStyle/>
          <a:p>
            <a:pPr algn="ctr"/>
            <a:endParaRPr lang="zh-CN" altLang="en-US"/>
          </a:p>
        </p:txBody>
      </p:sp>
      <p:grpSp>
        <p:nvGrpSpPr>
          <p:cNvPr id="6" name="组合 5"/>
          <p:cNvGrpSpPr/>
          <p:nvPr/>
        </p:nvGrpSpPr>
        <p:grpSpPr>
          <a:xfrm>
            <a:off x="5876870" y="742188"/>
            <a:ext cx="1306135" cy="1269327"/>
            <a:chOff x="4345444" y="2542859"/>
            <a:chExt cx="1810550" cy="1811205"/>
          </a:xfrm>
        </p:grpSpPr>
        <p:grpSp>
          <p:nvGrpSpPr>
            <p:cNvPr id="7" name="组合 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9" name="同心圆 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椭圆 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椭圆 7"/>
            <p:cNvSpPr/>
            <p:nvPr/>
          </p:nvSpPr>
          <p:spPr>
            <a:xfrm>
              <a:off x="4565570" y="2763062"/>
              <a:ext cx="1370298" cy="1370793"/>
            </a:xfrm>
            <a:prstGeom prst="ellipse">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6137815" y="1091326"/>
            <a:ext cx="965907" cy="599250"/>
            <a:chOff x="6369066" y="979195"/>
            <a:chExt cx="965907" cy="599250"/>
          </a:xfrm>
        </p:grpSpPr>
        <p:sp>
          <p:nvSpPr>
            <p:cNvPr id="12" name="TextBox 11"/>
            <p:cNvSpPr txBox="1"/>
            <p:nvPr/>
          </p:nvSpPr>
          <p:spPr>
            <a:xfrm>
              <a:off x="6369066" y="979195"/>
              <a:ext cx="950693" cy="415498"/>
            </a:xfrm>
            <a:prstGeom prst="rect">
              <a:avLst/>
            </a:prstGeom>
            <a:noFill/>
          </p:spPr>
          <p:txBody>
            <a:bodyPr wrap="square" rtlCol="0">
              <a:spAutoFit/>
            </a:bodyPr>
            <a:lstStyle/>
            <a:p>
              <a:r>
                <a:rPr lang="zh-CN" altLang="en-US" sz="2100" dirty="0">
                  <a:solidFill>
                    <a:schemeClr val="bg1"/>
                  </a:solidFill>
                  <a:latin typeface="微软雅黑" panose="020B0503020204020204" pitchFamily="34" charset="-122"/>
                  <a:ea typeface="微软雅黑" panose="020B0503020204020204" pitchFamily="34" charset="-122"/>
                </a:rPr>
                <a:t>前 言</a:t>
              </a:r>
            </a:p>
          </p:txBody>
        </p:sp>
        <p:sp>
          <p:nvSpPr>
            <p:cNvPr id="13" name="TextBox 12"/>
            <p:cNvSpPr txBox="1"/>
            <p:nvPr/>
          </p:nvSpPr>
          <p:spPr>
            <a:xfrm>
              <a:off x="6369066" y="1347613"/>
              <a:ext cx="965907" cy="230832"/>
            </a:xfrm>
            <a:prstGeom prst="rect">
              <a:avLst/>
            </a:prstGeom>
            <a:noFill/>
          </p:spPr>
          <p:txBody>
            <a:bodyPr wrap="square" rtlCol="0">
              <a:spAutoFit/>
            </a:bodyPr>
            <a:lstStyle/>
            <a:p>
              <a:r>
                <a:rPr lang="en-US" altLang="zh-CN" sz="900" dirty="0">
                  <a:solidFill>
                    <a:schemeClr val="bg1"/>
                  </a:solidFill>
                  <a:latin typeface="微软雅黑" panose="020B0503020204020204" pitchFamily="34" charset="-122"/>
                  <a:ea typeface="微软雅黑" panose="020B0503020204020204" pitchFamily="34" charset="-122"/>
                </a:rPr>
                <a:t>FOREWORD</a:t>
              </a:r>
              <a:endParaRPr lang="zh-CN" altLang="en-US" sz="900"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5527424" y="1575160"/>
            <a:ext cx="349446" cy="349446"/>
            <a:chOff x="304800" y="673100"/>
            <a:chExt cx="4000500" cy="4000500"/>
          </a:xfrm>
          <a:effectLst>
            <a:outerShdw blurRad="444500" dist="254000" dir="684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17" name="组合 16"/>
          <p:cNvGrpSpPr/>
          <p:nvPr/>
        </p:nvGrpSpPr>
        <p:grpSpPr>
          <a:xfrm>
            <a:off x="7113698" y="822558"/>
            <a:ext cx="156292" cy="156292"/>
            <a:chOff x="304800" y="673100"/>
            <a:chExt cx="4000500" cy="4000500"/>
          </a:xfrm>
          <a:effectLst>
            <a:outerShdw blurRad="444500" dist="254000" dir="684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19" name="椭圆 1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20" name="组合 19"/>
          <p:cNvGrpSpPr/>
          <p:nvPr/>
        </p:nvGrpSpPr>
        <p:grpSpPr>
          <a:xfrm>
            <a:off x="7269990" y="987106"/>
            <a:ext cx="208440" cy="208440"/>
            <a:chOff x="304800" y="673100"/>
            <a:chExt cx="4000500" cy="4000500"/>
          </a:xfrm>
          <a:effectLst>
            <a:outerShdw blurRad="444500" dist="254000" dir="6840000" algn="tr" rotWithShape="0">
              <a:prstClr val="black">
                <a:alpha val="50000"/>
              </a:prstClr>
            </a:outerShdw>
          </a:effectLst>
        </p:grpSpPr>
        <p:sp>
          <p:nvSpPr>
            <p:cNvPr id="21" name="同心圆 2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22" name="椭圆 2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23" name="椭圆 22"/>
          <p:cNvSpPr/>
          <p:nvPr/>
        </p:nvSpPr>
        <p:spPr>
          <a:xfrm>
            <a:off x="7794388" y="4443265"/>
            <a:ext cx="500908" cy="500908"/>
          </a:xfrm>
          <a:prstGeom prst="ellipse">
            <a:avLst/>
          </a:prstGeom>
          <a:solidFill>
            <a:srgbClr val="7030A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8423305" y="3522698"/>
            <a:ext cx="274777" cy="274777"/>
          </a:xfrm>
          <a:prstGeom prst="ellipse">
            <a:avLst/>
          </a:prstGeom>
          <a:solidFill>
            <a:srgbClr val="7030A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7183751" y="4762644"/>
            <a:ext cx="219777" cy="219777"/>
            <a:chOff x="304800" y="673100"/>
            <a:chExt cx="4000500" cy="4000500"/>
          </a:xfrm>
          <a:effectLst>
            <a:outerShdw blurRad="381000" dist="152400" dir="8100000" algn="tr" rotWithShape="0">
              <a:prstClr val="black">
                <a:alpha val="70000"/>
              </a:prstClr>
            </a:outerShdw>
          </a:effectLst>
        </p:grpSpPr>
        <p:sp>
          <p:nvSpPr>
            <p:cNvPr id="26"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椭圆 2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7316009" y="4096544"/>
            <a:ext cx="287919" cy="287919"/>
            <a:chOff x="304800" y="673100"/>
            <a:chExt cx="4000500" cy="4000500"/>
          </a:xfrm>
          <a:effectLst>
            <a:outerShdw blurRad="381000" dist="152400" dir="8100000" algn="tr" rotWithShape="0">
              <a:prstClr val="black">
                <a:alpha val="70000"/>
              </a:prstClr>
            </a:outerShdw>
          </a:effectLst>
        </p:grpSpPr>
        <p:sp>
          <p:nvSpPr>
            <p:cNvPr id="29"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椭圆 2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8411685" y="4151249"/>
            <a:ext cx="408377" cy="408377"/>
            <a:chOff x="304800" y="673100"/>
            <a:chExt cx="4000500" cy="4000500"/>
          </a:xfrm>
          <a:effectLst>
            <a:outerShdw blurRad="317500" dist="1905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3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椭圆 33"/>
          <p:cNvSpPr/>
          <p:nvPr/>
        </p:nvSpPr>
        <p:spPr>
          <a:xfrm>
            <a:off x="6629511" y="4707644"/>
            <a:ext cx="274777" cy="274777"/>
          </a:xfrm>
          <a:prstGeom prst="ellipse">
            <a:avLst/>
          </a:prstGeom>
          <a:solidFill>
            <a:srgbClr val="7030A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8585278" y="4984207"/>
            <a:ext cx="137389" cy="137389"/>
          </a:xfrm>
          <a:prstGeom prst="ellipse">
            <a:avLst/>
          </a:prstGeom>
          <a:solidFill>
            <a:srgbClr val="7030A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429254472"/>
      </p:ext>
    </p:extLst>
  </p:cSld>
  <p:clrMapOvr>
    <a:masterClrMapping/>
  </p:clrMapOvr>
  <mc:AlternateContent xmlns:mc="http://schemas.openxmlformats.org/markup-compatibility/2006">
    <mc:Choice xmlns:p14="http://schemas.microsoft.com/office/powerpoint/2010/main" xmlns="" Requires="p14">
      <p:transition spd="slow" p14:dur="1500" advClick="0" advTm="0">
        <p:split orient="vert"/>
      </p:transition>
    </mc:Choice>
    <mc:Fallback>
      <p:transition spd="slow" advClick="0" advTm="0">
        <p:split orient="vert"/>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 presetClass="entr" presetSubtype="3" accel="35000" fill="hold" nodeType="withEffect" p14:presetBounceEnd="55000">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14:bounceEnd="55000">
                                          <p:cBhvr additive="base">
                                            <p:cTn id="14" dur="2000" fill="hold"/>
                                            <p:tgtEl>
                                              <p:spTgt spid="14"/>
                                            </p:tgtEl>
                                            <p:attrNameLst>
                                              <p:attrName>ppt_x</p:attrName>
                                            </p:attrNameLst>
                                          </p:cBhvr>
                                          <p:tavLst>
                                            <p:tav tm="0">
                                              <p:val>
                                                <p:strVal val="1+#ppt_w/2"/>
                                              </p:val>
                                            </p:tav>
                                            <p:tav tm="100000">
                                              <p:val>
                                                <p:strVal val="#ppt_x"/>
                                              </p:val>
                                            </p:tav>
                                          </p:tavLst>
                                        </p:anim>
                                        <p:anim calcmode="lin" valueType="num" p14:bounceEnd="55000">
                                          <p:cBhvr additive="base">
                                            <p:cTn id="15" dur="2000" fill="hold"/>
                                            <p:tgtEl>
                                              <p:spTgt spid="14"/>
                                            </p:tgtEl>
                                            <p:attrNameLst>
                                              <p:attrName>ppt_y</p:attrName>
                                            </p:attrNameLst>
                                          </p:cBhvr>
                                          <p:tavLst>
                                            <p:tav tm="0">
                                              <p:val>
                                                <p:strVal val="0-#ppt_h/2"/>
                                              </p:val>
                                            </p:tav>
                                            <p:tav tm="100000">
                                              <p:val>
                                                <p:strVal val="#ppt_y"/>
                                              </p:val>
                                            </p:tav>
                                          </p:tavLst>
                                        </p:anim>
                                      </p:childTnLst>
                                    </p:cTn>
                                  </p:par>
                                  <p:par>
                                    <p:cTn id="16" presetID="2" presetClass="entr" presetSubtype="2" accel="35000" fill="hold" nodeType="withEffect" p14:presetBounceEnd="55000">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14:bounceEnd="55000">
                                          <p:cBhvr additive="base">
                                            <p:cTn id="18" dur="2000" fill="hold"/>
                                            <p:tgtEl>
                                              <p:spTgt spid="17"/>
                                            </p:tgtEl>
                                            <p:attrNameLst>
                                              <p:attrName>ppt_x</p:attrName>
                                            </p:attrNameLst>
                                          </p:cBhvr>
                                          <p:tavLst>
                                            <p:tav tm="0">
                                              <p:val>
                                                <p:strVal val="1+#ppt_w/2"/>
                                              </p:val>
                                            </p:tav>
                                            <p:tav tm="100000">
                                              <p:val>
                                                <p:strVal val="#ppt_x"/>
                                              </p:val>
                                            </p:tav>
                                          </p:tavLst>
                                        </p:anim>
                                        <p:anim calcmode="lin" valueType="num" p14:bounceEnd="55000">
                                          <p:cBhvr additive="base">
                                            <p:cTn id="19" dur="2000" fill="hold"/>
                                            <p:tgtEl>
                                              <p:spTgt spid="17"/>
                                            </p:tgtEl>
                                            <p:attrNameLst>
                                              <p:attrName>ppt_y</p:attrName>
                                            </p:attrNameLst>
                                          </p:cBhvr>
                                          <p:tavLst>
                                            <p:tav tm="0">
                                              <p:val>
                                                <p:strVal val="#ppt_y"/>
                                              </p:val>
                                            </p:tav>
                                            <p:tav tm="100000">
                                              <p:val>
                                                <p:strVal val="#ppt_y"/>
                                              </p:val>
                                            </p:tav>
                                          </p:tavLst>
                                        </p:anim>
                                      </p:childTnLst>
                                    </p:cTn>
                                  </p:par>
                                  <p:par>
                                    <p:cTn id="20" presetID="2" presetClass="entr" presetSubtype="3" accel="35000" fill="hold" nodeType="withEffect" p14:presetBounceEnd="55000">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14:bounceEnd="55000">
                                          <p:cBhvr additive="base">
                                            <p:cTn id="22" dur="2000" fill="hold"/>
                                            <p:tgtEl>
                                              <p:spTgt spid="20"/>
                                            </p:tgtEl>
                                            <p:attrNameLst>
                                              <p:attrName>ppt_x</p:attrName>
                                            </p:attrNameLst>
                                          </p:cBhvr>
                                          <p:tavLst>
                                            <p:tav tm="0">
                                              <p:val>
                                                <p:strVal val="1+#ppt_w/2"/>
                                              </p:val>
                                            </p:tav>
                                            <p:tav tm="100000">
                                              <p:val>
                                                <p:strVal val="#ppt_x"/>
                                              </p:val>
                                            </p:tav>
                                          </p:tavLst>
                                        </p:anim>
                                        <p:anim calcmode="lin" valueType="num" p14:bounceEnd="55000">
                                          <p:cBhvr additive="base">
                                            <p:cTn id="23" dur="2000" fill="hold"/>
                                            <p:tgtEl>
                                              <p:spTgt spid="20"/>
                                            </p:tgtEl>
                                            <p:attrNameLst>
                                              <p:attrName>ppt_y</p:attrName>
                                            </p:attrNameLst>
                                          </p:cBhvr>
                                          <p:tavLst>
                                            <p:tav tm="0">
                                              <p:val>
                                                <p:strVal val="0-#ppt_h/2"/>
                                              </p:val>
                                            </p:tav>
                                            <p:tav tm="100000">
                                              <p:val>
                                                <p:strVal val="#ppt_y"/>
                                              </p:val>
                                            </p:tav>
                                          </p:tavLst>
                                        </p:anim>
                                      </p:childTnLst>
                                    </p:cTn>
                                  </p:par>
                                  <p:par>
                                    <p:cTn id="24" presetID="2" presetClass="entr" presetSubtype="1" accel="35000" fill="hold" nodeType="withEffect" p14:presetBounceEnd="55000">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14:bounceEnd="55000">
                                          <p:cBhvr additive="base">
                                            <p:cTn id="26" dur="2000" fill="hold"/>
                                            <p:tgtEl>
                                              <p:spTgt spid="6"/>
                                            </p:tgtEl>
                                            <p:attrNameLst>
                                              <p:attrName>ppt_x</p:attrName>
                                            </p:attrNameLst>
                                          </p:cBhvr>
                                          <p:tavLst>
                                            <p:tav tm="0">
                                              <p:val>
                                                <p:strVal val="#ppt_x"/>
                                              </p:val>
                                            </p:tav>
                                            <p:tav tm="100000">
                                              <p:val>
                                                <p:strVal val="#ppt_x"/>
                                              </p:val>
                                            </p:tav>
                                          </p:tavLst>
                                        </p:anim>
                                        <p:anim calcmode="lin" valueType="num" p14:bounceEnd="55000">
                                          <p:cBhvr additive="base">
                                            <p:cTn id="27" dur="20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nodeType="withEffect">
                                      <p:stCondLst>
                                        <p:cond delay="40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nodeType="withEffect">
                                      <p:stCondLst>
                                        <p:cond delay="20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Effect transition="in" filter="fade">
                                          <p:cBhvr>
                                            <p:cTn id="54" dur="500"/>
                                            <p:tgtEl>
                                              <p:spTgt spid="28"/>
                                            </p:tgtEl>
                                          </p:cBhvr>
                                        </p:animEffect>
                                      </p:childTnLst>
                                    </p:cTn>
                                  </p:par>
                                  <p:par>
                                    <p:cTn id="55" presetID="53" presetClass="entr" presetSubtype="16" fill="hold" nodeType="withEffect">
                                      <p:stCondLst>
                                        <p:cond delay="400"/>
                                      </p:stCondLst>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animEffect transition="in" filter="fade">
                                          <p:cBhvr>
                                            <p:cTn id="59" dur="500"/>
                                            <p:tgtEl>
                                              <p:spTgt spid="31"/>
                                            </p:tgtEl>
                                          </p:cBhvr>
                                        </p:animEffect>
                                      </p:childTnLst>
                                    </p:cTn>
                                  </p:par>
                                  <p:par>
                                    <p:cTn id="60" presetID="53" presetClass="entr" presetSubtype="16" fill="hold" grpId="0" nodeType="withEffect">
                                      <p:stCondLst>
                                        <p:cond delay="40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animEffect transition="in" filter="fade">
                                          <p:cBhvr>
                                            <p:cTn id="64" dur="500"/>
                                            <p:tgtEl>
                                              <p:spTgt spid="34"/>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par>
                                    <p:cTn id="70" presetID="22" presetClass="entr" presetSubtype="4" fill="hold" grpId="0" nodeType="withEffect">
                                      <p:stCondLst>
                                        <p:cond delay="0"/>
                                      </p:stCondLst>
                                      <p:iterate type="lt">
                                        <p:tmPct val="10000"/>
                                      </p:iterate>
                                      <p:childTnLst>
                                        <p:set>
                                          <p:cBhvr>
                                            <p:cTn id="71" dur="1" fill="hold">
                                              <p:stCondLst>
                                                <p:cond delay="0"/>
                                              </p:stCondLst>
                                            </p:cTn>
                                            <p:tgtEl>
                                              <p:spTgt spid="3"/>
                                            </p:tgtEl>
                                            <p:attrNameLst>
                                              <p:attrName>style.visibility</p:attrName>
                                            </p:attrNameLst>
                                          </p:cBhvr>
                                          <p:to>
                                            <p:strVal val="visible"/>
                                          </p:to>
                                        </p:set>
                                        <p:animEffect transition="in" filter="wipe(down)">
                                          <p:cBhvr>
                                            <p:cTn id="72" dur="500"/>
                                            <p:tgtEl>
                                              <p:spTgt spid="3"/>
                                            </p:tgtEl>
                                          </p:cBhvr>
                                        </p:animEffect>
                                      </p:childTnLst>
                                    </p:cTn>
                                  </p:par>
                                </p:childTnLst>
                              </p:cTn>
                            </p:par>
                            <p:par>
                              <p:cTn id="73" fill="hold">
                                <p:stCondLst>
                                  <p:cond delay="11850"/>
                                </p:stCondLst>
                                <p:childTnLst>
                                  <p:par>
                                    <p:cTn id="74" presetID="10" presetClass="entr" presetSubtype="0" fill="hold" grpId="0"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23" grpId="0" animBg="1"/>
          <p:bldP spid="24" grpId="0" animBg="1"/>
          <p:bldP spid="34" grpId="0" animBg="1"/>
          <p:bldP spid="35" grpId="0" animBg="1"/>
          <p:bldP spid="3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 presetClass="entr" presetSubtype="3" accel="3500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2000" fill="hold"/>
                                            <p:tgtEl>
                                              <p:spTgt spid="14"/>
                                            </p:tgtEl>
                                            <p:attrNameLst>
                                              <p:attrName>ppt_x</p:attrName>
                                            </p:attrNameLst>
                                          </p:cBhvr>
                                          <p:tavLst>
                                            <p:tav tm="0">
                                              <p:val>
                                                <p:strVal val="1+#ppt_w/2"/>
                                              </p:val>
                                            </p:tav>
                                            <p:tav tm="100000">
                                              <p:val>
                                                <p:strVal val="#ppt_x"/>
                                              </p:val>
                                            </p:tav>
                                          </p:tavLst>
                                        </p:anim>
                                        <p:anim calcmode="lin" valueType="num">
                                          <p:cBhvr additive="base">
                                            <p:cTn id="15" dur="2000" fill="hold"/>
                                            <p:tgtEl>
                                              <p:spTgt spid="14"/>
                                            </p:tgtEl>
                                            <p:attrNameLst>
                                              <p:attrName>ppt_y</p:attrName>
                                            </p:attrNameLst>
                                          </p:cBhvr>
                                          <p:tavLst>
                                            <p:tav tm="0">
                                              <p:val>
                                                <p:strVal val="0-#ppt_h/2"/>
                                              </p:val>
                                            </p:tav>
                                            <p:tav tm="100000">
                                              <p:val>
                                                <p:strVal val="#ppt_y"/>
                                              </p:val>
                                            </p:tav>
                                          </p:tavLst>
                                        </p:anim>
                                      </p:childTnLst>
                                    </p:cTn>
                                  </p:par>
                                  <p:par>
                                    <p:cTn id="16" presetID="2" presetClass="entr" presetSubtype="2" accel="3500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2000" fill="hold"/>
                                            <p:tgtEl>
                                              <p:spTgt spid="17"/>
                                            </p:tgtEl>
                                            <p:attrNameLst>
                                              <p:attrName>ppt_x</p:attrName>
                                            </p:attrNameLst>
                                          </p:cBhvr>
                                          <p:tavLst>
                                            <p:tav tm="0">
                                              <p:val>
                                                <p:strVal val="1+#ppt_w/2"/>
                                              </p:val>
                                            </p:tav>
                                            <p:tav tm="100000">
                                              <p:val>
                                                <p:strVal val="#ppt_x"/>
                                              </p:val>
                                            </p:tav>
                                          </p:tavLst>
                                        </p:anim>
                                        <p:anim calcmode="lin" valueType="num">
                                          <p:cBhvr additive="base">
                                            <p:cTn id="19" dur="2000" fill="hold"/>
                                            <p:tgtEl>
                                              <p:spTgt spid="17"/>
                                            </p:tgtEl>
                                            <p:attrNameLst>
                                              <p:attrName>ppt_y</p:attrName>
                                            </p:attrNameLst>
                                          </p:cBhvr>
                                          <p:tavLst>
                                            <p:tav tm="0">
                                              <p:val>
                                                <p:strVal val="#ppt_y"/>
                                              </p:val>
                                            </p:tav>
                                            <p:tav tm="100000">
                                              <p:val>
                                                <p:strVal val="#ppt_y"/>
                                              </p:val>
                                            </p:tav>
                                          </p:tavLst>
                                        </p:anim>
                                      </p:childTnLst>
                                    </p:cTn>
                                  </p:par>
                                  <p:par>
                                    <p:cTn id="20" presetID="2" presetClass="entr" presetSubtype="3" accel="3500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2000" fill="hold"/>
                                            <p:tgtEl>
                                              <p:spTgt spid="20"/>
                                            </p:tgtEl>
                                            <p:attrNameLst>
                                              <p:attrName>ppt_x</p:attrName>
                                            </p:attrNameLst>
                                          </p:cBhvr>
                                          <p:tavLst>
                                            <p:tav tm="0">
                                              <p:val>
                                                <p:strVal val="1+#ppt_w/2"/>
                                              </p:val>
                                            </p:tav>
                                            <p:tav tm="100000">
                                              <p:val>
                                                <p:strVal val="#ppt_x"/>
                                              </p:val>
                                            </p:tav>
                                          </p:tavLst>
                                        </p:anim>
                                        <p:anim calcmode="lin" valueType="num">
                                          <p:cBhvr additive="base">
                                            <p:cTn id="23" dur="2000" fill="hold"/>
                                            <p:tgtEl>
                                              <p:spTgt spid="20"/>
                                            </p:tgtEl>
                                            <p:attrNameLst>
                                              <p:attrName>ppt_y</p:attrName>
                                            </p:attrNameLst>
                                          </p:cBhvr>
                                          <p:tavLst>
                                            <p:tav tm="0">
                                              <p:val>
                                                <p:strVal val="0-#ppt_h/2"/>
                                              </p:val>
                                            </p:tav>
                                            <p:tav tm="100000">
                                              <p:val>
                                                <p:strVal val="#ppt_y"/>
                                              </p:val>
                                            </p:tav>
                                          </p:tavLst>
                                        </p:anim>
                                      </p:childTnLst>
                                    </p:cTn>
                                  </p:par>
                                  <p:par>
                                    <p:cTn id="24" presetID="2" presetClass="entr" presetSubtype="1" accel="3500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2000" fill="hold"/>
                                            <p:tgtEl>
                                              <p:spTgt spid="6"/>
                                            </p:tgtEl>
                                            <p:attrNameLst>
                                              <p:attrName>ppt_x</p:attrName>
                                            </p:attrNameLst>
                                          </p:cBhvr>
                                          <p:tavLst>
                                            <p:tav tm="0">
                                              <p:val>
                                                <p:strVal val="#ppt_x"/>
                                              </p:val>
                                            </p:tav>
                                            <p:tav tm="100000">
                                              <p:val>
                                                <p:strVal val="#ppt_x"/>
                                              </p:val>
                                            </p:tav>
                                          </p:tavLst>
                                        </p:anim>
                                        <p:anim calcmode="lin" valueType="num">
                                          <p:cBhvr additive="base">
                                            <p:cTn id="27" dur="20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nodeType="withEffect">
                                      <p:stCondLst>
                                        <p:cond delay="40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nodeType="withEffect">
                                      <p:stCondLst>
                                        <p:cond delay="20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Effect transition="in" filter="fade">
                                          <p:cBhvr>
                                            <p:cTn id="54" dur="500"/>
                                            <p:tgtEl>
                                              <p:spTgt spid="28"/>
                                            </p:tgtEl>
                                          </p:cBhvr>
                                        </p:animEffect>
                                      </p:childTnLst>
                                    </p:cTn>
                                  </p:par>
                                  <p:par>
                                    <p:cTn id="55" presetID="53" presetClass="entr" presetSubtype="16" fill="hold" nodeType="withEffect">
                                      <p:stCondLst>
                                        <p:cond delay="400"/>
                                      </p:stCondLst>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animEffect transition="in" filter="fade">
                                          <p:cBhvr>
                                            <p:cTn id="59" dur="500"/>
                                            <p:tgtEl>
                                              <p:spTgt spid="31"/>
                                            </p:tgtEl>
                                          </p:cBhvr>
                                        </p:animEffect>
                                      </p:childTnLst>
                                    </p:cTn>
                                  </p:par>
                                  <p:par>
                                    <p:cTn id="60" presetID="53" presetClass="entr" presetSubtype="16" fill="hold" grpId="0" nodeType="withEffect">
                                      <p:stCondLst>
                                        <p:cond delay="40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animEffect transition="in" filter="fade">
                                          <p:cBhvr>
                                            <p:cTn id="64" dur="500"/>
                                            <p:tgtEl>
                                              <p:spTgt spid="34"/>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par>
                                    <p:cTn id="70" presetID="22" presetClass="entr" presetSubtype="4" fill="hold" grpId="0" nodeType="withEffect">
                                      <p:stCondLst>
                                        <p:cond delay="0"/>
                                      </p:stCondLst>
                                      <p:iterate type="lt">
                                        <p:tmPct val="10000"/>
                                      </p:iterate>
                                      <p:childTnLst>
                                        <p:set>
                                          <p:cBhvr>
                                            <p:cTn id="71" dur="1" fill="hold">
                                              <p:stCondLst>
                                                <p:cond delay="0"/>
                                              </p:stCondLst>
                                            </p:cTn>
                                            <p:tgtEl>
                                              <p:spTgt spid="3"/>
                                            </p:tgtEl>
                                            <p:attrNameLst>
                                              <p:attrName>style.visibility</p:attrName>
                                            </p:attrNameLst>
                                          </p:cBhvr>
                                          <p:to>
                                            <p:strVal val="visible"/>
                                          </p:to>
                                        </p:set>
                                        <p:animEffect transition="in" filter="wipe(down)">
                                          <p:cBhvr>
                                            <p:cTn id="72" dur="500"/>
                                            <p:tgtEl>
                                              <p:spTgt spid="3"/>
                                            </p:tgtEl>
                                          </p:cBhvr>
                                        </p:animEffect>
                                      </p:childTnLst>
                                    </p:cTn>
                                  </p:par>
                                </p:childTnLst>
                              </p:cTn>
                            </p:par>
                            <p:par>
                              <p:cTn id="73" fill="hold">
                                <p:stCondLst>
                                  <p:cond delay="11850"/>
                                </p:stCondLst>
                                <p:childTnLst>
                                  <p:par>
                                    <p:cTn id="74" presetID="10" presetClass="entr" presetSubtype="0" fill="hold" grpId="0"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23" grpId="0" animBg="1"/>
          <p:bldP spid="24" grpId="0" animBg="1"/>
          <p:bldP spid="34" grpId="0" animBg="1"/>
          <p:bldP spid="35" grpId="0" animBg="1"/>
          <p:bldP spid="3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84649" y="250504"/>
            <a:ext cx="1767154" cy="377030"/>
          </a:xfrm>
        </p:spPr>
        <p:txBody>
          <a:bodyPr/>
          <a:lstStyle/>
          <a:p>
            <a:pPr algn="l"/>
            <a:r>
              <a:rPr lang="en-US" altLang="zh-CN" dirty="0" smtClean="0"/>
              <a:t>2015</a:t>
            </a:r>
            <a:r>
              <a:rPr lang="zh-CN" altLang="en-US" dirty="0" smtClean="0"/>
              <a:t>工作回顾</a:t>
            </a:r>
            <a:endParaRPr lang="zh-CN" altLang="en-US" dirty="0"/>
          </a:p>
        </p:txBody>
      </p:sp>
      <p:sp>
        <p:nvSpPr>
          <p:cNvPr id="95" name="矩形 94"/>
          <p:cNvSpPr/>
          <p:nvPr/>
        </p:nvSpPr>
        <p:spPr>
          <a:xfrm>
            <a:off x="1" y="2861421"/>
            <a:ext cx="9145588" cy="653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343" tIns="46172" rIns="92343" bIns="46172" rtlCol="0" anchor="ctr"/>
          <a:lstStyle/>
          <a:p>
            <a:pPr algn="ctr"/>
            <a:endParaRPr lang="zh-CN" altLang="en-US"/>
          </a:p>
        </p:txBody>
      </p:sp>
      <p:grpSp>
        <p:nvGrpSpPr>
          <p:cNvPr id="96" name="组合 95"/>
          <p:cNvGrpSpPr/>
          <p:nvPr/>
        </p:nvGrpSpPr>
        <p:grpSpPr>
          <a:xfrm>
            <a:off x="980451" y="2438266"/>
            <a:ext cx="869960" cy="869821"/>
            <a:chOff x="1466675" y="3784103"/>
            <a:chExt cx="1301392" cy="1301862"/>
          </a:xfrm>
        </p:grpSpPr>
        <p:grpSp>
          <p:nvGrpSpPr>
            <p:cNvPr id="97" name="组合 96"/>
            <p:cNvGrpSpPr/>
            <p:nvPr/>
          </p:nvGrpSpPr>
          <p:grpSpPr>
            <a:xfrm>
              <a:off x="1466675" y="3784103"/>
              <a:ext cx="1301392" cy="1301862"/>
              <a:chOff x="4345444" y="2542859"/>
              <a:chExt cx="1810550" cy="1811205"/>
            </a:xfrm>
          </p:grpSpPr>
          <p:grpSp>
            <p:nvGrpSpPr>
              <p:cNvPr id="99" name="组合 98"/>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01" name="同心圆 100"/>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02" name="椭圆 101"/>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00" name="椭圆 99"/>
              <p:cNvSpPr/>
              <p:nvPr/>
            </p:nvSpPr>
            <p:spPr>
              <a:xfrm>
                <a:off x="4565570" y="2763062"/>
                <a:ext cx="1370298" cy="1370793"/>
              </a:xfrm>
              <a:prstGeom prst="ellipse">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8" name="TextBox 97"/>
            <p:cNvSpPr txBox="1"/>
            <p:nvPr/>
          </p:nvSpPr>
          <p:spPr>
            <a:xfrm>
              <a:off x="1692270" y="4180596"/>
              <a:ext cx="850204" cy="531307"/>
            </a:xfrm>
            <a:prstGeom prst="rect">
              <a:avLst/>
            </a:prstGeom>
            <a:noFill/>
          </p:spPr>
          <p:txBody>
            <a:bodyPr wrap="square" lIns="138192" tIns="69096" rIns="138192" bIns="69096" rtlCol="0">
              <a:spAutoFit/>
            </a:bodyPr>
            <a:lstStyle/>
            <a:p>
              <a:r>
                <a:rPr lang="en-US" altLang="zh-CN" sz="1400" dirty="0" smtClean="0">
                  <a:solidFill>
                    <a:schemeClr val="bg1"/>
                  </a:solidFill>
                  <a:latin typeface="微软雅黑" panose="020B0503020204020204" pitchFamily="34" charset="-122"/>
                  <a:ea typeface="微软雅黑" panose="020B0503020204020204" pitchFamily="34" charset="-122"/>
                </a:rPr>
                <a:t>6</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03" name="组合 102"/>
          <p:cNvGrpSpPr/>
          <p:nvPr/>
        </p:nvGrpSpPr>
        <p:grpSpPr>
          <a:xfrm>
            <a:off x="2083683" y="2555249"/>
            <a:ext cx="658425" cy="658319"/>
            <a:chOff x="3117025" y="3959191"/>
            <a:chExt cx="984950" cy="985306"/>
          </a:xfrm>
        </p:grpSpPr>
        <p:grpSp>
          <p:nvGrpSpPr>
            <p:cNvPr id="104" name="组合 103"/>
            <p:cNvGrpSpPr/>
            <p:nvPr/>
          </p:nvGrpSpPr>
          <p:grpSpPr>
            <a:xfrm>
              <a:off x="3117025" y="3959191"/>
              <a:ext cx="984950" cy="985306"/>
              <a:chOff x="4345444" y="2542859"/>
              <a:chExt cx="1810550" cy="1811205"/>
            </a:xfrm>
          </p:grpSpPr>
          <p:grpSp>
            <p:nvGrpSpPr>
              <p:cNvPr id="106" name="组合 105"/>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08" name="同心圆 107"/>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09" name="椭圆 108"/>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07" name="椭圆 106"/>
              <p:cNvSpPr/>
              <p:nvPr/>
            </p:nvSpPr>
            <p:spPr>
              <a:xfrm>
                <a:off x="4565570" y="2763062"/>
                <a:ext cx="1370298" cy="1370793"/>
              </a:xfrm>
              <a:prstGeom prst="ellipse">
                <a:avLst/>
              </a:prstGeom>
              <a:solidFill>
                <a:srgbClr val="A568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05" name="TextBox 104"/>
            <p:cNvSpPr txBox="1"/>
            <p:nvPr/>
          </p:nvSpPr>
          <p:spPr>
            <a:xfrm>
              <a:off x="3188495" y="4196695"/>
              <a:ext cx="850204" cy="531306"/>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7</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10" name="组合 109"/>
          <p:cNvGrpSpPr/>
          <p:nvPr/>
        </p:nvGrpSpPr>
        <p:grpSpPr>
          <a:xfrm>
            <a:off x="2975381" y="2443509"/>
            <a:ext cx="881936" cy="881795"/>
            <a:chOff x="4450933" y="3791953"/>
            <a:chExt cx="1319306" cy="1319782"/>
          </a:xfrm>
        </p:grpSpPr>
        <p:grpSp>
          <p:nvGrpSpPr>
            <p:cNvPr id="111" name="组合 110"/>
            <p:cNvGrpSpPr/>
            <p:nvPr/>
          </p:nvGrpSpPr>
          <p:grpSpPr>
            <a:xfrm>
              <a:off x="4450933" y="3791953"/>
              <a:ext cx="1319306" cy="1319782"/>
              <a:chOff x="4345444" y="2542859"/>
              <a:chExt cx="1810550" cy="1811205"/>
            </a:xfrm>
          </p:grpSpPr>
          <p:grpSp>
            <p:nvGrpSpPr>
              <p:cNvPr id="113" name="组合 112"/>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15" name="同心圆 11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16" name="椭圆 115"/>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14" name="椭圆 113"/>
              <p:cNvSpPr/>
              <p:nvPr/>
            </p:nvSpPr>
            <p:spPr>
              <a:xfrm>
                <a:off x="4565570" y="2763062"/>
                <a:ext cx="1370298" cy="1370793"/>
              </a:xfrm>
              <a:prstGeom prst="ellipse">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12" name="TextBox 111"/>
            <p:cNvSpPr txBox="1"/>
            <p:nvPr/>
          </p:nvSpPr>
          <p:spPr>
            <a:xfrm>
              <a:off x="4685484" y="4180595"/>
              <a:ext cx="850203" cy="531306"/>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8</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17" name="组合 116"/>
          <p:cNvGrpSpPr/>
          <p:nvPr/>
        </p:nvGrpSpPr>
        <p:grpSpPr>
          <a:xfrm>
            <a:off x="4090589" y="2544015"/>
            <a:ext cx="680890" cy="680781"/>
            <a:chOff x="6119197" y="3942381"/>
            <a:chExt cx="1018558" cy="1018926"/>
          </a:xfrm>
        </p:grpSpPr>
        <p:grpSp>
          <p:nvGrpSpPr>
            <p:cNvPr id="118" name="组合 117"/>
            <p:cNvGrpSpPr/>
            <p:nvPr/>
          </p:nvGrpSpPr>
          <p:grpSpPr>
            <a:xfrm>
              <a:off x="6119197" y="3942381"/>
              <a:ext cx="1018558" cy="1018926"/>
              <a:chOff x="4345444" y="2542859"/>
              <a:chExt cx="1810550" cy="1811205"/>
            </a:xfrm>
          </p:grpSpPr>
          <p:grpSp>
            <p:nvGrpSpPr>
              <p:cNvPr id="120" name="组合 11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22" name="同心圆 12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23" name="椭圆 12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21" name="椭圆 120"/>
              <p:cNvSpPr/>
              <p:nvPr/>
            </p:nvSpPr>
            <p:spPr>
              <a:xfrm>
                <a:off x="4565570" y="2763062"/>
                <a:ext cx="1370298" cy="1370793"/>
              </a:xfrm>
              <a:prstGeom prst="ellipse">
                <a:avLst/>
              </a:prstGeom>
              <a:solidFill>
                <a:srgbClr val="A568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19" name="TextBox 118"/>
            <p:cNvSpPr txBox="1"/>
            <p:nvPr/>
          </p:nvSpPr>
          <p:spPr>
            <a:xfrm>
              <a:off x="6209133" y="4196696"/>
              <a:ext cx="850205" cy="531307"/>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9</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24" name="组合 123"/>
          <p:cNvGrpSpPr/>
          <p:nvPr/>
        </p:nvGrpSpPr>
        <p:grpSpPr>
          <a:xfrm>
            <a:off x="5004754" y="2544016"/>
            <a:ext cx="708615" cy="680781"/>
            <a:chOff x="7486713" y="3942381"/>
            <a:chExt cx="1060031" cy="1018926"/>
          </a:xfrm>
        </p:grpSpPr>
        <p:grpSp>
          <p:nvGrpSpPr>
            <p:cNvPr id="125" name="组合 124"/>
            <p:cNvGrpSpPr/>
            <p:nvPr/>
          </p:nvGrpSpPr>
          <p:grpSpPr>
            <a:xfrm>
              <a:off x="7486713" y="3942381"/>
              <a:ext cx="1018558" cy="1018926"/>
              <a:chOff x="4345444" y="2542859"/>
              <a:chExt cx="1810550" cy="1811205"/>
            </a:xfrm>
          </p:grpSpPr>
          <p:grpSp>
            <p:nvGrpSpPr>
              <p:cNvPr id="127" name="组合 12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29" name="同心圆 12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30" name="椭圆 12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28" name="椭圆 127"/>
              <p:cNvSpPr/>
              <p:nvPr/>
            </p:nvSpPr>
            <p:spPr>
              <a:xfrm>
                <a:off x="4565570" y="2763062"/>
                <a:ext cx="1370298" cy="1370793"/>
              </a:xfrm>
              <a:prstGeom prst="ellipse">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26" name="TextBox 125"/>
            <p:cNvSpPr txBox="1"/>
            <p:nvPr/>
          </p:nvSpPr>
          <p:spPr>
            <a:xfrm>
              <a:off x="7555666" y="4199439"/>
              <a:ext cx="991078" cy="485241"/>
            </a:xfrm>
            <a:prstGeom prst="rect">
              <a:avLst/>
            </a:prstGeom>
            <a:noFill/>
          </p:spPr>
          <p:txBody>
            <a:bodyPr wrap="square" lIns="138192" tIns="69096" rIns="138192" bIns="69096" rtlCol="0">
              <a:spAutoFit/>
            </a:bodyPr>
            <a:lstStyle/>
            <a:p>
              <a:r>
                <a:rPr lang="en-US" altLang="zh-CN" sz="1200" dirty="0">
                  <a:solidFill>
                    <a:schemeClr val="bg1"/>
                  </a:solidFill>
                  <a:latin typeface="微软雅黑" panose="020B0503020204020204" pitchFamily="34" charset="-122"/>
                  <a:ea typeface="微软雅黑" panose="020B0503020204020204" pitchFamily="34" charset="-122"/>
                </a:rPr>
                <a:t>10</a:t>
              </a:r>
              <a:r>
                <a:rPr lang="zh-CN" altLang="en-US" sz="1200" dirty="0">
                  <a:solidFill>
                    <a:schemeClr val="bg1"/>
                  </a:solidFill>
                  <a:latin typeface="微软雅黑" panose="020B0503020204020204" pitchFamily="34" charset="-122"/>
                  <a:ea typeface="微软雅黑" panose="020B0503020204020204" pitchFamily="34" charset="-122"/>
                </a:rPr>
                <a:t>月</a:t>
              </a:r>
            </a:p>
          </p:txBody>
        </p:sp>
      </p:grpSp>
      <p:grpSp>
        <p:nvGrpSpPr>
          <p:cNvPr id="131" name="组合 130"/>
          <p:cNvGrpSpPr/>
          <p:nvPr/>
        </p:nvGrpSpPr>
        <p:grpSpPr>
          <a:xfrm>
            <a:off x="5918916" y="2431103"/>
            <a:ext cx="906755" cy="906611"/>
            <a:chOff x="8854229" y="3773382"/>
            <a:chExt cx="1356434" cy="1356924"/>
          </a:xfrm>
        </p:grpSpPr>
        <p:grpSp>
          <p:nvGrpSpPr>
            <p:cNvPr id="132" name="组合 131"/>
            <p:cNvGrpSpPr/>
            <p:nvPr/>
          </p:nvGrpSpPr>
          <p:grpSpPr>
            <a:xfrm>
              <a:off x="8854229" y="3773382"/>
              <a:ext cx="1356434" cy="1356924"/>
              <a:chOff x="4345444" y="2542859"/>
              <a:chExt cx="1810550" cy="1811205"/>
            </a:xfrm>
          </p:grpSpPr>
          <p:grpSp>
            <p:nvGrpSpPr>
              <p:cNvPr id="134" name="组合 133"/>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36" name="同心圆 13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37" name="椭圆 136"/>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35" name="椭圆 134"/>
              <p:cNvSpPr/>
              <p:nvPr/>
            </p:nvSpPr>
            <p:spPr>
              <a:xfrm>
                <a:off x="4565570" y="2763062"/>
                <a:ext cx="1370298" cy="1370793"/>
              </a:xfrm>
              <a:prstGeom prst="ellipse">
                <a:avLst/>
              </a:prstGeom>
              <a:solidFill>
                <a:srgbClr val="A568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33" name="TextBox 132"/>
            <p:cNvSpPr txBox="1"/>
            <p:nvPr/>
          </p:nvSpPr>
          <p:spPr>
            <a:xfrm>
              <a:off x="9068720" y="4180595"/>
              <a:ext cx="1015119" cy="531306"/>
            </a:xfrm>
            <a:prstGeom prst="rect">
              <a:avLst/>
            </a:prstGeom>
            <a:noFill/>
          </p:spPr>
          <p:txBody>
            <a:bodyPr wrap="square" lIns="138192" tIns="69096" rIns="138192" bIns="69096" rtlCol="0">
              <a:spAutoFit/>
            </a:bodyPr>
            <a:lstStyle/>
            <a:p>
              <a:r>
                <a:rPr lang="en-US" altLang="zh-CN" sz="1400" dirty="0" smtClean="0">
                  <a:solidFill>
                    <a:schemeClr val="bg1"/>
                  </a:solidFill>
                  <a:latin typeface="微软雅黑" panose="020B0503020204020204" pitchFamily="34" charset="-122"/>
                  <a:ea typeface="微软雅黑" panose="020B0503020204020204" pitchFamily="34" charset="-122"/>
                </a:rPr>
                <a:t>11</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38" name="组合 137"/>
          <p:cNvGrpSpPr/>
          <p:nvPr/>
        </p:nvGrpSpPr>
        <p:grpSpPr>
          <a:xfrm>
            <a:off x="7058945" y="2267888"/>
            <a:ext cx="1233232" cy="1233035"/>
            <a:chOff x="10559621" y="3529102"/>
            <a:chExt cx="1844818" cy="1845484"/>
          </a:xfrm>
        </p:grpSpPr>
        <p:grpSp>
          <p:nvGrpSpPr>
            <p:cNvPr id="139" name="组合 138"/>
            <p:cNvGrpSpPr/>
            <p:nvPr/>
          </p:nvGrpSpPr>
          <p:grpSpPr>
            <a:xfrm>
              <a:off x="10559621" y="3529102"/>
              <a:ext cx="1844818" cy="1845484"/>
              <a:chOff x="4345444" y="2542859"/>
              <a:chExt cx="1810550" cy="1811205"/>
            </a:xfrm>
          </p:grpSpPr>
          <p:grpSp>
            <p:nvGrpSpPr>
              <p:cNvPr id="141" name="组合 140"/>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43" name="同心圆 14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44" name="椭圆 143"/>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42" name="椭圆 141"/>
              <p:cNvSpPr/>
              <p:nvPr/>
            </p:nvSpPr>
            <p:spPr>
              <a:xfrm>
                <a:off x="4565570" y="2763062"/>
                <a:ext cx="1370298" cy="1370793"/>
              </a:xfrm>
              <a:prstGeom prst="ellipse">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40" name="TextBox 139"/>
            <p:cNvSpPr txBox="1"/>
            <p:nvPr/>
          </p:nvSpPr>
          <p:spPr>
            <a:xfrm>
              <a:off x="10948736" y="4180595"/>
              <a:ext cx="1097152" cy="531306"/>
            </a:xfrm>
            <a:prstGeom prst="rect">
              <a:avLst/>
            </a:prstGeom>
            <a:noFill/>
          </p:spPr>
          <p:txBody>
            <a:bodyPr wrap="square" lIns="138192" tIns="69096" rIns="138192" bIns="69096" rtlCol="0">
              <a:spAutoFit/>
            </a:bodyPr>
            <a:lstStyle/>
            <a:p>
              <a:r>
                <a:rPr lang="en-US" altLang="zh-CN" sz="1400" dirty="0" smtClean="0">
                  <a:solidFill>
                    <a:schemeClr val="bg1"/>
                  </a:solidFill>
                  <a:latin typeface="微软雅黑" panose="020B0503020204020204" pitchFamily="34" charset="-122"/>
                  <a:ea typeface="微软雅黑" panose="020B0503020204020204" pitchFamily="34" charset="-122"/>
                </a:rPr>
                <a:t>12</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45" name="组合 144"/>
          <p:cNvGrpSpPr/>
          <p:nvPr/>
        </p:nvGrpSpPr>
        <p:grpSpPr>
          <a:xfrm>
            <a:off x="520654" y="1275606"/>
            <a:ext cx="1941598" cy="1092290"/>
            <a:chOff x="689131" y="1318791"/>
            <a:chExt cx="1631535" cy="1036935"/>
          </a:xfrm>
        </p:grpSpPr>
        <p:sp>
          <p:nvSpPr>
            <p:cNvPr id="146" name="TextBox 145"/>
            <p:cNvSpPr txBox="1"/>
            <p:nvPr/>
          </p:nvSpPr>
          <p:spPr>
            <a:xfrm>
              <a:off x="800766" y="1667530"/>
              <a:ext cx="1363987" cy="429493"/>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您的内容打在这里，或者通过您的内容打在这里</a:t>
              </a:r>
            </a:p>
          </p:txBody>
        </p:sp>
        <p:grpSp>
          <p:nvGrpSpPr>
            <p:cNvPr id="147" name="组合 146"/>
            <p:cNvGrpSpPr/>
            <p:nvPr/>
          </p:nvGrpSpPr>
          <p:grpSpPr>
            <a:xfrm>
              <a:off x="689131" y="1318791"/>
              <a:ext cx="1631535" cy="1036935"/>
              <a:chOff x="689131" y="1318791"/>
              <a:chExt cx="1631535" cy="1036935"/>
            </a:xfrm>
          </p:grpSpPr>
          <p:cxnSp>
            <p:nvCxnSpPr>
              <p:cNvPr id="148" name="直接连接符 147"/>
              <p:cNvCxnSpPr/>
              <p:nvPr/>
            </p:nvCxnSpPr>
            <p:spPr>
              <a:xfrm flipV="1">
                <a:off x="1481601" y="2139702"/>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689131" y="1318791"/>
                <a:ext cx="1631535" cy="350615"/>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grpSp>
      </p:grpSp>
      <p:grpSp>
        <p:nvGrpSpPr>
          <p:cNvPr id="150" name="组合 149"/>
          <p:cNvGrpSpPr/>
          <p:nvPr/>
        </p:nvGrpSpPr>
        <p:grpSpPr>
          <a:xfrm>
            <a:off x="2555776" y="1366748"/>
            <a:ext cx="1575314" cy="1109301"/>
            <a:chOff x="873900" y="1541325"/>
            <a:chExt cx="1166203" cy="935777"/>
          </a:xfrm>
        </p:grpSpPr>
        <p:sp>
          <p:nvSpPr>
            <p:cNvPr id="151" name="TextBox 150"/>
            <p:cNvSpPr txBox="1"/>
            <p:nvPr/>
          </p:nvSpPr>
          <p:spPr>
            <a:xfrm>
              <a:off x="873900" y="1767302"/>
              <a:ext cx="1166203" cy="709800"/>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您的内容打在这里，或者通过您的内容打在这里</a:t>
              </a:r>
            </a:p>
          </p:txBody>
        </p:sp>
        <p:grpSp>
          <p:nvGrpSpPr>
            <p:cNvPr id="152" name="组合 151"/>
            <p:cNvGrpSpPr/>
            <p:nvPr/>
          </p:nvGrpSpPr>
          <p:grpSpPr>
            <a:xfrm>
              <a:off x="947384" y="1541325"/>
              <a:ext cx="1008112" cy="828977"/>
              <a:chOff x="947384" y="1541325"/>
              <a:chExt cx="1008112" cy="828977"/>
            </a:xfrm>
          </p:grpSpPr>
          <p:cxnSp>
            <p:nvCxnSpPr>
              <p:cNvPr id="153" name="直接连接符 152"/>
              <p:cNvCxnSpPr/>
              <p:nvPr/>
            </p:nvCxnSpPr>
            <p:spPr>
              <a:xfrm flipV="1">
                <a:off x="1481601" y="2139702"/>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947384" y="1541325"/>
                <a:ext cx="1008112" cy="828977"/>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grpSp>
      </p:grpSp>
      <p:grpSp>
        <p:nvGrpSpPr>
          <p:cNvPr id="155" name="组合 154"/>
          <p:cNvGrpSpPr/>
          <p:nvPr/>
        </p:nvGrpSpPr>
        <p:grpSpPr>
          <a:xfrm>
            <a:off x="4499992" y="1275606"/>
            <a:ext cx="1639315" cy="1207803"/>
            <a:chOff x="873900" y="1541325"/>
            <a:chExt cx="1166203" cy="935777"/>
          </a:xfrm>
        </p:grpSpPr>
        <p:sp>
          <p:nvSpPr>
            <p:cNvPr id="156" name="TextBox 155"/>
            <p:cNvSpPr txBox="1"/>
            <p:nvPr/>
          </p:nvSpPr>
          <p:spPr>
            <a:xfrm>
              <a:off x="873900" y="1767302"/>
              <a:ext cx="1166203" cy="709800"/>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您的内容打在这里，或者通过您的内容打在这里</a:t>
              </a:r>
            </a:p>
          </p:txBody>
        </p:sp>
        <p:grpSp>
          <p:nvGrpSpPr>
            <p:cNvPr id="157" name="组合 156"/>
            <p:cNvGrpSpPr/>
            <p:nvPr/>
          </p:nvGrpSpPr>
          <p:grpSpPr>
            <a:xfrm>
              <a:off x="947384" y="1541325"/>
              <a:ext cx="1008112" cy="828977"/>
              <a:chOff x="947384" y="1541325"/>
              <a:chExt cx="1008112" cy="828977"/>
            </a:xfrm>
          </p:grpSpPr>
          <p:cxnSp>
            <p:nvCxnSpPr>
              <p:cNvPr id="158" name="直接连接符 157"/>
              <p:cNvCxnSpPr/>
              <p:nvPr/>
            </p:nvCxnSpPr>
            <p:spPr>
              <a:xfrm flipV="1">
                <a:off x="1481601" y="2139702"/>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947384" y="1541325"/>
                <a:ext cx="1008112" cy="828977"/>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grpSp>
      </p:grpSp>
      <p:grpSp>
        <p:nvGrpSpPr>
          <p:cNvPr id="160" name="组合 159"/>
          <p:cNvGrpSpPr/>
          <p:nvPr/>
        </p:nvGrpSpPr>
        <p:grpSpPr>
          <a:xfrm>
            <a:off x="6837777" y="1326098"/>
            <a:ext cx="1550647" cy="1172352"/>
            <a:chOff x="873900" y="1541325"/>
            <a:chExt cx="1166203" cy="935778"/>
          </a:xfrm>
        </p:grpSpPr>
        <p:sp>
          <p:nvSpPr>
            <p:cNvPr id="161" name="TextBox 160"/>
            <p:cNvSpPr txBox="1"/>
            <p:nvPr/>
          </p:nvSpPr>
          <p:spPr>
            <a:xfrm>
              <a:off x="873900" y="1767302"/>
              <a:ext cx="1166203" cy="709801"/>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您的内容打在这里，或者通过您的内容打在这里</a:t>
              </a:r>
            </a:p>
          </p:txBody>
        </p:sp>
        <p:grpSp>
          <p:nvGrpSpPr>
            <p:cNvPr id="162" name="组合 161"/>
            <p:cNvGrpSpPr/>
            <p:nvPr/>
          </p:nvGrpSpPr>
          <p:grpSpPr>
            <a:xfrm>
              <a:off x="947384" y="1541325"/>
              <a:ext cx="1008112" cy="828977"/>
              <a:chOff x="947384" y="1541325"/>
              <a:chExt cx="1008112" cy="828977"/>
            </a:xfrm>
          </p:grpSpPr>
          <p:cxnSp>
            <p:nvCxnSpPr>
              <p:cNvPr id="163" name="直接连接符 162"/>
              <p:cNvCxnSpPr/>
              <p:nvPr/>
            </p:nvCxnSpPr>
            <p:spPr>
              <a:xfrm flipV="1">
                <a:off x="1481601" y="2085697"/>
                <a:ext cx="0" cy="108011"/>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64" name="TextBox 163"/>
              <p:cNvSpPr txBox="1"/>
              <p:nvPr/>
            </p:nvSpPr>
            <p:spPr>
              <a:xfrm>
                <a:off x="947384" y="1541325"/>
                <a:ext cx="1008112" cy="828977"/>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grpSp>
      </p:grpSp>
      <p:grpSp>
        <p:nvGrpSpPr>
          <p:cNvPr id="165" name="组合 164"/>
          <p:cNvGrpSpPr/>
          <p:nvPr/>
        </p:nvGrpSpPr>
        <p:grpSpPr>
          <a:xfrm>
            <a:off x="1559925" y="3422333"/>
            <a:ext cx="1624546" cy="1232512"/>
            <a:chOff x="873900" y="1340833"/>
            <a:chExt cx="1166203" cy="1136268"/>
          </a:xfrm>
        </p:grpSpPr>
        <p:sp>
          <p:nvSpPr>
            <p:cNvPr id="166" name="TextBox 165"/>
            <p:cNvSpPr txBox="1"/>
            <p:nvPr/>
          </p:nvSpPr>
          <p:spPr>
            <a:xfrm>
              <a:off x="873900" y="1767301"/>
              <a:ext cx="1166203" cy="709800"/>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您的内容打在这里，或者通过您的内容打在这里</a:t>
              </a:r>
            </a:p>
          </p:txBody>
        </p:sp>
        <p:grpSp>
          <p:nvGrpSpPr>
            <p:cNvPr id="167" name="组合 166"/>
            <p:cNvGrpSpPr/>
            <p:nvPr/>
          </p:nvGrpSpPr>
          <p:grpSpPr>
            <a:xfrm>
              <a:off x="947384" y="1340833"/>
              <a:ext cx="1008112" cy="1029468"/>
              <a:chOff x="947384" y="1340833"/>
              <a:chExt cx="1008112" cy="1029468"/>
            </a:xfrm>
          </p:grpSpPr>
          <p:cxnSp>
            <p:nvCxnSpPr>
              <p:cNvPr id="168" name="直接连接符 167"/>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69" name="TextBox 168"/>
              <p:cNvSpPr txBox="1"/>
              <p:nvPr/>
            </p:nvSpPr>
            <p:spPr>
              <a:xfrm>
                <a:off x="947384" y="1541325"/>
                <a:ext cx="1008112" cy="828976"/>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grpSp>
      </p:grpSp>
      <p:grpSp>
        <p:nvGrpSpPr>
          <p:cNvPr id="170" name="组合 169"/>
          <p:cNvGrpSpPr/>
          <p:nvPr/>
        </p:nvGrpSpPr>
        <p:grpSpPr>
          <a:xfrm>
            <a:off x="3553012" y="3422333"/>
            <a:ext cx="1624546" cy="1232512"/>
            <a:chOff x="873900" y="1340833"/>
            <a:chExt cx="1166203" cy="1136268"/>
          </a:xfrm>
        </p:grpSpPr>
        <p:sp>
          <p:nvSpPr>
            <p:cNvPr id="171" name="TextBox 170"/>
            <p:cNvSpPr txBox="1"/>
            <p:nvPr/>
          </p:nvSpPr>
          <p:spPr>
            <a:xfrm>
              <a:off x="873900" y="1767301"/>
              <a:ext cx="1166203" cy="709800"/>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您的内容打在这里，或者通过您的内容打在这里</a:t>
              </a:r>
            </a:p>
          </p:txBody>
        </p:sp>
        <p:grpSp>
          <p:nvGrpSpPr>
            <p:cNvPr id="172" name="组合 171"/>
            <p:cNvGrpSpPr/>
            <p:nvPr/>
          </p:nvGrpSpPr>
          <p:grpSpPr>
            <a:xfrm>
              <a:off x="947384" y="1340833"/>
              <a:ext cx="1008112" cy="1029468"/>
              <a:chOff x="947384" y="1340833"/>
              <a:chExt cx="1008112" cy="1029468"/>
            </a:xfrm>
          </p:grpSpPr>
          <p:cxnSp>
            <p:nvCxnSpPr>
              <p:cNvPr id="173" name="直接连接符 172"/>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74" name="TextBox 173"/>
              <p:cNvSpPr txBox="1"/>
              <p:nvPr/>
            </p:nvSpPr>
            <p:spPr>
              <a:xfrm>
                <a:off x="947384" y="1541325"/>
                <a:ext cx="1008112" cy="828976"/>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grpSp>
      </p:grpSp>
      <p:grpSp>
        <p:nvGrpSpPr>
          <p:cNvPr id="175" name="组合 174"/>
          <p:cNvGrpSpPr/>
          <p:nvPr/>
        </p:nvGrpSpPr>
        <p:grpSpPr>
          <a:xfrm>
            <a:off x="5539742" y="3477962"/>
            <a:ext cx="1624546" cy="1232512"/>
            <a:chOff x="873900" y="1340833"/>
            <a:chExt cx="1166203" cy="1136268"/>
          </a:xfrm>
        </p:grpSpPr>
        <p:sp>
          <p:nvSpPr>
            <p:cNvPr id="176" name="TextBox 175"/>
            <p:cNvSpPr txBox="1"/>
            <p:nvPr/>
          </p:nvSpPr>
          <p:spPr>
            <a:xfrm>
              <a:off x="873900" y="1767301"/>
              <a:ext cx="1166203" cy="709800"/>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您的内容打在这里，或者通过您的内容打在这里</a:t>
              </a:r>
            </a:p>
          </p:txBody>
        </p:sp>
        <p:grpSp>
          <p:nvGrpSpPr>
            <p:cNvPr id="177" name="组合 176"/>
            <p:cNvGrpSpPr/>
            <p:nvPr/>
          </p:nvGrpSpPr>
          <p:grpSpPr>
            <a:xfrm>
              <a:off x="947384" y="1340833"/>
              <a:ext cx="1008112" cy="1029468"/>
              <a:chOff x="947384" y="1340833"/>
              <a:chExt cx="1008112" cy="1029468"/>
            </a:xfrm>
          </p:grpSpPr>
          <p:cxnSp>
            <p:nvCxnSpPr>
              <p:cNvPr id="178" name="直接连接符 177"/>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947384" y="1541325"/>
                <a:ext cx="1008112" cy="828976"/>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grpSp>
      </p:grpSp>
      <p:sp>
        <p:nvSpPr>
          <p:cNvPr id="180" name="TextBox 17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1272933389"/>
      </p:ext>
    </p:extLst>
  </p:cSld>
  <p:clrMapOvr>
    <a:masterClrMapping/>
  </p:clrMapOvr>
  <p:transition spd="slow" advClick="0" advTm="0">
    <p:pull dir="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1000"/>
                                            <p:tgtEl>
                                              <p:spTgt spid="95"/>
                                            </p:tgtEl>
                                          </p:cBhvr>
                                        </p:animEffect>
                                      </p:childTnLst>
                                    </p:cTn>
                                  </p:par>
                                </p:childTnLst>
                              </p:cTn>
                            </p:par>
                            <p:par>
                              <p:cTn id="8" fill="hold">
                                <p:stCondLst>
                                  <p:cond delay="1000"/>
                                </p:stCondLst>
                                <p:childTnLst>
                                  <p:par>
                                    <p:cTn id="9" presetID="2" presetClass="entr" presetSubtype="2" accel="58000" fill="hold" nodeType="afterEffect" p14:presetBounceEnd="55000">
                                      <p:stCondLst>
                                        <p:cond delay="0"/>
                                      </p:stCondLst>
                                      <p:childTnLst>
                                        <p:set>
                                          <p:cBhvr>
                                            <p:cTn id="10" dur="1" fill="hold">
                                              <p:stCondLst>
                                                <p:cond delay="0"/>
                                              </p:stCondLst>
                                            </p:cTn>
                                            <p:tgtEl>
                                              <p:spTgt spid="96"/>
                                            </p:tgtEl>
                                            <p:attrNameLst>
                                              <p:attrName>style.visibility</p:attrName>
                                            </p:attrNameLst>
                                          </p:cBhvr>
                                          <p:to>
                                            <p:strVal val="visible"/>
                                          </p:to>
                                        </p:set>
                                        <p:anim calcmode="lin" valueType="num" p14:bounceEnd="55000">
                                          <p:cBhvr additive="base">
                                            <p:cTn id="11" dur="1500" fill="hold"/>
                                            <p:tgtEl>
                                              <p:spTgt spid="96"/>
                                            </p:tgtEl>
                                            <p:attrNameLst>
                                              <p:attrName>ppt_x</p:attrName>
                                            </p:attrNameLst>
                                          </p:cBhvr>
                                          <p:tavLst>
                                            <p:tav tm="0">
                                              <p:val>
                                                <p:strVal val="1+#ppt_w/2"/>
                                              </p:val>
                                            </p:tav>
                                            <p:tav tm="100000">
                                              <p:val>
                                                <p:strVal val="#ppt_x"/>
                                              </p:val>
                                            </p:tav>
                                          </p:tavLst>
                                        </p:anim>
                                        <p:anim calcmode="lin" valueType="num" p14:bounceEnd="55000">
                                          <p:cBhvr additive="base">
                                            <p:cTn id="12" dur="1500" fill="hold"/>
                                            <p:tgtEl>
                                              <p:spTgt spid="96"/>
                                            </p:tgtEl>
                                            <p:attrNameLst>
                                              <p:attrName>ppt_y</p:attrName>
                                            </p:attrNameLst>
                                          </p:cBhvr>
                                          <p:tavLst>
                                            <p:tav tm="0">
                                              <p:val>
                                                <p:strVal val="#ppt_y"/>
                                              </p:val>
                                            </p:tav>
                                            <p:tav tm="100000">
                                              <p:val>
                                                <p:strVal val="#ppt_y"/>
                                              </p:val>
                                            </p:tav>
                                          </p:tavLst>
                                        </p:anim>
                                      </p:childTnLst>
                                    </p:cTn>
                                  </p:par>
                                  <p:par>
                                    <p:cTn id="13" presetID="2" presetClass="entr" presetSubtype="2" accel="58000" fill="hold" nodeType="withEffect" p14:presetBounceEnd="55000">
                                      <p:stCondLst>
                                        <p:cond delay="200"/>
                                      </p:stCondLst>
                                      <p:childTnLst>
                                        <p:set>
                                          <p:cBhvr>
                                            <p:cTn id="14" dur="1" fill="hold">
                                              <p:stCondLst>
                                                <p:cond delay="0"/>
                                              </p:stCondLst>
                                            </p:cTn>
                                            <p:tgtEl>
                                              <p:spTgt spid="103"/>
                                            </p:tgtEl>
                                            <p:attrNameLst>
                                              <p:attrName>style.visibility</p:attrName>
                                            </p:attrNameLst>
                                          </p:cBhvr>
                                          <p:to>
                                            <p:strVal val="visible"/>
                                          </p:to>
                                        </p:set>
                                        <p:anim calcmode="lin" valueType="num" p14:bounceEnd="55000">
                                          <p:cBhvr additive="base">
                                            <p:cTn id="15" dur="1500" fill="hold"/>
                                            <p:tgtEl>
                                              <p:spTgt spid="103"/>
                                            </p:tgtEl>
                                            <p:attrNameLst>
                                              <p:attrName>ppt_x</p:attrName>
                                            </p:attrNameLst>
                                          </p:cBhvr>
                                          <p:tavLst>
                                            <p:tav tm="0">
                                              <p:val>
                                                <p:strVal val="1+#ppt_w/2"/>
                                              </p:val>
                                            </p:tav>
                                            <p:tav tm="100000">
                                              <p:val>
                                                <p:strVal val="#ppt_x"/>
                                              </p:val>
                                            </p:tav>
                                          </p:tavLst>
                                        </p:anim>
                                        <p:anim calcmode="lin" valueType="num" p14:bounceEnd="55000">
                                          <p:cBhvr additive="base">
                                            <p:cTn id="16" dur="1500" fill="hold"/>
                                            <p:tgtEl>
                                              <p:spTgt spid="103"/>
                                            </p:tgtEl>
                                            <p:attrNameLst>
                                              <p:attrName>ppt_y</p:attrName>
                                            </p:attrNameLst>
                                          </p:cBhvr>
                                          <p:tavLst>
                                            <p:tav tm="0">
                                              <p:val>
                                                <p:strVal val="#ppt_y"/>
                                              </p:val>
                                            </p:tav>
                                            <p:tav tm="100000">
                                              <p:val>
                                                <p:strVal val="#ppt_y"/>
                                              </p:val>
                                            </p:tav>
                                          </p:tavLst>
                                        </p:anim>
                                      </p:childTnLst>
                                    </p:cTn>
                                  </p:par>
                                  <p:par>
                                    <p:cTn id="17" presetID="2" presetClass="entr" presetSubtype="2" accel="58000" fill="hold" nodeType="withEffect" p14:presetBounceEnd="55000">
                                      <p:stCondLst>
                                        <p:cond delay="400"/>
                                      </p:stCondLst>
                                      <p:childTnLst>
                                        <p:set>
                                          <p:cBhvr>
                                            <p:cTn id="18" dur="1" fill="hold">
                                              <p:stCondLst>
                                                <p:cond delay="0"/>
                                              </p:stCondLst>
                                            </p:cTn>
                                            <p:tgtEl>
                                              <p:spTgt spid="110"/>
                                            </p:tgtEl>
                                            <p:attrNameLst>
                                              <p:attrName>style.visibility</p:attrName>
                                            </p:attrNameLst>
                                          </p:cBhvr>
                                          <p:to>
                                            <p:strVal val="visible"/>
                                          </p:to>
                                        </p:set>
                                        <p:anim calcmode="lin" valueType="num" p14:bounceEnd="55000">
                                          <p:cBhvr additive="base">
                                            <p:cTn id="19" dur="1500" fill="hold"/>
                                            <p:tgtEl>
                                              <p:spTgt spid="110"/>
                                            </p:tgtEl>
                                            <p:attrNameLst>
                                              <p:attrName>ppt_x</p:attrName>
                                            </p:attrNameLst>
                                          </p:cBhvr>
                                          <p:tavLst>
                                            <p:tav tm="0">
                                              <p:val>
                                                <p:strVal val="1+#ppt_w/2"/>
                                              </p:val>
                                            </p:tav>
                                            <p:tav tm="100000">
                                              <p:val>
                                                <p:strVal val="#ppt_x"/>
                                              </p:val>
                                            </p:tav>
                                          </p:tavLst>
                                        </p:anim>
                                        <p:anim calcmode="lin" valueType="num" p14:bounceEnd="55000">
                                          <p:cBhvr additive="base">
                                            <p:cTn id="20" dur="1500" fill="hold"/>
                                            <p:tgtEl>
                                              <p:spTgt spid="110"/>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14:presetBounceEnd="55000">
                                      <p:stCondLst>
                                        <p:cond delay="600"/>
                                      </p:stCondLst>
                                      <p:childTnLst>
                                        <p:set>
                                          <p:cBhvr>
                                            <p:cTn id="22" dur="1" fill="hold">
                                              <p:stCondLst>
                                                <p:cond delay="0"/>
                                              </p:stCondLst>
                                            </p:cTn>
                                            <p:tgtEl>
                                              <p:spTgt spid="117"/>
                                            </p:tgtEl>
                                            <p:attrNameLst>
                                              <p:attrName>style.visibility</p:attrName>
                                            </p:attrNameLst>
                                          </p:cBhvr>
                                          <p:to>
                                            <p:strVal val="visible"/>
                                          </p:to>
                                        </p:set>
                                        <p:anim calcmode="lin" valueType="num" p14:bounceEnd="55000">
                                          <p:cBhvr additive="base">
                                            <p:cTn id="23" dur="1500" fill="hold"/>
                                            <p:tgtEl>
                                              <p:spTgt spid="117"/>
                                            </p:tgtEl>
                                            <p:attrNameLst>
                                              <p:attrName>ppt_x</p:attrName>
                                            </p:attrNameLst>
                                          </p:cBhvr>
                                          <p:tavLst>
                                            <p:tav tm="0">
                                              <p:val>
                                                <p:strVal val="1+#ppt_w/2"/>
                                              </p:val>
                                            </p:tav>
                                            <p:tav tm="100000">
                                              <p:val>
                                                <p:strVal val="#ppt_x"/>
                                              </p:val>
                                            </p:tav>
                                          </p:tavLst>
                                        </p:anim>
                                        <p:anim calcmode="lin" valueType="num" p14:bounceEnd="55000">
                                          <p:cBhvr additive="base">
                                            <p:cTn id="24" dur="1500" fill="hold"/>
                                            <p:tgtEl>
                                              <p:spTgt spid="117"/>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14:presetBounceEnd="55000">
                                      <p:stCondLst>
                                        <p:cond delay="800"/>
                                      </p:stCondLst>
                                      <p:childTnLst>
                                        <p:set>
                                          <p:cBhvr>
                                            <p:cTn id="26" dur="1" fill="hold">
                                              <p:stCondLst>
                                                <p:cond delay="0"/>
                                              </p:stCondLst>
                                            </p:cTn>
                                            <p:tgtEl>
                                              <p:spTgt spid="124"/>
                                            </p:tgtEl>
                                            <p:attrNameLst>
                                              <p:attrName>style.visibility</p:attrName>
                                            </p:attrNameLst>
                                          </p:cBhvr>
                                          <p:to>
                                            <p:strVal val="visible"/>
                                          </p:to>
                                        </p:set>
                                        <p:anim calcmode="lin" valueType="num" p14:bounceEnd="55000">
                                          <p:cBhvr additive="base">
                                            <p:cTn id="27" dur="1500" fill="hold"/>
                                            <p:tgtEl>
                                              <p:spTgt spid="124"/>
                                            </p:tgtEl>
                                            <p:attrNameLst>
                                              <p:attrName>ppt_x</p:attrName>
                                            </p:attrNameLst>
                                          </p:cBhvr>
                                          <p:tavLst>
                                            <p:tav tm="0">
                                              <p:val>
                                                <p:strVal val="1+#ppt_w/2"/>
                                              </p:val>
                                            </p:tav>
                                            <p:tav tm="100000">
                                              <p:val>
                                                <p:strVal val="#ppt_x"/>
                                              </p:val>
                                            </p:tav>
                                          </p:tavLst>
                                        </p:anim>
                                        <p:anim calcmode="lin" valueType="num" p14:bounceEnd="55000">
                                          <p:cBhvr additive="base">
                                            <p:cTn id="28" dur="1500" fill="hold"/>
                                            <p:tgtEl>
                                              <p:spTgt spid="124"/>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14:presetBounceEnd="55000">
                                      <p:stCondLst>
                                        <p:cond delay="1000"/>
                                      </p:stCondLst>
                                      <p:childTnLst>
                                        <p:set>
                                          <p:cBhvr>
                                            <p:cTn id="30" dur="1" fill="hold">
                                              <p:stCondLst>
                                                <p:cond delay="0"/>
                                              </p:stCondLst>
                                            </p:cTn>
                                            <p:tgtEl>
                                              <p:spTgt spid="131"/>
                                            </p:tgtEl>
                                            <p:attrNameLst>
                                              <p:attrName>style.visibility</p:attrName>
                                            </p:attrNameLst>
                                          </p:cBhvr>
                                          <p:to>
                                            <p:strVal val="visible"/>
                                          </p:to>
                                        </p:set>
                                        <p:anim calcmode="lin" valueType="num" p14:bounceEnd="55000">
                                          <p:cBhvr additive="base">
                                            <p:cTn id="31" dur="1500" fill="hold"/>
                                            <p:tgtEl>
                                              <p:spTgt spid="131"/>
                                            </p:tgtEl>
                                            <p:attrNameLst>
                                              <p:attrName>ppt_x</p:attrName>
                                            </p:attrNameLst>
                                          </p:cBhvr>
                                          <p:tavLst>
                                            <p:tav tm="0">
                                              <p:val>
                                                <p:strVal val="1+#ppt_w/2"/>
                                              </p:val>
                                            </p:tav>
                                            <p:tav tm="100000">
                                              <p:val>
                                                <p:strVal val="#ppt_x"/>
                                              </p:val>
                                            </p:tav>
                                          </p:tavLst>
                                        </p:anim>
                                        <p:anim calcmode="lin" valueType="num" p14:bounceEnd="55000">
                                          <p:cBhvr additive="base">
                                            <p:cTn id="32" dur="1500" fill="hold"/>
                                            <p:tgtEl>
                                              <p:spTgt spid="131"/>
                                            </p:tgtEl>
                                            <p:attrNameLst>
                                              <p:attrName>ppt_y</p:attrName>
                                            </p:attrNameLst>
                                          </p:cBhvr>
                                          <p:tavLst>
                                            <p:tav tm="0">
                                              <p:val>
                                                <p:strVal val="#ppt_y"/>
                                              </p:val>
                                            </p:tav>
                                            <p:tav tm="100000">
                                              <p:val>
                                                <p:strVal val="#ppt_y"/>
                                              </p:val>
                                            </p:tav>
                                          </p:tavLst>
                                        </p:anim>
                                      </p:childTnLst>
                                    </p:cTn>
                                  </p:par>
                                  <p:par>
                                    <p:cTn id="33" presetID="2" presetClass="entr" presetSubtype="2" accel="58000" fill="hold" nodeType="withEffect" p14:presetBounceEnd="55000">
                                      <p:stCondLst>
                                        <p:cond delay="1200"/>
                                      </p:stCondLst>
                                      <p:childTnLst>
                                        <p:set>
                                          <p:cBhvr>
                                            <p:cTn id="34" dur="1" fill="hold">
                                              <p:stCondLst>
                                                <p:cond delay="0"/>
                                              </p:stCondLst>
                                            </p:cTn>
                                            <p:tgtEl>
                                              <p:spTgt spid="138"/>
                                            </p:tgtEl>
                                            <p:attrNameLst>
                                              <p:attrName>style.visibility</p:attrName>
                                            </p:attrNameLst>
                                          </p:cBhvr>
                                          <p:to>
                                            <p:strVal val="visible"/>
                                          </p:to>
                                        </p:set>
                                        <p:anim calcmode="lin" valueType="num" p14:bounceEnd="55000">
                                          <p:cBhvr additive="base">
                                            <p:cTn id="35" dur="1500" fill="hold"/>
                                            <p:tgtEl>
                                              <p:spTgt spid="138"/>
                                            </p:tgtEl>
                                            <p:attrNameLst>
                                              <p:attrName>ppt_x</p:attrName>
                                            </p:attrNameLst>
                                          </p:cBhvr>
                                          <p:tavLst>
                                            <p:tav tm="0">
                                              <p:val>
                                                <p:strVal val="1+#ppt_w/2"/>
                                              </p:val>
                                            </p:tav>
                                            <p:tav tm="100000">
                                              <p:val>
                                                <p:strVal val="#ppt_x"/>
                                              </p:val>
                                            </p:tav>
                                          </p:tavLst>
                                        </p:anim>
                                        <p:anim calcmode="lin" valueType="num" p14:bounceEnd="55000">
                                          <p:cBhvr additive="base">
                                            <p:cTn id="36" dur="1500" fill="hold"/>
                                            <p:tgtEl>
                                              <p:spTgt spid="138"/>
                                            </p:tgtEl>
                                            <p:attrNameLst>
                                              <p:attrName>ppt_y</p:attrName>
                                            </p:attrNameLst>
                                          </p:cBhvr>
                                          <p:tavLst>
                                            <p:tav tm="0">
                                              <p:val>
                                                <p:strVal val="#ppt_y"/>
                                              </p:val>
                                            </p:tav>
                                            <p:tav tm="100000">
                                              <p:val>
                                                <p:strVal val="#ppt_y"/>
                                              </p:val>
                                            </p:tav>
                                          </p:tavLst>
                                        </p:anim>
                                      </p:childTnLst>
                                    </p:cTn>
                                  </p:par>
                                </p:childTnLst>
                              </p:cTn>
                            </p:par>
                            <p:par>
                              <p:cTn id="37" fill="hold">
                                <p:stCondLst>
                                  <p:cond delay="3700"/>
                                </p:stCondLst>
                                <p:childTnLst>
                                  <p:par>
                                    <p:cTn id="38" presetID="47" presetClass="entr" presetSubtype="0" fill="hold" nodeType="afterEffect">
                                      <p:stCondLst>
                                        <p:cond delay="0"/>
                                      </p:stCondLst>
                                      <p:childTnLst>
                                        <p:set>
                                          <p:cBhvr>
                                            <p:cTn id="39" dur="1" fill="hold">
                                              <p:stCondLst>
                                                <p:cond delay="0"/>
                                              </p:stCondLst>
                                            </p:cTn>
                                            <p:tgtEl>
                                              <p:spTgt spid="160"/>
                                            </p:tgtEl>
                                            <p:attrNameLst>
                                              <p:attrName>style.visibility</p:attrName>
                                            </p:attrNameLst>
                                          </p:cBhvr>
                                          <p:to>
                                            <p:strVal val="visible"/>
                                          </p:to>
                                        </p:set>
                                        <p:animEffect transition="in" filter="fade">
                                          <p:cBhvr>
                                            <p:cTn id="40" dur="500"/>
                                            <p:tgtEl>
                                              <p:spTgt spid="160"/>
                                            </p:tgtEl>
                                          </p:cBhvr>
                                        </p:animEffect>
                                        <p:anim calcmode="lin" valueType="num">
                                          <p:cBhvr>
                                            <p:cTn id="41" dur="500" fill="hold"/>
                                            <p:tgtEl>
                                              <p:spTgt spid="160"/>
                                            </p:tgtEl>
                                            <p:attrNameLst>
                                              <p:attrName>ppt_x</p:attrName>
                                            </p:attrNameLst>
                                          </p:cBhvr>
                                          <p:tavLst>
                                            <p:tav tm="0">
                                              <p:val>
                                                <p:strVal val="#ppt_x"/>
                                              </p:val>
                                            </p:tav>
                                            <p:tav tm="100000">
                                              <p:val>
                                                <p:strVal val="#ppt_x"/>
                                              </p:val>
                                            </p:tav>
                                          </p:tavLst>
                                        </p:anim>
                                        <p:anim calcmode="lin" valueType="num">
                                          <p:cBhvr>
                                            <p:cTn id="42" dur="500" fill="hold"/>
                                            <p:tgtEl>
                                              <p:spTgt spid="160"/>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300"/>
                                      </p:stCondLst>
                                      <p:childTnLst>
                                        <p:set>
                                          <p:cBhvr>
                                            <p:cTn id="44" dur="1" fill="hold">
                                              <p:stCondLst>
                                                <p:cond delay="0"/>
                                              </p:stCondLst>
                                            </p:cTn>
                                            <p:tgtEl>
                                              <p:spTgt spid="155"/>
                                            </p:tgtEl>
                                            <p:attrNameLst>
                                              <p:attrName>style.visibility</p:attrName>
                                            </p:attrNameLst>
                                          </p:cBhvr>
                                          <p:to>
                                            <p:strVal val="visible"/>
                                          </p:to>
                                        </p:set>
                                        <p:animEffect transition="in" filter="fade">
                                          <p:cBhvr>
                                            <p:cTn id="45" dur="500"/>
                                            <p:tgtEl>
                                              <p:spTgt spid="155"/>
                                            </p:tgtEl>
                                          </p:cBhvr>
                                        </p:animEffect>
                                        <p:anim calcmode="lin" valueType="num">
                                          <p:cBhvr>
                                            <p:cTn id="46" dur="500" fill="hold"/>
                                            <p:tgtEl>
                                              <p:spTgt spid="155"/>
                                            </p:tgtEl>
                                            <p:attrNameLst>
                                              <p:attrName>ppt_x</p:attrName>
                                            </p:attrNameLst>
                                          </p:cBhvr>
                                          <p:tavLst>
                                            <p:tav tm="0">
                                              <p:val>
                                                <p:strVal val="#ppt_x"/>
                                              </p:val>
                                            </p:tav>
                                            <p:tav tm="100000">
                                              <p:val>
                                                <p:strVal val="#ppt_x"/>
                                              </p:val>
                                            </p:tav>
                                          </p:tavLst>
                                        </p:anim>
                                        <p:anim calcmode="lin" valueType="num">
                                          <p:cBhvr>
                                            <p:cTn id="47" dur="500" fill="hold"/>
                                            <p:tgtEl>
                                              <p:spTgt spid="155"/>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600"/>
                                      </p:stCondLst>
                                      <p:childTnLst>
                                        <p:set>
                                          <p:cBhvr>
                                            <p:cTn id="49" dur="1" fill="hold">
                                              <p:stCondLst>
                                                <p:cond delay="0"/>
                                              </p:stCondLst>
                                            </p:cTn>
                                            <p:tgtEl>
                                              <p:spTgt spid="150"/>
                                            </p:tgtEl>
                                            <p:attrNameLst>
                                              <p:attrName>style.visibility</p:attrName>
                                            </p:attrNameLst>
                                          </p:cBhvr>
                                          <p:to>
                                            <p:strVal val="visible"/>
                                          </p:to>
                                        </p:set>
                                        <p:animEffect transition="in" filter="fade">
                                          <p:cBhvr>
                                            <p:cTn id="50" dur="500"/>
                                            <p:tgtEl>
                                              <p:spTgt spid="150"/>
                                            </p:tgtEl>
                                          </p:cBhvr>
                                        </p:animEffect>
                                        <p:anim calcmode="lin" valueType="num">
                                          <p:cBhvr>
                                            <p:cTn id="51" dur="500" fill="hold"/>
                                            <p:tgtEl>
                                              <p:spTgt spid="150"/>
                                            </p:tgtEl>
                                            <p:attrNameLst>
                                              <p:attrName>ppt_x</p:attrName>
                                            </p:attrNameLst>
                                          </p:cBhvr>
                                          <p:tavLst>
                                            <p:tav tm="0">
                                              <p:val>
                                                <p:strVal val="#ppt_x"/>
                                              </p:val>
                                            </p:tav>
                                            <p:tav tm="100000">
                                              <p:val>
                                                <p:strVal val="#ppt_x"/>
                                              </p:val>
                                            </p:tav>
                                          </p:tavLst>
                                        </p:anim>
                                        <p:anim calcmode="lin" valueType="num">
                                          <p:cBhvr>
                                            <p:cTn id="52" dur="500" fill="hold"/>
                                            <p:tgtEl>
                                              <p:spTgt spid="150"/>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800"/>
                                      </p:stCondLst>
                                      <p:childTnLst>
                                        <p:set>
                                          <p:cBhvr>
                                            <p:cTn id="54" dur="1" fill="hold">
                                              <p:stCondLst>
                                                <p:cond delay="0"/>
                                              </p:stCondLst>
                                            </p:cTn>
                                            <p:tgtEl>
                                              <p:spTgt spid="145"/>
                                            </p:tgtEl>
                                            <p:attrNameLst>
                                              <p:attrName>style.visibility</p:attrName>
                                            </p:attrNameLst>
                                          </p:cBhvr>
                                          <p:to>
                                            <p:strVal val="visible"/>
                                          </p:to>
                                        </p:set>
                                        <p:animEffect transition="in" filter="fade">
                                          <p:cBhvr>
                                            <p:cTn id="55" dur="500"/>
                                            <p:tgtEl>
                                              <p:spTgt spid="145"/>
                                            </p:tgtEl>
                                          </p:cBhvr>
                                        </p:animEffect>
                                        <p:anim calcmode="lin" valueType="num">
                                          <p:cBhvr>
                                            <p:cTn id="56" dur="500" fill="hold"/>
                                            <p:tgtEl>
                                              <p:spTgt spid="145"/>
                                            </p:tgtEl>
                                            <p:attrNameLst>
                                              <p:attrName>ppt_x</p:attrName>
                                            </p:attrNameLst>
                                          </p:cBhvr>
                                          <p:tavLst>
                                            <p:tav tm="0">
                                              <p:val>
                                                <p:strVal val="#ppt_x"/>
                                              </p:val>
                                            </p:tav>
                                            <p:tav tm="100000">
                                              <p:val>
                                                <p:strVal val="#ppt_x"/>
                                              </p:val>
                                            </p:tav>
                                          </p:tavLst>
                                        </p:anim>
                                        <p:anim calcmode="lin" valueType="num">
                                          <p:cBhvr>
                                            <p:cTn id="57" dur="500" fill="hold"/>
                                            <p:tgtEl>
                                              <p:spTgt spid="145"/>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65"/>
                                            </p:tgtEl>
                                            <p:attrNameLst>
                                              <p:attrName>style.visibility</p:attrName>
                                            </p:attrNameLst>
                                          </p:cBhvr>
                                          <p:to>
                                            <p:strVal val="visible"/>
                                          </p:to>
                                        </p:set>
                                        <p:animEffect transition="in" filter="fade">
                                          <p:cBhvr>
                                            <p:cTn id="60" dur="500"/>
                                            <p:tgtEl>
                                              <p:spTgt spid="165"/>
                                            </p:tgtEl>
                                          </p:cBhvr>
                                        </p:animEffect>
                                        <p:anim calcmode="lin" valueType="num">
                                          <p:cBhvr>
                                            <p:cTn id="61" dur="500" fill="hold"/>
                                            <p:tgtEl>
                                              <p:spTgt spid="165"/>
                                            </p:tgtEl>
                                            <p:attrNameLst>
                                              <p:attrName>ppt_x</p:attrName>
                                            </p:attrNameLst>
                                          </p:cBhvr>
                                          <p:tavLst>
                                            <p:tav tm="0">
                                              <p:val>
                                                <p:strVal val="#ppt_x"/>
                                              </p:val>
                                            </p:tav>
                                            <p:tav tm="100000">
                                              <p:val>
                                                <p:strVal val="#ppt_x"/>
                                              </p:val>
                                            </p:tav>
                                          </p:tavLst>
                                        </p:anim>
                                        <p:anim calcmode="lin" valueType="num">
                                          <p:cBhvr>
                                            <p:cTn id="62" dur="500" fill="hold"/>
                                            <p:tgtEl>
                                              <p:spTgt spid="165"/>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300"/>
                                      </p:stCondLst>
                                      <p:childTnLst>
                                        <p:set>
                                          <p:cBhvr>
                                            <p:cTn id="64" dur="1" fill="hold">
                                              <p:stCondLst>
                                                <p:cond delay="0"/>
                                              </p:stCondLst>
                                            </p:cTn>
                                            <p:tgtEl>
                                              <p:spTgt spid="170"/>
                                            </p:tgtEl>
                                            <p:attrNameLst>
                                              <p:attrName>style.visibility</p:attrName>
                                            </p:attrNameLst>
                                          </p:cBhvr>
                                          <p:to>
                                            <p:strVal val="visible"/>
                                          </p:to>
                                        </p:set>
                                        <p:animEffect transition="in" filter="fade">
                                          <p:cBhvr>
                                            <p:cTn id="65" dur="500"/>
                                            <p:tgtEl>
                                              <p:spTgt spid="170"/>
                                            </p:tgtEl>
                                          </p:cBhvr>
                                        </p:animEffect>
                                        <p:anim calcmode="lin" valueType="num">
                                          <p:cBhvr>
                                            <p:cTn id="66" dur="500" fill="hold"/>
                                            <p:tgtEl>
                                              <p:spTgt spid="170"/>
                                            </p:tgtEl>
                                            <p:attrNameLst>
                                              <p:attrName>ppt_x</p:attrName>
                                            </p:attrNameLst>
                                          </p:cBhvr>
                                          <p:tavLst>
                                            <p:tav tm="0">
                                              <p:val>
                                                <p:strVal val="#ppt_x"/>
                                              </p:val>
                                            </p:tav>
                                            <p:tav tm="100000">
                                              <p:val>
                                                <p:strVal val="#ppt_x"/>
                                              </p:val>
                                            </p:tav>
                                          </p:tavLst>
                                        </p:anim>
                                        <p:anim calcmode="lin" valueType="num">
                                          <p:cBhvr>
                                            <p:cTn id="67" dur="500" fill="hold"/>
                                            <p:tgtEl>
                                              <p:spTgt spid="170"/>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600"/>
                                      </p:stCondLst>
                                      <p:childTnLst>
                                        <p:set>
                                          <p:cBhvr>
                                            <p:cTn id="69" dur="1" fill="hold">
                                              <p:stCondLst>
                                                <p:cond delay="0"/>
                                              </p:stCondLst>
                                            </p:cTn>
                                            <p:tgtEl>
                                              <p:spTgt spid="175"/>
                                            </p:tgtEl>
                                            <p:attrNameLst>
                                              <p:attrName>style.visibility</p:attrName>
                                            </p:attrNameLst>
                                          </p:cBhvr>
                                          <p:to>
                                            <p:strVal val="visible"/>
                                          </p:to>
                                        </p:set>
                                        <p:animEffect transition="in" filter="fade">
                                          <p:cBhvr>
                                            <p:cTn id="70" dur="500"/>
                                            <p:tgtEl>
                                              <p:spTgt spid="175"/>
                                            </p:tgtEl>
                                          </p:cBhvr>
                                        </p:animEffect>
                                        <p:anim calcmode="lin" valueType="num">
                                          <p:cBhvr>
                                            <p:cTn id="71" dur="500" fill="hold"/>
                                            <p:tgtEl>
                                              <p:spTgt spid="175"/>
                                            </p:tgtEl>
                                            <p:attrNameLst>
                                              <p:attrName>ppt_x</p:attrName>
                                            </p:attrNameLst>
                                          </p:cBhvr>
                                          <p:tavLst>
                                            <p:tav tm="0">
                                              <p:val>
                                                <p:strVal val="#ppt_x"/>
                                              </p:val>
                                            </p:tav>
                                            <p:tav tm="100000">
                                              <p:val>
                                                <p:strVal val="#ppt_x"/>
                                              </p:val>
                                            </p:tav>
                                          </p:tavLst>
                                        </p:anim>
                                        <p:anim calcmode="lin" valueType="num">
                                          <p:cBhvr>
                                            <p:cTn id="72" dur="500" fill="hold"/>
                                            <p:tgtEl>
                                              <p:spTgt spid="175"/>
                                            </p:tgtEl>
                                            <p:attrNameLst>
                                              <p:attrName>ppt_y</p:attrName>
                                            </p:attrNameLst>
                                          </p:cBhvr>
                                          <p:tavLst>
                                            <p:tav tm="0">
                                              <p:val>
                                                <p:strVal val="#ppt_y+.1"/>
                                              </p:val>
                                            </p:tav>
                                            <p:tav tm="100000">
                                              <p:val>
                                                <p:strVal val="#ppt_y"/>
                                              </p:val>
                                            </p:tav>
                                          </p:tavLst>
                                        </p:anim>
                                      </p:childTnLst>
                                    </p:cTn>
                                  </p:par>
                                </p:childTnLst>
                              </p:cTn>
                            </p:par>
                            <p:par>
                              <p:cTn id="73" fill="hold">
                                <p:stCondLst>
                                  <p:cond delay="5000"/>
                                </p:stCondLst>
                                <p:childTnLst>
                                  <p:par>
                                    <p:cTn id="74" presetID="10" presetClass="entr" presetSubtype="0" fill="hold" grpId="0" nodeType="afterEffect">
                                      <p:stCondLst>
                                        <p:cond delay="0"/>
                                      </p:stCondLst>
                                      <p:childTnLst>
                                        <p:set>
                                          <p:cBhvr>
                                            <p:cTn id="75" dur="1" fill="hold">
                                              <p:stCondLst>
                                                <p:cond delay="0"/>
                                              </p:stCondLst>
                                            </p:cTn>
                                            <p:tgtEl>
                                              <p:spTgt spid="180"/>
                                            </p:tgtEl>
                                            <p:attrNameLst>
                                              <p:attrName>style.visibility</p:attrName>
                                            </p:attrNameLst>
                                          </p:cBhvr>
                                          <p:to>
                                            <p:strVal val="visible"/>
                                          </p:to>
                                        </p:set>
                                        <p:animEffect transition="in" filter="fade">
                                          <p:cBhvr>
                                            <p:cTn id="76"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18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1000"/>
                                            <p:tgtEl>
                                              <p:spTgt spid="95"/>
                                            </p:tgtEl>
                                          </p:cBhvr>
                                        </p:animEffect>
                                      </p:childTnLst>
                                    </p:cTn>
                                  </p:par>
                                </p:childTnLst>
                              </p:cTn>
                            </p:par>
                            <p:par>
                              <p:cTn id="8" fill="hold">
                                <p:stCondLst>
                                  <p:cond delay="1000"/>
                                </p:stCondLst>
                                <p:childTnLst>
                                  <p:par>
                                    <p:cTn id="9" presetID="2" presetClass="entr" presetSubtype="2" accel="58000" fill="hold" nodeType="afterEffect">
                                      <p:stCondLst>
                                        <p:cond delay="0"/>
                                      </p:stCondLst>
                                      <p:childTnLst>
                                        <p:set>
                                          <p:cBhvr>
                                            <p:cTn id="10" dur="1" fill="hold">
                                              <p:stCondLst>
                                                <p:cond delay="0"/>
                                              </p:stCondLst>
                                            </p:cTn>
                                            <p:tgtEl>
                                              <p:spTgt spid="96"/>
                                            </p:tgtEl>
                                            <p:attrNameLst>
                                              <p:attrName>style.visibility</p:attrName>
                                            </p:attrNameLst>
                                          </p:cBhvr>
                                          <p:to>
                                            <p:strVal val="visible"/>
                                          </p:to>
                                        </p:set>
                                        <p:anim calcmode="lin" valueType="num">
                                          <p:cBhvr additive="base">
                                            <p:cTn id="11" dur="1500" fill="hold"/>
                                            <p:tgtEl>
                                              <p:spTgt spid="96"/>
                                            </p:tgtEl>
                                            <p:attrNameLst>
                                              <p:attrName>ppt_x</p:attrName>
                                            </p:attrNameLst>
                                          </p:cBhvr>
                                          <p:tavLst>
                                            <p:tav tm="0">
                                              <p:val>
                                                <p:strVal val="1+#ppt_w/2"/>
                                              </p:val>
                                            </p:tav>
                                            <p:tav tm="100000">
                                              <p:val>
                                                <p:strVal val="#ppt_x"/>
                                              </p:val>
                                            </p:tav>
                                          </p:tavLst>
                                        </p:anim>
                                        <p:anim calcmode="lin" valueType="num">
                                          <p:cBhvr additive="base">
                                            <p:cTn id="12" dur="1500" fill="hold"/>
                                            <p:tgtEl>
                                              <p:spTgt spid="96"/>
                                            </p:tgtEl>
                                            <p:attrNameLst>
                                              <p:attrName>ppt_y</p:attrName>
                                            </p:attrNameLst>
                                          </p:cBhvr>
                                          <p:tavLst>
                                            <p:tav tm="0">
                                              <p:val>
                                                <p:strVal val="#ppt_y"/>
                                              </p:val>
                                            </p:tav>
                                            <p:tav tm="100000">
                                              <p:val>
                                                <p:strVal val="#ppt_y"/>
                                              </p:val>
                                            </p:tav>
                                          </p:tavLst>
                                        </p:anim>
                                      </p:childTnLst>
                                    </p:cTn>
                                  </p:par>
                                  <p:par>
                                    <p:cTn id="13" presetID="2" presetClass="entr" presetSubtype="2" accel="58000" fill="hold" nodeType="withEffect">
                                      <p:stCondLst>
                                        <p:cond delay="200"/>
                                      </p:stCondLst>
                                      <p:childTnLst>
                                        <p:set>
                                          <p:cBhvr>
                                            <p:cTn id="14" dur="1" fill="hold">
                                              <p:stCondLst>
                                                <p:cond delay="0"/>
                                              </p:stCondLst>
                                            </p:cTn>
                                            <p:tgtEl>
                                              <p:spTgt spid="103"/>
                                            </p:tgtEl>
                                            <p:attrNameLst>
                                              <p:attrName>style.visibility</p:attrName>
                                            </p:attrNameLst>
                                          </p:cBhvr>
                                          <p:to>
                                            <p:strVal val="visible"/>
                                          </p:to>
                                        </p:set>
                                        <p:anim calcmode="lin" valueType="num">
                                          <p:cBhvr additive="base">
                                            <p:cTn id="15" dur="1500" fill="hold"/>
                                            <p:tgtEl>
                                              <p:spTgt spid="103"/>
                                            </p:tgtEl>
                                            <p:attrNameLst>
                                              <p:attrName>ppt_x</p:attrName>
                                            </p:attrNameLst>
                                          </p:cBhvr>
                                          <p:tavLst>
                                            <p:tav tm="0">
                                              <p:val>
                                                <p:strVal val="1+#ppt_w/2"/>
                                              </p:val>
                                            </p:tav>
                                            <p:tav tm="100000">
                                              <p:val>
                                                <p:strVal val="#ppt_x"/>
                                              </p:val>
                                            </p:tav>
                                          </p:tavLst>
                                        </p:anim>
                                        <p:anim calcmode="lin" valueType="num">
                                          <p:cBhvr additive="base">
                                            <p:cTn id="16" dur="1500" fill="hold"/>
                                            <p:tgtEl>
                                              <p:spTgt spid="103"/>
                                            </p:tgtEl>
                                            <p:attrNameLst>
                                              <p:attrName>ppt_y</p:attrName>
                                            </p:attrNameLst>
                                          </p:cBhvr>
                                          <p:tavLst>
                                            <p:tav tm="0">
                                              <p:val>
                                                <p:strVal val="#ppt_y"/>
                                              </p:val>
                                            </p:tav>
                                            <p:tav tm="100000">
                                              <p:val>
                                                <p:strVal val="#ppt_y"/>
                                              </p:val>
                                            </p:tav>
                                          </p:tavLst>
                                        </p:anim>
                                      </p:childTnLst>
                                    </p:cTn>
                                  </p:par>
                                  <p:par>
                                    <p:cTn id="17" presetID="2" presetClass="entr" presetSubtype="2" accel="58000" fill="hold" nodeType="withEffect">
                                      <p:stCondLst>
                                        <p:cond delay="400"/>
                                      </p:stCondLst>
                                      <p:childTnLst>
                                        <p:set>
                                          <p:cBhvr>
                                            <p:cTn id="18" dur="1" fill="hold">
                                              <p:stCondLst>
                                                <p:cond delay="0"/>
                                              </p:stCondLst>
                                            </p:cTn>
                                            <p:tgtEl>
                                              <p:spTgt spid="110"/>
                                            </p:tgtEl>
                                            <p:attrNameLst>
                                              <p:attrName>style.visibility</p:attrName>
                                            </p:attrNameLst>
                                          </p:cBhvr>
                                          <p:to>
                                            <p:strVal val="visible"/>
                                          </p:to>
                                        </p:set>
                                        <p:anim calcmode="lin" valueType="num">
                                          <p:cBhvr additive="base">
                                            <p:cTn id="19" dur="1500" fill="hold"/>
                                            <p:tgtEl>
                                              <p:spTgt spid="110"/>
                                            </p:tgtEl>
                                            <p:attrNameLst>
                                              <p:attrName>ppt_x</p:attrName>
                                            </p:attrNameLst>
                                          </p:cBhvr>
                                          <p:tavLst>
                                            <p:tav tm="0">
                                              <p:val>
                                                <p:strVal val="1+#ppt_w/2"/>
                                              </p:val>
                                            </p:tav>
                                            <p:tav tm="100000">
                                              <p:val>
                                                <p:strVal val="#ppt_x"/>
                                              </p:val>
                                            </p:tav>
                                          </p:tavLst>
                                        </p:anim>
                                        <p:anim calcmode="lin" valueType="num">
                                          <p:cBhvr additive="base">
                                            <p:cTn id="20" dur="1500" fill="hold"/>
                                            <p:tgtEl>
                                              <p:spTgt spid="110"/>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stCondLst>
                                        <p:cond delay="600"/>
                                      </p:stCondLst>
                                      <p:childTnLst>
                                        <p:set>
                                          <p:cBhvr>
                                            <p:cTn id="22" dur="1" fill="hold">
                                              <p:stCondLst>
                                                <p:cond delay="0"/>
                                              </p:stCondLst>
                                            </p:cTn>
                                            <p:tgtEl>
                                              <p:spTgt spid="117"/>
                                            </p:tgtEl>
                                            <p:attrNameLst>
                                              <p:attrName>style.visibility</p:attrName>
                                            </p:attrNameLst>
                                          </p:cBhvr>
                                          <p:to>
                                            <p:strVal val="visible"/>
                                          </p:to>
                                        </p:set>
                                        <p:anim calcmode="lin" valueType="num">
                                          <p:cBhvr additive="base">
                                            <p:cTn id="23" dur="1500" fill="hold"/>
                                            <p:tgtEl>
                                              <p:spTgt spid="117"/>
                                            </p:tgtEl>
                                            <p:attrNameLst>
                                              <p:attrName>ppt_x</p:attrName>
                                            </p:attrNameLst>
                                          </p:cBhvr>
                                          <p:tavLst>
                                            <p:tav tm="0">
                                              <p:val>
                                                <p:strVal val="1+#ppt_w/2"/>
                                              </p:val>
                                            </p:tav>
                                            <p:tav tm="100000">
                                              <p:val>
                                                <p:strVal val="#ppt_x"/>
                                              </p:val>
                                            </p:tav>
                                          </p:tavLst>
                                        </p:anim>
                                        <p:anim calcmode="lin" valueType="num">
                                          <p:cBhvr additive="base">
                                            <p:cTn id="24" dur="1500" fill="hold"/>
                                            <p:tgtEl>
                                              <p:spTgt spid="117"/>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stCondLst>
                                        <p:cond delay="8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1500" fill="hold"/>
                                            <p:tgtEl>
                                              <p:spTgt spid="124"/>
                                            </p:tgtEl>
                                            <p:attrNameLst>
                                              <p:attrName>ppt_x</p:attrName>
                                            </p:attrNameLst>
                                          </p:cBhvr>
                                          <p:tavLst>
                                            <p:tav tm="0">
                                              <p:val>
                                                <p:strVal val="1+#ppt_w/2"/>
                                              </p:val>
                                            </p:tav>
                                            <p:tav tm="100000">
                                              <p:val>
                                                <p:strVal val="#ppt_x"/>
                                              </p:val>
                                            </p:tav>
                                          </p:tavLst>
                                        </p:anim>
                                        <p:anim calcmode="lin" valueType="num">
                                          <p:cBhvr additive="base">
                                            <p:cTn id="28" dur="1500" fill="hold"/>
                                            <p:tgtEl>
                                              <p:spTgt spid="124"/>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stCondLst>
                                        <p:cond delay="1000"/>
                                      </p:stCondLst>
                                      <p:childTnLst>
                                        <p:set>
                                          <p:cBhvr>
                                            <p:cTn id="30" dur="1" fill="hold">
                                              <p:stCondLst>
                                                <p:cond delay="0"/>
                                              </p:stCondLst>
                                            </p:cTn>
                                            <p:tgtEl>
                                              <p:spTgt spid="131"/>
                                            </p:tgtEl>
                                            <p:attrNameLst>
                                              <p:attrName>style.visibility</p:attrName>
                                            </p:attrNameLst>
                                          </p:cBhvr>
                                          <p:to>
                                            <p:strVal val="visible"/>
                                          </p:to>
                                        </p:set>
                                        <p:anim calcmode="lin" valueType="num">
                                          <p:cBhvr additive="base">
                                            <p:cTn id="31" dur="1500" fill="hold"/>
                                            <p:tgtEl>
                                              <p:spTgt spid="131"/>
                                            </p:tgtEl>
                                            <p:attrNameLst>
                                              <p:attrName>ppt_x</p:attrName>
                                            </p:attrNameLst>
                                          </p:cBhvr>
                                          <p:tavLst>
                                            <p:tav tm="0">
                                              <p:val>
                                                <p:strVal val="1+#ppt_w/2"/>
                                              </p:val>
                                            </p:tav>
                                            <p:tav tm="100000">
                                              <p:val>
                                                <p:strVal val="#ppt_x"/>
                                              </p:val>
                                            </p:tav>
                                          </p:tavLst>
                                        </p:anim>
                                        <p:anim calcmode="lin" valueType="num">
                                          <p:cBhvr additive="base">
                                            <p:cTn id="32" dur="1500" fill="hold"/>
                                            <p:tgtEl>
                                              <p:spTgt spid="131"/>
                                            </p:tgtEl>
                                            <p:attrNameLst>
                                              <p:attrName>ppt_y</p:attrName>
                                            </p:attrNameLst>
                                          </p:cBhvr>
                                          <p:tavLst>
                                            <p:tav tm="0">
                                              <p:val>
                                                <p:strVal val="#ppt_y"/>
                                              </p:val>
                                            </p:tav>
                                            <p:tav tm="100000">
                                              <p:val>
                                                <p:strVal val="#ppt_y"/>
                                              </p:val>
                                            </p:tav>
                                          </p:tavLst>
                                        </p:anim>
                                      </p:childTnLst>
                                    </p:cTn>
                                  </p:par>
                                  <p:par>
                                    <p:cTn id="33" presetID="2" presetClass="entr" presetSubtype="2" accel="58000" fill="hold" nodeType="withEffect">
                                      <p:stCondLst>
                                        <p:cond delay="1200"/>
                                      </p:stCondLst>
                                      <p:childTnLst>
                                        <p:set>
                                          <p:cBhvr>
                                            <p:cTn id="34" dur="1" fill="hold">
                                              <p:stCondLst>
                                                <p:cond delay="0"/>
                                              </p:stCondLst>
                                            </p:cTn>
                                            <p:tgtEl>
                                              <p:spTgt spid="138"/>
                                            </p:tgtEl>
                                            <p:attrNameLst>
                                              <p:attrName>style.visibility</p:attrName>
                                            </p:attrNameLst>
                                          </p:cBhvr>
                                          <p:to>
                                            <p:strVal val="visible"/>
                                          </p:to>
                                        </p:set>
                                        <p:anim calcmode="lin" valueType="num">
                                          <p:cBhvr additive="base">
                                            <p:cTn id="35" dur="1500" fill="hold"/>
                                            <p:tgtEl>
                                              <p:spTgt spid="138"/>
                                            </p:tgtEl>
                                            <p:attrNameLst>
                                              <p:attrName>ppt_x</p:attrName>
                                            </p:attrNameLst>
                                          </p:cBhvr>
                                          <p:tavLst>
                                            <p:tav tm="0">
                                              <p:val>
                                                <p:strVal val="1+#ppt_w/2"/>
                                              </p:val>
                                            </p:tav>
                                            <p:tav tm="100000">
                                              <p:val>
                                                <p:strVal val="#ppt_x"/>
                                              </p:val>
                                            </p:tav>
                                          </p:tavLst>
                                        </p:anim>
                                        <p:anim calcmode="lin" valueType="num">
                                          <p:cBhvr additive="base">
                                            <p:cTn id="36" dur="1500" fill="hold"/>
                                            <p:tgtEl>
                                              <p:spTgt spid="138"/>
                                            </p:tgtEl>
                                            <p:attrNameLst>
                                              <p:attrName>ppt_y</p:attrName>
                                            </p:attrNameLst>
                                          </p:cBhvr>
                                          <p:tavLst>
                                            <p:tav tm="0">
                                              <p:val>
                                                <p:strVal val="#ppt_y"/>
                                              </p:val>
                                            </p:tav>
                                            <p:tav tm="100000">
                                              <p:val>
                                                <p:strVal val="#ppt_y"/>
                                              </p:val>
                                            </p:tav>
                                          </p:tavLst>
                                        </p:anim>
                                      </p:childTnLst>
                                    </p:cTn>
                                  </p:par>
                                </p:childTnLst>
                              </p:cTn>
                            </p:par>
                            <p:par>
                              <p:cTn id="37" fill="hold">
                                <p:stCondLst>
                                  <p:cond delay="3700"/>
                                </p:stCondLst>
                                <p:childTnLst>
                                  <p:par>
                                    <p:cTn id="38" presetID="47" presetClass="entr" presetSubtype="0" fill="hold" nodeType="afterEffect">
                                      <p:stCondLst>
                                        <p:cond delay="0"/>
                                      </p:stCondLst>
                                      <p:childTnLst>
                                        <p:set>
                                          <p:cBhvr>
                                            <p:cTn id="39" dur="1" fill="hold">
                                              <p:stCondLst>
                                                <p:cond delay="0"/>
                                              </p:stCondLst>
                                            </p:cTn>
                                            <p:tgtEl>
                                              <p:spTgt spid="160"/>
                                            </p:tgtEl>
                                            <p:attrNameLst>
                                              <p:attrName>style.visibility</p:attrName>
                                            </p:attrNameLst>
                                          </p:cBhvr>
                                          <p:to>
                                            <p:strVal val="visible"/>
                                          </p:to>
                                        </p:set>
                                        <p:animEffect transition="in" filter="fade">
                                          <p:cBhvr>
                                            <p:cTn id="40" dur="500"/>
                                            <p:tgtEl>
                                              <p:spTgt spid="160"/>
                                            </p:tgtEl>
                                          </p:cBhvr>
                                        </p:animEffect>
                                        <p:anim calcmode="lin" valueType="num">
                                          <p:cBhvr>
                                            <p:cTn id="41" dur="500" fill="hold"/>
                                            <p:tgtEl>
                                              <p:spTgt spid="160"/>
                                            </p:tgtEl>
                                            <p:attrNameLst>
                                              <p:attrName>ppt_x</p:attrName>
                                            </p:attrNameLst>
                                          </p:cBhvr>
                                          <p:tavLst>
                                            <p:tav tm="0">
                                              <p:val>
                                                <p:strVal val="#ppt_x"/>
                                              </p:val>
                                            </p:tav>
                                            <p:tav tm="100000">
                                              <p:val>
                                                <p:strVal val="#ppt_x"/>
                                              </p:val>
                                            </p:tav>
                                          </p:tavLst>
                                        </p:anim>
                                        <p:anim calcmode="lin" valueType="num">
                                          <p:cBhvr>
                                            <p:cTn id="42" dur="500" fill="hold"/>
                                            <p:tgtEl>
                                              <p:spTgt spid="160"/>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300"/>
                                      </p:stCondLst>
                                      <p:childTnLst>
                                        <p:set>
                                          <p:cBhvr>
                                            <p:cTn id="44" dur="1" fill="hold">
                                              <p:stCondLst>
                                                <p:cond delay="0"/>
                                              </p:stCondLst>
                                            </p:cTn>
                                            <p:tgtEl>
                                              <p:spTgt spid="155"/>
                                            </p:tgtEl>
                                            <p:attrNameLst>
                                              <p:attrName>style.visibility</p:attrName>
                                            </p:attrNameLst>
                                          </p:cBhvr>
                                          <p:to>
                                            <p:strVal val="visible"/>
                                          </p:to>
                                        </p:set>
                                        <p:animEffect transition="in" filter="fade">
                                          <p:cBhvr>
                                            <p:cTn id="45" dur="500"/>
                                            <p:tgtEl>
                                              <p:spTgt spid="155"/>
                                            </p:tgtEl>
                                          </p:cBhvr>
                                        </p:animEffect>
                                        <p:anim calcmode="lin" valueType="num">
                                          <p:cBhvr>
                                            <p:cTn id="46" dur="500" fill="hold"/>
                                            <p:tgtEl>
                                              <p:spTgt spid="155"/>
                                            </p:tgtEl>
                                            <p:attrNameLst>
                                              <p:attrName>ppt_x</p:attrName>
                                            </p:attrNameLst>
                                          </p:cBhvr>
                                          <p:tavLst>
                                            <p:tav tm="0">
                                              <p:val>
                                                <p:strVal val="#ppt_x"/>
                                              </p:val>
                                            </p:tav>
                                            <p:tav tm="100000">
                                              <p:val>
                                                <p:strVal val="#ppt_x"/>
                                              </p:val>
                                            </p:tav>
                                          </p:tavLst>
                                        </p:anim>
                                        <p:anim calcmode="lin" valueType="num">
                                          <p:cBhvr>
                                            <p:cTn id="47" dur="500" fill="hold"/>
                                            <p:tgtEl>
                                              <p:spTgt spid="155"/>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600"/>
                                      </p:stCondLst>
                                      <p:childTnLst>
                                        <p:set>
                                          <p:cBhvr>
                                            <p:cTn id="49" dur="1" fill="hold">
                                              <p:stCondLst>
                                                <p:cond delay="0"/>
                                              </p:stCondLst>
                                            </p:cTn>
                                            <p:tgtEl>
                                              <p:spTgt spid="150"/>
                                            </p:tgtEl>
                                            <p:attrNameLst>
                                              <p:attrName>style.visibility</p:attrName>
                                            </p:attrNameLst>
                                          </p:cBhvr>
                                          <p:to>
                                            <p:strVal val="visible"/>
                                          </p:to>
                                        </p:set>
                                        <p:animEffect transition="in" filter="fade">
                                          <p:cBhvr>
                                            <p:cTn id="50" dur="500"/>
                                            <p:tgtEl>
                                              <p:spTgt spid="150"/>
                                            </p:tgtEl>
                                          </p:cBhvr>
                                        </p:animEffect>
                                        <p:anim calcmode="lin" valueType="num">
                                          <p:cBhvr>
                                            <p:cTn id="51" dur="500" fill="hold"/>
                                            <p:tgtEl>
                                              <p:spTgt spid="150"/>
                                            </p:tgtEl>
                                            <p:attrNameLst>
                                              <p:attrName>ppt_x</p:attrName>
                                            </p:attrNameLst>
                                          </p:cBhvr>
                                          <p:tavLst>
                                            <p:tav tm="0">
                                              <p:val>
                                                <p:strVal val="#ppt_x"/>
                                              </p:val>
                                            </p:tav>
                                            <p:tav tm="100000">
                                              <p:val>
                                                <p:strVal val="#ppt_x"/>
                                              </p:val>
                                            </p:tav>
                                          </p:tavLst>
                                        </p:anim>
                                        <p:anim calcmode="lin" valueType="num">
                                          <p:cBhvr>
                                            <p:cTn id="52" dur="500" fill="hold"/>
                                            <p:tgtEl>
                                              <p:spTgt spid="150"/>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800"/>
                                      </p:stCondLst>
                                      <p:childTnLst>
                                        <p:set>
                                          <p:cBhvr>
                                            <p:cTn id="54" dur="1" fill="hold">
                                              <p:stCondLst>
                                                <p:cond delay="0"/>
                                              </p:stCondLst>
                                            </p:cTn>
                                            <p:tgtEl>
                                              <p:spTgt spid="145"/>
                                            </p:tgtEl>
                                            <p:attrNameLst>
                                              <p:attrName>style.visibility</p:attrName>
                                            </p:attrNameLst>
                                          </p:cBhvr>
                                          <p:to>
                                            <p:strVal val="visible"/>
                                          </p:to>
                                        </p:set>
                                        <p:animEffect transition="in" filter="fade">
                                          <p:cBhvr>
                                            <p:cTn id="55" dur="500"/>
                                            <p:tgtEl>
                                              <p:spTgt spid="145"/>
                                            </p:tgtEl>
                                          </p:cBhvr>
                                        </p:animEffect>
                                        <p:anim calcmode="lin" valueType="num">
                                          <p:cBhvr>
                                            <p:cTn id="56" dur="500" fill="hold"/>
                                            <p:tgtEl>
                                              <p:spTgt spid="145"/>
                                            </p:tgtEl>
                                            <p:attrNameLst>
                                              <p:attrName>ppt_x</p:attrName>
                                            </p:attrNameLst>
                                          </p:cBhvr>
                                          <p:tavLst>
                                            <p:tav tm="0">
                                              <p:val>
                                                <p:strVal val="#ppt_x"/>
                                              </p:val>
                                            </p:tav>
                                            <p:tav tm="100000">
                                              <p:val>
                                                <p:strVal val="#ppt_x"/>
                                              </p:val>
                                            </p:tav>
                                          </p:tavLst>
                                        </p:anim>
                                        <p:anim calcmode="lin" valueType="num">
                                          <p:cBhvr>
                                            <p:cTn id="57" dur="500" fill="hold"/>
                                            <p:tgtEl>
                                              <p:spTgt spid="145"/>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65"/>
                                            </p:tgtEl>
                                            <p:attrNameLst>
                                              <p:attrName>style.visibility</p:attrName>
                                            </p:attrNameLst>
                                          </p:cBhvr>
                                          <p:to>
                                            <p:strVal val="visible"/>
                                          </p:to>
                                        </p:set>
                                        <p:animEffect transition="in" filter="fade">
                                          <p:cBhvr>
                                            <p:cTn id="60" dur="500"/>
                                            <p:tgtEl>
                                              <p:spTgt spid="165"/>
                                            </p:tgtEl>
                                          </p:cBhvr>
                                        </p:animEffect>
                                        <p:anim calcmode="lin" valueType="num">
                                          <p:cBhvr>
                                            <p:cTn id="61" dur="500" fill="hold"/>
                                            <p:tgtEl>
                                              <p:spTgt spid="165"/>
                                            </p:tgtEl>
                                            <p:attrNameLst>
                                              <p:attrName>ppt_x</p:attrName>
                                            </p:attrNameLst>
                                          </p:cBhvr>
                                          <p:tavLst>
                                            <p:tav tm="0">
                                              <p:val>
                                                <p:strVal val="#ppt_x"/>
                                              </p:val>
                                            </p:tav>
                                            <p:tav tm="100000">
                                              <p:val>
                                                <p:strVal val="#ppt_x"/>
                                              </p:val>
                                            </p:tav>
                                          </p:tavLst>
                                        </p:anim>
                                        <p:anim calcmode="lin" valueType="num">
                                          <p:cBhvr>
                                            <p:cTn id="62" dur="500" fill="hold"/>
                                            <p:tgtEl>
                                              <p:spTgt spid="165"/>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300"/>
                                      </p:stCondLst>
                                      <p:childTnLst>
                                        <p:set>
                                          <p:cBhvr>
                                            <p:cTn id="64" dur="1" fill="hold">
                                              <p:stCondLst>
                                                <p:cond delay="0"/>
                                              </p:stCondLst>
                                            </p:cTn>
                                            <p:tgtEl>
                                              <p:spTgt spid="170"/>
                                            </p:tgtEl>
                                            <p:attrNameLst>
                                              <p:attrName>style.visibility</p:attrName>
                                            </p:attrNameLst>
                                          </p:cBhvr>
                                          <p:to>
                                            <p:strVal val="visible"/>
                                          </p:to>
                                        </p:set>
                                        <p:animEffect transition="in" filter="fade">
                                          <p:cBhvr>
                                            <p:cTn id="65" dur="500"/>
                                            <p:tgtEl>
                                              <p:spTgt spid="170"/>
                                            </p:tgtEl>
                                          </p:cBhvr>
                                        </p:animEffect>
                                        <p:anim calcmode="lin" valueType="num">
                                          <p:cBhvr>
                                            <p:cTn id="66" dur="500" fill="hold"/>
                                            <p:tgtEl>
                                              <p:spTgt spid="170"/>
                                            </p:tgtEl>
                                            <p:attrNameLst>
                                              <p:attrName>ppt_x</p:attrName>
                                            </p:attrNameLst>
                                          </p:cBhvr>
                                          <p:tavLst>
                                            <p:tav tm="0">
                                              <p:val>
                                                <p:strVal val="#ppt_x"/>
                                              </p:val>
                                            </p:tav>
                                            <p:tav tm="100000">
                                              <p:val>
                                                <p:strVal val="#ppt_x"/>
                                              </p:val>
                                            </p:tav>
                                          </p:tavLst>
                                        </p:anim>
                                        <p:anim calcmode="lin" valueType="num">
                                          <p:cBhvr>
                                            <p:cTn id="67" dur="500" fill="hold"/>
                                            <p:tgtEl>
                                              <p:spTgt spid="170"/>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600"/>
                                      </p:stCondLst>
                                      <p:childTnLst>
                                        <p:set>
                                          <p:cBhvr>
                                            <p:cTn id="69" dur="1" fill="hold">
                                              <p:stCondLst>
                                                <p:cond delay="0"/>
                                              </p:stCondLst>
                                            </p:cTn>
                                            <p:tgtEl>
                                              <p:spTgt spid="175"/>
                                            </p:tgtEl>
                                            <p:attrNameLst>
                                              <p:attrName>style.visibility</p:attrName>
                                            </p:attrNameLst>
                                          </p:cBhvr>
                                          <p:to>
                                            <p:strVal val="visible"/>
                                          </p:to>
                                        </p:set>
                                        <p:animEffect transition="in" filter="fade">
                                          <p:cBhvr>
                                            <p:cTn id="70" dur="500"/>
                                            <p:tgtEl>
                                              <p:spTgt spid="175"/>
                                            </p:tgtEl>
                                          </p:cBhvr>
                                        </p:animEffect>
                                        <p:anim calcmode="lin" valueType="num">
                                          <p:cBhvr>
                                            <p:cTn id="71" dur="500" fill="hold"/>
                                            <p:tgtEl>
                                              <p:spTgt spid="175"/>
                                            </p:tgtEl>
                                            <p:attrNameLst>
                                              <p:attrName>ppt_x</p:attrName>
                                            </p:attrNameLst>
                                          </p:cBhvr>
                                          <p:tavLst>
                                            <p:tav tm="0">
                                              <p:val>
                                                <p:strVal val="#ppt_x"/>
                                              </p:val>
                                            </p:tav>
                                            <p:tav tm="100000">
                                              <p:val>
                                                <p:strVal val="#ppt_x"/>
                                              </p:val>
                                            </p:tav>
                                          </p:tavLst>
                                        </p:anim>
                                        <p:anim calcmode="lin" valueType="num">
                                          <p:cBhvr>
                                            <p:cTn id="72" dur="500" fill="hold"/>
                                            <p:tgtEl>
                                              <p:spTgt spid="175"/>
                                            </p:tgtEl>
                                            <p:attrNameLst>
                                              <p:attrName>ppt_y</p:attrName>
                                            </p:attrNameLst>
                                          </p:cBhvr>
                                          <p:tavLst>
                                            <p:tav tm="0">
                                              <p:val>
                                                <p:strVal val="#ppt_y+.1"/>
                                              </p:val>
                                            </p:tav>
                                            <p:tav tm="100000">
                                              <p:val>
                                                <p:strVal val="#ppt_y"/>
                                              </p:val>
                                            </p:tav>
                                          </p:tavLst>
                                        </p:anim>
                                      </p:childTnLst>
                                    </p:cTn>
                                  </p:par>
                                </p:childTnLst>
                              </p:cTn>
                            </p:par>
                            <p:par>
                              <p:cTn id="73" fill="hold">
                                <p:stCondLst>
                                  <p:cond delay="5000"/>
                                </p:stCondLst>
                                <p:childTnLst>
                                  <p:par>
                                    <p:cTn id="74" presetID="10" presetClass="entr" presetSubtype="0" fill="hold" grpId="0" nodeType="afterEffect">
                                      <p:stCondLst>
                                        <p:cond delay="0"/>
                                      </p:stCondLst>
                                      <p:childTnLst>
                                        <p:set>
                                          <p:cBhvr>
                                            <p:cTn id="75" dur="1" fill="hold">
                                              <p:stCondLst>
                                                <p:cond delay="0"/>
                                              </p:stCondLst>
                                            </p:cTn>
                                            <p:tgtEl>
                                              <p:spTgt spid="180"/>
                                            </p:tgtEl>
                                            <p:attrNameLst>
                                              <p:attrName>style.visibility</p:attrName>
                                            </p:attrNameLst>
                                          </p:cBhvr>
                                          <p:to>
                                            <p:strVal val="visible"/>
                                          </p:to>
                                        </p:set>
                                        <p:animEffect transition="in" filter="fade">
                                          <p:cBhvr>
                                            <p:cTn id="76"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180"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84649" y="250504"/>
            <a:ext cx="1767154" cy="377030"/>
          </a:xfrm>
        </p:spPr>
        <p:txBody>
          <a:bodyPr/>
          <a:lstStyle/>
          <a:p>
            <a:pPr algn="l"/>
            <a:r>
              <a:rPr lang="en-US" altLang="zh-CN" dirty="0" smtClean="0"/>
              <a:t>2015</a:t>
            </a:r>
            <a:r>
              <a:rPr lang="zh-CN" altLang="en-US" dirty="0" smtClean="0"/>
              <a:t>工作概述</a:t>
            </a:r>
            <a:endParaRPr lang="zh-CN" altLang="en-US" dirty="0"/>
          </a:p>
        </p:txBody>
      </p:sp>
      <p:sp>
        <p:nvSpPr>
          <p:cNvPr id="75" name="矩形 160"/>
          <p:cNvSpPr>
            <a:spLocks noChangeArrowheads="1"/>
          </p:cNvSpPr>
          <p:nvPr/>
        </p:nvSpPr>
        <p:spPr bwMode="auto">
          <a:xfrm flipH="1">
            <a:off x="-36514" y="1176566"/>
            <a:ext cx="9289033" cy="2664296"/>
          </a:xfrm>
          <a:custGeom>
            <a:avLst/>
            <a:gdLst>
              <a:gd name="connsiteX0" fmla="*/ 0 w 7260238"/>
              <a:gd name="connsiteY0" fmla="*/ 0 h 3090960"/>
              <a:gd name="connsiteX1" fmla="*/ 7260238 w 7260238"/>
              <a:gd name="connsiteY1" fmla="*/ 0 h 3090960"/>
              <a:gd name="connsiteX2" fmla="*/ 7260238 w 7260238"/>
              <a:gd name="connsiteY2" fmla="*/ 3090960 h 3090960"/>
              <a:gd name="connsiteX3" fmla="*/ 0 w 7260238"/>
              <a:gd name="connsiteY3" fmla="*/ 3090960 h 3090960"/>
              <a:gd name="connsiteX4" fmla="*/ 0 w 7260238"/>
              <a:gd name="connsiteY4" fmla="*/ 0 h 3090960"/>
              <a:gd name="connsiteX0" fmla="*/ 0 w 7260238"/>
              <a:gd name="connsiteY0" fmla="*/ 0 h 3090960"/>
              <a:gd name="connsiteX1" fmla="*/ 7260238 w 7260238"/>
              <a:gd name="connsiteY1" fmla="*/ 0 h 3090960"/>
              <a:gd name="connsiteX2" fmla="*/ 7260238 w 7260238"/>
              <a:gd name="connsiteY2" fmla="*/ 3090960 h 3090960"/>
              <a:gd name="connsiteX3" fmla="*/ 666205 w 7260238"/>
              <a:gd name="connsiteY3" fmla="*/ 3090960 h 3090960"/>
              <a:gd name="connsiteX4" fmla="*/ 0 w 7260238"/>
              <a:gd name="connsiteY4" fmla="*/ 0 h 3090960"/>
              <a:gd name="connsiteX0" fmla="*/ 965 w 6594033"/>
              <a:gd name="connsiteY0" fmla="*/ 7470 h 3090960"/>
              <a:gd name="connsiteX1" fmla="*/ 6594033 w 6594033"/>
              <a:gd name="connsiteY1" fmla="*/ 0 h 3090960"/>
              <a:gd name="connsiteX2" fmla="*/ 6594033 w 6594033"/>
              <a:gd name="connsiteY2" fmla="*/ 3090960 h 3090960"/>
              <a:gd name="connsiteX3" fmla="*/ 0 w 6594033"/>
              <a:gd name="connsiteY3" fmla="*/ 3090960 h 3090960"/>
              <a:gd name="connsiteX4" fmla="*/ 965 w 6594033"/>
              <a:gd name="connsiteY4" fmla="*/ 7470 h 309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033" h="3090960">
                <a:moveTo>
                  <a:pt x="965" y="7470"/>
                </a:moveTo>
                <a:lnTo>
                  <a:pt x="6594033" y="0"/>
                </a:lnTo>
                <a:lnTo>
                  <a:pt x="6594033" y="3090960"/>
                </a:lnTo>
                <a:lnTo>
                  <a:pt x="0" y="3090960"/>
                </a:lnTo>
                <a:cubicBezTo>
                  <a:pt x="322" y="2063130"/>
                  <a:pt x="643" y="1035300"/>
                  <a:pt x="965" y="7470"/>
                </a:cubicBezTo>
                <a:close/>
              </a:path>
            </a:pathLst>
          </a:custGeom>
          <a:solidFill>
            <a:srgbClr val="A568D2">
              <a:alpha val="24000"/>
            </a:srgbClr>
          </a:solidFill>
          <a:ln w="12700" cmpd="sng">
            <a:solidFill>
              <a:srgbClr val="7030A0"/>
            </a:solidFill>
            <a:miter lim="800000"/>
            <a:headEnd/>
            <a:tailEnd/>
          </a:ln>
        </p:spPr>
        <p:txBody>
          <a:bodyPr anchor="ctr"/>
          <a:lstStyle/>
          <a:p>
            <a:pPr algn="ctr">
              <a:defRPr/>
            </a:pPr>
            <a:endParaRPr lang="zh-CN" altLang="en-US" b="1" dirty="0">
              <a:solidFill>
                <a:srgbClr val="FFC000"/>
              </a:solidFill>
              <a:latin typeface="+mn-ea"/>
              <a:ea typeface="+mn-ea"/>
            </a:endParaRPr>
          </a:p>
        </p:txBody>
      </p:sp>
      <p:pic>
        <p:nvPicPr>
          <p:cNvPr id="7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3923928" y="339502"/>
            <a:ext cx="5220072" cy="3570530"/>
          </a:xfrm>
          <a:prstGeom prst="rect">
            <a:avLst/>
          </a:prstGeom>
          <a:noFill/>
          <a:ln w="9525">
            <a:noFill/>
            <a:miter lim="800000"/>
            <a:headEnd/>
            <a:tailEnd/>
          </a:ln>
        </p:spPr>
      </p:pic>
      <p:pic>
        <p:nvPicPr>
          <p:cNvPr id="77" name="图片 7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32477" y="1324988"/>
            <a:ext cx="783102" cy="676012"/>
          </a:xfrm>
          <a:prstGeom prst="rect">
            <a:avLst/>
          </a:prstGeom>
        </p:spPr>
      </p:pic>
      <p:sp>
        <p:nvSpPr>
          <p:cNvPr id="78" name="矩形 77"/>
          <p:cNvSpPr/>
          <p:nvPr/>
        </p:nvSpPr>
        <p:spPr>
          <a:xfrm flipH="1">
            <a:off x="323528" y="1325692"/>
            <a:ext cx="1980029" cy="430374"/>
          </a:xfrm>
          <a:prstGeom prst="rect">
            <a:avLst/>
          </a:prstGeom>
        </p:spPr>
        <p:txBody>
          <a:bodyPr wrap="none">
            <a:spAutoFit/>
          </a:bodyPr>
          <a:lstStyle/>
          <a:p>
            <a:pPr fontAlgn="base">
              <a:lnSpc>
                <a:spcPct val="120000"/>
              </a:lnSpc>
            </a:pPr>
            <a:r>
              <a:rPr lang="zh-CN" altLang="en-US" sz="2000" b="1" dirty="0" smtClean="0">
                <a:solidFill>
                  <a:srgbClr val="7030A0"/>
                </a:solidFill>
                <a:latin typeface="微软雅黑" pitchFamily="34" charset="-122"/>
                <a:ea typeface="微软雅黑" pitchFamily="34" charset="-122"/>
                <a:sym typeface="Arial" pitchFamily="34" charset="0"/>
              </a:rPr>
              <a:t>本年度工作叙述</a:t>
            </a:r>
            <a:endParaRPr lang="zh-CN" altLang="en-US" sz="2000" b="1" dirty="0">
              <a:solidFill>
                <a:srgbClr val="7030A0"/>
              </a:solidFill>
              <a:latin typeface="微软雅黑" pitchFamily="34" charset="-122"/>
              <a:ea typeface="微软雅黑" pitchFamily="34" charset="-122"/>
              <a:sym typeface="Arial" pitchFamily="34" charset="0"/>
            </a:endParaRPr>
          </a:p>
        </p:txBody>
      </p:sp>
      <p:grpSp>
        <p:nvGrpSpPr>
          <p:cNvPr id="79" name="组合 78"/>
          <p:cNvGrpSpPr/>
          <p:nvPr/>
        </p:nvGrpSpPr>
        <p:grpSpPr>
          <a:xfrm flipH="1">
            <a:off x="363558" y="1858448"/>
            <a:ext cx="4572000" cy="857822"/>
            <a:chOff x="-107776" y="1594012"/>
            <a:chExt cx="4572000" cy="857822"/>
          </a:xfrm>
        </p:grpSpPr>
        <p:sp>
          <p:nvSpPr>
            <p:cNvPr id="80" name="矩形 79"/>
            <p:cNvSpPr/>
            <p:nvPr/>
          </p:nvSpPr>
          <p:spPr>
            <a:xfrm>
              <a:off x="2842548" y="1594012"/>
              <a:ext cx="1441420" cy="328936"/>
            </a:xfrm>
            <a:prstGeom prst="rect">
              <a:avLst/>
            </a:prstGeom>
          </p:spPr>
          <p:txBody>
            <a:bodyPr wrap="none">
              <a:spAutoFit/>
            </a:bodyPr>
            <a:lstStyle/>
            <a:p>
              <a:pPr fontAlgn="base">
                <a:lnSpc>
                  <a:spcPct val="120000"/>
                </a:lnSpc>
              </a:pPr>
              <a:r>
                <a:rPr lang="zh-CN" altLang="en-US" sz="1400" b="1" dirty="0" smtClean="0">
                  <a:solidFill>
                    <a:schemeClr val="tx1">
                      <a:lumMod val="85000"/>
                      <a:lumOff val="15000"/>
                    </a:schemeClr>
                  </a:solidFill>
                  <a:latin typeface="微软雅黑" pitchFamily="34" charset="-122"/>
                  <a:ea typeface="微软雅黑" pitchFamily="34" charset="-122"/>
                  <a:sym typeface="Arial" pitchFamily="34" charset="0"/>
                </a:rPr>
                <a:t>点击增加小标题</a:t>
              </a:r>
              <a:endParaRPr lang="zh-CN" altLang="en-US" sz="1400" b="1" dirty="0">
                <a:solidFill>
                  <a:schemeClr val="tx1">
                    <a:lumMod val="85000"/>
                    <a:lumOff val="15000"/>
                  </a:schemeClr>
                </a:solidFill>
                <a:latin typeface="微软雅黑" pitchFamily="34" charset="-122"/>
                <a:ea typeface="微软雅黑" pitchFamily="34" charset="-122"/>
                <a:sym typeface="Arial" pitchFamily="34" charset="0"/>
              </a:endParaRPr>
            </a:p>
          </p:txBody>
        </p:sp>
        <p:sp>
          <p:nvSpPr>
            <p:cNvPr id="81" name="椭圆 80"/>
            <p:cNvSpPr/>
            <p:nvPr/>
          </p:nvSpPr>
          <p:spPr>
            <a:xfrm>
              <a:off x="4283968" y="1722476"/>
              <a:ext cx="72008" cy="7200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2" name="矩形 81"/>
            <p:cNvSpPr/>
            <p:nvPr/>
          </p:nvSpPr>
          <p:spPr>
            <a:xfrm>
              <a:off x="-107776" y="1851670"/>
              <a:ext cx="4572000" cy="600164"/>
            </a:xfrm>
            <a:prstGeom prst="rect">
              <a:avLst/>
            </a:prstGeom>
          </p:spPr>
          <p:txBody>
            <a:bodyPr>
              <a:spAutoFit/>
            </a:bodyPr>
            <a:lstStyle/>
            <a:p>
              <a:pPr>
                <a:lnSpc>
                  <a:spcPct val="150000"/>
                </a:lnSpc>
              </a:pPr>
              <a:r>
                <a:rPr lang="zh-CN" altLang="en-US" sz="1100" dirty="0">
                  <a:solidFill>
                    <a:schemeClr val="tx1">
                      <a:lumMod val="85000"/>
                      <a:lumOff val="15000"/>
                    </a:schemeClr>
                  </a:solidFill>
                  <a:latin typeface="微软雅黑" pitchFamily="34" charset="-122"/>
                  <a:ea typeface="微软雅黑" pitchFamily="34" charset="-122"/>
                </a:rPr>
                <a:t>请输入相关内容请输入相关内容请输入相关内容请输入相关内容</a:t>
              </a:r>
              <a:endParaRPr lang="en-US" altLang="zh-CN" sz="1100" dirty="0">
                <a:solidFill>
                  <a:schemeClr val="tx1">
                    <a:lumMod val="85000"/>
                    <a:lumOff val="15000"/>
                  </a:schemeClr>
                </a:solidFill>
                <a:latin typeface="微软雅黑" pitchFamily="34" charset="-122"/>
                <a:ea typeface="微软雅黑" pitchFamily="34" charset="-122"/>
              </a:endParaRPr>
            </a:p>
            <a:p>
              <a:pPr>
                <a:lnSpc>
                  <a:spcPct val="150000"/>
                </a:lnSpc>
              </a:pPr>
              <a:r>
                <a:rPr lang="zh-CN" altLang="en-US" sz="1100" dirty="0">
                  <a:solidFill>
                    <a:schemeClr val="tx1">
                      <a:lumMod val="85000"/>
                      <a:lumOff val="15000"/>
                    </a:schemeClr>
                  </a:solidFill>
                  <a:latin typeface="微软雅黑" pitchFamily="34" charset="-122"/>
                  <a:ea typeface="微软雅黑" pitchFamily="34" charset="-122"/>
                </a:rPr>
                <a:t>请输入相关内容请输入相关内容请输入相关</a:t>
              </a:r>
              <a:r>
                <a:rPr lang="zh-CN" altLang="en-US" sz="1100" dirty="0" smtClean="0">
                  <a:solidFill>
                    <a:schemeClr val="tx1">
                      <a:lumMod val="85000"/>
                      <a:lumOff val="15000"/>
                    </a:schemeClr>
                  </a:solidFill>
                  <a:latin typeface="微软雅黑" pitchFamily="34" charset="-122"/>
                  <a:ea typeface="微软雅黑" pitchFamily="34" charset="-122"/>
                </a:rPr>
                <a:t>内容</a:t>
              </a:r>
              <a:endParaRPr lang="zh-CN" altLang="en-US" sz="1100" dirty="0">
                <a:solidFill>
                  <a:schemeClr val="tx1">
                    <a:lumMod val="85000"/>
                    <a:lumOff val="15000"/>
                  </a:schemeClr>
                </a:solidFill>
                <a:latin typeface="微软雅黑" pitchFamily="34" charset="-122"/>
                <a:ea typeface="微软雅黑" pitchFamily="34" charset="-122"/>
              </a:endParaRPr>
            </a:p>
          </p:txBody>
        </p:sp>
      </p:grpSp>
      <p:grpSp>
        <p:nvGrpSpPr>
          <p:cNvPr id="83" name="组合 82"/>
          <p:cNvGrpSpPr/>
          <p:nvPr/>
        </p:nvGrpSpPr>
        <p:grpSpPr>
          <a:xfrm flipH="1">
            <a:off x="365173" y="2764178"/>
            <a:ext cx="4572000" cy="857822"/>
            <a:chOff x="-107776" y="1594012"/>
            <a:chExt cx="4572000" cy="857822"/>
          </a:xfrm>
        </p:grpSpPr>
        <p:sp>
          <p:nvSpPr>
            <p:cNvPr id="84" name="矩形 83"/>
            <p:cNvSpPr/>
            <p:nvPr/>
          </p:nvSpPr>
          <p:spPr>
            <a:xfrm>
              <a:off x="2842548" y="1594012"/>
              <a:ext cx="1441420" cy="328936"/>
            </a:xfrm>
            <a:prstGeom prst="rect">
              <a:avLst/>
            </a:prstGeom>
          </p:spPr>
          <p:txBody>
            <a:bodyPr wrap="none">
              <a:spAutoFit/>
            </a:bodyPr>
            <a:lstStyle/>
            <a:p>
              <a:pPr fontAlgn="base">
                <a:lnSpc>
                  <a:spcPct val="120000"/>
                </a:lnSpc>
              </a:pPr>
              <a:r>
                <a:rPr lang="zh-CN" altLang="en-US" sz="1400" b="1" dirty="0" smtClean="0">
                  <a:solidFill>
                    <a:schemeClr val="tx1">
                      <a:lumMod val="85000"/>
                      <a:lumOff val="15000"/>
                    </a:schemeClr>
                  </a:solidFill>
                  <a:latin typeface="微软雅黑" pitchFamily="34" charset="-122"/>
                  <a:ea typeface="微软雅黑" pitchFamily="34" charset="-122"/>
                  <a:sym typeface="Arial" pitchFamily="34" charset="0"/>
                </a:rPr>
                <a:t>点击增加小标题</a:t>
              </a:r>
              <a:endParaRPr lang="zh-CN" altLang="en-US" sz="1400" b="1" dirty="0">
                <a:solidFill>
                  <a:schemeClr val="tx1">
                    <a:lumMod val="85000"/>
                    <a:lumOff val="15000"/>
                  </a:schemeClr>
                </a:solidFill>
                <a:latin typeface="微软雅黑" pitchFamily="34" charset="-122"/>
                <a:ea typeface="微软雅黑" pitchFamily="34" charset="-122"/>
                <a:sym typeface="Arial" pitchFamily="34" charset="0"/>
              </a:endParaRPr>
            </a:p>
          </p:txBody>
        </p:sp>
        <p:sp>
          <p:nvSpPr>
            <p:cNvPr id="85" name="椭圆 84"/>
            <p:cNvSpPr/>
            <p:nvPr/>
          </p:nvSpPr>
          <p:spPr>
            <a:xfrm>
              <a:off x="4283968" y="1722476"/>
              <a:ext cx="72008" cy="7200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6" name="矩形 85"/>
            <p:cNvSpPr/>
            <p:nvPr/>
          </p:nvSpPr>
          <p:spPr>
            <a:xfrm>
              <a:off x="-107776" y="1851670"/>
              <a:ext cx="4572000" cy="600164"/>
            </a:xfrm>
            <a:prstGeom prst="rect">
              <a:avLst/>
            </a:prstGeom>
          </p:spPr>
          <p:txBody>
            <a:bodyPr>
              <a:spAutoFit/>
            </a:bodyPr>
            <a:lstStyle/>
            <a:p>
              <a:pPr>
                <a:lnSpc>
                  <a:spcPct val="150000"/>
                </a:lnSpc>
              </a:pPr>
              <a:r>
                <a:rPr lang="zh-CN" altLang="en-US" sz="1100" dirty="0">
                  <a:solidFill>
                    <a:schemeClr val="tx1">
                      <a:lumMod val="85000"/>
                      <a:lumOff val="15000"/>
                    </a:schemeClr>
                  </a:solidFill>
                  <a:latin typeface="微软雅黑" pitchFamily="34" charset="-122"/>
                  <a:ea typeface="微软雅黑" pitchFamily="34" charset="-122"/>
                </a:rPr>
                <a:t>请输入相关内容请输入相关内容请输入相关内容请输入相关内容</a:t>
              </a:r>
              <a:endParaRPr lang="en-US" altLang="zh-CN" sz="1100" dirty="0">
                <a:solidFill>
                  <a:schemeClr val="tx1">
                    <a:lumMod val="85000"/>
                    <a:lumOff val="15000"/>
                  </a:schemeClr>
                </a:solidFill>
                <a:latin typeface="微软雅黑" pitchFamily="34" charset="-122"/>
                <a:ea typeface="微软雅黑" pitchFamily="34" charset="-122"/>
              </a:endParaRPr>
            </a:p>
            <a:p>
              <a:pPr>
                <a:lnSpc>
                  <a:spcPct val="150000"/>
                </a:lnSpc>
              </a:pPr>
              <a:r>
                <a:rPr lang="zh-CN" altLang="en-US" sz="1100" dirty="0">
                  <a:solidFill>
                    <a:schemeClr val="tx1">
                      <a:lumMod val="85000"/>
                      <a:lumOff val="15000"/>
                    </a:schemeClr>
                  </a:solidFill>
                  <a:latin typeface="微软雅黑" pitchFamily="34" charset="-122"/>
                  <a:ea typeface="微软雅黑" pitchFamily="34" charset="-122"/>
                </a:rPr>
                <a:t>请输入相关内容请输入相关内容请输入相关</a:t>
              </a:r>
              <a:r>
                <a:rPr lang="zh-CN" altLang="en-US" sz="1100" dirty="0" smtClean="0">
                  <a:solidFill>
                    <a:schemeClr val="tx1">
                      <a:lumMod val="85000"/>
                      <a:lumOff val="15000"/>
                    </a:schemeClr>
                  </a:solidFill>
                  <a:latin typeface="微软雅黑" pitchFamily="34" charset="-122"/>
                  <a:ea typeface="微软雅黑" pitchFamily="34" charset="-122"/>
                </a:rPr>
                <a:t>内容</a:t>
              </a:r>
              <a:endParaRPr lang="zh-CN" altLang="en-US" sz="1100" dirty="0">
                <a:solidFill>
                  <a:schemeClr val="tx1">
                    <a:lumMod val="85000"/>
                    <a:lumOff val="15000"/>
                  </a:schemeClr>
                </a:solidFill>
                <a:latin typeface="微软雅黑" pitchFamily="34" charset="-122"/>
                <a:ea typeface="微软雅黑" pitchFamily="34" charset="-122"/>
              </a:endParaRPr>
            </a:p>
          </p:txBody>
        </p:sp>
      </p:grpSp>
      <p:sp>
        <p:nvSpPr>
          <p:cNvPr id="87" name="矩形 86"/>
          <p:cNvSpPr>
            <a:spLocks noChangeArrowheads="1"/>
          </p:cNvSpPr>
          <p:nvPr/>
        </p:nvSpPr>
        <p:spPr bwMode="auto">
          <a:xfrm>
            <a:off x="365440" y="4015451"/>
            <a:ext cx="8455032" cy="93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endParaRPr lang="en-US" altLang="zh-CN" sz="1050" dirty="0">
              <a:solidFill>
                <a:sysClr val="windowText" lastClr="000000"/>
              </a:solidFill>
              <a:latin typeface="微软雅黑" pitchFamily="34" charset="-122"/>
              <a:ea typeface="微软雅黑" pitchFamily="34" charset="-122"/>
            </a:endParaRPr>
          </a:p>
          <a:p>
            <a:pPr>
              <a:lnSpc>
                <a:spcPct val="130000"/>
              </a:lnSpc>
            </a:pPr>
            <a:endParaRPr lang="en-US" altLang="zh-CN" sz="1050" dirty="0">
              <a:solidFill>
                <a:sysClr val="windowText" lastClr="000000"/>
              </a:solidFill>
              <a:latin typeface="微软雅黑" pitchFamily="34" charset="-122"/>
              <a:ea typeface="微软雅黑" pitchFamily="34" charset="-122"/>
            </a:endParaRPr>
          </a:p>
        </p:txBody>
      </p:sp>
      <p:sp>
        <p:nvSpPr>
          <p:cNvPr id="88" name="TextBox 87"/>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455736476"/>
      </p:ext>
    </p:extLst>
  </p:cSld>
  <p:clrMapOvr>
    <a:masterClrMapping/>
  </p:clrMapOvr>
  <p:transition spd="slow" advClick="0" advTm="0">
    <p:pull dir="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0-#ppt_w/2"/>
                                              </p:val>
                                            </p:tav>
                                            <p:tav tm="100000">
                                              <p:val>
                                                <p:strVal val="#ppt_x"/>
                                              </p:val>
                                            </p:tav>
                                          </p:tavLst>
                                        </p:anim>
                                        <p:anim calcmode="lin" valueType="num">
                                          <p:cBhvr additive="base">
                                            <p:cTn id="8" dur="1000" fill="hold"/>
                                            <p:tgtEl>
                                              <p:spTgt spid="7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50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1750"/>
                                            <p:tgtEl>
                                              <p:spTgt spid="76"/>
                                            </p:tgtEl>
                                          </p:cBhvr>
                                        </p:animEffect>
                                      </p:childTnLst>
                                    </p:cTn>
                                  </p:par>
                                  <p:par>
                                    <p:cTn id="12" presetID="2" presetClass="entr" presetSubtype="6" accel="74000" fill="hold" nodeType="withEffect" p14:presetBounceEnd="26000">
                                      <p:stCondLst>
                                        <p:cond delay="1500"/>
                                      </p:stCondLst>
                                      <p:childTnLst>
                                        <p:set>
                                          <p:cBhvr>
                                            <p:cTn id="13" dur="1" fill="hold">
                                              <p:stCondLst>
                                                <p:cond delay="0"/>
                                              </p:stCondLst>
                                            </p:cTn>
                                            <p:tgtEl>
                                              <p:spTgt spid="77"/>
                                            </p:tgtEl>
                                            <p:attrNameLst>
                                              <p:attrName>style.visibility</p:attrName>
                                            </p:attrNameLst>
                                          </p:cBhvr>
                                          <p:to>
                                            <p:strVal val="visible"/>
                                          </p:to>
                                        </p:set>
                                        <p:anim calcmode="lin" valueType="num" p14:bounceEnd="26000">
                                          <p:cBhvr additive="base">
                                            <p:cTn id="14" dur="1500" fill="hold"/>
                                            <p:tgtEl>
                                              <p:spTgt spid="77"/>
                                            </p:tgtEl>
                                            <p:attrNameLst>
                                              <p:attrName>ppt_x</p:attrName>
                                            </p:attrNameLst>
                                          </p:cBhvr>
                                          <p:tavLst>
                                            <p:tav tm="0">
                                              <p:val>
                                                <p:strVal val="1+#ppt_w/2"/>
                                              </p:val>
                                            </p:tav>
                                            <p:tav tm="100000">
                                              <p:val>
                                                <p:strVal val="#ppt_x"/>
                                              </p:val>
                                            </p:tav>
                                          </p:tavLst>
                                        </p:anim>
                                        <p:anim calcmode="lin" valueType="num" p14:bounceEnd="26000">
                                          <p:cBhvr additive="base">
                                            <p:cTn id="15" dur="1500" fill="hold"/>
                                            <p:tgtEl>
                                              <p:spTgt spid="77"/>
                                            </p:tgtEl>
                                            <p:attrNameLst>
                                              <p:attrName>ppt_y</p:attrName>
                                            </p:attrNameLst>
                                          </p:cBhvr>
                                          <p:tavLst>
                                            <p:tav tm="0">
                                              <p:val>
                                                <p:strVal val="1+#ppt_h/2"/>
                                              </p:val>
                                            </p:tav>
                                            <p:tav tm="100000">
                                              <p:val>
                                                <p:strVal val="#ppt_y"/>
                                              </p:val>
                                            </p:tav>
                                          </p:tavLst>
                                        </p:anim>
                                      </p:childTnLst>
                                    </p:cTn>
                                  </p:par>
                                </p:childTnLst>
                              </p:cTn>
                            </p:par>
                            <p:par>
                              <p:cTn id="16" fill="hold">
                                <p:stCondLst>
                                  <p:cond delay="3250"/>
                                </p:stCondLst>
                                <p:childTnLst>
                                  <p:par>
                                    <p:cTn id="17" presetID="22" presetClass="entr" presetSubtype="8" fill="hold" grpId="0"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wipe(left)">
                                          <p:cBhvr>
                                            <p:cTn id="19" dur="500"/>
                                            <p:tgtEl>
                                              <p:spTgt spid="78"/>
                                            </p:tgtEl>
                                          </p:cBhvr>
                                        </p:animEffect>
                                      </p:childTnLst>
                                    </p:cTn>
                                  </p:par>
                                </p:childTnLst>
                              </p:cTn>
                            </p:par>
                            <p:par>
                              <p:cTn id="20" fill="hold">
                                <p:stCondLst>
                                  <p:cond delay="3750"/>
                                </p:stCondLst>
                                <p:childTnLst>
                                  <p:par>
                                    <p:cTn id="21" presetID="22" presetClass="entr" presetSubtype="8" fill="hold" nodeType="after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wipe(left)">
                                          <p:cBhvr>
                                            <p:cTn id="23" dur="500"/>
                                            <p:tgtEl>
                                              <p:spTgt spid="79"/>
                                            </p:tgtEl>
                                          </p:cBhvr>
                                        </p:animEffect>
                                      </p:childTnLst>
                                    </p:cTn>
                                  </p:par>
                                </p:childTnLst>
                              </p:cTn>
                            </p:par>
                            <p:par>
                              <p:cTn id="24" fill="hold">
                                <p:stCondLst>
                                  <p:cond delay="4250"/>
                                </p:stCondLst>
                                <p:childTnLst>
                                  <p:par>
                                    <p:cTn id="25" presetID="22" presetClass="entr" presetSubtype="8" fill="hold" nodeType="after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wipe(left)">
                                          <p:cBhvr>
                                            <p:cTn id="27" dur="500"/>
                                            <p:tgtEl>
                                              <p:spTgt spid="83"/>
                                            </p:tgtEl>
                                          </p:cBhvr>
                                        </p:animEffect>
                                      </p:childTnLst>
                                    </p:cTn>
                                  </p:par>
                                </p:childTnLst>
                              </p:cTn>
                            </p:par>
                            <p:par>
                              <p:cTn id="28" fill="hold">
                                <p:stCondLst>
                                  <p:cond delay="4750"/>
                                </p:stCondLst>
                                <p:childTnLst>
                                  <p:par>
                                    <p:cTn id="29" presetID="42" presetClass="entr" presetSubtype="0" fill="hold" grpId="0" nodeType="after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1000"/>
                                            <p:tgtEl>
                                              <p:spTgt spid="87"/>
                                            </p:tgtEl>
                                          </p:cBhvr>
                                        </p:animEffect>
                                        <p:anim calcmode="lin" valueType="num">
                                          <p:cBhvr>
                                            <p:cTn id="32" dur="1000" fill="hold"/>
                                            <p:tgtEl>
                                              <p:spTgt spid="87"/>
                                            </p:tgtEl>
                                            <p:attrNameLst>
                                              <p:attrName>ppt_x</p:attrName>
                                            </p:attrNameLst>
                                          </p:cBhvr>
                                          <p:tavLst>
                                            <p:tav tm="0">
                                              <p:val>
                                                <p:strVal val="#ppt_x"/>
                                              </p:val>
                                            </p:tav>
                                            <p:tav tm="100000">
                                              <p:val>
                                                <p:strVal val="#ppt_x"/>
                                              </p:val>
                                            </p:tav>
                                          </p:tavLst>
                                        </p:anim>
                                        <p:anim calcmode="lin" valueType="num">
                                          <p:cBhvr>
                                            <p:cTn id="33" dur="1000" fill="hold"/>
                                            <p:tgtEl>
                                              <p:spTgt spid="87"/>
                                            </p:tgtEl>
                                            <p:attrNameLst>
                                              <p:attrName>ppt_y</p:attrName>
                                            </p:attrNameLst>
                                          </p:cBhvr>
                                          <p:tavLst>
                                            <p:tav tm="0">
                                              <p:val>
                                                <p:strVal val="#ppt_y+.1"/>
                                              </p:val>
                                            </p:tav>
                                            <p:tav tm="100000">
                                              <p:val>
                                                <p:strVal val="#ppt_y"/>
                                              </p:val>
                                            </p:tav>
                                          </p:tavLst>
                                        </p:anim>
                                      </p:childTnLst>
                                    </p:cTn>
                                  </p:par>
                                </p:childTnLst>
                              </p:cTn>
                            </p:par>
                            <p:par>
                              <p:cTn id="34" fill="hold">
                                <p:stCondLst>
                                  <p:cond delay="5750"/>
                                </p:stCondLst>
                                <p:childTnLst>
                                  <p:par>
                                    <p:cTn id="35" presetID="10" presetClass="entr" presetSubtype="0" fill="hold" grpId="0" nodeType="after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8" grpId="0"/>
          <p:bldP spid="87" grpId="0"/>
          <p:bldP spid="8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0-#ppt_w/2"/>
                                              </p:val>
                                            </p:tav>
                                            <p:tav tm="100000">
                                              <p:val>
                                                <p:strVal val="#ppt_x"/>
                                              </p:val>
                                            </p:tav>
                                          </p:tavLst>
                                        </p:anim>
                                        <p:anim calcmode="lin" valueType="num">
                                          <p:cBhvr additive="base">
                                            <p:cTn id="8" dur="1000" fill="hold"/>
                                            <p:tgtEl>
                                              <p:spTgt spid="7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50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1750"/>
                                            <p:tgtEl>
                                              <p:spTgt spid="76"/>
                                            </p:tgtEl>
                                          </p:cBhvr>
                                        </p:animEffect>
                                      </p:childTnLst>
                                    </p:cTn>
                                  </p:par>
                                  <p:par>
                                    <p:cTn id="12" presetID="2" presetClass="entr" presetSubtype="6" accel="74000" fill="hold" nodeType="withEffect">
                                      <p:stCondLst>
                                        <p:cond delay="1500"/>
                                      </p:stCondLst>
                                      <p:childTnLst>
                                        <p:set>
                                          <p:cBhvr>
                                            <p:cTn id="13" dur="1" fill="hold">
                                              <p:stCondLst>
                                                <p:cond delay="0"/>
                                              </p:stCondLst>
                                            </p:cTn>
                                            <p:tgtEl>
                                              <p:spTgt spid="77"/>
                                            </p:tgtEl>
                                            <p:attrNameLst>
                                              <p:attrName>style.visibility</p:attrName>
                                            </p:attrNameLst>
                                          </p:cBhvr>
                                          <p:to>
                                            <p:strVal val="visible"/>
                                          </p:to>
                                        </p:set>
                                        <p:anim calcmode="lin" valueType="num">
                                          <p:cBhvr additive="base">
                                            <p:cTn id="14" dur="1500" fill="hold"/>
                                            <p:tgtEl>
                                              <p:spTgt spid="77"/>
                                            </p:tgtEl>
                                            <p:attrNameLst>
                                              <p:attrName>ppt_x</p:attrName>
                                            </p:attrNameLst>
                                          </p:cBhvr>
                                          <p:tavLst>
                                            <p:tav tm="0">
                                              <p:val>
                                                <p:strVal val="1+#ppt_w/2"/>
                                              </p:val>
                                            </p:tav>
                                            <p:tav tm="100000">
                                              <p:val>
                                                <p:strVal val="#ppt_x"/>
                                              </p:val>
                                            </p:tav>
                                          </p:tavLst>
                                        </p:anim>
                                        <p:anim calcmode="lin" valueType="num">
                                          <p:cBhvr additive="base">
                                            <p:cTn id="15" dur="1500" fill="hold"/>
                                            <p:tgtEl>
                                              <p:spTgt spid="77"/>
                                            </p:tgtEl>
                                            <p:attrNameLst>
                                              <p:attrName>ppt_y</p:attrName>
                                            </p:attrNameLst>
                                          </p:cBhvr>
                                          <p:tavLst>
                                            <p:tav tm="0">
                                              <p:val>
                                                <p:strVal val="1+#ppt_h/2"/>
                                              </p:val>
                                            </p:tav>
                                            <p:tav tm="100000">
                                              <p:val>
                                                <p:strVal val="#ppt_y"/>
                                              </p:val>
                                            </p:tav>
                                          </p:tavLst>
                                        </p:anim>
                                      </p:childTnLst>
                                    </p:cTn>
                                  </p:par>
                                </p:childTnLst>
                              </p:cTn>
                            </p:par>
                            <p:par>
                              <p:cTn id="16" fill="hold">
                                <p:stCondLst>
                                  <p:cond delay="3250"/>
                                </p:stCondLst>
                                <p:childTnLst>
                                  <p:par>
                                    <p:cTn id="17" presetID="22" presetClass="entr" presetSubtype="8" fill="hold" grpId="0"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wipe(left)">
                                          <p:cBhvr>
                                            <p:cTn id="19" dur="500"/>
                                            <p:tgtEl>
                                              <p:spTgt spid="78"/>
                                            </p:tgtEl>
                                          </p:cBhvr>
                                        </p:animEffect>
                                      </p:childTnLst>
                                    </p:cTn>
                                  </p:par>
                                </p:childTnLst>
                              </p:cTn>
                            </p:par>
                            <p:par>
                              <p:cTn id="20" fill="hold">
                                <p:stCondLst>
                                  <p:cond delay="3750"/>
                                </p:stCondLst>
                                <p:childTnLst>
                                  <p:par>
                                    <p:cTn id="21" presetID="22" presetClass="entr" presetSubtype="8" fill="hold" nodeType="after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wipe(left)">
                                          <p:cBhvr>
                                            <p:cTn id="23" dur="500"/>
                                            <p:tgtEl>
                                              <p:spTgt spid="79"/>
                                            </p:tgtEl>
                                          </p:cBhvr>
                                        </p:animEffect>
                                      </p:childTnLst>
                                    </p:cTn>
                                  </p:par>
                                </p:childTnLst>
                              </p:cTn>
                            </p:par>
                            <p:par>
                              <p:cTn id="24" fill="hold">
                                <p:stCondLst>
                                  <p:cond delay="4250"/>
                                </p:stCondLst>
                                <p:childTnLst>
                                  <p:par>
                                    <p:cTn id="25" presetID="22" presetClass="entr" presetSubtype="8" fill="hold" nodeType="after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wipe(left)">
                                          <p:cBhvr>
                                            <p:cTn id="27" dur="500"/>
                                            <p:tgtEl>
                                              <p:spTgt spid="83"/>
                                            </p:tgtEl>
                                          </p:cBhvr>
                                        </p:animEffect>
                                      </p:childTnLst>
                                    </p:cTn>
                                  </p:par>
                                </p:childTnLst>
                              </p:cTn>
                            </p:par>
                            <p:par>
                              <p:cTn id="28" fill="hold">
                                <p:stCondLst>
                                  <p:cond delay="4750"/>
                                </p:stCondLst>
                                <p:childTnLst>
                                  <p:par>
                                    <p:cTn id="29" presetID="42" presetClass="entr" presetSubtype="0" fill="hold" grpId="0" nodeType="after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1000"/>
                                            <p:tgtEl>
                                              <p:spTgt spid="87"/>
                                            </p:tgtEl>
                                          </p:cBhvr>
                                        </p:animEffect>
                                        <p:anim calcmode="lin" valueType="num">
                                          <p:cBhvr>
                                            <p:cTn id="32" dur="1000" fill="hold"/>
                                            <p:tgtEl>
                                              <p:spTgt spid="87"/>
                                            </p:tgtEl>
                                            <p:attrNameLst>
                                              <p:attrName>ppt_x</p:attrName>
                                            </p:attrNameLst>
                                          </p:cBhvr>
                                          <p:tavLst>
                                            <p:tav tm="0">
                                              <p:val>
                                                <p:strVal val="#ppt_x"/>
                                              </p:val>
                                            </p:tav>
                                            <p:tav tm="100000">
                                              <p:val>
                                                <p:strVal val="#ppt_x"/>
                                              </p:val>
                                            </p:tav>
                                          </p:tavLst>
                                        </p:anim>
                                        <p:anim calcmode="lin" valueType="num">
                                          <p:cBhvr>
                                            <p:cTn id="33" dur="1000" fill="hold"/>
                                            <p:tgtEl>
                                              <p:spTgt spid="87"/>
                                            </p:tgtEl>
                                            <p:attrNameLst>
                                              <p:attrName>ppt_y</p:attrName>
                                            </p:attrNameLst>
                                          </p:cBhvr>
                                          <p:tavLst>
                                            <p:tav tm="0">
                                              <p:val>
                                                <p:strVal val="#ppt_y+.1"/>
                                              </p:val>
                                            </p:tav>
                                            <p:tav tm="100000">
                                              <p:val>
                                                <p:strVal val="#ppt_y"/>
                                              </p:val>
                                            </p:tav>
                                          </p:tavLst>
                                        </p:anim>
                                      </p:childTnLst>
                                    </p:cTn>
                                  </p:par>
                                </p:childTnLst>
                              </p:cTn>
                            </p:par>
                            <p:par>
                              <p:cTn id="34" fill="hold">
                                <p:stCondLst>
                                  <p:cond delay="5750"/>
                                </p:stCondLst>
                                <p:childTnLst>
                                  <p:par>
                                    <p:cTn id="35" presetID="10" presetClass="entr" presetSubtype="0" fill="hold" grpId="0" nodeType="after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8" grpId="0"/>
          <p:bldP spid="87" grpId="0"/>
          <p:bldP spid="8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7477" y="1131590"/>
            <a:ext cx="2773991" cy="3464948"/>
          </a:xfrm>
          <a:prstGeom prst="rect">
            <a:avLst/>
          </a:prstGeom>
        </p:spPr>
      </p:pic>
      <p:sp>
        <p:nvSpPr>
          <p:cNvPr id="9" name="标题 8"/>
          <p:cNvSpPr>
            <a:spLocks noGrp="1"/>
          </p:cNvSpPr>
          <p:nvPr>
            <p:ph type="title"/>
          </p:nvPr>
        </p:nvSpPr>
        <p:spPr>
          <a:xfrm>
            <a:off x="1184649" y="250504"/>
            <a:ext cx="1933867" cy="377030"/>
          </a:xfrm>
        </p:spPr>
        <p:txBody>
          <a:bodyPr/>
          <a:lstStyle/>
          <a:p>
            <a:pPr algn="l"/>
            <a:r>
              <a:rPr lang="zh-CN" altLang="en-US" dirty="0" smtClean="0"/>
              <a:t>我们的工作团队</a:t>
            </a:r>
            <a:endParaRPr lang="zh-CN" altLang="en-US" dirty="0"/>
          </a:p>
        </p:txBody>
      </p:sp>
      <p:sp>
        <p:nvSpPr>
          <p:cNvPr id="55" name="TextBox 54"/>
          <p:cNvSpPr txBox="1"/>
          <p:nvPr/>
        </p:nvSpPr>
        <p:spPr>
          <a:xfrm>
            <a:off x="3583590" y="2355726"/>
            <a:ext cx="5092866" cy="2255361"/>
          </a:xfrm>
          <a:prstGeom prst="rect">
            <a:avLst/>
          </a:prstGeom>
          <a:noFill/>
        </p:spPr>
        <p:txBody>
          <a:bodyPr wrap="square" lIns="0" tIns="0" rIns="0" bIns="0" rtlCol="0">
            <a:spAutoFit/>
          </a:bodyPr>
          <a:lstStyle/>
          <a:p>
            <a:pPr algn="just">
              <a:lnSpc>
                <a:spcPct val="150000"/>
              </a:lnSpc>
            </a:pPr>
            <a:r>
              <a:rPr lang="zh-CN" altLang="en-US" sz="1100" dirty="0" smtClean="0">
                <a:solidFill>
                  <a:schemeClr val="tx1">
                    <a:lumMod val="75000"/>
                    <a:lumOff val="25000"/>
                  </a:schemeClr>
                </a:solidFill>
                <a:latin typeface="微软雅黑" pitchFamily="34" charset="-122"/>
                <a:ea typeface="微软雅黑" pitchFamily="34" charset="-122"/>
              </a:rPr>
              <a:t>       团队</a:t>
            </a:r>
            <a:r>
              <a:rPr lang="zh-CN" altLang="en-US" sz="1100" dirty="0">
                <a:solidFill>
                  <a:schemeClr val="tx1">
                    <a:lumMod val="75000"/>
                    <a:lumOff val="25000"/>
                  </a:schemeClr>
                </a:solidFill>
                <a:latin typeface="微软雅黑" pitchFamily="34" charset="-122"/>
                <a:ea typeface="微软雅黑" pitchFamily="34" charset="-122"/>
              </a:rPr>
              <a:t>是指拥有共同目标，并且具有不同能力的一小群人有意识的协调行为或力的系统</a:t>
            </a:r>
            <a:r>
              <a:rPr lang="zh-CN" altLang="en-US" sz="1100" dirty="0" smtClean="0">
                <a:solidFill>
                  <a:schemeClr val="tx1">
                    <a:lumMod val="75000"/>
                    <a:lumOff val="25000"/>
                  </a:schemeClr>
                </a:solidFill>
                <a:latin typeface="微软雅黑" pitchFamily="34" charset="-122"/>
                <a:ea typeface="微软雅黑" pitchFamily="34" charset="-122"/>
              </a:rPr>
              <a:t>，这</a:t>
            </a:r>
            <a:r>
              <a:rPr lang="zh-CN" altLang="en-US" sz="1100" dirty="0">
                <a:solidFill>
                  <a:schemeClr val="tx1">
                    <a:lumMod val="75000"/>
                    <a:lumOff val="25000"/>
                  </a:schemeClr>
                </a:solidFill>
                <a:latin typeface="微软雅黑" pitchFamily="34" charset="-122"/>
                <a:ea typeface="微软雅黑" pitchFamily="34" charset="-122"/>
              </a:rPr>
              <a:t>群人就如同人的五官一样，共同协作维持一个人的生存，缺一不可</a:t>
            </a:r>
            <a:r>
              <a:rPr lang="zh-CN" altLang="en-US" sz="1100" dirty="0" smtClean="0">
                <a:solidFill>
                  <a:schemeClr val="tx1">
                    <a:lumMod val="75000"/>
                    <a:lumOff val="25000"/>
                  </a:schemeClr>
                </a:solidFill>
                <a:latin typeface="微软雅黑" pitchFamily="34" charset="-122"/>
                <a:ea typeface="微软雅黑" pitchFamily="34" charset="-122"/>
              </a:rPr>
              <a:t>。</a:t>
            </a:r>
            <a:endParaRPr lang="en-US" altLang="zh-CN" sz="1100" dirty="0" smtClean="0">
              <a:solidFill>
                <a:schemeClr val="tx1">
                  <a:lumMod val="75000"/>
                  <a:lumOff val="25000"/>
                </a:schemeClr>
              </a:solidFill>
              <a:latin typeface="微软雅黑" pitchFamily="34" charset="-122"/>
              <a:ea typeface="微软雅黑" pitchFamily="34" charset="-122"/>
            </a:endParaRPr>
          </a:p>
          <a:p>
            <a:pPr algn="just">
              <a:lnSpc>
                <a:spcPct val="150000"/>
              </a:lnSpc>
            </a:pPr>
            <a:r>
              <a:rPr lang="zh-CN" altLang="en-US" sz="1100" b="1" dirty="0" smtClean="0">
                <a:solidFill>
                  <a:schemeClr val="tx1">
                    <a:lumMod val="75000"/>
                    <a:lumOff val="25000"/>
                  </a:schemeClr>
                </a:solidFill>
                <a:latin typeface="微软雅黑" pitchFamily="34" charset="-122"/>
                <a:ea typeface="微软雅黑" pitchFamily="34" charset="-122"/>
              </a:rPr>
              <a:t>       我们</a:t>
            </a:r>
            <a:r>
              <a:rPr lang="zh-CN" altLang="en-US" sz="1100" b="1" dirty="0">
                <a:solidFill>
                  <a:schemeClr val="tx1">
                    <a:lumMod val="75000"/>
                    <a:lumOff val="25000"/>
                  </a:schemeClr>
                </a:solidFill>
                <a:latin typeface="微软雅黑" pitchFamily="34" charset="-122"/>
                <a:ea typeface="微软雅黑" pitchFamily="34" charset="-122"/>
              </a:rPr>
              <a:t>是一支专业的团队。</a:t>
            </a:r>
            <a:r>
              <a:rPr lang="zh-CN" altLang="en-US" sz="1100" dirty="0">
                <a:solidFill>
                  <a:schemeClr val="tx1">
                    <a:lumMod val="75000"/>
                    <a:lumOff val="25000"/>
                  </a:schemeClr>
                </a:solidFill>
                <a:latin typeface="微软雅黑" pitchFamily="34" charset="-122"/>
                <a:ea typeface="微软雅黑" pitchFamily="34" charset="-122"/>
              </a:rPr>
              <a:t>我们的成员拥有多年的信息安全专业技术背景，来自国内知名安全公司的一线骨干</a:t>
            </a:r>
            <a:r>
              <a:rPr lang="zh-CN" altLang="en-US" sz="1100" dirty="0" smtClean="0">
                <a:solidFill>
                  <a:schemeClr val="tx1">
                    <a:lumMod val="75000"/>
                    <a:lumOff val="25000"/>
                  </a:schemeClr>
                </a:solidFill>
                <a:latin typeface="微软雅黑" pitchFamily="34" charset="-122"/>
                <a:ea typeface="微软雅黑" pitchFamily="34" charset="-122"/>
              </a:rPr>
              <a:t>。</a:t>
            </a:r>
            <a:endParaRPr lang="en-US" altLang="zh-CN" sz="1100" dirty="0" smtClean="0">
              <a:solidFill>
                <a:schemeClr val="tx1">
                  <a:lumMod val="75000"/>
                  <a:lumOff val="25000"/>
                </a:schemeClr>
              </a:solidFill>
              <a:latin typeface="微软雅黑" pitchFamily="34" charset="-122"/>
              <a:ea typeface="微软雅黑" pitchFamily="34" charset="-122"/>
            </a:endParaRPr>
          </a:p>
          <a:p>
            <a:pPr algn="just">
              <a:lnSpc>
                <a:spcPct val="150000"/>
              </a:lnSpc>
            </a:pPr>
            <a:r>
              <a:rPr lang="zh-CN" altLang="en-US" sz="1100" dirty="0" smtClean="0">
                <a:solidFill>
                  <a:schemeClr val="tx1">
                    <a:lumMod val="75000"/>
                    <a:lumOff val="25000"/>
                  </a:schemeClr>
                </a:solidFill>
                <a:latin typeface="微软雅黑" pitchFamily="34" charset="-122"/>
                <a:ea typeface="微软雅黑" pitchFamily="34" charset="-122"/>
              </a:rPr>
              <a:t>       </a:t>
            </a:r>
            <a:r>
              <a:rPr lang="zh-CN" altLang="en-US" sz="1100" b="1" dirty="0" smtClean="0">
                <a:solidFill>
                  <a:schemeClr val="tx1">
                    <a:lumMod val="75000"/>
                    <a:lumOff val="25000"/>
                  </a:schemeClr>
                </a:solidFill>
                <a:latin typeface="微软雅黑" pitchFamily="34" charset="-122"/>
                <a:ea typeface="微软雅黑" pitchFamily="34" charset="-122"/>
              </a:rPr>
              <a:t>我们</a:t>
            </a:r>
            <a:r>
              <a:rPr lang="zh-CN" altLang="en-US" sz="1100" b="1" dirty="0">
                <a:solidFill>
                  <a:schemeClr val="tx1">
                    <a:lumMod val="75000"/>
                    <a:lumOff val="25000"/>
                  </a:schemeClr>
                </a:solidFill>
                <a:latin typeface="微软雅黑" pitchFamily="34" charset="-122"/>
                <a:ea typeface="微软雅黑" pitchFamily="34" charset="-122"/>
              </a:rPr>
              <a:t>是一支年轻的团队</a:t>
            </a:r>
            <a:r>
              <a:rPr lang="zh-CN" altLang="en-US" sz="1100" dirty="0">
                <a:solidFill>
                  <a:schemeClr val="tx1">
                    <a:lumMod val="75000"/>
                    <a:lumOff val="25000"/>
                  </a:schemeClr>
                </a:solidFill>
                <a:latin typeface="微软雅黑" pitchFamily="34" charset="-122"/>
                <a:ea typeface="微软雅黑" pitchFamily="34" charset="-122"/>
              </a:rPr>
              <a:t>。我们的平均年龄仅有</a:t>
            </a:r>
            <a:r>
              <a:rPr lang="en-US" altLang="zh-CN" sz="1100" dirty="0">
                <a:solidFill>
                  <a:schemeClr val="tx1">
                    <a:lumMod val="75000"/>
                    <a:lumOff val="25000"/>
                  </a:schemeClr>
                </a:solidFill>
                <a:latin typeface="微软雅黑" pitchFamily="34" charset="-122"/>
                <a:ea typeface="微软雅黑" pitchFamily="34" charset="-122"/>
              </a:rPr>
              <a:t>26</a:t>
            </a:r>
            <a:r>
              <a:rPr lang="zh-CN" altLang="en-US" sz="1100" dirty="0">
                <a:solidFill>
                  <a:schemeClr val="tx1">
                    <a:lumMod val="75000"/>
                    <a:lumOff val="25000"/>
                  </a:schemeClr>
                </a:solidFill>
                <a:latin typeface="微软雅黑" pitchFamily="34" charset="-122"/>
                <a:ea typeface="微软雅黑" pitchFamily="34" charset="-122"/>
              </a:rPr>
              <a:t>岁，充满了朝气和创新精神</a:t>
            </a:r>
            <a:r>
              <a:rPr lang="zh-CN" altLang="en-US" sz="1100" dirty="0" smtClean="0">
                <a:solidFill>
                  <a:schemeClr val="tx1">
                    <a:lumMod val="75000"/>
                    <a:lumOff val="25000"/>
                  </a:schemeClr>
                </a:solidFill>
                <a:latin typeface="微软雅黑" pitchFamily="34" charset="-122"/>
                <a:ea typeface="微软雅黑" pitchFamily="34" charset="-122"/>
              </a:rPr>
              <a:t>。</a:t>
            </a:r>
            <a:endParaRPr lang="en-US" altLang="zh-CN" sz="1100" dirty="0" smtClean="0">
              <a:solidFill>
                <a:schemeClr val="tx1">
                  <a:lumMod val="75000"/>
                  <a:lumOff val="25000"/>
                </a:schemeClr>
              </a:solidFill>
              <a:latin typeface="微软雅黑" pitchFamily="34" charset="-122"/>
              <a:ea typeface="微软雅黑" pitchFamily="34" charset="-122"/>
            </a:endParaRPr>
          </a:p>
          <a:p>
            <a:pPr algn="just">
              <a:lnSpc>
                <a:spcPct val="150000"/>
              </a:lnSpc>
            </a:pPr>
            <a:r>
              <a:rPr lang="zh-CN" altLang="en-US" sz="1100" dirty="0" smtClean="0">
                <a:solidFill>
                  <a:schemeClr val="tx1">
                    <a:lumMod val="75000"/>
                    <a:lumOff val="25000"/>
                  </a:schemeClr>
                </a:solidFill>
                <a:latin typeface="微软雅黑" pitchFamily="34" charset="-122"/>
                <a:ea typeface="微软雅黑" pitchFamily="34" charset="-122"/>
              </a:rPr>
              <a:t>       </a:t>
            </a:r>
            <a:r>
              <a:rPr lang="zh-CN" altLang="en-US" sz="1100" b="1" dirty="0" smtClean="0">
                <a:solidFill>
                  <a:schemeClr val="tx1">
                    <a:lumMod val="75000"/>
                    <a:lumOff val="25000"/>
                  </a:schemeClr>
                </a:solidFill>
                <a:latin typeface="微软雅黑" pitchFamily="34" charset="-122"/>
                <a:ea typeface="微软雅黑" pitchFamily="34" charset="-122"/>
              </a:rPr>
              <a:t>我们</a:t>
            </a:r>
            <a:r>
              <a:rPr lang="zh-CN" altLang="en-US" sz="1100" b="1" dirty="0">
                <a:solidFill>
                  <a:schemeClr val="tx1">
                    <a:lumMod val="75000"/>
                    <a:lumOff val="25000"/>
                  </a:schemeClr>
                </a:solidFill>
                <a:latin typeface="微软雅黑" pitchFamily="34" charset="-122"/>
                <a:ea typeface="微软雅黑" pitchFamily="34" charset="-122"/>
              </a:rPr>
              <a:t>是一支专注的团队</a:t>
            </a:r>
            <a:r>
              <a:rPr lang="zh-CN" altLang="en-US" sz="1100" dirty="0">
                <a:solidFill>
                  <a:schemeClr val="tx1">
                    <a:lumMod val="75000"/>
                    <a:lumOff val="25000"/>
                  </a:schemeClr>
                </a:solidFill>
                <a:latin typeface="微软雅黑" pitchFamily="34" charset="-122"/>
                <a:ea typeface="微软雅黑" pitchFamily="34" charset="-122"/>
              </a:rPr>
              <a:t>。我们坚信，安全的品牌源自客户的信任。只有专注，才能做好安全</a:t>
            </a:r>
            <a:r>
              <a:rPr lang="zh-CN" altLang="en-US" sz="1100" dirty="0" smtClean="0">
                <a:solidFill>
                  <a:schemeClr val="tx1">
                    <a:lumMod val="75000"/>
                    <a:lumOff val="25000"/>
                  </a:schemeClr>
                </a:solidFill>
                <a:latin typeface="微软雅黑" pitchFamily="34" charset="-122"/>
                <a:ea typeface="微软雅黑" pitchFamily="34" charset="-122"/>
              </a:rPr>
              <a:t>。</a:t>
            </a:r>
            <a:endParaRPr lang="en-US" altLang="zh-CN" sz="1100" dirty="0" smtClean="0">
              <a:solidFill>
                <a:schemeClr val="tx1">
                  <a:lumMod val="75000"/>
                  <a:lumOff val="25000"/>
                </a:schemeClr>
              </a:solidFill>
              <a:latin typeface="微软雅黑" pitchFamily="34" charset="-122"/>
              <a:ea typeface="微软雅黑" pitchFamily="34" charset="-122"/>
            </a:endParaRPr>
          </a:p>
          <a:p>
            <a:pPr algn="just">
              <a:lnSpc>
                <a:spcPct val="150000"/>
              </a:lnSpc>
            </a:pPr>
            <a:r>
              <a:rPr lang="zh-CN" altLang="en-US" sz="1100" dirty="0" smtClean="0">
                <a:solidFill>
                  <a:schemeClr val="tx1">
                    <a:lumMod val="75000"/>
                    <a:lumOff val="25000"/>
                  </a:schemeClr>
                </a:solidFill>
                <a:latin typeface="微软雅黑" pitchFamily="34" charset="-122"/>
                <a:ea typeface="微软雅黑" pitchFamily="34" charset="-122"/>
              </a:rPr>
              <a:t>       </a:t>
            </a:r>
            <a:r>
              <a:rPr lang="zh-CN" altLang="en-US" sz="1100" b="1" dirty="0" smtClean="0">
                <a:solidFill>
                  <a:schemeClr val="tx1">
                    <a:lumMod val="75000"/>
                    <a:lumOff val="25000"/>
                  </a:schemeClr>
                </a:solidFill>
                <a:latin typeface="微软雅黑" pitchFamily="34" charset="-122"/>
                <a:ea typeface="微软雅黑" pitchFamily="34" charset="-122"/>
              </a:rPr>
              <a:t>我们</a:t>
            </a:r>
            <a:r>
              <a:rPr lang="zh-CN" altLang="en-US" sz="1100" b="1" dirty="0">
                <a:solidFill>
                  <a:schemeClr val="tx1">
                    <a:lumMod val="75000"/>
                    <a:lumOff val="25000"/>
                  </a:schemeClr>
                </a:solidFill>
                <a:latin typeface="微软雅黑" pitchFamily="34" charset="-122"/>
                <a:ea typeface="微软雅黑" pitchFamily="34" charset="-122"/>
              </a:rPr>
              <a:t>是一支有梦想的团队</a:t>
            </a:r>
            <a:r>
              <a:rPr lang="zh-CN" altLang="en-US" sz="1100" dirty="0">
                <a:solidFill>
                  <a:schemeClr val="tx1">
                    <a:lumMod val="75000"/>
                    <a:lumOff val="25000"/>
                  </a:schemeClr>
                </a:solidFill>
                <a:latin typeface="微软雅黑" pitchFamily="34" charset="-122"/>
                <a:ea typeface="微软雅黑" pitchFamily="34" charset="-122"/>
              </a:rPr>
              <a:t>。我们来自五湖四海，因为一个共同的梦想：做一家真正优秀的信息安全企业，为客户提供最可靠的互联网安全防护。</a:t>
            </a:r>
          </a:p>
        </p:txBody>
      </p:sp>
      <p:sp>
        <p:nvSpPr>
          <p:cNvPr id="57" name="斜纹 56"/>
          <p:cNvSpPr/>
          <p:nvPr/>
        </p:nvSpPr>
        <p:spPr>
          <a:xfrm>
            <a:off x="511612" y="1100634"/>
            <a:ext cx="359773" cy="359773"/>
          </a:xfrm>
          <a:prstGeom prst="diagStrip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58" name="斜纹 57"/>
          <p:cNvSpPr/>
          <p:nvPr/>
        </p:nvSpPr>
        <p:spPr>
          <a:xfrm rot="10800000">
            <a:off x="3005014" y="4263457"/>
            <a:ext cx="359773" cy="359773"/>
          </a:xfrm>
          <a:prstGeom prst="diagStrip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grpSp>
        <p:nvGrpSpPr>
          <p:cNvPr id="59" name="组合 58"/>
          <p:cNvGrpSpPr/>
          <p:nvPr/>
        </p:nvGrpSpPr>
        <p:grpSpPr>
          <a:xfrm>
            <a:off x="3851920" y="1164846"/>
            <a:ext cx="1172844" cy="902720"/>
            <a:chOff x="5027106" y="2345385"/>
            <a:chExt cx="1172844" cy="902720"/>
          </a:xfrm>
        </p:grpSpPr>
        <p:grpSp>
          <p:nvGrpSpPr>
            <p:cNvPr id="60" name="组合 59"/>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6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sp>
            <p:nvSpPr>
              <p:cNvPr id="63"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grpSp>
        <p:sp>
          <p:nvSpPr>
            <p:cNvPr id="61" name="TextBox 33"/>
            <p:cNvSpPr>
              <a:spLocks noChangeArrowheads="1"/>
            </p:cNvSpPr>
            <p:nvPr/>
          </p:nvSpPr>
          <p:spPr bwMode="auto">
            <a:xfrm>
              <a:off x="5141166" y="2640364"/>
              <a:ext cx="67882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r>
                <a:rPr lang="zh-CN" altLang="en-US" sz="2200" b="1" dirty="0" smtClean="0">
                  <a:solidFill>
                    <a:srgbClr val="7030A0"/>
                  </a:solidFill>
                  <a:latin typeface="微软雅黑" pitchFamily="34" charset="-122"/>
                  <a:ea typeface="微软雅黑" pitchFamily="34" charset="-122"/>
                </a:rPr>
                <a:t>专业</a:t>
              </a:r>
              <a:endParaRPr lang="zh-CN" altLang="en-US" sz="2200" b="1" dirty="0">
                <a:solidFill>
                  <a:srgbClr val="7030A0"/>
                </a:solidFill>
                <a:latin typeface="微软雅黑" pitchFamily="34" charset="-122"/>
                <a:ea typeface="微软雅黑" pitchFamily="34" charset="-122"/>
              </a:endParaRPr>
            </a:p>
          </p:txBody>
        </p:sp>
      </p:grpSp>
      <p:grpSp>
        <p:nvGrpSpPr>
          <p:cNvPr id="64" name="组合 63"/>
          <p:cNvGrpSpPr/>
          <p:nvPr/>
        </p:nvGrpSpPr>
        <p:grpSpPr>
          <a:xfrm>
            <a:off x="5044683" y="1147646"/>
            <a:ext cx="1172844" cy="902720"/>
            <a:chOff x="5027106" y="2345385"/>
            <a:chExt cx="1172844" cy="902720"/>
          </a:xfrm>
        </p:grpSpPr>
        <p:grpSp>
          <p:nvGrpSpPr>
            <p:cNvPr id="65" name="组合 64"/>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6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sp>
            <p:nvSpPr>
              <p:cNvPr id="68"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grpSp>
        <p:sp>
          <p:nvSpPr>
            <p:cNvPr id="66" name="TextBox 33"/>
            <p:cNvSpPr>
              <a:spLocks noChangeArrowheads="1"/>
            </p:cNvSpPr>
            <p:nvPr/>
          </p:nvSpPr>
          <p:spPr bwMode="auto">
            <a:xfrm>
              <a:off x="5141166" y="2640364"/>
              <a:ext cx="67882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r>
                <a:rPr lang="zh-CN" altLang="en-US" sz="2200" b="1" dirty="0" smtClean="0">
                  <a:solidFill>
                    <a:srgbClr val="7030A0"/>
                  </a:solidFill>
                  <a:latin typeface="微软雅黑" pitchFamily="34" charset="-122"/>
                  <a:ea typeface="微软雅黑" pitchFamily="34" charset="-122"/>
                </a:rPr>
                <a:t>年轻</a:t>
              </a:r>
              <a:endParaRPr lang="zh-CN" altLang="en-US" sz="2200" b="1" dirty="0">
                <a:solidFill>
                  <a:srgbClr val="7030A0"/>
                </a:solidFill>
                <a:latin typeface="微软雅黑" pitchFamily="34" charset="-122"/>
                <a:ea typeface="微软雅黑" pitchFamily="34" charset="-122"/>
              </a:endParaRPr>
            </a:p>
          </p:txBody>
        </p:sp>
      </p:grpSp>
      <p:grpSp>
        <p:nvGrpSpPr>
          <p:cNvPr id="69" name="组合 68"/>
          <p:cNvGrpSpPr/>
          <p:nvPr/>
        </p:nvGrpSpPr>
        <p:grpSpPr>
          <a:xfrm>
            <a:off x="6211512" y="1177742"/>
            <a:ext cx="1172844" cy="902720"/>
            <a:chOff x="5027106" y="2345385"/>
            <a:chExt cx="1172844" cy="902720"/>
          </a:xfrm>
        </p:grpSpPr>
        <p:grpSp>
          <p:nvGrpSpPr>
            <p:cNvPr id="70" name="组合 69"/>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7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sp>
            <p:nvSpPr>
              <p:cNvPr id="73"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grpSp>
        <p:sp>
          <p:nvSpPr>
            <p:cNvPr id="71" name="TextBox 33"/>
            <p:cNvSpPr>
              <a:spLocks noChangeArrowheads="1"/>
            </p:cNvSpPr>
            <p:nvPr/>
          </p:nvSpPr>
          <p:spPr bwMode="auto">
            <a:xfrm>
              <a:off x="5046808" y="2656266"/>
              <a:ext cx="8424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r>
                <a:rPr lang="zh-CN" altLang="en-US" b="1" dirty="0" smtClean="0">
                  <a:solidFill>
                    <a:srgbClr val="7030A0"/>
                  </a:solidFill>
                  <a:latin typeface="微软雅黑" pitchFamily="34" charset="-122"/>
                  <a:ea typeface="微软雅黑" pitchFamily="34" charset="-122"/>
                </a:rPr>
                <a:t>有梦想</a:t>
              </a:r>
              <a:endParaRPr lang="zh-CN" altLang="en-US" b="1" dirty="0">
                <a:solidFill>
                  <a:srgbClr val="7030A0"/>
                </a:solidFill>
                <a:latin typeface="微软雅黑" pitchFamily="34" charset="-122"/>
                <a:ea typeface="微软雅黑" pitchFamily="34" charset="-122"/>
              </a:endParaRPr>
            </a:p>
          </p:txBody>
        </p:sp>
      </p:grpSp>
      <p:grpSp>
        <p:nvGrpSpPr>
          <p:cNvPr id="74" name="组合 73"/>
          <p:cNvGrpSpPr/>
          <p:nvPr/>
        </p:nvGrpSpPr>
        <p:grpSpPr>
          <a:xfrm>
            <a:off x="7385411" y="1189305"/>
            <a:ext cx="1172844" cy="902720"/>
            <a:chOff x="5027106" y="2345385"/>
            <a:chExt cx="1172844" cy="902720"/>
          </a:xfrm>
        </p:grpSpPr>
        <p:grpSp>
          <p:nvGrpSpPr>
            <p:cNvPr id="75" name="组合 74"/>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7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sp>
            <p:nvSpPr>
              <p:cNvPr id="78"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grpSp>
        <p:sp>
          <p:nvSpPr>
            <p:cNvPr id="76" name="TextBox 33"/>
            <p:cNvSpPr>
              <a:spLocks noChangeArrowheads="1"/>
            </p:cNvSpPr>
            <p:nvPr/>
          </p:nvSpPr>
          <p:spPr bwMode="auto">
            <a:xfrm>
              <a:off x="5125264" y="2525067"/>
              <a:ext cx="67882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r>
                <a:rPr lang="zh-CN" altLang="en-US" b="1" dirty="0" smtClean="0">
                  <a:solidFill>
                    <a:srgbClr val="7030A0"/>
                  </a:solidFill>
                  <a:latin typeface="微软雅黑" pitchFamily="34" charset="-122"/>
                  <a:ea typeface="微软雅黑" pitchFamily="34" charset="-122"/>
                </a:rPr>
                <a:t>行动力强</a:t>
              </a:r>
              <a:endParaRPr lang="zh-CN" altLang="en-US" b="1" dirty="0">
                <a:solidFill>
                  <a:srgbClr val="7030A0"/>
                </a:solidFill>
                <a:latin typeface="微软雅黑" pitchFamily="34" charset="-122"/>
                <a:ea typeface="微软雅黑" pitchFamily="34" charset="-122"/>
              </a:endParaRPr>
            </a:p>
          </p:txBody>
        </p:sp>
      </p:grpSp>
      <p:sp>
        <p:nvSpPr>
          <p:cNvPr id="79" name="TextBox 78"/>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345879298"/>
      </p:ext>
    </p:extLst>
  </p:cSld>
  <p:clrMapOvr>
    <a:masterClrMapping/>
  </p:clrMapOvr>
  <p:transition spd="slow" advClick="0" advTm="0">
    <p:pull dir="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down)">
                                          <p:cBhvr>
                                            <p:cTn id="11" dur="500"/>
                                            <p:tgtEl>
                                              <p:spTgt spid="5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up)">
                                          <p:cBhvr>
                                            <p:cTn id="15" dur="500"/>
                                            <p:tgtEl>
                                              <p:spTgt spid="58"/>
                                            </p:tgtEl>
                                          </p:cBhvr>
                                        </p:animEffect>
                                      </p:childTnLst>
                                    </p:cTn>
                                  </p:par>
                                </p:childTnLst>
                              </p:cTn>
                            </p:par>
                            <p:par>
                              <p:cTn id="16" fill="hold">
                                <p:stCondLst>
                                  <p:cond delay="1500"/>
                                </p:stCondLst>
                                <p:childTnLst>
                                  <p:par>
                                    <p:cTn id="17" presetID="2" presetClass="entr" presetSubtype="2" accel="58000" fill="hold" nodeType="afterEffect" p14:presetBounceEnd="58000">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14:bounceEnd="58000">
                                          <p:cBhvr additive="base">
                                            <p:cTn id="19" dur="1300" fill="hold"/>
                                            <p:tgtEl>
                                              <p:spTgt spid="59"/>
                                            </p:tgtEl>
                                            <p:attrNameLst>
                                              <p:attrName>ppt_x</p:attrName>
                                            </p:attrNameLst>
                                          </p:cBhvr>
                                          <p:tavLst>
                                            <p:tav tm="0">
                                              <p:val>
                                                <p:strVal val="1+#ppt_w/2"/>
                                              </p:val>
                                            </p:tav>
                                            <p:tav tm="100000">
                                              <p:val>
                                                <p:strVal val="#ppt_x"/>
                                              </p:val>
                                            </p:tav>
                                          </p:tavLst>
                                        </p:anim>
                                        <p:anim calcmode="lin" valueType="num" p14:bounceEnd="58000">
                                          <p:cBhvr additive="base">
                                            <p:cTn id="20" dur="1300" fill="hold"/>
                                            <p:tgtEl>
                                              <p:spTgt spid="59"/>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14:presetBounceEnd="58000">
                                      <p:stCondLst>
                                        <p:cond delay="200"/>
                                      </p:stCondLst>
                                      <p:childTnLst>
                                        <p:set>
                                          <p:cBhvr>
                                            <p:cTn id="22" dur="1" fill="hold">
                                              <p:stCondLst>
                                                <p:cond delay="0"/>
                                              </p:stCondLst>
                                            </p:cTn>
                                            <p:tgtEl>
                                              <p:spTgt spid="64"/>
                                            </p:tgtEl>
                                            <p:attrNameLst>
                                              <p:attrName>style.visibility</p:attrName>
                                            </p:attrNameLst>
                                          </p:cBhvr>
                                          <p:to>
                                            <p:strVal val="visible"/>
                                          </p:to>
                                        </p:set>
                                        <p:anim calcmode="lin" valueType="num" p14:bounceEnd="58000">
                                          <p:cBhvr additive="base">
                                            <p:cTn id="23" dur="1300" fill="hold"/>
                                            <p:tgtEl>
                                              <p:spTgt spid="64"/>
                                            </p:tgtEl>
                                            <p:attrNameLst>
                                              <p:attrName>ppt_x</p:attrName>
                                            </p:attrNameLst>
                                          </p:cBhvr>
                                          <p:tavLst>
                                            <p:tav tm="0">
                                              <p:val>
                                                <p:strVal val="1+#ppt_w/2"/>
                                              </p:val>
                                            </p:tav>
                                            <p:tav tm="100000">
                                              <p:val>
                                                <p:strVal val="#ppt_x"/>
                                              </p:val>
                                            </p:tav>
                                          </p:tavLst>
                                        </p:anim>
                                        <p:anim calcmode="lin" valueType="num" p14:bounceEnd="58000">
                                          <p:cBhvr additive="base">
                                            <p:cTn id="24" dur="1300" fill="hold"/>
                                            <p:tgtEl>
                                              <p:spTgt spid="64"/>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14:presetBounceEnd="58000">
                                      <p:stCondLst>
                                        <p:cond delay="500"/>
                                      </p:stCondLst>
                                      <p:childTnLst>
                                        <p:set>
                                          <p:cBhvr>
                                            <p:cTn id="26" dur="1" fill="hold">
                                              <p:stCondLst>
                                                <p:cond delay="0"/>
                                              </p:stCondLst>
                                            </p:cTn>
                                            <p:tgtEl>
                                              <p:spTgt spid="69"/>
                                            </p:tgtEl>
                                            <p:attrNameLst>
                                              <p:attrName>style.visibility</p:attrName>
                                            </p:attrNameLst>
                                          </p:cBhvr>
                                          <p:to>
                                            <p:strVal val="visible"/>
                                          </p:to>
                                        </p:set>
                                        <p:anim calcmode="lin" valueType="num" p14:bounceEnd="58000">
                                          <p:cBhvr additive="base">
                                            <p:cTn id="27" dur="1300" fill="hold"/>
                                            <p:tgtEl>
                                              <p:spTgt spid="69"/>
                                            </p:tgtEl>
                                            <p:attrNameLst>
                                              <p:attrName>ppt_x</p:attrName>
                                            </p:attrNameLst>
                                          </p:cBhvr>
                                          <p:tavLst>
                                            <p:tav tm="0">
                                              <p:val>
                                                <p:strVal val="1+#ppt_w/2"/>
                                              </p:val>
                                            </p:tav>
                                            <p:tav tm="100000">
                                              <p:val>
                                                <p:strVal val="#ppt_x"/>
                                              </p:val>
                                            </p:tav>
                                          </p:tavLst>
                                        </p:anim>
                                        <p:anim calcmode="lin" valueType="num" p14:bounceEnd="58000">
                                          <p:cBhvr additive="base">
                                            <p:cTn id="28" dur="1300" fill="hold"/>
                                            <p:tgtEl>
                                              <p:spTgt spid="69"/>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14:presetBounceEnd="58000">
                                      <p:stCondLst>
                                        <p:cond delay="800"/>
                                      </p:stCondLst>
                                      <p:childTnLst>
                                        <p:set>
                                          <p:cBhvr>
                                            <p:cTn id="30" dur="1" fill="hold">
                                              <p:stCondLst>
                                                <p:cond delay="0"/>
                                              </p:stCondLst>
                                            </p:cTn>
                                            <p:tgtEl>
                                              <p:spTgt spid="74"/>
                                            </p:tgtEl>
                                            <p:attrNameLst>
                                              <p:attrName>style.visibility</p:attrName>
                                            </p:attrNameLst>
                                          </p:cBhvr>
                                          <p:to>
                                            <p:strVal val="visible"/>
                                          </p:to>
                                        </p:set>
                                        <p:anim calcmode="lin" valueType="num" p14:bounceEnd="58000">
                                          <p:cBhvr additive="base">
                                            <p:cTn id="31" dur="1300" fill="hold"/>
                                            <p:tgtEl>
                                              <p:spTgt spid="74"/>
                                            </p:tgtEl>
                                            <p:attrNameLst>
                                              <p:attrName>ppt_x</p:attrName>
                                            </p:attrNameLst>
                                          </p:cBhvr>
                                          <p:tavLst>
                                            <p:tav tm="0">
                                              <p:val>
                                                <p:strVal val="1+#ppt_w/2"/>
                                              </p:val>
                                            </p:tav>
                                            <p:tav tm="100000">
                                              <p:val>
                                                <p:strVal val="#ppt_x"/>
                                              </p:val>
                                            </p:tav>
                                          </p:tavLst>
                                        </p:anim>
                                        <p:anim calcmode="lin" valueType="num" p14:bounceEnd="58000">
                                          <p:cBhvr additive="base">
                                            <p:cTn id="32" dur="1300" fill="hold"/>
                                            <p:tgtEl>
                                              <p:spTgt spid="74"/>
                                            </p:tgtEl>
                                            <p:attrNameLst>
                                              <p:attrName>ppt_y</p:attrName>
                                            </p:attrNameLst>
                                          </p:cBhvr>
                                          <p:tavLst>
                                            <p:tav tm="0">
                                              <p:val>
                                                <p:strVal val="#ppt_y"/>
                                              </p:val>
                                            </p:tav>
                                            <p:tav tm="100000">
                                              <p:val>
                                                <p:strVal val="#ppt_y"/>
                                              </p:val>
                                            </p:tav>
                                          </p:tavLst>
                                        </p:anim>
                                      </p:childTnLst>
                                    </p:cTn>
                                  </p:par>
                                </p:childTnLst>
                              </p:cTn>
                            </p:par>
                            <p:par>
                              <p:cTn id="33" fill="hold">
                                <p:stCondLst>
                                  <p:cond delay="3600"/>
                                </p:stCondLst>
                                <p:childTnLst>
                                  <p:par>
                                    <p:cTn id="34" presetID="42" presetClass="entr" presetSubtype="0" fill="hold" grpId="0"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500"/>
                                            <p:tgtEl>
                                              <p:spTgt spid="55"/>
                                            </p:tgtEl>
                                          </p:cBhvr>
                                        </p:animEffect>
                                        <p:anim calcmode="lin" valueType="num">
                                          <p:cBhvr>
                                            <p:cTn id="37" dur="1500" fill="hold"/>
                                            <p:tgtEl>
                                              <p:spTgt spid="55"/>
                                            </p:tgtEl>
                                            <p:attrNameLst>
                                              <p:attrName>ppt_x</p:attrName>
                                            </p:attrNameLst>
                                          </p:cBhvr>
                                          <p:tavLst>
                                            <p:tav tm="0">
                                              <p:val>
                                                <p:strVal val="#ppt_x"/>
                                              </p:val>
                                            </p:tav>
                                            <p:tav tm="100000">
                                              <p:val>
                                                <p:strVal val="#ppt_x"/>
                                              </p:val>
                                            </p:tav>
                                          </p:tavLst>
                                        </p:anim>
                                        <p:anim calcmode="lin" valueType="num">
                                          <p:cBhvr>
                                            <p:cTn id="38" dur="1500" fill="hold"/>
                                            <p:tgtEl>
                                              <p:spTgt spid="55"/>
                                            </p:tgtEl>
                                            <p:attrNameLst>
                                              <p:attrName>ppt_y</p:attrName>
                                            </p:attrNameLst>
                                          </p:cBhvr>
                                          <p:tavLst>
                                            <p:tav tm="0">
                                              <p:val>
                                                <p:strVal val="#ppt_y+.1"/>
                                              </p:val>
                                            </p:tav>
                                            <p:tav tm="100000">
                                              <p:val>
                                                <p:strVal val="#ppt_y"/>
                                              </p:val>
                                            </p:tav>
                                          </p:tavLst>
                                        </p:anim>
                                      </p:childTnLst>
                                    </p:cTn>
                                  </p:par>
                                </p:childTnLst>
                              </p:cTn>
                            </p:par>
                            <p:par>
                              <p:cTn id="39" fill="hold">
                                <p:stCondLst>
                                  <p:cond delay="5100"/>
                                </p:stCondLst>
                                <p:childTnLst>
                                  <p:par>
                                    <p:cTn id="40" presetID="10" presetClass="entr" presetSubtype="0"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animBg="1"/>
          <p:bldP spid="58" grpId="0" animBg="1"/>
          <p:bldP spid="7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down)">
                                          <p:cBhvr>
                                            <p:cTn id="11" dur="500"/>
                                            <p:tgtEl>
                                              <p:spTgt spid="5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up)">
                                          <p:cBhvr>
                                            <p:cTn id="15" dur="500"/>
                                            <p:tgtEl>
                                              <p:spTgt spid="58"/>
                                            </p:tgtEl>
                                          </p:cBhvr>
                                        </p:animEffect>
                                      </p:childTnLst>
                                    </p:cTn>
                                  </p:par>
                                </p:childTnLst>
                              </p:cTn>
                            </p:par>
                            <p:par>
                              <p:cTn id="16" fill="hold">
                                <p:stCondLst>
                                  <p:cond delay="1500"/>
                                </p:stCondLst>
                                <p:childTnLst>
                                  <p:par>
                                    <p:cTn id="17" presetID="2" presetClass="entr" presetSubtype="2" accel="5800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1300" fill="hold"/>
                                            <p:tgtEl>
                                              <p:spTgt spid="59"/>
                                            </p:tgtEl>
                                            <p:attrNameLst>
                                              <p:attrName>ppt_x</p:attrName>
                                            </p:attrNameLst>
                                          </p:cBhvr>
                                          <p:tavLst>
                                            <p:tav tm="0">
                                              <p:val>
                                                <p:strVal val="1+#ppt_w/2"/>
                                              </p:val>
                                            </p:tav>
                                            <p:tav tm="100000">
                                              <p:val>
                                                <p:strVal val="#ppt_x"/>
                                              </p:val>
                                            </p:tav>
                                          </p:tavLst>
                                        </p:anim>
                                        <p:anim calcmode="lin" valueType="num">
                                          <p:cBhvr additive="base">
                                            <p:cTn id="20" dur="1300" fill="hold"/>
                                            <p:tgtEl>
                                              <p:spTgt spid="59"/>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stCondLst>
                                        <p:cond delay="20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1300" fill="hold"/>
                                            <p:tgtEl>
                                              <p:spTgt spid="64"/>
                                            </p:tgtEl>
                                            <p:attrNameLst>
                                              <p:attrName>ppt_x</p:attrName>
                                            </p:attrNameLst>
                                          </p:cBhvr>
                                          <p:tavLst>
                                            <p:tav tm="0">
                                              <p:val>
                                                <p:strVal val="1+#ppt_w/2"/>
                                              </p:val>
                                            </p:tav>
                                            <p:tav tm="100000">
                                              <p:val>
                                                <p:strVal val="#ppt_x"/>
                                              </p:val>
                                            </p:tav>
                                          </p:tavLst>
                                        </p:anim>
                                        <p:anim calcmode="lin" valueType="num">
                                          <p:cBhvr additive="base">
                                            <p:cTn id="24" dur="1300" fill="hold"/>
                                            <p:tgtEl>
                                              <p:spTgt spid="64"/>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stCondLst>
                                        <p:cond delay="50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1300" fill="hold"/>
                                            <p:tgtEl>
                                              <p:spTgt spid="69"/>
                                            </p:tgtEl>
                                            <p:attrNameLst>
                                              <p:attrName>ppt_x</p:attrName>
                                            </p:attrNameLst>
                                          </p:cBhvr>
                                          <p:tavLst>
                                            <p:tav tm="0">
                                              <p:val>
                                                <p:strVal val="1+#ppt_w/2"/>
                                              </p:val>
                                            </p:tav>
                                            <p:tav tm="100000">
                                              <p:val>
                                                <p:strVal val="#ppt_x"/>
                                              </p:val>
                                            </p:tav>
                                          </p:tavLst>
                                        </p:anim>
                                        <p:anim calcmode="lin" valueType="num">
                                          <p:cBhvr additive="base">
                                            <p:cTn id="28" dur="1300" fill="hold"/>
                                            <p:tgtEl>
                                              <p:spTgt spid="69"/>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stCondLst>
                                        <p:cond delay="80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1300" fill="hold"/>
                                            <p:tgtEl>
                                              <p:spTgt spid="74"/>
                                            </p:tgtEl>
                                            <p:attrNameLst>
                                              <p:attrName>ppt_x</p:attrName>
                                            </p:attrNameLst>
                                          </p:cBhvr>
                                          <p:tavLst>
                                            <p:tav tm="0">
                                              <p:val>
                                                <p:strVal val="1+#ppt_w/2"/>
                                              </p:val>
                                            </p:tav>
                                            <p:tav tm="100000">
                                              <p:val>
                                                <p:strVal val="#ppt_x"/>
                                              </p:val>
                                            </p:tav>
                                          </p:tavLst>
                                        </p:anim>
                                        <p:anim calcmode="lin" valueType="num">
                                          <p:cBhvr additive="base">
                                            <p:cTn id="32" dur="1300" fill="hold"/>
                                            <p:tgtEl>
                                              <p:spTgt spid="74"/>
                                            </p:tgtEl>
                                            <p:attrNameLst>
                                              <p:attrName>ppt_y</p:attrName>
                                            </p:attrNameLst>
                                          </p:cBhvr>
                                          <p:tavLst>
                                            <p:tav tm="0">
                                              <p:val>
                                                <p:strVal val="#ppt_y"/>
                                              </p:val>
                                            </p:tav>
                                            <p:tav tm="100000">
                                              <p:val>
                                                <p:strVal val="#ppt_y"/>
                                              </p:val>
                                            </p:tav>
                                          </p:tavLst>
                                        </p:anim>
                                      </p:childTnLst>
                                    </p:cTn>
                                  </p:par>
                                </p:childTnLst>
                              </p:cTn>
                            </p:par>
                            <p:par>
                              <p:cTn id="33" fill="hold">
                                <p:stCondLst>
                                  <p:cond delay="3600"/>
                                </p:stCondLst>
                                <p:childTnLst>
                                  <p:par>
                                    <p:cTn id="34" presetID="42" presetClass="entr" presetSubtype="0" fill="hold" grpId="0"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500"/>
                                            <p:tgtEl>
                                              <p:spTgt spid="55"/>
                                            </p:tgtEl>
                                          </p:cBhvr>
                                        </p:animEffect>
                                        <p:anim calcmode="lin" valueType="num">
                                          <p:cBhvr>
                                            <p:cTn id="37" dur="1500" fill="hold"/>
                                            <p:tgtEl>
                                              <p:spTgt spid="55"/>
                                            </p:tgtEl>
                                            <p:attrNameLst>
                                              <p:attrName>ppt_x</p:attrName>
                                            </p:attrNameLst>
                                          </p:cBhvr>
                                          <p:tavLst>
                                            <p:tav tm="0">
                                              <p:val>
                                                <p:strVal val="#ppt_x"/>
                                              </p:val>
                                            </p:tav>
                                            <p:tav tm="100000">
                                              <p:val>
                                                <p:strVal val="#ppt_x"/>
                                              </p:val>
                                            </p:tav>
                                          </p:tavLst>
                                        </p:anim>
                                        <p:anim calcmode="lin" valueType="num">
                                          <p:cBhvr>
                                            <p:cTn id="38" dur="1500" fill="hold"/>
                                            <p:tgtEl>
                                              <p:spTgt spid="55"/>
                                            </p:tgtEl>
                                            <p:attrNameLst>
                                              <p:attrName>ppt_y</p:attrName>
                                            </p:attrNameLst>
                                          </p:cBhvr>
                                          <p:tavLst>
                                            <p:tav tm="0">
                                              <p:val>
                                                <p:strVal val="#ppt_y+.1"/>
                                              </p:val>
                                            </p:tav>
                                            <p:tav tm="100000">
                                              <p:val>
                                                <p:strVal val="#ppt_y"/>
                                              </p:val>
                                            </p:tav>
                                          </p:tavLst>
                                        </p:anim>
                                      </p:childTnLst>
                                    </p:cTn>
                                  </p:par>
                                </p:childTnLst>
                              </p:cTn>
                            </p:par>
                            <p:par>
                              <p:cTn id="39" fill="hold">
                                <p:stCondLst>
                                  <p:cond delay="5100"/>
                                </p:stCondLst>
                                <p:childTnLst>
                                  <p:par>
                                    <p:cTn id="40" presetID="10" presetClass="entr" presetSubtype="0"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animBg="1"/>
          <p:bldP spid="58" grpId="0" animBg="1"/>
          <p:bldP spid="79"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84649" y="250504"/>
            <a:ext cx="1677386" cy="377030"/>
          </a:xfrm>
        </p:spPr>
        <p:txBody>
          <a:bodyPr/>
          <a:lstStyle/>
          <a:p>
            <a:pPr algn="l"/>
            <a:r>
              <a:rPr lang="zh-CN" altLang="en-US" dirty="0" smtClean="0"/>
              <a:t>工作进度比例</a:t>
            </a:r>
            <a:endParaRPr lang="zh-CN" altLang="en-US" dirty="0"/>
          </a:p>
        </p:txBody>
      </p:sp>
      <p:grpSp>
        <p:nvGrpSpPr>
          <p:cNvPr id="3" name="组合 2"/>
          <p:cNvGrpSpPr/>
          <p:nvPr/>
        </p:nvGrpSpPr>
        <p:grpSpPr>
          <a:xfrm>
            <a:off x="7173010" y="4409265"/>
            <a:ext cx="656312" cy="656311"/>
            <a:chOff x="304800" y="673100"/>
            <a:chExt cx="4000500" cy="4000500"/>
          </a:xfrm>
          <a:effectLst>
            <a:outerShdw blurRad="444500" dist="254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 name="椭圆 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 name="组合 5"/>
          <p:cNvGrpSpPr/>
          <p:nvPr/>
        </p:nvGrpSpPr>
        <p:grpSpPr>
          <a:xfrm>
            <a:off x="6537209" y="4423589"/>
            <a:ext cx="328649" cy="328648"/>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8" name="椭圆 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0" name="组合 9"/>
          <p:cNvGrpSpPr/>
          <p:nvPr/>
        </p:nvGrpSpPr>
        <p:grpSpPr>
          <a:xfrm>
            <a:off x="8541751" y="3291830"/>
            <a:ext cx="998801" cy="998801"/>
            <a:chOff x="5252030" y="2008764"/>
            <a:chExt cx="809336" cy="809336"/>
          </a:xfrm>
          <a:solidFill>
            <a:schemeClr val="accent1"/>
          </a:solidFill>
        </p:grpSpPr>
        <p:sp>
          <p:nvSpPr>
            <p:cNvPr id="11" name="椭圆 10"/>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2" name="椭圆 11"/>
            <p:cNvSpPr/>
            <p:nvPr/>
          </p:nvSpPr>
          <p:spPr>
            <a:xfrm>
              <a:off x="5269270" y="2029388"/>
              <a:ext cx="769580" cy="769580"/>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8239738" y="4703040"/>
            <a:ext cx="321721" cy="321721"/>
            <a:chOff x="5252030" y="2008764"/>
            <a:chExt cx="809336" cy="809336"/>
          </a:xfrm>
          <a:solidFill>
            <a:schemeClr val="accent1"/>
          </a:solidFill>
        </p:grpSpPr>
        <p:sp>
          <p:nvSpPr>
            <p:cNvPr id="17" name="椭圆 16"/>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8" name="椭圆 17"/>
            <p:cNvSpPr/>
            <p:nvPr/>
          </p:nvSpPr>
          <p:spPr>
            <a:xfrm>
              <a:off x="5269270" y="2029388"/>
              <a:ext cx="769580" cy="769580"/>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8399550" y="4369917"/>
            <a:ext cx="160860" cy="160860"/>
            <a:chOff x="5252030" y="2008764"/>
            <a:chExt cx="809336" cy="809336"/>
          </a:xfrm>
          <a:solidFill>
            <a:schemeClr val="accent1"/>
          </a:solidFill>
        </p:grpSpPr>
        <p:sp>
          <p:nvSpPr>
            <p:cNvPr id="20" name="椭圆 19"/>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1" name="椭圆 20"/>
            <p:cNvSpPr/>
            <p:nvPr/>
          </p:nvSpPr>
          <p:spPr>
            <a:xfrm>
              <a:off x="5269270" y="2029388"/>
              <a:ext cx="769580" cy="769580"/>
            </a:xfrm>
            <a:prstGeom prst="ellipse">
              <a:avLst/>
            </a:prstGeom>
            <a:solidFill>
              <a:srgbClr val="9954CC"/>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22" name="Chart 14"/>
          <p:cNvGraphicFramePr/>
          <p:nvPr>
            <p:extLst>
              <p:ext uri="{D42A27DB-BD31-4B8C-83A1-F6EECF244321}">
                <p14:modId xmlns:p14="http://schemas.microsoft.com/office/powerpoint/2010/main" xmlns="" val="998988711"/>
              </p:ext>
            </p:extLst>
          </p:nvPr>
        </p:nvGraphicFramePr>
        <p:xfrm>
          <a:off x="242325" y="1077338"/>
          <a:ext cx="4425067" cy="3304980"/>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15"/>
          <p:cNvSpPr/>
          <p:nvPr/>
        </p:nvSpPr>
        <p:spPr>
          <a:xfrm>
            <a:off x="694244" y="4269745"/>
            <a:ext cx="877467" cy="246221"/>
          </a:xfrm>
          <a:prstGeom prst="rect">
            <a:avLst/>
          </a:prstGeom>
        </p:spPr>
        <p:txBody>
          <a:bodyPr wrap="square">
            <a:spAutoFit/>
          </a:bodyPr>
          <a:lstStyle/>
          <a:p>
            <a:pPr algn="ctr"/>
            <a:r>
              <a:rPr lang="zh-CN" altLang="en-US" sz="1000" dirty="0" smtClean="0">
                <a:solidFill>
                  <a:schemeClr val="tx1">
                    <a:lumMod val="50000"/>
                    <a:lumOff val="50000"/>
                  </a:schemeClr>
                </a:solidFill>
                <a:latin typeface="+mn-ea"/>
                <a:cs typeface="Clear Sans Thin" panose="020B0203030202020304" pitchFamily="34" charset="0"/>
              </a:rPr>
              <a:t>添加标题</a:t>
            </a:r>
            <a:r>
              <a:rPr lang="en-US" sz="1000" dirty="0" smtClean="0">
                <a:solidFill>
                  <a:schemeClr val="tx1">
                    <a:lumMod val="50000"/>
                    <a:lumOff val="50000"/>
                  </a:schemeClr>
                </a:solidFill>
                <a:latin typeface="+mn-ea"/>
                <a:cs typeface="Clear Sans Thin" panose="020B0203030202020304" pitchFamily="34" charset="0"/>
              </a:rPr>
              <a:t> 1</a:t>
            </a:r>
            <a:endParaRPr lang="en-US" sz="1000" dirty="0">
              <a:solidFill>
                <a:schemeClr val="tx1">
                  <a:lumMod val="50000"/>
                  <a:lumOff val="50000"/>
                </a:schemeClr>
              </a:solidFill>
              <a:latin typeface="+mn-ea"/>
              <a:cs typeface="Clear Sans Thin" panose="020B0203030202020304" pitchFamily="34" charset="0"/>
            </a:endParaRPr>
          </a:p>
        </p:txBody>
      </p:sp>
      <p:sp>
        <p:nvSpPr>
          <p:cNvPr id="24" name="Rectangle 16"/>
          <p:cNvSpPr/>
          <p:nvPr/>
        </p:nvSpPr>
        <p:spPr>
          <a:xfrm>
            <a:off x="1917737" y="4269745"/>
            <a:ext cx="877467" cy="246221"/>
          </a:xfrm>
          <a:prstGeom prst="rect">
            <a:avLst/>
          </a:prstGeom>
        </p:spPr>
        <p:txBody>
          <a:bodyPr wrap="square">
            <a:spAutoFit/>
          </a:bodyPr>
          <a:lstStyle/>
          <a:p>
            <a:pPr algn="ctr"/>
            <a:r>
              <a:rPr lang="zh-CN" altLang="en-US" sz="1000" dirty="0" smtClean="0">
                <a:solidFill>
                  <a:schemeClr val="tx1">
                    <a:lumMod val="50000"/>
                    <a:lumOff val="50000"/>
                  </a:schemeClr>
                </a:solidFill>
                <a:latin typeface="+mn-ea"/>
                <a:cs typeface="Clear Sans Thin" panose="020B0203030202020304" pitchFamily="34" charset="0"/>
              </a:rPr>
              <a:t>添加标题</a:t>
            </a:r>
            <a:r>
              <a:rPr lang="en-US" sz="1000" dirty="0" smtClean="0">
                <a:solidFill>
                  <a:schemeClr val="tx1">
                    <a:lumMod val="50000"/>
                    <a:lumOff val="50000"/>
                  </a:schemeClr>
                </a:solidFill>
                <a:latin typeface="+mn-ea"/>
                <a:cs typeface="Clear Sans Thin" panose="020B0203030202020304" pitchFamily="34" charset="0"/>
              </a:rPr>
              <a:t> 2</a:t>
            </a:r>
            <a:endParaRPr lang="en-US" sz="1000" dirty="0">
              <a:solidFill>
                <a:schemeClr val="tx1">
                  <a:lumMod val="50000"/>
                  <a:lumOff val="50000"/>
                </a:schemeClr>
              </a:solidFill>
              <a:latin typeface="+mn-ea"/>
              <a:cs typeface="Clear Sans Thin" panose="020B0203030202020304" pitchFamily="34" charset="0"/>
            </a:endParaRPr>
          </a:p>
        </p:txBody>
      </p:sp>
      <p:sp>
        <p:nvSpPr>
          <p:cNvPr id="25" name="Rectangle 17"/>
          <p:cNvSpPr/>
          <p:nvPr/>
        </p:nvSpPr>
        <p:spPr>
          <a:xfrm>
            <a:off x="3141230" y="4269745"/>
            <a:ext cx="877467" cy="246221"/>
          </a:xfrm>
          <a:prstGeom prst="rect">
            <a:avLst/>
          </a:prstGeom>
        </p:spPr>
        <p:txBody>
          <a:bodyPr wrap="square">
            <a:spAutoFit/>
          </a:bodyPr>
          <a:lstStyle/>
          <a:p>
            <a:pPr algn="ctr"/>
            <a:r>
              <a:rPr lang="zh-CN" altLang="en-US" sz="1000" dirty="0" smtClean="0">
                <a:solidFill>
                  <a:schemeClr val="tx1">
                    <a:lumMod val="50000"/>
                    <a:lumOff val="50000"/>
                  </a:schemeClr>
                </a:solidFill>
                <a:latin typeface="+mn-ea"/>
                <a:cs typeface="Clear Sans Thin" panose="020B0203030202020304" pitchFamily="34" charset="0"/>
              </a:rPr>
              <a:t>添加标题</a:t>
            </a:r>
            <a:r>
              <a:rPr lang="en-US" sz="1000" dirty="0" smtClean="0">
                <a:solidFill>
                  <a:schemeClr val="tx1">
                    <a:lumMod val="50000"/>
                    <a:lumOff val="50000"/>
                  </a:schemeClr>
                </a:solidFill>
                <a:latin typeface="+mn-ea"/>
                <a:cs typeface="Clear Sans Thin" panose="020B0203030202020304" pitchFamily="34" charset="0"/>
              </a:rPr>
              <a:t> 3</a:t>
            </a:r>
            <a:endParaRPr lang="en-US" sz="1000" dirty="0">
              <a:solidFill>
                <a:schemeClr val="tx1">
                  <a:lumMod val="50000"/>
                  <a:lumOff val="50000"/>
                </a:schemeClr>
              </a:solidFill>
              <a:latin typeface="+mn-ea"/>
              <a:cs typeface="Clear Sans Thin" panose="020B0203030202020304" pitchFamily="34" charset="0"/>
            </a:endParaRPr>
          </a:p>
        </p:txBody>
      </p:sp>
      <p:sp>
        <p:nvSpPr>
          <p:cNvPr id="26" name="TextBox 25"/>
          <p:cNvSpPr txBox="1"/>
          <p:nvPr/>
        </p:nvSpPr>
        <p:spPr>
          <a:xfrm>
            <a:off x="5678723" y="1398442"/>
            <a:ext cx="2779807" cy="677108"/>
          </a:xfrm>
          <a:prstGeom prst="rect">
            <a:avLst/>
          </a:prstGeom>
          <a:noFill/>
        </p:spPr>
        <p:txBody>
          <a:bodyPr wrap="square" rtlCol="0">
            <a:spAutoFit/>
          </a:bodyPr>
          <a:lstStyle/>
          <a:p>
            <a:r>
              <a:rPr lang="zh-CN" altLang="en-US" sz="1400" b="1" dirty="0" smtClean="0">
                <a:solidFill>
                  <a:srgbClr val="7030A0"/>
                </a:solidFill>
                <a:latin typeface="微软雅黑" pitchFamily="34" charset="-122"/>
                <a:ea typeface="微软雅黑" panose="020B0503020204020204" pitchFamily="34" charset="-122"/>
              </a:rPr>
              <a:t>填加标题</a:t>
            </a:r>
            <a:endParaRPr lang="en-US" altLang="zh-CN" sz="1400" b="1" dirty="0" smtClean="0">
              <a:solidFill>
                <a:srgbClr val="7030A0"/>
              </a:solidFill>
              <a:latin typeface="微软雅黑"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itchFamily="34" charset="-122"/>
                <a:ea typeface="微软雅黑" panose="020B0503020204020204" pitchFamily="34" charset="-122"/>
              </a:rPr>
              <a:t>单击此处添加文本单击此处添加文本</a:t>
            </a:r>
            <a:endParaRPr lang="en-US" altLang="zh-CN" sz="1200" dirty="0" smtClean="0">
              <a:solidFill>
                <a:schemeClr val="tx1">
                  <a:lumMod val="65000"/>
                  <a:lumOff val="35000"/>
                </a:schemeClr>
              </a:solidFill>
              <a:latin typeface="微软雅黑"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itchFamily="34" charset="-122"/>
                <a:ea typeface="微软雅黑" panose="020B0503020204020204" pitchFamily="34" charset="-122"/>
              </a:rPr>
              <a:t>单击此处添加</a:t>
            </a:r>
            <a:r>
              <a:rPr lang="zh-CN" altLang="en-US" sz="1200" dirty="0">
                <a:solidFill>
                  <a:schemeClr val="tx1">
                    <a:lumMod val="65000"/>
                    <a:lumOff val="35000"/>
                  </a:schemeClr>
                </a:solidFill>
                <a:latin typeface="微软雅黑" pitchFamily="34" charset="-122"/>
                <a:ea typeface="微软雅黑" panose="020B0503020204020204" pitchFamily="34" charset="-122"/>
              </a:rPr>
              <a:t>文本单击此处添加</a:t>
            </a:r>
            <a:r>
              <a:rPr lang="zh-CN" altLang="en-US" sz="1200" dirty="0" smtClean="0">
                <a:solidFill>
                  <a:schemeClr val="tx1">
                    <a:lumMod val="65000"/>
                    <a:lumOff val="35000"/>
                  </a:schemeClr>
                </a:solidFill>
                <a:latin typeface="微软雅黑" pitchFamily="34" charset="-122"/>
                <a:ea typeface="微软雅黑" panose="020B0503020204020204" pitchFamily="34" charset="-122"/>
              </a:rPr>
              <a:t>文本</a:t>
            </a:r>
            <a:endParaRPr lang="en-US" altLang="zh-CN" sz="1200" dirty="0">
              <a:solidFill>
                <a:schemeClr val="tx1">
                  <a:lumMod val="65000"/>
                  <a:lumOff val="35000"/>
                </a:schemeClr>
              </a:solidFill>
              <a:latin typeface="微软雅黑" pitchFamily="34" charset="-122"/>
              <a:ea typeface="微软雅黑" panose="020B0503020204020204" pitchFamily="34" charset="-122"/>
            </a:endParaRPr>
          </a:p>
        </p:txBody>
      </p:sp>
      <p:sp>
        <p:nvSpPr>
          <p:cNvPr id="27" name="TextBox 26"/>
          <p:cNvSpPr txBox="1"/>
          <p:nvPr/>
        </p:nvSpPr>
        <p:spPr>
          <a:xfrm>
            <a:off x="5680625" y="2492227"/>
            <a:ext cx="2779807" cy="677108"/>
          </a:xfrm>
          <a:prstGeom prst="rect">
            <a:avLst/>
          </a:prstGeom>
          <a:noFill/>
        </p:spPr>
        <p:txBody>
          <a:bodyPr wrap="square" rtlCol="0">
            <a:spAutoFit/>
          </a:bodyPr>
          <a:lstStyle/>
          <a:p>
            <a:r>
              <a:rPr lang="zh-CN" altLang="en-US" sz="1400" b="1" dirty="0" smtClean="0">
                <a:solidFill>
                  <a:schemeClr val="tx1">
                    <a:lumMod val="75000"/>
                    <a:lumOff val="25000"/>
                  </a:schemeClr>
                </a:solidFill>
                <a:latin typeface="微软雅黑" pitchFamily="34" charset="-122"/>
                <a:ea typeface="微软雅黑" panose="020B0503020204020204" pitchFamily="34" charset="-122"/>
              </a:rPr>
              <a:t>填加标题</a:t>
            </a:r>
            <a:endParaRPr lang="en-US" altLang="zh-CN" sz="1400" b="1" dirty="0" smtClean="0">
              <a:solidFill>
                <a:schemeClr val="tx1">
                  <a:lumMod val="75000"/>
                  <a:lumOff val="25000"/>
                </a:schemeClr>
              </a:solidFill>
              <a:latin typeface="微软雅黑"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itchFamily="34" charset="-122"/>
                <a:ea typeface="微软雅黑" panose="020B0503020204020204" pitchFamily="34" charset="-122"/>
              </a:rPr>
              <a:t>单击此处添加文本单击此处添加文本</a:t>
            </a:r>
            <a:endParaRPr lang="en-US" altLang="zh-CN" sz="1200" dirty="0">
              <a:solidFill>
                <a:schemeClr val="tx1">
                  <a:lumMod val="65000"/>
                  <a:lumOff val="35000"/>
                </a:schemeClr>
              </a:solidFill>
              <a:latin typeface="微软雅黑"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itchFamily="34" charset="-122"/>
                <a:ea typeface="微软雅黑" panose="020B0503020204020204" pitchFamily="34" charset="-122"/>
              </a:rPr>
              <a:t>单击此处添加</a:t>
            </a:r>
            <a:r>
              <a:rPr lang="zh-CN" altLang="en-US" sz="1200" dirty="0">
                <a:solidFill>
                  <a:schemeClr val="tx1">
                    <a:lumMod val="65000"/>
                    <a:lumOff val="35000"/>
                  </a:schemeClr>
                </a:solidFill>
                <a:latin typeface="微软雅黑" pitchFamily="34" charset="-122"/>
                <a:ea typeface="微软雅黑" panose="020B0503020204020204" pitchFamily="34" charset="-122"/>
              </a:rPr>
              <a:t>文本单击此处添加</a:t>
            </a:r>
            <a:r>
              <a:rPr lang="zh-CN" altLang="en-US" sz="1200" dirty="0" smtClean="0">
                <a:solidFill>
                  <a:schemeClr val="tx1">
                    <a:lumMod val="65000"/>
                    <a:lumOff val="35000"/>
                  </a:schemeClr>
                </a:solidFill>
                <a:latin typeface="微软雅黑" pitchFamily="34" charset="-122"/>
                <a:ea typeface="微软雅黑" panose="020B0503020204020204" pitchFamily="34" charset="-122"/>
              </a:rPr>
              <a:t>文本</a:t>
            </a:r>
            <a:endParaRPr lang="en-US" altLang="zh-CN" sz="1200" dirty="0">
              <a:solidFill>
                <a:schemeClr val="tx1">
                  <a:lumMod val="65000"/>
                  <a:lumOff val="35000"/>
                </a:schemeClr>
              </a:solidFill>
              <a:latin typeface="微软雅黑" pitchFamily="34" charset="-122"/>
              <a:ea typeface="微软雅黑" panose="020B0503020204020204" pitchFamily="34" charset="-122"/>
            </a:endParaRPr>
          </a:p>
        </p:txBody>
      </p:sp>
      <p:sp>
        <p:nvSpPr>
          <p:cNvPr id="28" name="TextBox 27"/>
          <p:cNvSpPr txBox="1"/>
          <p:nvPr/>
        </p:nvSpPr>
        <p:spPr>
          <a:xfrm>
            <a:off x="5680625" y="3550826"/>
            <a:ext cx="2779807" cy="677108"/>
          </a:xfrm>
          <a:prstGeom prst="rect">
            <a:avLst/>
          </a:prstGeom>
          <a:noFill/>
        </p:spPr>
        <p:txBody>
          <a:bodyPr wrap="square" rtlCol="0">
            <a:spAutoFit/>
          </a:bodyPr>
          <a:lstStyle/>
          <a:p>
            <a:r>
              <a:rPr lang="zh-CN" altLang="en-US" sz="1400" b="1" dirty="0" smtClean="0">
                <a:solidFill>
                  <a:srgbClr val="A568D2"/>
                </a:solidFill>
                <a:latin typeface="微软雅黑" pitchFamily="34" charset="-122"/>
                <a:ea typeface="微软雅黑" panose="020B0503020204020204" pitchFamily="34" charset="-122"/>
              </a:rPr>
              <a:t>填加标题</a:t>
            </a:r>
            <a:endParaRPr lang="en-US" altLang="zh-CN" sz="1400" b="1" dirty="0" smtClean="0">
              <a:solidFill>
                <a:srgbClr val="A568D2"/>
              </a:solidFill>
              <a:latin typeface="微软雅黑"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itchFamily="34" charset="-122"/>
                <a:ea typeface="微软雅黑" panose="020B0503020204020204" pitchFamily="34" charset="-122"/>
              </a:rPr>
              <a:t>单击此处添加文本单击此处添加文本</a:t>
            </a:r>
            <a:endParaRPr lang="en-US" altLang="zh-CN" sz="1200" dirty="0">
              <a:solidFill>
                <a:schemeClr val="tx1">
                  <a:lumMod val="65000"/>
                  <a:lumOff val="35000"/>
                </a:schemeClr>
              </a:solidFill>
              <a:latin typeface="微软雅黑"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itchFamily="34" charset="-122"/>
                <a:ea typeface="微软雅黑" panose="020B0503020204020204" pitchFamily="34" charset="-122"/>
              </a:rPr>
              <a:t>单击此处添加</a:t>
            </a:r>
            <a:r>
              <a:rPr lang="zh-CN" altLang="en-US" sz="1200" dirty="0">
                <a:solidFill>
                  <a:schemeClr val="tx1">
                    <a:lumMod val="65000"/>
                    <a:lumOff val="35000"/>
                  </a:schemeClr>
                </a:solidFill>
                <a:latin typeface="微软雅黑" pitchFamily="34" charset="-122"/>
                <a:ea typeface="微软雅黑" panose="020B0503020204020204" pitchFamily="34" charset="-122"/>
              </a:rPr>
              <a:t>文本单击此处添加</a:t>
            </a:r>
            <a:r>
              <a:rPr lang="zh-CN" altLang="en-US" sz="1200" dirty="0" smtClean="0">
                <a:solidFill>
                  <a:schemeClr val="tx1">
                    <a:lumMod val="65000"/>
                    <a:lumOff val="35000"/>
                  </a:schemeClr>
                </a:solidFill>
                <a:latin typeface="微软雅黑" pitchFamily="34" charset="-122"/>
                <a:ea typeface="微软雅黑" panose="020B0503020204020204" pitchFamily="34" charset="-122"/>
              </a:rPr>
              <a:t>文本</a:t>
            </a:r>
            <a:endParaRPr lang="en-US" altLang="zh-CN" sz="1200" dirty="0">
              <a:solidFill>
                <a:schemeClr val="tx1">
                  <a:lumMod val="65000"/>
                  <a:lumOff val="35000"/>
                </a:schemeClr>
              </a:solidFill>
              <a:latin typeface="微软雅黑" pitchFamily="34" charset="-122"/>
              <a:ea typeface="微软雅黑" panose="020B0503020204020204" pitchFamily="34" charset="-122"/>
            </a:endParaRPr>
          </a:p>
        </p:txBody>
      </p:sp>
      <p:cxnSp>
        <p:nvCxnSpPr>
          <p:cNvPr id="29" name="直接连接符 28"/>
          <p:cNvCxnSpPr/>
          <p:nvPr/>
        </p:nvCxnSpPr>
        <p:spPr>
          <a:xfrm>
            <a:off x="4997236" y="2251277"/>
            <a:ext cx="3319180" cy="0"/>
          </a:xfrm>
          <a:prstGeom prst="line">
            <a:avLst/>
          </a:prstGeom>
          <a:noFill/>
          <a:ln w="9525" cap="flat" cmpd="sng" algn="ctr">
            <a:solidFill>
              <a:schemeClr val="tx1">
                <a:lumMod val="50000"/>
                <a:lumOff val="50000"/>
              </a:schemeClr>
            </a:solidFill>
            <a:prstDash val="dash"/>
          </a:ln>
          <a:effectLst/>
        </p:spPr>
      </p:cxnSp>
      <p:cxnSp>
        <p:nvCxnSpPr>
          <p:cNvPr id="30" name="直接连接符 29"/>
          <p:cNvCxnSpPr/>
          <p:nvPr/>
        </p:nvCxnSpPr>
        <p:spPr>
          <a:xfrm>
            <a:off x="4996625" y="3405963"/>
            <a:ext cx="3319791" cy="0"/>
          </a:xfrm>
          <a:prstGeom prst="line">
            <a:avLst/>
          </a:prstGeom>
          <a:noFill/>
          <a:ln w="9525" cap="flat" cmpd="sng" algn="ctr">
            <a:solidFill>
              <a:schemeClr val="tx1">
                <a:lumMod val="50000"/>
                <a:lumOff val="50000"/>
              </a:schemeClr>
            </a:solidFill>
            <a:prstDash val="dash"/>
          </a:ln>
          <a:effectLst/>
        </p:spPr>
      </p:cxnSp>
      <p:grpSp>
        <p:nvGrpSpPr>
          <p:cNvPr id="31" name="组合 30"/>
          <p:cNvGrpSpPr/>
          <p:nvPr/>
        </p:nvGrpSpPr>
        <p:grpSpPr>
          <a:xfrm>
            <a:off x="4955424" y="1436384"/>
            <a:ext cx="599448" cy="599448"/>
            <a:chOff x="4499992" y="267494"/>
            <a:chExt cx="599448" cy="599448"/>
          </a:xfrm>
        </p:grpSpPr>
        <p:grpSp>
          <p:nvGrpSpPr>
            <p:cNvPr id="32" name="组合 31"/>
            <p:cNvGrpSpPr/>
            <p:nvPr/>
          </p:nvGrpSpPr>
          <p:grpSpPr>
            <a:xfrm>
              <a:off x="4499992" y="267494"/>
              <a:ext cx="599448" cy="599448"/>
              <a:chOff x="4131160" y="713581"/>
              <a:chExt cx="881684" cy="881684"/>
            </a:xfrm>
          </p:grpSpPr>
          <p:sp>
            <p:nvSpPr>
              <p:cNvPr id="34" name="椭圆 33"/>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5" name="椭圆 34"/>
              <p:cNvSpPr/>
              <p:nvPr/>
            </p:nvSpPr>
            <p:spPr>
              <a:xfrm>
                <a:off x="4237176" y="819597"/>
                <a:ext cx="669652" cy="669652"/>
              </a:xfrm>
              <a:prstGeom prst="ellipse">
                <a:avLst/>
              </a:prstGeom>
              <a:solidFill>
                <a:srgbClr val="7030A0"/>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3" name="Freeform 70"/>
            <p:cNvSpPr>
              <a:spLocks noEditPoints="1"/>
            </p:cNvSpPr>
            <p:nvPr/>
          </p:nvSpPr>
          <p:spPr bwMode="auto">
            <a:xfrm>
              <a:off x="4679089" y="422857"/>
              <a:ext cx="241254" cy="288722"/>
            </a:xfrm>
            <a:custGeom>
              <a:avLst/>
              <a:gdLst>
                <a:gd name="T0" fmla="*/ 346 w 346"/>
                <a:gd name="T1" fmla="*/ 77 h 414"/>
                <a:gd name="T2" fmla="*/ 345 w 346"/>
                <a:gd name="T3" fmla="*/ 75 h 414"/>
                <a:gd name="T4" fmla="*/ 345 w 346"/>
                <a:gd name="T5" fmla="*/ 74 h 414"/>
                <a:gd name="T6" fmla="*/ 343 w 346"/>
                <a:gd name="T7" fmla="*/ 72 h 414"/>
                <a:gd name="T8" fmla="*/ 273 w 346"/>
                <a:gd name="T9" fmla="*/ 2 h 414"/>
                <a:gd name="T10" fmla="*/ 271 w 346"/>
                <a:gd name="T11" fmla="*/ 0 h 414"/>
                <a:gd name="T12" fmla="*/ 270 w 346"/>
                <a:gd name="T13" fmla="*/ 0 h 414"/>
                <a:gd name="T14" fmla="*/ 268 w 346"/>
                <a:gd name="T15" fmla="*/ 0 h 414"/>
                <a:gd name="T16" fmla="*/ 268 w 346"/>
                <a:gd name="T17" fmla="*/ 0 h 414"/>
                <a:gd name="T18" fmla="*/ 7 w 346"/>
                <a:gd name="T19" fmla="*/ 0 h 414"/>
                <a:gd name="T20" fmla="*/ 0 w 346"/>
                <a:gd name="T21" fmla="*/ 7 h 414"/>
                <a:gd name="T22" fmla="*/ 0 w 346"/>
                <a:gd name="T23" fmla="*/ 407 h 414"/>
                <a:gd name="T24" fmla="*/ 7 w 346"/>
                <a:gd name="T25" fmla="*/ 414 h 414"/>
                <a:gd name="T26" fmla="*/ 338 w 346"/>
                <a:gd name="T27" fmla="*/ 414 h 414"/>
                <a:gd name="T28" fmla="*/ 346 w 346"/>
                <a:gd name="T29" fmla="*/ 407 h 414"/>
                <a:gd name="T30" fmla="*/ 346 w 346"/>
                <a:gd name="T31" fmla="*/ 77 h 414"/>
                <a:gd name="T32" fmla="*/ 346 w 346"/>
                <a:gd name="T33" fmla="*/ 77 h 414"/>
                <a:gd name="T34" fmla="*/ 275 w 346"/>
                <a:gd name="T35" fmla="*/ 25 h 414"/>
                <a:gd name="T36" fmla="*/ 320 w 346"/>
                <a:gd name="T37" fmla="*/ 70 h 414"/>
                <a:gd name="T38" fmla="*/ 275 w 346"/>
                <a:gd name="T39" fmla="*/ 70 h 414"/>
                <a:gd name="T40" fmla="*/ 275 w 346"/>
                <a:gd name="T41" fmla="*/ 25 h 414"/>
                <a:gd name="T42" fmla="*/ 14 w 346"/>
                <a:gd name="T43" fmla="*/ 400 h 414"/>
                <a:gd name="T44" fmla="*/ 14 w 346"/>
                <a:gd name="T45" fmla="*/ 14 h 414"/>
                <a:gd name="T46" fmla="*/ 260 w 346"/>
                <a:gd name="T47" fmla="*/ 14 h 414"/>
                <a:gd name="T48" fmla="*/ 260 w 346"/>
                <a:gd name="T49" fmla="*/ 77 h 414"/>
                <a:gd name="T50" fmla="*/ 268 w 346"/>
                <a:gd name="T51" fmla="*/ 85 h 414"/>
                <a:gd name="T52" fmla="*/ 331 w 346"/>
                <a:gd name="T53" fmla="*/ 85 h 414"/>
                <a:gd name="T54" fmla="*/ 331 w 346"/>
                <a:gd name="T55" fmla="*/ 400 h 414"/>
                <a:gd name="T56" fmla="*/ 14 w 346"/>
                <a:gd name="T57" fmla="*/ 40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6" h="414">
                  <a:moveTo>
                    <a:pt x="346" y="77"/>
                  </a:moveTo>
                  <a:cubicBezTo>
                    <a:pt x="345" y="76"/>
                    <a:pt x="345" y="76"/>
                    <a:pt x="345" y="75"/>
                  </a:cubicBezTo>
                  <a:cubicBezTo>
                    <a:pt x="345" y="75"/>
                    <a:pt x="345" y="75"/>
                    <a:pt x="345" y="74"/>
                  </a:cubicBezTo>
                  <a:cubicBezTo>
                    <a:pt x="345" y="74"/>
                    <a:pt x="344" y="73"/>
                    <a:pt x="343" y="72"/>
                  </a:cubicBezTo>
                  <a:cubicBezTo>
                    <a:pt x="273" y="2"/>
                    <a:pt x="273" y="2"/>
                    <a:pt x="273" y="2"/>
                  </a:cubicBezTo>
                  <a:cubicBezTo>
                    <a:pt x="272" y="1"/>
                    <a:pt x="272" y="1"/>
                    <a:pt x="271" y="0"/>
                  </a:cubicBezTo>
                  <a:cubicBezTo>
                    <a:pt x="271" y="0"/>
                    <a:pt x="270" y="0"/>
                    <a:pt x="270" y="0"/>
                  </a:cubicBezTo>
                  <a:cubicBezTo>
                    <a:pt x="270" y="0"/>
                    <a:pt x="269" y="0"/>
                    <a:pt x="268" y="0"/>
                  </a:cubicBezTo>
                  <a:cubicBezTo>
                    <a:pt x="268" y="0"/>
                    <a:pt x="268" y="0"/>
                    <a:pt x="268" y="0"/>
                  </a:cubicBezTo>
                  <a:cubicBezTo>
                    <a:pt x="7" y="0"/>
                    <a:pt x="7" y="0"/>
                    <a:pt x="7" y="0"/>
                  </a:cubicBezTo>
                  <a:cubicBezTo>
                    <a:pt x="3" y="0"/>
                    <a:pt x="0" y="3"/>
                    <a:pt x="0" y="7"/>
                  </a:cubicBezTo>
                  <a:cubicBezTo>
                    <a:pt x="0" y="407"/>
                    <a:pt x="0" y="407"/>
                    <a:pt x="0" y="407"/>
                  </a:cubicBezTo>
                  <a:cubicBezTo>
                    <a:pt x="0" y="411"/>
                    <a:pt x="3" y="414"/>
                    <a:pt x="7" y="414"/>
                  </a:cubicBezTo>
                  <a:cubicBezTo>
                    <a:pt x="338" y="414"/>
                    <a:pt x="338" y="414"/>
                    <a:pt x="338" y="414"/>
                  </a:cubicBezTo>
                  <a:cubicBezTo>
                    <a:pt x="342" y="414"/>
                    <a:pt x="346" y="411"/>
                    <a:pt x="346" y="407"/>
                  </a:cubicBezTo>
                  <a:cubicBezTo>
                    <a:pt x="346" y="77"/>
                    <a:pt x="346" y="77"/>
                    <a:pt x="346" y="77"/>
                  </a:cubicBezTo>
                  <a:cubicBezTo>
                    <a:pt x="346" y="77"/>
                    <a:pt x="346" y="77"/>
                    <a:pt x="346" y="77"/>
                  </a:cubicBezTo>
                  <a:close/>
                  <a:moveTo>
                    <a:pt x="275" y="25"/>
                  </a:moveTo>
                  <a:cubicBezTo>
                    <a:pt x="320" y="70"/>
                    <a:pt x="320" y="70"/>
                    <a:pt x="320" y="70"/>
                  </a:cubicBezTo>
                  <a:cubicBezTo>
                    <a:pt x="275" y="70"/>
                    <a:pt x="275" y="70"/>
                    <a:pt x="275" y="70"/>
                  </a:cubicBezTo>
                  <a:lnTo>
                    <a:pt x="275" y="25"/>
                  </a:lnTo>
                  <a:close/>
                  <a:moveTo>
                    <a:pt x="14" y="400"/>
                  </a:moveTo>
                  <a:cubicBezTo>
                    <a:pt x="14" y="14"/>
                    <a:pt x="14" y="14"/>
                    <a:pt x="14" y="14"/>
                  </a:cubicBezTo>
                  <a:cubicBezTo>
                    <a:pt x="260" y="14"/>
                    <a:pt x="260" y="14"/>
                    <a:pt x="260" y="14"/>
                  </a:cubicBezTo>
                  <a:cubicBezTo>
                    <a:pt x="260" y="77"/>
                    <a:pt x="260" y="77"/>
                    <a:pt x="260" y="77"/>
                  </a:cubicBezTo>
                  <a:cubicBezTo>
                    <a:pt x="260" y="81"/>
                    <a:pt x="264" y="85"/>
                    <a:pt x="268" y="85"/>
                  </a:cubicBezTo>
                  <a:cubicBezTo>
                    <a:pt x="331" y="85"/>
                    <a:pt x="331" y="85"/>
                    <a:pt x="331" y="85"/>
                  </a:cubicBezTo>
                  <a:cubicBezTo>
                    <a:pt x="331" y="400"/>
                    <a:pt x="331" y="400"/>
                    <a:pt x="331" y="400"/>
                  </a:cubicBezTo>
                  <a:lnTo>
                    <a:pt x="14" y="400"/>
                  </a:lnTo>
                  <a:close/>
                </a:path>
              </a:pathLst>
            </a:custGeom>
            <a:solidFill>
              <a:srgbClr val="FFFFFF"/>
            </a:solidFill>
            <a:ln>
              <a:noFill/>
            </a:ln>
          </p:spPr>
          <p:txBody>
            <a:bodyPr vert="horz" wrap="square" lIns="68571" tIns="34286" rIns="68571" bIns="34286"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4970854" y="2492227"/>
            <a:ext cx="599448" cy="599448"/>
            <a:chOff x="5418452" y="307702"/>
            <a:chExt cx="599448" cy="599448"/>
          </a:xfrm>
        </p:grpSpPr>
        <p:grpSp>
          <p:nvGrpSpPr>
            <p:cNvPr id="37" name="组合 36"/>
            <p:cNvGrpSpPr/>
            <p:nvPr/>
          </p:nvGrpSpPr>
          <p:grpSpPr>
            <a:xfrm>
              <a:off x="5418452" y="307702"/>
              <a:ext cx="599448" cy="599448"/>
              <a:chOff x="4131160" y="713581"/>
              <a:chExt cx="881684" cy="881684"/>
            </a:xfrm>
          </p:grpSpPr>
          <p:sp>
            <p:nvSpPr>
              <p:cNvPr id="39" name="椭圆 38"/>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椭圆 39"/>
              <p:cNvSpPr/>
              <p:nvPr/>
            </p:nvSpPr>
            <p:spPr>
              <a:xfrm>
                <a:off x="4237176" y="819597"/>
                <a:ext cx="669652" cy="669652"/>
              </a:xfrm>
              <a:prstGeom prst="ellipse">
                <a:avLst/>
              </a:prstGeom>
              <a:solidFill>
                <a:schemeClr val="tx1">
                  <a:lumMod val="75000"/>
                  <a:lumOff val="25000"/>
                </a:schemeClr>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8" name="Freeform 72"/>
            <p:cNvSpPr>
              <a:spLocks noEditPoints="1"/>
            </p:cNvSpPr>
            <p:nvPr/>
          </p:nvSpPr>
          <p:spPr bwMode="auto">
            <a:xfrm>
              <a:off x="5580112" y="455050"/>
              <a:ext cx="297176" cy="297712"/>
            </a:xfrm>
            <a:custGeom>
              <a:avLst/>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p:spPr>
          <p:txBody>
            <a:bodyPr vert="horz" wrap="square" lIns="68571" tIns="34286" rIns="68571" bIns="34286"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4988609" y="3529882"/>
            <a:ext cx="599448" cy="599448"/>
            <a:chOff x="6516216" y="334289"/>
            <a:chExt cx="599448" cy="599448"/>
          </a:xfrm>
        </p:grpSpPr>
        <p:grpSp>
          <p:nvGrpSpPr>
            <p:cNvPr id="42" name="组合 41"/>
            <p:cNvGrpSpPr/>
            <p:nvPr/>
          </p:nvGrpSpPr>
          <p:grpSpPr>
            <a:xfrm>
              <a:off x="6516216" y="334289"/>
              <a:ext cx="599448" cy="599448"/>
              <a:chOff x="4131160" y="713581"/>
              <a:chExt cx="881684" cy="881684"/>
            </a:xfrm>
          </p:grpSpPr>
          <p:sp>
            <p:nvSpPr>
              <p:cNvPr id="44" name="椭圆 43"/>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5" name="椭圆 44"/>
              <p:cNvSpPr/>
              <p:nvPr/>
            </p:nvSpPr>
            <p:spPr>
              <a:xfrm>
                <a:off x="4237176" y="819597"/>
                <a:ext cx="669652" cy="669652"/>
              </a:xfrm>
              <a:prstGeom prst="ellipse">
                <a:avLst/>
              </a:prstGeom>
              <a:solidFill>
                <a:srgbClr val="A568D2"/>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43" name="Freeform 13"/>
            <p:cNvSpPr>
              <a:spLocks noEditPoints="1"/>
            </p:cNvSpPr>
            <p:nvPr/>
          </p:nvSpPr>
          <p:spPr bwMode="auto">
            <a:xfrm>
              <a:off x="6723586" y="474407"/>
              <a:ext cx="184708" cy="340466"/>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sp>
        <p:nvSpPr>
          <p:cNvPr id="46" name="TextBox 4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3255167156"/>
      </p:ext>
    </p:extLst>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3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3" presetClass="entr" presetSubtype="528" fill="hold"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ppt_x</p:attrName>
                                        </p:attrNameLst>
                                      </p:cBhvr>
                                      <p:tavLst>
                                        <p:tav tm="0">
                                          <p:val>
                                            <p:fltVal val="0.5"/>
                                          </p:val>
                                        </p:tav>
                                        <p:tav tm="100000">
                                          <p:val>
                                            <p:strVal val="#ppt_x"/>
                                          </p:val>
                                        </p:tav>
                                      </p:tavLst>
                                    </p:anim>
                                    <p:anim calcmode="lin" valueType="num">
                                      <p:cBhvr>
                                        <p:cTn id="15" dur="1000" fill="hold"/>
                                        <p:tgtEl>
                                          <p:spTgt spid="3"/>
                                        </p:tgtEl>
                                        <p:attrNameLst>
                                          <p:attrName>ppt_y</p:attrName>
                                        </p:attrNameLst>
                                      </p:cBhvr>
                                      <p:tavLst>
                                        <p:tav tm="0">
                                          <p:val>
                                            <p:fltVal val="0.5"/>
                                          </p:val>
                                        </p:tav>
                                        <p:tav tm="100000">
                                          <p:val>
                                            <p:strVal val="#ppt_y"/>
                                          </p:val>
                                        </p:tav>
                                      </p:tavLst>
                                    </p:anim>
                                  </p:childTnLst>
                                </p:cTn>
                              </p:par>
                              <p:par>
                                <p:cTn id="16" presetID="23" presetClass="entr" presetSubtype="528"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ppt_x</p:attrName>
                                        </p:attrNameLst>
                                      </p:cBhvr>
                                      <p:tavLst>
                                        <p:tav tm="0">
                                          <p:val>
                                            <p:fltVal val="0.5"/>
                                          </p:val>
                                        </p:tav>
                                        <p:tav tm="100000">
                                          <p:val>
                                            <p:strVal val="#ppt_x"/>
                                          </p:val>
                                        </p:tav>
                                      </p:tavLst>
                                    </p:anim>
                                    <p:anim calcmode="lin" valueType="num">
                                      <p:cBhvr>
                                        <p:cTn id="21" dur="1000" fill="hold"/>
                                        <p:tgtEl>
                                          <p:spTgt spid="6"/>
                                        </p:tgtEl>
                                        <p:attrNameLst>
                                          <p:attrName>ppt_y</p:attrName>
                                        </p:attrNameLst>
                                      </p:cBhvr>
                                      <p:tavLst>
                                        <p:tav tm="0">
                                          <p:val>
                                            <p:fltVal val="0.5"/>
                                          </p:val>
                                        </p:tav>
                                        <p:tav tm="100000">
                                          <p:val>
                                            <p:strVal val="#ppt_y"/>
                                          </p:val>
                                        </p:tav>
                                      </p:tavLst>
                                    </p:anim>
                                  </p:childTnLst>
                                </p:cTn>
                              </p:par>
                              <p:par>
                                <p:cTn id="22" presetID="53" presetClass="entr" presetSubtype="16" fill="hold" nodeType="withEffect">
                                  <p:stCondLst>
                                    <p:cond delay="30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nodeType="withEffect">
                                  <p:stCondLst>
                                    <p:cond delay="9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2" presetClass="entr" presetSubtype="4" fill="hold" grpId="0" nodeType="withEffect">
                                  <p:stCondLst>
                                    <p:cond delay="40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22" presetClass="entr" presetSubtype="8" fill="hold" nodeType="withEffect">
                                  <p:stCondLst>
                                    <p:cond delay="50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par>
                                <p:cTn id="52" presetID="10" presetClass="entr" presetSubtype="0" fill="hold" nodeType="withEffect">
                                  <p:stCondLst>
                                    <p:cond delay="50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10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22" presetClass="entr" presetSubtype="8" fill="hold" nodeType="withEffect">
                                  <p:stCondLst>
                                    <p:cond delay="1000"/>
                                  </p:stCondLst>
                                  <p:childTnLst>
                                    <p:set>
                                      <p:cBhvr>
                                        <p:cTn id="59" dur="1" fill="hold">
                                          <p:stCondLst>
                                            <p:cond delay="0"/>
                                          </p:stCondLst>
                                        </p:cTn>
                                        <p:tgtEl>
                                          <p:spTgt spid="30"/>
                                        </p:tgtEl>
                                        <p:attrNameLst>
                                          <p:attrName>style.visibility</p:attrName>
                                        </p:attrNameLst>
                                      </p:cBhvr>
                                      <p:to>
                                        <p:strVal val="visible"/>
                                      </p:to>
                                    </p:set>
                                    <p:animEffect transition="in" filter="wipe(left)">
                                      <p:cBhvr>
                                        <p:cTn id="60" dur="500"/>
                                        <p:tgtEl>
                                          <p:spTgt spid="30"/>
                                        </p:tgtEl>
                                      </p:cBhvr>
                                    </p:animEffect>
                                  </p:childTnLst>
                                </p:cTn>
                              </p:par>
                              <p:par>
                                <p:cTn id="61" presetID="10" presetClass="entr" presetSubtype="0" fill="hold" nodeType="withEffect">
                                  <p:stCondLst>
                                    <p:cond delay="100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par>
                                <p:cTn id="64" presetID="10" presetClass="entr" presetSubtype="0" fill="hold" grpId="0" nodeType="withEffect">
                                  <p:stCondLst>
                                    <p:cond delay="150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nodeType="withEffect">
                                  <p:stCondLst>
                                    <p:cond delay="150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childTnLst>
                          </p:cTn>
                        </p:par>
                        <p:par>
                          <p:cTn id="70" fill="hold">
                            <p:stCondLst>
                              <p:cond delay="3500"/>
                            </p:stCondLst>
                            <p:childTnLst>
                              <p:par>
                                <p:cTn id="71" presetID="10" presetClass="entr" presetSubtype="0" fill="hold" grpId="0" nodeType="after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23" grpId="0"/>
      <p:bldP spid="24" grpId="0"/>
      <p:bldP spid="25" grpId="0"/>
      <p:bldP spid="26" grpId="0"/>
      <p:bldP spid="27" grpId="0"/>
      <p:bldP spid="28"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84649" y="250504"/>
            <a:ext cx="1420906" cy="377030"/>
          </a:xfrm>
        </p:spPr>
        <p:txBody>
          <a:bodyPr/>
          <a:lstStyle/>
          <a:p>
            <a:pPr algn="l"/>
            <a:r>
              <a:rPr lang="zh-CN" altLang="en-US" dirty="0" smtClean="0"/>
              <a:t>与去年相比</a:t>
            </a:r>
            <a:endParaRPr lang="zh-CN" altLang="en-US" dirty="0"/>
          </a:p>
        </p:txBody>
      </p:sp>
      <p:sp>
        <p:nvSpPr>
          <p:cNvPr id="22" name="圆角矩形 21"/>
          <p:cNvSpPr/>
          <p:nvPr/>
        </p:nvSpPr>
        <p:spPr>
          <a:xfrm>
            <a:off x="1797960" y="1545103"/>
            <a:ext cx="1860245" cy="339072"/>
          </a:xfrm>
          <a:prstGeom prst="roundRect">
            <a:avLst/>
          </a:prstGeom>
          <a:solidFill>
            <a:srgbClr val="7030A0"/>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1109" tIns="30555" rIns="61109" bIns="30555" rtlCol="0" anchor="ctr"/>
          <a:lstStyle/>
          <a:p>
            <a:pPr algn="ctr"/>
            <a:endParaRPr lang="zh-CN" altLang="en-US"/>
          </a:p>
        </p:txBody>
      </p:sp>
      <p:sp>
        <p:nvSpPr>
          <p:cNvPr id="23" name="圆角矩形 22"/>
          <p:cNvSpPr/>
          <p:nvPr/>
        </p:nvSpPr>
        <p:spPr>
          <a:xfrm>
            <a:off x="5391110" y="1533052"/>
            <a:ext cx="1860245" cy="339072"/>
          </a:xfrm>
          <a:prstGeom prst="roundRect">
            <a:avLst/>
          </a:prstGeom>
          <a:solidFill>
            <a:srgbClr val="9954CC"/>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1109" tIns="30555" rIns="61109" bIns="30555" rtlCol="0" anchor="ctr"/>
          <a:lstStyle/>
          <a:p>
            <a:pPr algn="ctr"/>
            <a:endParaRPr lang="zh-CN" altLang="en-US"/>
          </a:p>
        </p:txBody>
      </p:sp>
      <p:cxnSp>
        <p:nvCxnSpPr>
          <p:cNvPr id="24" name="直接连接符 23"/>
          <p:cNvCxnSpPr/>
          <p:nvPr/>
        </p:nvCxnSpPr>
        <p:spPr bwMode="auto">
          <a:xfrm>
            <a:off x="4582020" y="1154916"/>
            <a:ext cx="0" cy="1458519"/>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 name="直接连接符 24"/>
          <p:cNvCxnSpPr/>
          <p:nvPr/>
        </p:nvCxnSpPr>
        <p:spPr bwMode="auto">
          <a:xfrm>
            <a:off x="4582020" y="3298566"/>
            <a:ext cx="0" cy="1458519"/>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6" name="椭圆 25"/>
          <p:cNvSpPr/>
          <p:nvPr/>
        </p:nvSpPr>
        <p:spPr bwMode="auto">
          <a:xfrm>
            <a:off x="4172463" y="2479215"/>
            <a:ext cx="819114" cy="819351"/>
          </a:xfrm>
          <a:prstGeom prst="ellipse">
            <a:avLst/>
          </a:prstGeom>
          <a:solidFill>
            <a:srgbClr val="9954CC"/>
          </a:solidFill>
          <a:ln w="9525" cap="flat" cmpd="sng" algn="ctr">
            <a:solidFill>
              <a:srgbClr val="F8F8F8"/>
            </a:solidFill>
            <a:prstDash val="solid"/>
            <a:round/>
            <a:headEnd type="none" w="med" len="med"/>
            <a:tailEnd type="none" w="med" len="med"/>
          </a:ln>
          <a:effectLst/>
          <a:extLst/>
        </p:spPr>
        <p:txBody>
          <a:bodyPr vert="horz" wrap="square" lIns="91438" tIns="45719" rIns="91438" bIns="45719" numCol="1" rtlCol="0" anchor="t" anchorCtr="0" compatLnSpc="1">
            <a:prstTxWarp prst="textNoShape">
              <a:avLst/>
            </a:prstTxWarp>
          </a:bodyPr>
          <a:lstStyle/>
          <a:p>
            <a:pPr defTabSz="914379"/>
            <a:endParaRPr lang="zh-CN" altLang="en-US" sz="1200"/>
          </a:p>
        </p:txBody>
      </p:sp>
      <p:sp>
        <p:nvSpPr>
          <p:cNvPr id="27" name="TextBox 26"/>
          <p:cNvSpPr txBox="1"/>
          <p:nvPr/>
        </p:nvSpPr>
        <p:spPr>
          <a:xfrm>
            <a:off x="1743869" y="1541604"/>
            <a:ext cx="1924964" cy="339072"/>
          </a:xfrm>
          <a:prstGeom prst="rect">
            <a:avLst/>
          </a:prstGeom>
          <a:noFill/>
        </p:spPr>
        <p:txBody>
          <a:bodyPr wrap="none" lIns="91438" tIns="45719" rIns="91438" bIns="45719" rtlCol="0">
            <a:spAutoFit/>
          </a:bodyPr>
          <a:lstStyle/>
          <a:p>
            <a:pPr algn="r"/>
            <a:r>
              <a:rPr lang="en-US" altLang="zh-CN" sz="1600" b="1" dirty="0">
                <a:solidFill>
                  <a:schemeClr val="bg1"/>
                </a:solidFill>
                <a:latin typeface="+mn-ea"/>
                <a:ea typeface="+mn-ea"/>
              </a:rPr>
              <a:t>2014</a:t>
            </a:r>
            <a:r>
              <a:rPr lang="zh-CN" altLang="en-US" sz="1600" b="1" dirty="0">
                <a:solidFill>
                  <a:schemeClr val="bg1"/>
                </a:solidFill>
                <a:latin typeface="+mn-ea"/>
                <a:ea typeface="+mn-ea"/>
              </a:rPr>
              <a:t>年上半年情况</a:t>
            </a:r>
          </a:p>
        </p:txBody>
      </p:sp>
      <p:sp>
        <p:nvSpPr>
          <p:cNvPr id="28" name="TextBox 27"/>
          <p:cNvSpPr txBox="1"/>
          <p:nvPr/>
        </p:nvSpPr>
        <p:spPr>
          <a:xfrm>
            <a:off x="5392020" y="1531197"/>
            <a:ext cx="1924964" cy="339072"/>
          </a:xfrm>
          <a:prstGeom prst="rect">
            <a:avLst/>
          </a:prstGeom>
          <a:noFill/>
        </p:spPr>
        <p:txBody>
          <a:bodyPr wrap="none" lIns="91438" tIns="45719" rIns="91438" bIns="45719" rtlCol="0">
            <a:spAutoFit/>
          </a:bodyPr>
          <a:lstStyle/>
          <a:p>
            <a:r>
              <a:rPr lang="en-US" altLang="zh-CN" sz="1600" b="1" dirty="0">
                <a:solidFill>
                  <a:schemeClr val="bg1"/>
                </a:solidFill>
                <a:latin typeface="+mn-ea"/>
                <a:ea typeface="+mn-ea"/>
              </a:rPr>
              <a:t>2015</a:t>
            </a:r>
            <a:r>
              <a:rPr lang="zh-CN" altLang="en-US" sz="1600" b="1" dirty="0">
                <a:solidFill>
                  <a:schemeClr val="bg1"/>
                </a:solidFill>
                <a:latin typeface="+mn-ea"/>
                <a:ea typeface="+mn-ea"/>
              </a:rPr>
              <a:t>年上半年情况</a:t>
            </a:r>
          </a:p>
        </p:txBody>
      </p:sp>
      <p:sp>
        <p:nvSpPr>
          <p:cNvPr id="29" name="TextBox 28"/>
          <p:cNvSpPr txBox="1"/>
          <p:nvPr/>
        </p:nvSpPr>
        <p:spPr>
          <a:xfrm>
            <a:off x="1010712" y="1964303"/>
            <a:ext cx="2728459" cy="600162"/>
          </a:xfrm>
          <a:prstGeom prst="rect">
            <a:avLst/>
          </a:prstGeom>
          <a:noFill/>
        </p:spPr>
        <p:txBody>
          <a:bodyPr wrap="square" lIns="91438" tIns="45719" rIns="91438" bIns="45719" rtlCol="0">
            <a:spAutoFit/>
          </a:bodyPr>
          <a:lstStyle/>
          <a:p>
            <a:pPr algn="r"/>
            <a:r>
              <a:rPr lang="zh-CN" altLang="en-US" sz="1100" dirty="0">
                <a:solidFill>
                  <a:schemeClr val="bg2"/>
                </a:solidFill>
                <a:latin typeface="+mj-ea"/>
                <a:ea typeface="+mj-ea"/>
              </a:rPr>
              <a:t>这里输入简要文字说明这里输入简要文字说明这里输入简要文字说明</a:t>
            </a:r>
          </a:p>
          <a:p>
            <a:pPr algn="r"/>
            <a:r>
              <a:rPr lang="zh-CN" altLang="en-US" sz="1100" dirty="0">
                <a:solidFill>
                  <a:schemeClr val="bg2"/>
                </a:solidFill>
                <a:latin typeface="+mj-ea"/>
                <a:ea typeface="+mj-ea"/>
              </a:rPr>
              <a:t>这里输入简要文字说明</a:t>
            </a:r>
          </a:p>
        </p:txBody>
      </p:sp>
      <p:sp>
        <p:nvSpPr>
          <p:cNvPr id="30" name="TextBox 29"/>
          <p:cNvSpPr txBox="1"/>
          <p:nvPr/>
        </p:nvSpPr>
        <p:spPr>
          <a:xfrm>
            <a:off x="5294837" y="1964303"/>
            <a:ext cx="2728459" cy="600162"/>
          </a:xfrm>
          <a:prstGeom prst="rect">
            <a:avLst/>
          </a:prstGeom>
          <a:noFill/>
        </p:spPr>
        <p:txBody>
          <a:bodyPr wrap="square" lIns="91438" tIns="45719" rIns="91438" bIns="45719" rtlCol="0">
            <a:spAutoFit/>
          </a:bodyPr>
          <a:lstStyle/>
          <a:p>
            <a:r>
              <a:rPr lang="zh-CN" altLang="en-US" sz="1100" dirty="0">
                <a:solidFill>
                  <a:schemeClr val="bg2"/>
                </a:solidFill>
                <a:latin typeface="+mj-ea"/>
                <a:ea typeface="+mj-ea"/>
              </a:rPr>
              <a:t>这里输入简要文字说明这里输入简要文字说明这里输入简要文字说明</a:t>
            </a:r>
          </a:p>
          <a:p>
            <a:r>
              <a:rPr lang="zh-CN" altLang="en-US" sz="1100" dirty="0">
                <a:solidFill>
                  <a:schemeClr val="bg2"/>
                </a:solidFill>
                <a:latin typeface="+mj-ea"/>
                <a:ea typeface="+mj-ea"/>
              </a:rPr>
              <a:t>这里输入简要文字说明</a:t>
            </a:r>
          </a:p>
        </p:txBody>
      </p:sp>
      <p:sp>
        <p:nvSpPr>
          <p:cNvPr id="31" name="矩形 30"/>
          <p:cNvSpPr/>
          <p:nvPr/>
        </p:nvSpPr>
        <p:spPr bwMode="auto">
          <a:xfrm>
            <a:off x="2015365" y="2888890"/>
            <a:ext cx="1612294" cy="264737"/>
          </a:xfrm>
          <a:prstGeom prst="rect">
            <a:avLst/>
          </a:prstGeom>
          <a:solidFill>
            <a:srgbClr val="7030A0"/>
          </a:solidFill>
          <a:ln w="34925">
            <a:solidFill>
              <a:schemeClr val="bg1"/>
            </a:solidFill>
          </a:ln>
          <a:effectLst>
            <a:outerShdw blurRad="63500" dist="38100" dir="16500000" algn="tl" rotWithShape="0">
              <a:prstClr val="black">
                <a:alpha val="22000"/>
              </a:prstClr>
            </a:outerShdw>
          </a:effectLst>
          <a:ex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pPr algn="r"/>
            <a:r>
              <a:rPr lang="zh-CN" altLang="en-US" sz="1300" dirty="0"/>
              <a:t>计划完成：</a:t>
            </a:r>
            <a:r>
              <a:rPr lang="en-US" altLang="zh-CN" sz="1300" dirty="0"/>
              <a:t>60%</a:t>
            </a:r>
            <a:endParaRPr lang="zh-CN" altLang="en-US" sz="1300" dirty="0"/>
          </a:p>
        </p:txBody>
      </p:sp>
      <p:sp>
        <p:nvSpPr>
          <p:cNvPr id="32" name="矩形 31"/>
          <p:cNvSpPr/>
          <p:nvPr/>
        </p:nvSpPr>
        <p:spPr bwMode="auto">
          <a:xfrm>
            <a:off x="1363008" y="3222347"/>
            <a:ext cx="2264651" cy="264737"/>
          </a:xfrm>
          <a:prstGeom prst="rect">
            <a:avLst/>
          </a:prstGeom>
          <a:solidFill>
            <a:srgbClr val="9954CC"/>
          </a:solidFill>
          <a:ln w="34925">
            <a:solidFill>
              <a:schemeClr val="bg1"/>
            </a:solidFill>
          </a:ln>
          <a:effectLst>
            <a:outerShdw blurRad="63500" dist="38100" dir="16500000" algn="tl" rotWithShape="0">
              <a:prstClr val="black">
                <a:alpha val="22000"/>
              </a:prstClr>
            </a:outerShdw>
          </a:effectLst>
          <a:ex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pPr algn="r"/>
            <a:r>
              <a:rPr lang="zh-CN" altLang="en-US" sz="1300" dirty="0"/>
              <a:t>实际完成数：</a:t>
            </a:r>
            <a:r>
              <a:rPr lang="en-US" altLang="zh-CN" sz="1300" dirty="0"/>
              <a:t>555</a:t>
            </a:r>
            <a:r>
              <a:rPr lang="zh-CN" altLang="en-US" sz="1300" dirty="0"/>
              <a:t>万</a:t>
            </a:r>
          </a:p>
        </p:txBody>
      </p:sp>
      <p:sp>
        <p:nvSpPr>
          <p:cNvPr id="33" name="矩形 32"/>
          <p:cNvSpPr/>
          <p:nvPr/>
        </p:nvSpPr>
        <p:spPr bwMode="auto">
          <a:xfrm>
            <a:off x="1687032" y="3593912"/>
            <a:ext cx="1940630" cy="264737"/>
          </a:xfrm>
          <a:prstGeom prst="rect">
            <a:avLst/>
          </a:prstGeom>
          <a:solidFill>
            <a:srgbClr val="7030A0"/>
          </a:solidFill>
          <a:ln w="34925">
            <a:solidFill>
              <a:schemeClr val="bg1"/>
            </a:solidFill>
          </a:ln>
          <a:effectLst>
            <a:outerShdw blurRad="63500" dist="38100" dir="16500000" algn="tl" rotWithShape="0">
              <a:prstClr val="black">
                <a:alpha val="22000"/>
              </a:prstClr>
            </a:outerShdw>
          </a:effectLst>
          <a:ex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pPr algn="r"/>
            <a:r>
              <a:rPr lang="zh-CN" altLang="en-US" sz="1300" dirty="0"/>
              <a:t>回款数：</a:t>
            </a:r>
            <a:r>
              <a:rPr lang="en-US" altLang="zh-CN" sz="1300" dirty="0"/>
              <a:t>400</a:t>
            </a:r>
            <a:r>
              <a:rPr lang="zh-CN" altLang="en-US" sz="1300" dirty="0"/>
              <a:t>万</a:t>
            </a:r>
          </a:p>
        </p:txBody>
      </p:sp>
      <p:sp>
        <p:nvSpPr>
          <p:cNvPr id="34" name="矩形 33"/>
          <p:cNvSpPr/>
          <p:nvPr/>
        </p:nvSpPr>
        <p:spPr bwMode="auto">
          <a:xfrm>
            <a:off x="2065057" y="3963916"/>
            <a:ext cx="1562604" cy="264737"/>
          </a:xfrm>
          <a:prstGeom prst="rect">
            <a:avLst/>
          </a:prstGeom>
          <a:solidFill>
            <a:srgbClr val="9954CC"/>
          </a:solidFill>
          <a:ln w="34925">
            <a:solidFill>
              <a:schemeClr val="bg1"/>
            </a:solidFill>
          </a:ln>
          <a:effectLst>
            <a:outerShdw blurRad="63500" dist="38100" dir="16500000" algn="tl" rotWithShape="0">
              <a:prstClr val="black">
                <a:alpha val="22000"/>
              </a:prstClr>
            </a:outerShdw>
          </a:effectLst>
          <a:ex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pPr algn="r"/>
            <a:r>
              <a:rPr lang="zh-CN" altLang="en-US" sz="1300" dirty="0"/>
              <a:t>您的文字</a:t>
            </a:r>
          </a:p>
        </p:txBody>
      </p:sp>
      <p:sp>
        <p:nvSpPr>
          <p:cNvPr id="35" name="矩形 34"/>
          <p:cNvSpPr/>
          <p:nvPr/>
        </p:nvSpPr>
        <p:spPr bwMode="auto">
          <a:xfrm>
            <a:off x="5497171" y="2888890"/>
            <a:ext cx="1752237" cy="264737"/>
          </a:xfrm>
          <a:prstGeom prst="rect">
            <a:avLst/>
          </a:prstGeom>
          <a:solidFill>
            <a:srgbClr val="7030A0"/>
          </a:solidFill>
          <a:ln w="34925">
            <a:solidFill>
              <a:schemeClr val="bg1"/>
            </a:solidFill>
          </a:ln>
          <a:effectLst>
            <a:outerShdw blurRad="63500" dist="38100" dir="16500000" algn="tl" rotWithShape="0">
              <a:prstClr val="black">
                <a:alpha val="22000"/>
              </a:prstClr>
            </a:outerShdw>
          </a:effectLst>
          <a:ex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r>
              <a:rPr lang="zh-CN" altLang="en-US" sz="1300" dirty="0"/>
              <a:t>计划完成：</a:t>
            </a:r>
            <a:r>
              <a:rPr lang="en-US" altLang="zh-CN" sz="1300" dirty="0"/>
              <a:t>80%</a:t>
            </a:r>
            <a:endParaRPr lang="zh-CN" altLang="en-US" sz="1300" dirty="0"/>
          </a:p>
        </p:txBody>
      </p:sp>
      <p:sp>
        <p:nvSpPr>
          <p:cNvPr id="36" name="矩形 35"/>
          <p:cNvSpPr/>
          <p:nvPr/>
        </p:nvSpPr>
        <p:spPr bwMode="auto">
          <a:xfrm>
            <a:off x="5506204" y="3222347"/>
            <a:ext cx="2614276" cy="264737"/>
          </a:xfrm>
          <a:prstGeom prst="rect">
            <a:avLst/>
          </a:prstGeom>
          <a:solidFill>
            <a:srgbClr val="9954CC"/>
          </a:solidFill>
          <a:ln w="34925">
            <a:solidFill>
              <a:schemeClr val="bg1"/>
            </a:solidFill>
          </a:ln>
          <a:effectLst>
            <a:outerShdw blurRad="63500" dist="38100" dir="16500000" algn="tl" rotWithShape="0">
              <a:prstClr val="black">
                <a:alpha val="22000"/>
              </a:prstClr>
            </a:outerShdw>
          </a:effectLst>
          <a:ex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r>
              <a:rPr lang="zh-CN" altLang="en-US" sz="1300" dirty="0"/>
              <a:t>实际完成数：</a:t>
            </a:r>
            <a:r>
              <a:rPr lang="en-US" altLang="zh-CN" sz="1300" dirty="0"/>
              <a:t>800</a:t>
            </a:r>
            <a:r>
              <a:rPr lang="zh-CN" altLang="en-US" sz="1300" dirty="0"/>
              <a:t>万</a:t>
            </a:r>
          </a:p>
        </p:txBody>
      </p:sp>
      <p:sp>
        <p:nvSpPr>
          <p:cNvPr id="37" name="矩形 36"/>
          <p:cNvSpPr/>
          <p:nvPr/>
        </p:nvSpPr>
        <p:spPr bwMode="auto">
          <a:xfrm>
            <a:off x="5506205" y="3593912"/>
            <a:ext cx="1365178" cy="264737"/>
          </a:xfrm>
          <a:prstGeom prst="rect">
            <a:avLst/>
          </a:prstGeom>
          <a:solidFill>
            <a:srgbClr val="7030A0"/>
          </a:solidFill>
          <a:ln w="34925">
            <a:solidFill>
              <a:schemeClr val="bg1"/>
            </a:solidFill>
          </a:ln>
          <a:effectLst>
            <a:outerShdw blurRad="63500" dist="38100" dir="16500000" algn="tl" rotWithShape="0">
              <a:prstClr val="black">
                <a:alpha val="22000"/>
              </a:prstClr>
            </a:outerShdw>
          </a:effectLst>
          <a:ex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r>
              <a:rPr lang="zh-CN" altLang="en-US" sz="1300" dirty="0"/>
              <a:t>回款数：</a:t>
            </a:r>
            <a:r>
              <a:rPr lang="en-US" altLang="zh-CN" sz="1300" dirty="0"/>
              <a:t>500</a:t>
            </a:r>
            <a:r>
              <a:rPr lang="zh-CN" altLang="en-US" sz="1300" dirty="0"/>
              <a:t>万</a:t>
            </a:r>
          </a:p>
        </p:txBody>
      </p:sp>
      <p:sp>
        <p:nvSpPr>
          <p:cNvPr id="38" name="矩形 37"/>
          <p:cNvSpPr/>
          <p:nvPr/>
        </p:nvSpPr>
        <p:spPr bwMode="auto">
          <a:xfrm>
            <a:off x="5497170" y="3963916"/>
            <a:ext cx="1860245" cy="264737"/>
          </a:xfrm>
          <a:prstGeom prst="rect">
            <a:avLst/>
          </a:prstGeom>
          <a:solidFill>
            <a:srgbClr val="9954CC"/>
          </a:solidFill>
          <a:ln w="34925">
            <a:solidFill>
              <a:schemeClr val="bg1"/>
            </a:solidFill>
          </a:ln>
          <a:effectLst>
            <a:outerShdw blurRad="63500" dist="38100" dir="16500000" algn="tl" rotWithShape="0">
              <a:prstClr val="black">
                <a:alpha val="22000"/>
              </a:prstClr>
            </a:outerShdw>
          </a:effectLst>
          <a:ex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r>
              <a:rPr lang="zh-CN" altLang="en-US" sz="1300" dirty="0"/>
              <a:t>您的文字</a:t>
            </a:r>
          </a:p>
        </p:txBody>
      </p:sp>
      <p:sp>
        <p:nvSpPr>
          <p:cNvPr id="39" name="TextBox 38"/>
          <p:cNvSpPr txBox="1"/>
          <p:nvPr/>
        </p:nvSpPr>
        <p:spPr>
          <a:xfrm>
            <a:off x="4332113" y="2665019"/>
            <a:ext cx="499030" cy="462455"/>
          </a:xfrm>
          <a:prstGeom prst="rect">
            <a:avLst/>
          </a:prstGeom>
          <a:noFill/>
        </p:spPr>
        <p:txBody>
          <a:bodyPr wrap="none" lIns="91438" tIns="45719" rIns="91438" bIns="45719" rtlCol="0">
            <a:spAutoFit/>
          </a:bodyPr>
          <a:lstStyle/>
          <a:p>
            <a:r>
              <a:rPr lang="en-US" altLang="zh-CN" sz="2400" dirty="0">
                <a:solidFill>
                  <a:srgbClr val="F8F8F8"/>
                </a:solidFill>
              </a:rPr>
              <a:t>VS</a:t>
            </a:r>
            <a:endParaRPr lang="zh-CN" altLang="en-US" sz="2400" dirty="0">
              <a:solidFill>
                <a:srgbClr val="F8F8F8"/>
              </a:solidFill>
            </a:endParaRPr>
          </a:p>
        </p:txBody>
      </p:sp>
      <p:sp>
        <p:nvSpPr>
          <p:cNvPr id="40" name="TextBox 3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xmlns="" val="2592608574"/>
      </p:ext>
    </p:extLst>
  </p:cSld>
  <p:clrMapOvr>
    <a:masterClrMapping/>
  </p:clrMapOvr>
  <p:transition spd="slow" advClick="0" advTm="0">
    <p:pull dir="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 presetClass="entr" presetSubtype="1" accel="68000" fill="hold" grpId="0" nodeType="afterEffect" p14:presetBounceEnd="20000">
                                      <p:stCondLst>
                                        <p:cond delay="0"/>
                                      </p:stCondLst>
                                      <p:iterate type="lt">
                                        <p:tmPct val="10000"/>
                                      </p:iterate>
                                      <p:childTnLst>
                                        <p:set>
                                          <p:cBhvr>
                                            <p:cTn id="36" dur="1" fill="hold">
                                              <p:stCondLst>
                                                <p:cond delay="0"/>
                                              </p:stCondLst>
                                            </p:cTn>
                                            <p:tgtEl>
                                              <p:spTgt spid="27"/>
                                            </p:tgtEl>
                                            <p:attrNameLst>
                                              <p:attrName>style.visibility</p:attrName>
                                            </p:attrNameLst>
                                          </p:cBhvr>
                                          <p:to>
                                            <p:strVal val="visible"/>
                                          </p:to>
                                        </p:set>
                                        <p:anim calcmode="lin" valueType="num" p14:bounceEnd="20000">
                                          <p:cBhvr additive="base">
                                            <p:cTn id="37" dur="500" fill="hold"/>
                                            <p:tgtEl>
                                              <p:spTgt spid="27"/>
                                            </p:tgtEl>
                                            <p:attrNameLst>
                                              <p:attrName>ppt_x</p:attrName>
                                            </p:attrNameLst>
                                          </p:cBhvr>
                                          <p:tavLst>
                                            <p:tav tm="0">
                                              <p:val>
                                                <p:strVal val="#ppt_x"/>
                                              </p:val>
                                            </p:tav>
                                            <p:tav tm="100000">
                                              <p:val>
                                                <p:strVal val="#ppt_x"/>
                                              </p:val>
                                            </p:tav>
                                          </p:tavLst>
                                        </p:anim>
                                        <p:anim calcmode="lin" valueType="num" p14:bounceEnd="20000">
                                          <p:cBhvr additive="base">
                                            <p:cTn id="38" dur="500" fill="hold"/>
                                            <p:tgtEl>
                                              <p:spTgt spid="27"/>
                                            </p:tgtEl>
                                            <p:attrNameLst>
                                              <p:attrName>ppt_y</p:attrName>
                                            </p:attrNameLst>
                                          </p:cBhvr>
                                          <p:tavLst>
                                            <p:tav tm="0">
                                              <p:val>
                                                <p:strVal val="0-#ppt_h/2"/>
                                              </p:val>
                                            </p:tav>
                                            <p:tav tm="100000">
                                              <p:val>
                                                <p:strVal val="#ppt_y"/>
                                              </p:val>
                                            </p:tav>
                                          </p:tavLst>
                                        </p:anim>
                                      </p:childTnLst>
                                    </p:cTn>
                                  </p:par>
                                  <p:par>
                                    <p:cTn id="39" presetID="2" presetClass="entr" presetSubtype="1" accel="68000" fill="hold" grpId="0" nodeType="withEffect" p14:presetBounceEnd="20000">
                                      <p:stCondLst>
                                        <p:cond delay="0"/>
                                      </p:stCondLst>
                                      <p:iterate type="lt">
                                        <p:tmPct val="10000"/>
                                      </p:iterate>
                                      <p:childTnLst>
                                        <p:set>
                                          <p:cBhvr>
                                            <p:cTn id="40" dur="1" fill="hold">
                                              <p:stCondLst>
                                                <p:cond delay="0"/>
                                              </p:stCondLst>
                                            </p:cTn>
                                            <p:tgtEl>
                                              <p:spTgt spid="28"/>
                                            </p:tgtEl>
                                            <p:attrNameLst>
                                              <p:attrName>style.visibility</p:attrName>
                                            </p:attrNameLst>
                                          </p:cBhvr>
                                          <p:to>
                                            <p:strVal val="visible"/>
                                          </p:to>
                                        </p:set>
                                        <p:anim calcmode="lin" valueType="num" p14:bounceEnd="20000">
                                          <p:cBhvr additive="base">
                                            <p:cTn id="41" dur="500" fill="hold"/>
                                            <p:tgtEl>
                                              <p:spTgt spid="28"/>
                                            </p:tgtEl>
                                            <p:attrNameLst>
                                              <p:attrName>ppt_x</p:attrName>
                                            </p:attrNameLst>
                                          </p:cBhvr>
                                          <p:tavLst>
                                            <p:tav tm="0">
                                              <p:val>
                                                <p:strVal val="#ppt_x"/>
                                              </p:val>
                                            </p:tav>
                                            <p:tav tm="100000">
                                              <p:val>
                                                <p:strVal val="#ppt_x"/>
                                              </p:val>
                                            </p:tav>
                                          </p:tavLst>
                                        </p:anim>
                                        <p:anim calcmode="lin" valueType="num" p14:bounceEnd="20000">
                                          <p:cBhvr additive="base">
                                            <p:cTn id="42" dur="500" fill="hold"/>
                                            <p:tgtEl>
                                              <p:spTgt spid="28"/>
                                            </p:tgtEl>
                                            <p:attrNameLst>
                                              <p:attrName>ppt_y</p:attrName>
                                            </p:attrNameLst>
                                          </p:cBhvr>
                                          <p:tavLst>
                                            <p:tav tm="0">
                                              <p:val>
                                                <p:strVal val="0-#ppt_h/2"/>
                                              </p:val>
                                            </p:tav>
                                            <p:tav tm="100000">
                                              <p:val>
                                                <p:strVal val="#ppt_y"/>
                                              </p:val>
                                            </p:tav>
                                          </p:tavLst>
                                        </p:anim>
                                      </p:childTnLst>
                                    </p:cTn>
                                  </p:par>
                                </p:childTnLst>
                              </p:cTn>
                            </p:par>
                            <p:par>
                              <p:cTn id="43" fill="hold">
                                <p:stCondLst>
                                  <p:cond delay="3950"/>
                                </p:stCondLst>
                                <p:childTnLst>
                                  <p:par>
                                    <p:cTn id="44" presetID="22" presetClass="entr" presetSubtype="1"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500"/>
                                            <p:tgtEl>
                                              <p:spTgt spid="2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up)">
                                          <p:cBhvr>
                                            <p:cTn id="49" dur="500"/>
                                            <p:tgtEl>
                                              <p:spTgt spid="30"/>
                                            </p:tgtEl>
                                          </p:cBhvr>
                                        </p:animEffect>
                                      </p:childTnLst>
                                    </p:cTn>
                                  </p:par>
                                </p:childTnLst>
                              </p:cTn>
                            </p:par>
                            <p:par>
                              <p:cTn id="50" fill="hold">
                                <p:stCondLst>
                                  <p:cond delay="4450"/>
                                </p:stCondLst>
                                <p:childTnLst>
                                  <p:par>
                                    <p:cTn id="51" presetID="22" presetClass="entr" presetSubtype="2"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right)">
                                          <p:cBhvr>
                                            <p:cTn id="53" dur="500"/>
                                            <p:tgtEl>
                                              <p:spTgt spid="3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left)">
                                          <p:cBhvr>
                                            <p:cTn id="56" dur="500"/>
                                            <p:tgtEl>
                                              <p:spTgt spid="35"/>
                                            </p:tgtEl>
                                          </p:cBhvr>
                                        </p:animEffect>
                                      </p:childTnLst>
                                    </p:cTn>
                                  </p:par>
                                </p:childTnLst>
                              </p:cTn>
                            </p:par>
                            <p:par>
                              <p:cTn id="57" fill="hold">
                                <p:stCondLst>
                                  <p:cond delay="4950"/>
                                </p:stCondLst>
                                <p:childTnLst>
                                  <p:par>
                                    <p:cTn id="58" presetID="22" presetClass="entr" presetSubtype="2"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right)">
                                          <p:cBhvr>
                                            <p:cTn id="60" dur="500"/>
                                            <p:tgtEl>
                                              <p:spTgt spid="32"/>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childTnLst>
                              </p:cTn>
                            </p:par>
                            <p:par>
                              <p:cTn id="64" fill="hold">
                                <p:stCondLst>
                                  <p:cond delay="5450"/>
                                </p:stCondLst>
                                <p:childTnLst>
                                  <p:par>
                                    <p:cTn id="65" presetID="22" presetClass="entr" presetSubtype="2"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right)">
                                          <p:cBhvr>
                                            <p:cTn id="67" dur="500"/>
                                            <p:tgtEl>
                                              <p:spTgt spid="3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left)">
                                          <p:cBhvr>
                                            <p:cTn id="70" dur="500"/>
                                            <p:tgtEl>
                                              <p:spTgt spid="37"/>
                                            </p:tgtEl>
                                          </p:cBhvr>
                                        </p:animEffect>
                                      </p:childTnLst>
                                    </p:cTn>
                                  </p:par>
                                </p:childTnLst>
                              </p:cTn>
                            </p:par>
                            <p:par>
                              <p:cTn id="71" fill="hold">
                                <p:stCondLst>
                                  <p:cond delay="5950"/>
                                </p:stCondLst>
                                <p:childTnLst>
                                  <p:par>
                                    <p:cTn id="72" presetID="22" presetClass="entr" presetSubtype="2" fill="hold" grpId="0" nodeType="after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right)">
                                          <p:cBhvr>
                                            <p:cTn id="74" dur="500"/>
                                            <p:tgtEl>
                                              <p:spTgt spid="34"/>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left)">
                                          <p:cBhvr>
                                            <p:cTn id="77" dur="500"/>
                                            <p:tgtEl>
                                              <p:spTgt spid="38"/>
                                            </p:tgtEl>
                                          </p:cBhvr>
                                        </p:animEffect>
                                      </p:childTnLst>
                                    </p:cTn>
                                  </p:par>
                                </p:childTnLst>
                              </p:cTn>
                            </p:par>
                            <p:par>
                              <p:cTn id="78" fill="hold">
                                <p:stCondLst>
                                  <p:cond delay="6450"/>
                                </p:stCondLst>
                                <p:childTnLst>
                                  <p:par>
                                    <p:cTn id="79" presetID="10" presetClass="entr" presetSubtype="0"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animBg="1"/>
          <p:bldP spid="27" grpId="0"/>
          <p:bldP spid="28" grpId="0"/>
          <p:bldP spid="29" grpId="0"/>
          <p:bldP spid="30" grpId="0"/>
          <p:bldP spid="31" grpId="0" animBg="1"/>
          <p:bldP spid="32" grpId="0" animBg="1"/>
          <p:bldP spid="33" grpId="0" animBg="1"/>
          <p:bldP spid="34" grpId="0" animBg="1"/>
          <p:bldP spid="35" grpId="0" animBg="1"/>
          <p:bldP spid="36" grpId="0" animBg="1"/>
          <p:bldP spid="37" grpId="0" animBg="1"/>
          <p:bldP spid="38" grpId="0" animBg="1"/>
          <p:bldP spid="39" grpId="0"/>
          <p:bldP spid="4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 presetClass="entr" presetSubtype="1" accel="68000" fill="hold" grpId="0" nodeType="afterEffect">
                                      <p:stCondLst>
                                        <p:cond delay="0"/>
                                      </p:stCondLst>
                                      <p:iterate type="lt">
                                        <p:tmPct val="10000"/>
                                      </p:iterate>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0-#ppt_h/2"/>
                                              </p:val>
                                            </p:tav>
                                            <p:tav tm="100000">
                                              <p:val>
                                                <p:strVal val="#ppt_y"/>
                                              </p:val>
                                            </p:tav>
                                          </p:tavLst>
                                        </p:anim>
                                      </p:childTnLst>
                                    </p:cTn>
                                  </p:par>
                                  <p:par>
                                    <p:cTn id="39" presetID="2" presetClass="entr" presetSubtype="1" accel="68000" fill="hold" grpId="0" nodeType="withEffect">
                                      <p:stCondLst>
                                        <p:cond delay="0"/>
                                      </p:stCondLst>
                                      <p:iterate type="lt">
                                        <p:tmPct val="10000"/>
                                      </p:iterate>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0-#ppt_h/2"/>
                                              </p:val>
                                            </p:tav>
                                            <p:tav tm="100000">
                                              <p:val>
                                                <p:strVal val="#ppt_y"/>
                                              </p:val>
                                            </p:tav>
                                          </p:tavLst>
                                        </p:anim>
                                      </p:childTnLst>
                                    </p:cTn>
                                  </p:par>
                                </p:childTnLst>
                              </p:cTn>
                            </p:par>
                            <p:par>
                              <p:cTn id="43" fill="hold">
                                <p:stCondLst>
                                  <p:cond delay="3950"/>
                                </p:stCondLst>
                                <p:childTnLst>
                                  <p:par>
                                    <p:cTn id="44" presetID="22" presetClass="entr" presetSubtype="1"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500"/>
                                            <p:tgtEl>
                                              <p:spTgt spid="2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up)">
                                          <p:cBhvr>
                                            <p:cTn id="49" dur="500"/>
                                            <p:tgtEl>
                                              <p:spTgt spid="30"/>
                                            </p:tgtEl>
                                          </p:cBhvr>
                                        </p:animEffect>
                                      </p:childTnLst>
                                    </p:cTn>
                                  </p:par>
                                </p:childTnLst>
                              </p:cTn>
                            </p:par>
                            <p:par>
                              <p:cTn id="50" fill="hold">
                                <p:stCondLst>
                                  <p:cond delay="4450"/>
                                </p:stCondLst>
                                <p:childTnLst>
                                  <p:par>
                                    <p:cTn id="51" presetID="22" presetClass="entr" presetSubtype="2"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right)">
                                          <p:cBhvr>
                                            <p:cTn id="53" dur="500"/>
                                            <p:tgtEl>
                                              <p:spTgt spid="3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left)">
                                          <p:cBhvr>
                                            <p:cTn id="56" dur="500"/>
                                            <p:tgtEl>
                                              <p:spTgt spid="35"/>
                                            </p:tgtEl>
                                          </p:cBhvr>
                                        </p:animEffect>
                                      </p:childTnLst>
                                    </p:cTn>
                                  </p:par>
                                </p:childTnLst>
                              </p:cTn>
                            </p:par>
                            <p:par>
                              <p:cTn id="57" fill="hold">
                                <p:stCondLst>
                                  <p:cond delay="4950"/>
                                </p:stCondLst>
                                <p:childTnLst>
                                  <p:par>
                                    <p:cTn id="58" presetID="22" presetClass="entr" presetSubtype="2"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right)">
                                          <p:cBhvr>
                                            <p:cTn id="60" dur="500"/>
                                            <p:tgtEl>
                                              <p:spTgt spid="32"/>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childTnLst>
                              </p:cTn>
                            </p:par>
                            <p:par>
                              <p:cTn id="64" fill="hold">
                                <p:stCondLst>
                                  <p:cond delay="5450"/>
                                </p:stCondLst>
                                <p:childTnLst>
                                  <p:par>
                                    <p:cTn id="65" presetID="22" presetClass="entr" presetSubtype="2"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right)">
                                          <p:cBhvr>
                                            <p:cTn id="67" dur="500"/>
                                            <p:tgtEl>
                                              <p:spTgt spid="3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left)">
                                          <p:cBhvr>
                                            <p:cTn id="70" dur="500"/>
                                            <p:tgtEl>
                                              <p:spTgt spid="37"/>
                                            </p:tgtEl>
                                          </p:cBhvr>
                                        </p:animEffect>
                                      </p:childTnLst>
                                    </p:cTn>
                                  </p:par>
                                </p:childTnLst>
                              </p:cTn>
                            </p:par>
                            <p:par>
                              <p:cTn id="71" fill="hold">
                                <p:stCondLst>
                                  <p:cond delay="5950"/>
                                </p:stCondLst>
                                <p:childTnLst>
                                  <p:par>
                                    <p:cTn id="72" presetID="22" presetClass="entr" presetSubtype="2" fill="hold" grpId="0" nodeType="after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right)">
                                          <p:cBhvr>
                                            <p:cTn id="74" dur="500"/>
                                            <p:tgtEl>
                                              <p:spTgt spid="34"/>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left)">
                                          <p:cBhvr>
                                            <p:cTn id="77" dur="500"/>
                                            <p:tgtEl>
                                              <p:spTgt spid="38"/>
                                            </p:tgtEl>
                                          </p:cBhvr>
                                        </p:animEffect>
                                      </p:childTnLst>
                                    </p:cTn>
                                  </p:par>
                                </p:childTnLst>
                              </p:cTn>
                            </p:par>
                            <p:par>
                              <p:cTn id="78" fill="hold">
                                <p:stCondLst>
                                  <p:cond delay="6450"/>
                                </p:stCondLst>
                                <p:childTnLst>
                                  <p:par>
                                    <p:cTn id="79" presetID="10" presetClass="entr" presetSubtype="0"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animBg="1"/>
          <p:bldP spid="27" grpId="0"/>
          <p:bldP spid="28" grpId="0"/>
          <p:bldP spid="29" grpId="0"/>
          <p:bldP spid="30" grpId="0"/>
          <p:bldP spid="31" grpId="0" animBg="1"/>
          <p:bldP spid="32" grpId="0" animBg="1"/>
          <p:bldP spid="33" grpId="0" animBg="1"/>
          <p:bldP spid="34" grpId="0" animBg="1"/>
          <p:bldP spid="35" grpId="0" animBg="1"/>
          <p:bldP spid="36" grpId="0" animBg="1"/>
          <p:bldP spid="37" grpId="0" animBg="1"/>
          <p:bldP spid="38" grpId="0" animBg="1"/>
          <p:bldP spid="39" grpId="0"/>
          <p:bldP spid="40"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9bf32b21c57e606988ab10ec694d2e32676a8b"/>
  <p:tag name="ISPRING_RESOURCE_PATHS_HASH_PRESENTER" val="1e23aa3dfefa2dda7d344b154acf39862a589a"/>
  <p:tag name="ISPRING_PLAYERS_CUSTOMIZATION" val="UEsDBBQAAgAIAImQhEfpbttk5AMAAHQOAAAdAAAAdW5pdmVyc2FsL2NvbW1vbl9tZXNzYWdlcy5sbmetV91u2zYUvi/QdyAEFNgulrYDWhSD44C2GFuILLkSHSdbB4GRGJsIRbr6cZtd7Wn2YHuSHVFyYqcdJMW9sGDS/r7z950jcnD2NZVoy7NcaHVqvT15YyGuYp0ItTq1FvT8lw8WygumEia14qeW0hY6G758MZBMrUq24vD95QuEBinPc1jmw2r1uEYiObXmo2jsz+bYu45cf+JHI2diDcc63TB1j1y90p+yn359/+Hr23fvfx68bpBdiMIZdt1DKmSY3r3pQOTRwHcjYCNu5JErag2rZz+cv6Cu4xFr2Hzph54H5NIaVs9W3CIIiEej0HVsEjlh5PnU5MIllNjW8FqXaM22HBUabQX/goo1h0oWIuMolyIxP8QaNlTJ24zZAV463iSivu+GEfHs3Y41JCpBdsa+gD56sgQ4JAEQZCzn2TOwkSm1gSMsZT+GqTOZuvChlQtTsVpL+BR9/ZgTD6rFVRtqRsIQT0g08q+gTiArvw/CvwA1XfRBXJMQFEDCNoyHL50Jpo7vVQoKSEgDZ/wgn5gppJW8RyyOAYc2Gd8KXeawUymKJ7WQ8n5WQvJxAcJ1sPsdkdaESCgj15XYcnAhS9rrAi0zJnZVmY8L5/foHDsusSMole0vI2p6uTLGQP1KF4hJqasAwC5LtkzFHN3wmJUgpXv4WyIS87cNg7ArTz6X4i/EiqZzXjVN59nk6tXJca451IVhsWSZ6tBBT6gOWv7bYNMyh0iLgqeboi2KvUyc/BAvjo1rjsPwf4PqUpcjI3piv284IUicBPBig24fCd0dQWagDxhrKROyO8rxzsHQPOM5jHieIUfd9rDp+Q2Bp9FzOS4h8wcuXEJFeuCXZBQ6tMoxv8lF0fpKMoWq6/19jcRwBpC84I86ueG3GvpfcraFIsK+yGvhnDzDWC9B7CZrNQL353TD4oFDK1bAiQuBS1KkEH/SgXMxI7sM1uP1IBNLXcrEjDMp7syIhdqUaZ2QTV2n2uhtplOzK1m+66V6wp8d40UdXFAbne8ZbCMNCQ7G02iMvTGpTnNVD8uOINBy5ZNLw8jFowoOok5ZEa/hvXKrS5V0JKoPZDY5x0DWpDTkLIvX//79T0eOJ57Uu6jZ/a0XCXRoNZfIA9kfni54/mcbCcWjQ5xZdEE1B9gdruN51lS9SR6mFI+nMxBGaHSgyyxuPy7sM8xwcAHDwZy2rOGMZXcwWajWsheLCbkSQtHP+uNZviykULwP9rjZXAVMnXmEbdtcbKAJpIjv6ndagpiZbtUNR8INpyvZeIo9GDxP+Hgiip6EZtbv2hwarl4/ttv229H/sMrN/XDweu+6+B9QSwMEFAACAAgAiZCER6uvADQSAwAAYQsAACcAAAB1bml2ZXJzYWwvZmxhc2hfcHVibGlzaGluZ19zZXR0aW5ncy54bWzVVt1SGjEUvucpMul4KYsWq2V2cTr8TB0VGKFVr5ywCWzGbLJNsiBe9Wn6YH2SnmwEYbTOqnWmDheQk3O+8/+R8PAmFWjGtOFKRninWsOIyVhRLqcR/jbqbh9gZCyRlAglWYSlwuiwWQmzfCy4SYbMWlA1CGCkaWQ2wom1WSMI5vN5lZtMu1slcgv4phqrNMg0M0xapoNMkAV82UXGDG5WKgiFXnSqaC4Y4hRCkNxFR0RXEJPgwKuNSXw91SqXtKWE0khPxxH+UGu5z1LHQ7V5yqRLzjRB6MS2QSjlLh4ihvyWoYTxaQKB79cxmnNqkwjv1h0KaAcPUQpsnwNxKC0FyUh7B58ySyixxB+9P8turFkKvIguJEl5PIIb5PKPcHt09fVy0Dk7OeodX436/ZPR0cAHUdgEmzhhsOkohIBUrmO28hMSa0mcQNxgMyHCsDBYFy3VJkpuBOfOaKwE1L6wgnlIx4z2SMrWujG85rILmjsYTSARsYjwF82JwIhbIni8Mjb52Fhui/531zURYMGcMXQ6xPfufXXihGjD1sNa3hhX87h5rnJB0ULlSPBrhqxCkH+ewq+EofXmoIlWaSGF8bHICA4eZ5zNGT0sanoH+DdHl+AizcESJjcTzHoPP3J+i8ZsojTgMjKDGQc5Nx6/+izgjBhzD0qWMW4NT47anaujXrtzseUSJHRGZPxMcGg4SzP7FvgEcpcKXAihoJprEFCZmOSGFf2hnBZqZdIs7Tshs6LprpEFKLSbQzweEy5iGE0uc1YWMCYSKSkWiMSwQsaN0Iyr3IDED4uHNi8K0JsiLotQp7BB4ExTpsug1XZ2P9b3Pu0ffG5Ug98/f20/aXRHKwNBnDfPK60niWVFLg93LgwcFzxODVbn/yczDM4638vUtde5GJXqZmdYCq5fRqt/XEbrzFPZYI3GypidEy2BiN6Fag84c+oJGlhT8JRbRv/lOrxgpF/1b+f34W1G+g1zfs0av5uU/Wn1cNp4KYXBo085d5NyyVMohGPv1fuvuVevwdvr0atKBdA2n8XNyh9QSwMEFAACAAgAiZCER+ShKwC+AgAAVQoAACEAAAB1bml2ZXJzYWwvZmxhc2hfc2tpbl9zZXR0aW5ncy54bWyVVsFu2zAMve8rguxeZ+u6boAaIE1ToEC3FmvRu2wzthBZMiQ5Xf5+oizXUhInXogCEfkeSVEkU6I3TMw/TSYkk1yqFzCGiUKjptNNWH4zTRtjpLjIpDAgzIWQqqJ8Ov987z4kcchzLLkFNZazphn0YWazy/vFbAzFx7i6RhkiZLKqqdg9ykJepDTbFEo2Ij+bWrmrQXEmNpjRz+vlajAAZ9o8GKiinFY/UMZRagVaA6b0fYVylsVpCryLNHOfkZw+1Onb79G2TDPjaIsvKEO0mhYQF3m2RBnGC+s9fpVrlNMEA3+NhV5+RRmEcroDFTtfXKEMMmTd1P/TI7WSBRY05px+xA8OlzS342cJdzOUswS8EAY6+wq+PN/uUAKQ/xrOPcFxVZI/Y133FgI+esphblQDJOlOrU2X8v2pMXY+YL6mXFtAqOpBzzbpZ9rozk2s63F/4J2JPPTlNT3kTfKmgmWbcOAu1vf45fLW7YrQ6YcuyFDB1iuDFHtlj/xt63qADJQ98oWzHJ4E3x1msG9qSd0j31L/nKfrb60gqD3m3tqdOitGesTR1UGqXtFhKpnDXGM6r6wCfDeSOF2bUnKQExF0ywpqmBS/EJfu3GU0SfYMvteOdxYxzHA41nAuR7umw3K5c9yP3ho3ZPuz0F+uPU+M3eI3U2oMzcrK/izp6cTz7JjYwkyT4wzckxYO6kGsZcBxsYdIFVUbUK9S8rFhhDSgx7qX7XANwUkS1IAkx6tMvJNj5RdNlYJa2VdjoLsqx8oWWLKi5PbPvDF4h3yPMWBtqaa0/gRlH30ZKHwTAFVZ2XVte2gtVcMN47CFbvgDhbvy0N2Itl061HAL8whrE7ac14zqSb8r+l6Jd0igP4J/s2lFjvcsI9re0FS7m0WT363hPpdoMXfrDJsv3GTu7HspcmzthxW0Svx38h9QSwMEFAACAAgAiZCER9XqJ9PnAgAAcgoAACYAAAB1bml2ZXJzYWwvaHRtbF9wdWJsaXNoaW5nX3NldHRpbmdzLnhtbNVWzU4bMRC+5yksVxzJAqWFok1QRYKIoElE0gInNFk7WQuvvbW9CeHUp+mD9Uk6XhNIBEULgqpVDonHM9988xvH+9eZJFNurNCqQTfrG5RwlWgm1KRBvw4P13cpsQ4UA6kVb1ClKdlv1uK8GElh0wF3DlUtQRhl93LXoKlz+V4UzWazurC58bdaFg7xbT3RWZQbbrly3ES5hDl+uXnOLW3WaoTEQfRFs0JyIhhSUMKzA3nkMkmjoDWC5GpidKHYgZbaEDMZNei7jQP/WegEpJbIuPKx2SYKvdjtAWPC0wE5EDecpFxMUuS9s03JTDCXNujWtkdB7eghSokdQgCPcqAxFuVu4TPugIGDcAz+HL92diEIIjZXkIlkiDfEh9+greHl0UW/fXrS6R5fDnu9k2GnH0iUNtEqThytOoqRkC5Mwu/8xOAcJCnyRpsxSMvjaFm0UBtrtULOn8lIS0x9aUXJGJnKeYN+NgIkJcKBFMndrQMz4e5QSIzB227Wx8rRe8AQb5KCsXzZ0eLG+iwmzTNdSEbmuiBSXHHiNMGIigx/pZwsp5uMjc5KqQTriJWCcTIVfMbZfpmlW8A/ObpAF1mBltiKueQuePheiBsy4mNtEJfDFJsW5cIG/PqzgHOw9h4UFhzXBiedVvuy0221z9d8gMCmoJJngmMJeZa7t8AHjF1pdCGlxmwuQWBmEigsL+vDBCvVqoRZ2XcK07LovpAlKJZbIJ+AiRcJtpZQBa8KmIAiWsk5gQSHwvoWmgpdWJSEZgnQ9kUEgykRqqQ6wQWFzgzjpgraxubW++0PH3d2P+3Vo18/fq4/aXS7KPoSvLewKQ6eXBV36+LhzMWRn9DHh92Z4m/Nev+0/a1Kprrt82Gl+rQHleB6VbR6x1W0TsNy6i8tpipmZ2AUrpb/QrWLW3ASVi7uQSky4Th7zQZ/QZM+/Y8UWviVmvQNo3hy1P7dIMLp7gGy8uKIo0efRDWUr74Tm7XfUEsDBBQAAgAIAImQhEcAu+QqngEAAB8GAAAfAAAAdW5pdmVyc2FsL2h0bWxfc2tpbl9zZXR0aW5ncy5qc42UTW/CMAyG7/wKlF0n1I0xtt0QH9IkDpPGbdohLaZUpEmVhI4O8d9XlwFN6o7FF/Ly5HXsKt53uuViEeu+dPfV72r/5u4rDVCzegu3ri5a9BR1ZkSyhEWSgkgkMA/JT0fP8uFCUMZMVqZh8Y62pubHFP6z4sLU8Yyw0IRmqMM5AX4R2o46/H0WO7W6jjXVGh1urVWyFylpQdqeVDrlFcNuZtWql+jBKgd9BV3xCBzTIOjPRkEbeXEcDDHqXKTSjMtirmLVC3m0ibXaymVb/nWRgS4/+eY37fNwPHXsRGLsq4XUTzx9wmgnMw3GwG/exykGCQsegqj5BtX6A3WMmwV5dJ6YxJ7o0R1Gnc54DI0uBWMMF5OlV6ObQ4wmZ2Fnj0T/HsMhBC9AN6xGAwwHVNk2+8cHzLSKsSMNtNnzMyoUXyYyPnKTAIPk8LJo29a9S6EPEwzmPCHlPaE19fzSttnhg4YArTOWTnmNl3dO2QlKlEQORWjUtMrpOWL9OYL7jy7j1vJonZbjoRyOZRu43oBeKCXK239eu6efq3P4AVBLAwQUAAIACACJkIRHGtrqO6oAAAAfAQAAGgAAAHVuaXZlcnNhbC9pMThuX3ByZXNldHMueG1snY8xD8IgEIV3fgW5XbBb0wDdTNwcdDYVUUno0XDU+vOF1Bhnh0vuXd73Xk71rzHwp0vkI2poxBa4QxuvHu8aTsfdpgVOecDrECI6DRiB94Yp37R4SI5cJl4ikDQ8cp46KZdlEZ6mVBIohjmXYBI2jrLMGFFWUk4rCivb+b/ozw0MY5yry+xD3qMpe1GrhVOyGipzdig83iLIalDy667KzpRLRRFK/jxm2BtQSwMEFAACAAgAiZCER7DtXVduAAAAdgAAABwAAAB1bml2ZXJzYWwvbG9jYWxfc2V0dGluZ3MueG1sDcw9DsIwDEDhvaewvJefjaFpNzYQEuUAVmNQJMdGiYXg9nh7w6c3Ld8q8OHWi2nC4+6AwLpZLvpK+FjP4wmhO2kmMeWEagjLPExiG8md3QN2eAv9uK1cI5yvVEPeGndWJ48zjHCJ57Nwxv08/AFQSwMEFAACAAgAA3TL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iZCER1xY5FeMAgAAagcAACkAAAB1bml2ZXJzYWwvc2tpbl9jdXN0b21pemF0aW9uX3NldHRpbmdzLnhtbJVVS27bMBDd9xSEDxCTIvUDHAP6UIWBIg2aAF3TMuMKkUmDpNOk0AV6hqKLZtEDdJlNT9M2xyhp1x+5iuNoVuS8N8N5HA0H+roS2UIbOas+MVNJccGNqcRUD18BMChlLdW54pqb5UZ7Cwg246e9Pw/3j59/PP788uvh+++v33pAGyYmTE1Oe1es1ry3Yq65oLKO8cIYKU5KKQwX5kRINWN1D9ywemEjFsuv13+eKG+4egHtipV8P1m4/J5ltTL5obNOTilncybu3sipPBmz8nqq5EJMjjnjh7s5V3UlrjfgOMxod5a60mZk+KzjbDRydgRrbi9R8+3RAursMLFmY16388FjGPu5Dsiwx7ypdGV2mAly1smcsynv0hw+gRY2fAc8gTCEhziG35oNGnvOutE1u+PqBSeS88X8hU0zV3LqtO2iHbjQDa2WbGJ/9w0nh84Oc1xdLt0xd9LSiuTO1rhBf2eWLMdNf3/erAK9r8REfhyJK/mPuB4wmfPqIQQrgUAUJlEe2RVJiQdCQj0agZz6mfXFOI9xZn25h7JBfy/EKq7ipR0q3VEH/Zb3f8JIaK7MSEz47RC30buudgWvlZXf4vQwIM6addZmKRUBBNlJQxsvwRgHIPNzlMMmDOMwQYBC4kPcpJFrQYB8H8VBg0LPx3ZVxIGNQmgcABIS4uWNRz3LBkmS5l7WhDhGKLHZaBRnTVGktucBQgiTvPEDXKQQWDS2MRIcOQFxjlMcNEmaoAiDIivSgjQ0p0Hmg8ijAYQNSVMM4VbcbXW7cm13jy5nLeczATuvoNO77bZ2cw3KhVIWfMlntssNB2Om+cj28fk7ekHPLpPL0duzVQNbqHs210htN23lTz6nfwFQSwMEFAACAAgAirpzR4LIvt4RCgAA+B4AABcAAAB1bml2ZXJzYWwvdW5pdmVyc2FsLnBuZ+2Z/1cTVxbA466rri62rlJKSonttrD9ItTlS5BvU79W241UKUUpIbSoqabyJWkaAkmm1SrLQYguW1GIyWlpQUtJuiKFaCBWCiNFJkspDEhMhECmEEkIaRJCmJmdwGnds7/sH7D5Yc7MvZ87b+57775735lX+vreVwJWU1dTKJSAPbt37KdQljMolN9yV60gNVUbYhDytoy3/5VtFCUcMkkKy9lbGVsplH9K1yy8/TtS/n3+7oM8CmVth+9aBuVdPkShhJbv2bH1jcKs6XvA7cMjbytGR66kstNjnz+T+jj99IZlQSde3v945vIfVgX+JewUk7l99dsvPXYre/npjS+t6Mne0PzqurGwU6+mrfho/+XAp099f/mNBPv1QwlvlQhwURQPSjfaDs7k6zTogyhjFqp/p3EYFdHaWstp+ExJZPvsJyrN3FiQdq5Umjy/inTv/vB118uw5PZwkFoKGqI9cyapI5vUfxjIBsepiveqRd4RI7zyN6Tqqy3eZ0jFwng40L2S4lPMH9KOi47UW5eTwgFnt6Q7qH3mlGY9KWUPECORkwnLyMeuw4u4ap1Pzdzla5sf7AODfuAHfuAHfuAHfuAHfuAHfuAHfuAHfuAHfuAHfvD/AIZcLMDdt8b3U1FyjuH7gfhhdr8PbByK9lmtimX42In/iWberAkDCY+uba4hEreWqUDPa5H4AynxU2e6dj5Nfv/O8MUbUSXsCE4F+e7c+3rkWvMR7+ECCW56gsCNyUePC0OLK9QVKhT3KVN4x7FxRqXW+4lOO9cPeOLAA3LrnYmL/dUc8mMGlRZrZonPE3Pg4HlUPyWzwTlyUzWuqcvj4ilO34sLmLGHdrZFYL5mppLeudGFk04efu071gJEnEXFgtBUKHkl2iw2Bj2bKOz/Li3MZvylcanDXg4QHcDtmGHeflSSDiWGozESBW1AOFu3B3tdc+MXs7ag5seKc6f0tqkLqFkzyLfmddR1s3f0xpDYZhUhOxs75LXxxI14s1rYbxMI18cykv90TEn2v5CO1lJ1nuK/hg6E6Ac26/o8F/ZeIlKHoz1nLqtXUCj37yWikcmbYlYK+Hd4fEkjt/fb1KFf4bTYIZAkICzdwd4O5pMOGebMw47AHTXzQWQDgy3tzrFio9cQjo/S8NFOeru9nNVK/GyTuG9o/6XMgXOkljmuFYBYLTYdT20FWlSoFxa0O36A9ESmFWorX+oe7BloKiOH2TymrBDCcPF9piTAvvJetMdM13rG6gFssozKTh0v0gcDuF0Kjg41bS7oEurtXxb8V9seHYiPcVjejGQzjlKRHMObiwOUhzIlbTMm4O80N3gIXChZ4G2+eTBdHmOzyNE4YiOYBKnFgDlOx7cWDxe50o5FWKcuIFuAni1Q8Q1Jl2XbKYR5KN9s00s0B0YTbZPsTRLA3Ddyp3OC2W4cP5lbnVmzFtWyt+n2KAh5gfHrOFOiWfLg4udRoeFTU6jWLcGYkTVDFpznTTRTgblvH5nd7ETdVxaDpT7BeHifRUl3Xi04HqJHzkpNrwDzfRwFmmGT82eC3aAGUJYFZLm6S9OveFobcrJQqtvpNFGxjEgkzq0I+CLKyiGaPuJ2xdBUVCkHry8asdE92TVh0soCN2YDiUqv8slvokJp7k9jGXChqM9ywd249GVPjXHOmclL6gx2x0wOv6hu4QQIWSXygAoF9oCt+JnTZDrjdSTGE++CXdjzFbwHwWzTOD5ET+Nx0yENHAN7mNMF5XiYZcJygWcg2d3oIn3IdbM7jeeOhYtrzeNpyUN13T2x9AqIrg+WVjrmTiS6ILQt62sIAgxgLgsknKfbDDJp5LwThexzTe1L4SA3ixe+kWWgzHRQNiLlDPXwt95sXptkSrN0WqbKvCu6m7em0kaE62PCyYi16CE+LOX8DDkdPZmOwiS8YK2UIzFCGV6rhn5sb1ZnXTdwr53AEMcl+hS22Z0DgzaYePzX0EhJtTTWx5tetOoy7K2x2+FP1qE4OQ6DJ5H4WftmxPFjq4qlakhV2rarYwNDgauOumN7F6PDJLN4hmHPpRe2K5sdzeZkNxKH4ZnIrr5g9wvpVqvjLbe2rLoy3TcVSO4wlrA9AnFXL7wGJqJFFZby/LaDDyfiinMwte29TNY7RY1PqQKkUTB1VqToxmrD0gFO9w1v2jPIkR6Pzdkny6Brr1RXkmucD8cBbr4BTWR9c5QL6Ez2p096IS6Mub0RiNFx1Wvc2dvdIPqaUWnpBEx4+S32LSX9bnPlB+Vek1IKZ0benugfilbjovJ4s7hhcZ0f9eXPPyOZKQVd2KuVEH/CRJ3NqErOfVRmv36K4E90Du9ujYgtXAiIStm3FADBiDCT44Bi3DXKKt3pnmAk+SbmzYxAFtpzrfKpxcGfOHm8OgRZezcYHZdySiZx83VDPvuPKuhSQWgx2O7NUdEtE/FmTZ8KjVNq0euEXiLqoCFPjJ5pYEJ6hY1rvC98YvHsLbEX9NCJeJ97jd6p9trBs0h4YChYDDfIUa72nQm9EtL8MjKtsEnyxe3glOFodfJhbuOnujids1WOXyPDfykof6rrLvjgnHW9aNf0i8yap5C4vJtQ3o9J8OeKUg3L8L6s91w/jUnOGoa6hB/B016ejH6Lf2cgyyUr8ZWfD3WnfQVHbS1KZcv4WfcEP9Z1Y/2ByK5bwWzM2yoRiayW1ZVRyhjLyJdLK/aMVyfCPtBHhdIZVrRwi2UiCmBHVHCOg5fcB20snVhErQlDk/Y57PE0Uf/Hb/ICKJSb/RiGAu6xFGLclFncVtp0ABww78Q6vAWxy/ZqY1Ph6So1TRC7TpkVtCZxZy9EpuZ4FC2SSR2TZ/pVa1ZlCc59e7GS57V/VmoRWml7yGXJpJ+NQNvyDevJTJHTPx712WLwtTjoWrtF7SqyLmY91KoCLXRehOFjRqXub0vZ2cAS2wU8zCkbSPTVj2EWjtsmEjXP1YQp1i3OjqZmqYQN8dJ4+WQJS0dbJjTTEDfiP2oQ6H5BAdaTqelw6pIN6OVoq3kzGx7aCNCETceedIUMeIy+MkUH0RbHguL7h2UO8uSWZZQl0flWX6lyKI05XDdZf7/oqU7+R1T9kisAi5it4jJcmTLbzGVHe4L0So6izEFFhNrG8Lzqrx7A4t02XtAfyJ679FrjOGPwvE7IALNGHpqIS+H66f7CfaRL76I9WxWmahcDOa/jM0B4UiyyW2pJoxB0pdBaFSNexV4LlAcFkq1VFedy7tYrNyE64jnDscWty31101Hfieqj71X79i7La8J8t9FawqVqPytYPFqN9z5LExOA+Fnb4saJ73oteR4gLCXCcFK8+WUTa7avDKQScwoAXjqL3eJ9hi26epTb9QgxxvG8/OsRLqEhdQROI7BOYkHAunPSZy1vaKJxXTtxotA+Rvwmy7WR+x3CU/vInp17dyi3ZZ/4N1BLAwQUAAIACACKunNH0iigUkoAAABrAAAAGwAAAHVuaXZlcnNhbC91bml2ZXJzYWwucG5nLnhtbLOxr8jNUShLLSrOzM+zVTLUM1Cyt+PlsikoSi3LTC1XqACKGekZQICSQiUqtzwzpSQDKGRgbo4QzEjNTM8osVWyMLCAC+oDzQQAUEsBAgAAFAACAAgAiZCER+lu22TkAwAAdA4AAB0AAAAAAAAAAQAAAAAAAAAAAHVuaXZlcnNhbC9jb21tb25fbWVzc2FnZXMubG5nUEsBAgAAFAACAAgAiZCER6uvADQSAwAAYQsAACcAAAAAAAAAAQAAAAAAHwQAAHVuaXZlcnNhbC9mbGFzaF9wdWJsaXNoaW5nX3NldHRpbmdzLnhtbFBLAQIAABQAAgAIAImQhEfkoSsAvgIAAFUKAAAhAAAAAAAAAAEAAAAAAHYHAAB1bml2ZXJzYWwvZmxhc2hfc2tpbl9zZXR0aW5ncy54bWxQSwECAAAUAAIACACJkIRH1eon0+cCAAByCgAAJgAAAAAAAAABAAAAAABzCgAAdW5pdmVyc2FsL2h0bWxfcHVibGlzaGluZ19zZXR0aW5ncy54bWxQSwECAAAUAAIACACJkIRHALvkKp4BAAAfBgAAHwAAAAAAAAABAAAAAACeDQAAdW5pdmVyc2FsL2h0bWxfc2tpbl9zZXR0aW5ncy5qc1BLAQIAABQAAgAIAImQhEca2uo7qgAAAB8BAAAaAAAAAAAAAAEAAAAAAHkPAAB1bml2ZXJzYWwvaTE4bl9wcmVzZXRzLnhtbFBLAQIAABQAAgAIAImQhEew7V1XbgAAAHYAAAAcAAAAAAAAAAEAAAAAAFsQAAB1bml2ZXJzYWwvbG9jYWxfc2V0dGluZ3MueG1sUEsBAgAAFAACAAgAA3TLRM6CCTfsAgAAiAgAABQAAAAAAAAAAQAAAAAAAxEAAHVuaXZlcnNhbC9wbGF5ZXIueG1sUEsBAgAAFAACAAgAiZCER1xY5FeMAgAAagcAACkAAAAAAAAAAQAAAAAAIRQAAHVuaXZlcnNhbC9za2luX2N1c3RvbWl6YXRpb25fc2V0dGluZ3MueG1sUEsBAgAAFAACAAgAirpzR4LIvt4RCgAA+B4AABcAAAAAAAAAAAAAAAAA9BYAAHVuaXZlcnNhbC91bml2ZXJzYWwucG5nUEsBAgAAFAACAAgAirpzR9IooFJKAAAAawAAABsAAAAAAAAAAQAAAAAAOiEAAHVuaXZlcnNhbC91bml2ZXJzYWwucG5nLnhtbFBLBQYAAAAACwALAEkDAAC9IQAAAAA="/>
  <p:tag name="ISPRING_ULTRA_SCORM_COURSE_ID" val="19D12169-10B6-4984-8CE8-8968B0B22BA0"/>
  <p:tag name="ISPRING_SCORM_RATE_SLIDES" val="1"/>
  <p:tag name="ISPRING_SCORM_RATE_QUIZZES" val="0"/>
  <p:tag name="ISPRING_SCORM_PASSING_SCORE" val="100.0000000000"/>
  <p:tag name="ISPRINGONLINEFOLDERID" val="0"/>
  <p:tag name="ISPRINGONLINEFOLDERPATH" val="Content List"/>
  <p:tag name="ISPRINGCLOUDFOLDERID" val="0"/>
  <p:tag name="ISPRINGCLOUDFOLDERPATH" val="Content List"/>
  <p:tag name="ISPRING_PRESENTATION_TITLE" val="1"/>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亮亮图文旗舰店https://liangliangtuwen.tmall.com">
  <a:themeElements>
    <a:clrScheme name="自定义 22">
      <a:dk1>
        <a:sysClr val="windowText" lastClr="000000"/>
      </a:dk1>
      <a:lt1>
        <a:sysClr val="window" lastClr="FFFFFF"/>
      </a:lt1>
      <a:dk2>
        <a:srgbClr val="7F7F7F"/>
      </a:dk2>
      <a:lt2>
        <a:srgbClr val="7F7F7F"/>
      </a:lt2>
      <a:accent1>
        <a:srgbClr val="0070C0"/>
      </a:accent1>
      <a:accent2>
        <a:srgbClr val="00B0F0"/>
      </a:accent2>
      <a:accent3>
        <a:srgbClr val="0070C0"/>
      </a:accent3>
      <a:accent4>
        <a:srgbClr val="00B0F0"/>
      </a:accent4>
      <a:accent5>
        <a:srgbClr val="0070C0"/>
      </a:accent5>
      <a:accent6>
        <a:srgbClr val="00B0F0"/>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itchFamily="34" charset="-122"/>
            <a:ea typeface="微软雅黑" pitchFamily="34"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8138</TotalTime>
  <Words>5025</Words>
  <Application>Microsoft Office PowerPoint</Application>
  <PresentationFormat>全屏显示(16:9)</PresentationFormat>
  <Paragraphs>477</Paragraphs>
  <Slides>36</Slides>
  <Notes>36</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36</vt:i4>
      </vt:variant>
    </vt:vector>
  </HeadingPairs>
  <TitlesOfParts>
    <vt:vector size="50" baseType="lpstr">
      <vt:lpstr>Arial</vt:lpstr>
      <vt:lpstr>宋体</vt:lpstr>
      <vt:lpstr>Calibri</vt:lpstr>
      <vt:lpstr>微软雅黑</vt:lpstr>
      <vt:lpstr>DFGothic-EB</vt:lpstr>
      <vt:lpstr>华文黑体</vt:lpstr>
      <vt:lpstr>Clear Sans Thin</vt:lpstr>
      <vt:lpstr>Roboto condensed</vt:lpstr>
      <vt:lpstr>Source Sans Pro ExtraLight</vt:lpstr>
      <vt:lpstr>Roboto</vt:lpstr>
      <vt:lpstr>Gill Sans</vt:lpstr>
      <vt:lpstr>Bebas Neue</vt:lpstr>
      <vt:lpstr>Lato Light</vt:lpstr>
      <vt:lpstr>亮亮图文旗舰店https://liangliangtuwen.tmall.com</vt:lpstr>
      <vt:lpstr>幻灯片 1</vt:lpstr>
      <vt:lpstr>幻灯片 2</vt:lpstr>
      <vt:lpstr>幻灯片 3</vt:lpstr>
      <vt:lpstr>幻灯片 4</vt:lpstr>
      <vt:lpstr>2015工作回顾</vt:lpstr>
      <vt:lpstr>2015工作概述</vt:lpstr>
      <vt:lpstr>我们的工作团队</vt:lpstr>
      <vt:lpstr>工作进度比例</vt:lpstr>
      <vt:lpstr>与去年相比</vt:lpstr>
      <vt:lpstr>幻灯片 10</vt:lpstr>
      <vt:lpstr>工作完成概述</vt:lpstr>
      <vt:lpstr>重点任务完成</vt:lpstr>
      <vt:lpstr>工作完成阶段</vt:lpstr>
      <vt:lpstr>工作完成比例</vt:lpstr>
      <vt:lpstr>月计划完成</vt:lpstr>
      <vt:lpstr>完成项目展示</vt:lpstr>
      <vt:lpstr>工作完成季度</vt:lpstr>
      <vt:lpstr>幻灯片 18</vt:lpstr>
      <vt:lpstr>重点项目展示</vt:lpstr>
      <vt:lpstr>工作执行过程</vt:lpstr>
      <vt:lpstr>工作存在问题</vt:lpstr>
      <vt:lpstr>工作解决方法</vt:lpstr>
      <vt:lpstr>项目成果展示</vt:lpstr>
      <vt:lpstr>年度收益增长</vt:lpstr>
      <vt:lpstr>幻灯片 25</vt:lpstr>
      <vt:lpstr>工作努力方向</vt:lpstr>
      <vt:lpstr>工作效率提高</vt:lpstr>
      <vt:lpstr>团队努力方向</vt:lpstr>
      <vt:lpstr>扩展市场策略</vt:lpstr>
      <vt:lpstr>幻灯片 30</vt:lpstr>
      <vt:lpstr>营业额提升方法</vt:lpstr>
      <vt:lpstr>管理提升方针</vt:lpstr>
      <vt:lpstr>团队扩大计划</vt:lpstr>
      <vt:lpstr>利益最大化</vt:lpstr>
      <vt:lpstr>2019努力方向</vt:lpstr>
      <vt:lpstr>幻灯片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subject>12sc.taobao.com</dc:subject>
  <dc:creator>清风素材</dc:creator>
  <cp:keywords>12sc.taobao.com; plus206</cp:keywords>
  <dc:description>12sc.taobao.com</dc:description>
  <cp:lastModifiedBy>Administrator</cp:lastModifiedBy>
  <cp:revision>935</cp:revision>
  <dcterms:created xsi:type="dcterms:W3CDTF">2015-04-24T01:01:13Z</dcterms:created>
  <dcterms:modified xsi:type="dcterms:W3CDTF">2017-07-06T19:56:33Z</dcterms:modified>
  <cp:category>12sc.taobao.com; plus206</cp:category>
  <cp:contentStatus>12sc.taobao.com</cp:contentStatus>
</cp:coreProperties>
</file>