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55" r:id="rId4"/>
    <p:sldId id="312" r:id="rId5"/>
    <p:sldId id="313" r:id="rId6"/>
    <p:sldId id="322" r:id="rId7"/>
    <p:sldId id="318"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48" r:id="rId22"/>
    <p:sldId id="349" r:id="rId23"/>
    <p:sldId id="350" r:id="rId24"/>
    <p:sldId id="351" r:id="rId25"/>
    <p:sldId id="352" r:id="rId26"/>
    <p:sldId id="353" r:id="rId27"/>
    <p:sldId id="354" r:id="rId28"/>
    <p:sldId id="35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7582" userDrawn="1">
          <p15:clr>
            <a:srgbClr val="A4A3A4"/>
          </p15:clr>
        </p15:guide>
        <p15:guide id="3" orient="horz" pos="2092" userDrawn="1">
          <p15:clr>
            <a:srgbClr val="A4A3A4"/>
          </p15:clr>
        </p15:guide>
        <p15:guide id="4" pos="1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100"/>
    <a:srgbClr val="FCC001"/>
    <a:srgbClr val="F5F5F5"/>
    <a:srgbClr val="F2F7FB"/>
    <a:srgbClr val="3C2415"/>
    <a:srgbClr val="C49A6C"/>
    <a:srgbClr val="50301C"/>
    <a:srgbClr val="C37F55"/>
    <a:srgbClr val="04447E"/>
    <a:srgbClr val="065F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544" autoAdjust="0"/>
    <p:restoredTop sz="91165" autoAdjust="0"/>
  </p:normalViewPr>
  <p:slideViewPr>
    <p:cSldViewPr snapToGrid="0" showGuides="1">
      <p:cViewPr varScale="1">
        <p:scale>
          <a:sx n="111" d="100"/>
          <a:sy n="111" d="100"/>
        </p:scale>
        <p:origin x="-462" y="-90"/>
      </p:cViewPr>
      <p:guideLst>
        <p:guide orient="horz" pos="2092"/>
        <p:guide pos="7582"/>
        <p:guide pos="1822"/>
      </p:guideLst>
    </p:cSldViewPr>
  </p:slideViewPr>
  <p:notesTextViewPr>
    <p:cViewPr>
      <p:scale>
        <a:sx n="1" d="1"/>
        <a:sy n="1" d="1"/>
      </p:scale>
      <p:origin x="0" y="0"/>
    </p:cViewPr>
  </p:notesTextViewPr>
  <p:sorterViewPr>
    <p:cViewPr>
      <p:scale>
        <a:sx n="74" d="100"/>
        <a:sy n="7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A3D8-F4F4-49FE-B21F-3803E41CAD47}"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C25CC-09EF-4EB7-A235-1C555322F0EF}" type="slidenum">
              <a:rPr lang="zh-CN" altLang="en-US" smtClean="0"/>
              <a:pPr/>
              <a:t>‹#›</a:t>
            </a:fld>
            <a:endParaRPr lang="zh-CN" altLang="en-US"/>
          </a:p>
        </p:txBody>
      </p:sp>
    </p:spTree>
    <p:extLst>
      <p:ext uri="{BB962C8B-B14F-4D97-AF65-F5344CB8AC3E}">
        <p14:creationId xmlns:p14="http://schemas.microsoft.com/office/powerpoint/2010/main" xmlns="" val="159988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4C25CC-09EF-4EB7-A235-1C555322F0EF}" type="slidenum">
              <a:rPr lang="zh-CN" altLang="en-US" smtClean="0"/>
              <a:pPr/>
              <a:t>2</a:t>
            </a:fld>
            <a:endParaRPr lang="zh-CN" altLang="en-US"/>
          </a:p>
        </p:txBody>
      </p:sp>
    </p:spTree>
    <p:extLst>
      <p:ext uri="{BB962C8B-B14F-4D97-AF65-F5344CB8AC3E}">
        <p14:creationId xmlns:p14="http://schemas.microsoft.com/office/powerpoint/2010/main" xmlns="" val="367193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C25CC-09EF-4EB7-A235-1C555322F0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44590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7F4C25CC-09EF-4EB7-A235-1C555322F0EF}" type="slidenum">
              <a:rPr lang="zh-CN" altLang="en-US" smtClean="0"/>
              <a:pPr/>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317814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17345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413395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89116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6181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50477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68343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565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7187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3867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0516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4231381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9937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9797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8251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CFBB56E-1587-4105-A03B-B1B12D1D3AB4}" type="datetime1">
              <a:rPr lang="en-JM"/>
              <a:pPr>
                <a:defRPr/>
              </a:pPr>
              <a:t>07/07/2017</a:t>
            </a:fld>
            <a:endParaRPr lang="en-JM"/>
          </a:p>
        </p:txBody>
      </p:sp>
      <p:sp>
        <p:nvSpPr>
          <p:cNvPr id="4" name="Footer Placeholder 4"/>
          <p:cNvSpPr>
            <a:spLocks noGrp="1"/>
          </p:cNvSpPr>
          <p:nvPr>
            <p:ph type="ftr" sz="quarter" idx="11"/>
          </p:nvPr>
        </p:nvSpPr>
        <p:spPr>
          <a:xfrm>
            <a:off x="4165600" y="6332538"/>
            <a:ext cx="3860800" cy="365125"/>
          </a:xfrm>
          <a:prstGeom prst="rect">
            <a:avLst/>
          </a:prstGeom>
        </p:spPr>
        <p:txBody>
          <a:bodyPr/>
          <a:lstStyle>
            <a:lvl1pPr fontAlgn="base">
              <a:spcBef>
                <a:spcPct val="0"/>
              </a:spcBef>
              <a:spcAft>
                <a:spcPct val="0"/>
              </a:spcAft>
              <a:defRPr dirty="0">
                <a:latin typeface="Arial" panose="020B0604020202020204" pitchFamily="34" charset="0"/>
              </a:defRPr>
            </a:lvl1pPr>
          </a:lstStyle>
          <a:p>
            <a:pPr eaLnBrk="0" hangingPunct="0">
              <a:defRPr/>
            </a:pPr>
            <a:r>
              <a:rPr lang="en-JM">
                <a:solidFill>
                  <a:prstClr val="black"/>
                </a:solidFill>
                <a:ea typeface="宋体" panose="02010600030101010101" pitchFamily="2" charset="-122"/>
              </a:rPr>
              <a:t>WWW.DESIGNERSPARADISE.COM</a:t>
            </a:r>
          </a:p>
        </p:txBody>
      </p:sp>
    </p:spTree>
    <p:extLst>
      <p:ext uri="{BB962C8B-B14F-4D97-AF65-F5344CB8AC3E}">
        <p14:creationId xmlns:p14="http://schemas.microsoft.com/office/powerpoint/2010/main" xmlns="" val="56307115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直接连接符 2"/>
          <p:cNvCxnSpPr/>
          <p:nvPr userDrawn="1"/>
        </p:nvCxnSpPr>
        <p:spPr>
          <a:xfrm flipV="1">
            <a:off x="3025775" y="479425"/>
            <a:ext cx="75580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组合 12"/>
          <p:cNvGrpSpPr>
            <a:grpSpLocks/>
          </p:cNvGrpSpPr>
          <p:nvPr userDrawn="1"/>
        </p:nvGrpSpPr>
        <p:grpSpPr bwMode="auto">
          <a:xfrm>
            <a:off x="0" y="195263"/>
            <a:ext cx="3125788" cy="569912"/>
            <a:chOff x="0" y="194743"/>
            <a:chExt cx="3126179" cy="569433"/>
          </a:xfrm>
        </p:grpSpPr>
        <p:sp>
          <p:nvSpPr>
            <p:cNvPr id="5" name="圆角矩形 4"/>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6" name="组合 14"/>
            <p:cNvGrpSpPr>
              <a:grpSpLocks/>
            </p:cNvGrpSpPr>
            <p:nvPr/>
          </p:nvGrpSpPr>
          <p:grpSpPr bwMode="auto">
            <a:xfrm>
              <a:off x="0" y="290669"/>
              <a:ext cx="424561" cy="355906"/>
              <a:chOff x="469900" y="728859"/>
              <a:chExt cx="424561" cy="355906"/>
            </a:xfrm>
          </p:grpSpPr>
          <p:sp>
            <p:nvSpPr>
              <p:cNvPr id="7" name="椭圆 6"/>
              <p:cNvSpPr/>
              <p:nvPr/>
            </p:nvSpPr>
            <p:spPr>
              <a:xfrm rot="16200000">
                <a:off x="737504" y="928677"/>
                <a:ext cx="157030" cy="155594"/>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椭圆 7"/>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椭圆 8"/>
              <p:cNvSpPr/>
              <p:nvPr/>
            </p:nvSpPr>
            <p:spPr>
              <a:xfrm rot="16200000">
                <a:off x="737504" y="728820"/>
                <a:ext cx="157030" cy="155594"/>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 name="椭圆 9"/>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1" name="圆角矩形 10"/>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圆角矩形 11"/>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3" name="圆角矩形 12"/>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4" name="圆角矩形 13"/>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grpSp>
        <p:nvGrpSpPr>
          <p:cNvPr id="15" name="组合 23"/>
          <p:cNvGrpSpPr>
            <a:grpSpLocks/>
          </p:cNvGrpSpPr>
          <p:nvPr userDrawn="1"/>
        </p:nvGrpSpPr>
        <p:grpSpPr bwMode="auto">
          <a:xfrm>
            <a:off x="10707688" y="174625"/>
            <a:ext cx="1265237" cy="793750"/>
            <a:chOff x="10708281" y="175129"/>
            <a:chExt cx="1264903" cy="793623"/>
          </a:xfrm>
        </p:grpSpPr>
        <p:grpSp>
          <p:nvGrpSpPr>
            <p:cNvPr id="16" name="组合 24"/>
            <p:cNvGrpSpPr>
              <a:grpSpLocks/>
            </p:cNvGrpSpPr>
            <p:nvPr userDrawn="1"/>
          </p:nvGrpSpPr>
          <p:grpSpPr bwMode="auto">
            <a:xfrm>
              <a:off x="11335541" y="175628"/>
              <a:ext cx="637643" cy="567980"/>
              <a:chOff x="265701" y="226342"/>
              <a:chExt cx="532466" cy="474292"/>
            </a:xfrm>
          </p:grpSpPr>
          <p:pic>
            <p:nvPicPr>
              <p:cNvPr id="21" name="图片 29"/>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6913" y="226342"/>
                <a:ext cx="472826" cy="47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图片 30"/>
              <p:cNvPicPr>
                <a:picLocks noChangeAspect="1"/>
              </p:cNvPicPr>
              <p:nvPr userDrawn="1"/>
            </p:nvPicPr>
            <p:blipFill>
              <a:blip r:embed="rId3" cstate="print">
                <a:grayscl/>
                <a:extLst>
                  <a:ext uri="{28A0092B-C50C-407E-A947-70E740481C1C}">
                    <a14:useLocalDpi xmlns:a14="http://schemas.microsoft.com/office/drawing/2010/main" xmlns="" val="0"/>
                  </a:ext>
                </a:extLst>
              </a:blip>
              <a:srcRect b="72279"/>
              <a:stretch>
                <a:fillRect/>
              </a:stretch>
            </p:blipFill>
            <p:spPr bwMode="auto">
              <a:xfrm flipH="1">
                <a:off x="265701" y="654915"/>
                <a:ext cx="532466"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文本框 25"/>
            <p:cNvSpPr txBox="1">
              <a:spLocks noChangeArrowheads="1"/>
            </p:cNvSpPr>
            <p:nvPr userDrawn="1"/>
          </p:nvSpPr>
          <p:spPr bwMode="auto">
            <a:xfrm>
              <a:off x="10718198" y="753308"/>
              <a:ext cx="12329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800" smtClean="0">
                  <a:solidFill>
                    <a:srgbClr val="595959"/>
                  </a:solidFill>
                  <a:latin typeface="迷你简汉真广标" panose="02010609000101010101" pitchFamily="49" charset="-122"/>
                  <a:ea typeface="迷你简汉真广标" panose="02010609000101010101" pitchFamily="49" charset="-122"/>
                </a:rPr>
                <a:t>杜小二  </a:t>
              </a:r>
              <a:r>
                <a:rPr lang="en-US" altLang="zh-CN" sz="800" smtClean="0">
                  <a:solidFill>
                    <a:srgbClr val="595959"/>
                  </a:solidFill>
                  <a:latin typeface="迷你简汉真广标" panose="02010609000101010101" pitchFamily="49" charset="-122"/>
                  <a:ea typeface="迷你简汉真广标" panose="02010609000101010101" pitchFamily="49" charset="-122"/>
                </a:rPr>
                <a:t>&amp;  </a:t>
              </a:r>
              <a:r>
                <a:rPr lang="zh-CN" altLang="en-US" sz="800" smtClean="0">
                  <a:solidFill>
                    <a:srgbClr val="595959"/>
                  </a:solidFill>
                  <a:latin typeface="迷你简汉真广标" panose="02010609000101010101" pitchFamily="49" charset="-122"/>
                  <a:ea typeface="迷你简汉真广标" panose="02010609000101010101" pitchFamily="49" charset="-122"/>
                </a:rPr>
                <a:t>一宏</a:t>
              </a:r>
            </a:p>
          </p:txBody>
        </p:sp>
        <p:grpSp>
          <p:nvGrpSpPr>
            <p:cNvPr id="18" name="组合 26"/>
            <p:cNvGrpSpPr>
              <a:grpSpLocks/>
            </p:cNvGrpSpPr>
            <p:nvPr userDrawn="1"/>
          </p:nvGrpSpPr>
          <p:grpSpPr bwMode="auto">
            <a:xfrm>
              <a:off x="10708281" y="175129"/>
              <a:ext cx="647560" cy="567980"/>
              <a:chOff x="257420" y="226342"/>
              <a:chExt cx="540747" cy="474292"/>
            </a:xfrm>
          </p:grpSpPr>
          <p:pic>
            <p:nvPicPr>
              <p:cNvPr id="19" name="图片 27"/>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57420" y="226342"/>
                <a:ext cx="472830" cy="47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图片 28"/>
              <p:cNvPicPr>
                <a:picLocks noChangeAspect="1"/>
              </p:cNvPicPr>
              <p:nvPr userDrawn="1"/>
            </p:nvPicPr>
            <p:blipFill>
              <a:blip r:embed="rId3" cstate="print">
                <a:grayscl/>
                <a:extLst>
                  <a:ext uri="{28A0092B-C50C-407E-A947-70E740481C1C}">
                    <a14:useLocalDpi xmlns:a14="http://schemas.microsoft.com/office/drawing/2010/main" xmlns="" val="0"/>
                  </a:ext>
                </a:extLst>
              </a:blip>
              <a:srcRect b="72279"/>
              <a:stretch>
                <a:fillRect/>
              </a:stretch>
            </p:blipFill>
            <p:spPr bwMode="auto">
              <a:xfrm flipH="1">
                <a:off x="265701" y="654915"/>
                <a:ext cx="532466"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24" name="标题占位符 1"/>
          <p:cNvSpPr>
            <a:spLocks noGrp="1"/>
          </p:cNvSpPr>
          <p:nvPr>
            <p:ph type="title"/>
          </p:nvPr>
        </p:nvSpPr>
        <p:spPr>
          <a:xfrm>
            <a:off x="416312" y="206333"/>
            <a:ext cx="3050788" cy="546975"/>
          </a:xfrm>
          <a:prstGeom prst="rect">
            <a:avLst/>
          </a:prstGeom>
        </p:spPr>
        <p:txBody>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
        <p:nvSpPr>
          <p:cNvPr id="23"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24348CB-3466-48A0-828F-F7643997B208}" type="datetime1">
              <a:rPr lang="en-JM"/>
              <a:pPr>
                <a:defRPr/>
              </a:pPr>
              <a:t>07/07/2017</a:t>
            </a:fld>
            <a:endParaRPr lang="en-JM"/>
          </a:p>
        </p:txBody>
      </p:sp>
      <p:sp>
        <p:nvSpPr>
          <p:cNvPr id="25" name="Footer Placeholder 4"/>
          <p:cNvSpPr>
            <a:spLocks noGrp="1"/>
          </p:cNvSpPr>
          <p:nvPr>
            <p:ph type="ftr" sz="quarter" idx="11"/>
          </p:nvPr>
        </p:nvSpPr>
        <p:spPr>
          <a:xfrm>
            <a:off x="4165600" y="6332538"/>
            <a:ext cx="3860800" cy="365125"/>
          </a:xfrm>
          <a:prstGeom prst="rect">
            <a:avLst/>
          </a:prstGeom>
        </p:spPr>
        <p:txBody>
          <a:bodyPr/>
          <a:lstStyle>
            <a:lvl1pPr fontAlgn="base">
              <a:spcBef>
                <a:spcPct val="0"/>
              </a:spcBef>
              <a:spcAft>
                <a:spcPct val="0"/>
              </a:spcAft>
              <a:defRPr smtClean="0">
                <a:latin typeface="LiHei Pro" panose="020B0500000000000000" pitchFamily="34" charset="-122"/>
                <a:ea typeface="LiHei Pro" panose="020B0500000000000000" pitchFamily="34" charset="-122"/>
              </a:defRPr>
            </a:lvl1pPr>
          </a:lstStyle>
          <a:p>
            <a:pPr eaLnBrk="0" hangingPunct="0">
              <a:defRPr/>
            </a:pPr>
            <a:r>
              <a:rPr lang="en-JM">
                <a:solidFill>
                  <a:prstClr val="black"/>
                </a:solidFill>
              </a:rPr>
              <a:t>xiaoer.yanj.cn</a:t>
            </a:r>
            <a:endParaRPr lang="en-JM" dirty="0">
              <a:solidFill>
                <a:prstClr val="black"/>
              </a:solidFill>
            </a:endParaRPr>
          </a:p>
        </p:txBody>
      </p:sp>
      <p:sp>
        <p:nvSpPr>
          <p:cNvPr id="26" name="Slide Number Placeholder 5"/>
          <p:cNvSpPr>
            <a:spLocks noGrp="1"/>
          </p:cNvSpPr>
          <p:nvPr>
            <p:ph type="sldNum" sz="quarter" idx="12"/>
          </p:nvPr>
        </p:nvSpPr>
        <p:spPr>
          <a:xfrm>
            <a:off x="11282363" y="6143625"/>
            <a:ext cx="481012" cy="304800"/>
          </a:xfrm>
          <a:prstGeom prst="rect">
            <a:avLst/>
          </a:prstGeom>
        </p:spPr>
        <p:txBody>
          <a:bodyPr/>
          <a:lstStyle>
            <a:lvl1pPr>
              <a:defRPr sz="1400"/>
            </a:lvl1pPr>
          </a:lstStyle>
          <a:p>
            <a:pPr eaLnBrk="0" fontAlgn="base" hangingPunct="0">
              <a:spcBef>
                <a:spcPct val="0"/>
              </a:spcBef>
              <a:spcAft>
                <a:spcPct val="0"/>
              </a:spcAft>
            </a:pPr>
            <a:fld id="{52F24919-3CC1-4C91-9C28-3D72EDAAFBF4}" type="slidenum">
              <a:rPr lang="en-JM" altLang="zh-CN" smtClean="0">
                <a:solidFill>
                  <a:prstClr val="black"/>
                </a:solidFill>
                <a:latin typeface="Arial" panose="020B0604020202020204" pitchFamily="34" charset="0"/>
              </a:rPr>
              <a:pPr eaLnBrk="0" fontAlgn="base" hangingPunct="0">
                <a:spcBef>
                  <a:spcPct val="0"/>
                </a:spcBef>
                <a:spcAft>
                  <a:spcPct val="0"/>
                </a:spcAft>
              </a:pPr>
              <a:t>‹#›</a:t>
            </a:fld>
            <a:endParaRPr lang="en-JM" altLang="zh-CN" smtClean="0">
              <a:solidFill>
                <a:prstClr val="black"/>
              </a:solidFill>
              <a:latin typeface="Arial" panose="020B0604020202020204" pitchFamily="34" charset="0"/>
            </a:endParaRPr>
          </a:p>
        </p:txBody>
      </p:sp>
    </p:spTree>
    <p:extLst>
      <p:ext uri="{BB962C8B-B14F-4D97-AF65-F5344CB8AC3E}">
        <p14:creationId xmlns:p14="http://schemas.microsoft.com/office/powerpoint/2010/main" xmlns="" val="942450462"/>
      </p:ext>
    </p:extLst>
  </p:cSld>
  <p:clrMapOvr>
    <a:masterClrMapping/>
  </p:clrMapOvr>
  <p:transition spd="slow">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Rectangle 13"/>
          <p:cNvSpPr/>
          <p:nvPr userDrawn="1"/>
        </p:nvSpPr>
        <p:spPr>
          <a:xfrm>
            <a:off x="-9525" y="0"/>
            <a:ext cx="12204700"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srgbClr val="F34F57"/>
              </a:solidFill>
            </a:endParaRPr>
          </a:p>
        </p:txBody>
      </p:sp>
      <p:sp>
        <p:nvSpPr>
          <p:cNvPr id="3" name="日期占位符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BADA536-A2D7-45CB-96DD-E3EACCA465A9}" type="datetime1">
              <a:rPr lang="en-JM"/>
              <a:pPr>
                <a:defRPr/>
              </a:pPr>
              <a:t>07/07/2017</a:t>
            </a:fld>
            <a:endParaRPr lang="en-JM"/>
          </a:p>
        </p:txBody>
      </p:sp>
    </p:spTree>
    <p:extLst>
      <p:ext uri="{BB962C8B-B14F-4D97-AF65-F5344CB8AC3E}">
        <p14:creationId xmlns:p14="http://schemas.microsoft.com/office/powerpoint/2010/main" xmlns="" val="3784939932"/>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402BE1D-96C6-4BC2-88BE-90C50E4D035D}" type="datetime1">
              <a:rPr lang="en-JM"/>
              <a:pPr>
                <a:defRPr/>
              </a:pPr>
              <a:t>07/07/2017</a:t>
            </a:fld>
            <a:endParaRPr lang="en-JM"/>
          </a:p>
        </p:txBody>
      </p:sp>
      <p:sp>
        <p:nvSpPr>
          <p:cNvPr id="3" name="页脚占位符 2"/>
          <p:cNvSpPr>
            <a:spLocks noGrp="1"/>
          </p:cNvSpPr>
          <p:nvPr>
            <p:ph type="ftr" sz="quarter" idx="11"/>
          </p:nvPr>
        </p:nvSpPr>
        <p:spPr>
          <a:xfrm>
            <a:off x="4165600" y="6332538"/>
            <a:ext cx="3860800" cy="365125"/>
          </a:xfrm>
          <a:prstGeom prst="rect">
            <a:avLst/>
          </a:prstGeom>
        </p:spPr>
        <p:txBody>
          <a:bodyPr/>
          <a:lstStyle>
            <a:lvl1pPr fontAlgn="base">
              <a:spcBef>
                <a:spcPct val="0"/>
              </a:spcBef>
              <a:spcAft>
                <a:spcPct val="0"/>
              </a:spcAft>
              <a:defRPr>
                <a:latin typeface="Arial" panose="020B0604020202020204" pitchFamily="34" charset="0"/>
              </a:defRPr>
            </a:lvl1pPr>
          </a:lstStyle>
          <a:p>
            <a:pPr eaLnBrk="0" hangingPunct="0">
              <a:defRPr/>
            </a:pPr>
            <a:r>
              <a:rPr lang="en-JM">
                <a:solidFill>
                  <a:prstClr val="black"/>
                </a:solidFill>
                <a:ea typeface="宋体" panose="02010600030101010101" pitchFamily="2" charset="-122"/>
              </a:rPr>
              <a:t>WWW.DESIGNERSPARADISE.COM</a:t>
            </a:r>
          </a:p>
        </p:txBody>
      </p:sp>
      <p:sp>
        <p:nvSpPr>
          <p:cNvPr id="4" name="灯片编号占位符 3"/>
          <p:cNvSpPr>
            <a:spLocks noGrp="1"/>
          </p:cNvSpPr>
          <p:nvPr>
            <p:ph type="sldNum" sz="quarter" idx="12"/>
          </p:nvPr>
        </p:nvSpPr>
        <p:spPr>
          <a:xfrm>
            <a:off x="11282363" y="6143625"/>
            <a:ext cx="481012" cy="304800"/>
          </a:xfrm>
          <a:prstGeom prst="rect">
            <a:avLst/>
          </a:prstGeom>
        </p:spPr>
        <p:txBody>
          <a:bodyPr/>
          <a:lstStyle>
            <a:lvl1pPr>
              <a:defRPr/>
            </a:lvl1pPr>
          </a:lstStyle>
          <a:p>
            <a:pPr eaLnBrk="0" fontAlgn="base" hangingPunct="0">
              <a:spcBef>
                <a:spcPct val="0"/>
              </a:spcBef>
              <a:spcAft>
                <a:spcPct val="0"/>
              </a:spcAft>
            </a:pPr>
            <a:fld id="{46645FBF-153F-4DDA-AB26-9FBEBF6A3D45}" type="slidenum">
              <a:rPr lang="en-JM" altLang="zh-CN" smtClean="0">
                <a:solidFill>
                  <a:prstClr val="black"/>
                </a:solidFill>
                <a:latin typeface="Arial" panose="020B0604020202020204" pitchFamily="34" charset="0"/>
              </a:rPr>
              <a:pPr eaLnBrk="0" fontAlgn="base" hangingPunct="0">
                <a:spcBef>
                  <a:spcPct val="0"/>
                </a:spcBef>
                <a:spcAft>
                  <a:spcPct val="0"/>
                </a:spcAft>
              </a:pPr>
              <a:t>‹#›</a:t>
            </a:fld>
            <a:endParaRPr lang="en-JM" altLang="zh-CN" smtClean="0">
              <a:solidFill>
                <a:prstClr val="black"/>
              </a:solidFill>
              <a:latin typeface="Arial" panose="020B0604020202020204" pitchFamily="34" charset="0"/>
            </a:endParaRPr>
          </a:p>
        </p:txBody>
      </p:sp>
    </p:spTree>
    <p:extLst>
      <p:ext uri="{BB962C8B-B14F-4D97-AF65-F5344CB8AC3E}">
        <p14:creationId xmlns:p14="http://schemas.microsoft.com/office/powerpoint/2010/main" xmlns="" val="1383469515"/>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362034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91161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139330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82603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302737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172630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D700D8B-904F-4979-B003-823CB0687652}"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404238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00D8B-904F-4979-B003-823CB0687652}" type="datetimeFigureOut">
              <a:rPr lang="zh-CN" altLang="en-US" smtClean="0"/>
              <a:pPr/>
              <a:t>2017/7/7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5A1F2-C402-4024-AF63-A5570BCC2464}" type="slidenum">
              <a:rPr lang="zh-CN" altLang="en-US" smtClean="0"/>
              <a:pPr/>
              <a:t>‹#›</a:t>
            </a:fld>
            <a:endParaRPr lang="zh-CN" altLang="en-US"/>
          </a:p>
        </p:txBody>
      </p:sp>
    </p:spTree>
    <p:extLst>
      <p:ext uri="{BB962C8B-B14F-4D97-AF65-F5344CB8AC3E}">
        <p14:creationId xmlns:p14="http://schemas.microsoft.com/office/powerpoint/2010/main" xmlns="" val="9788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34E402B-9921-40FA-8360-131077676729}" type="datetimeFigureOut">
              <a:rPr lang="en-US" smtClean="0">
                <a:solidFill>
                  <a:prstClr val="black">
                    <a:tint val="75000"/>
                  </a:prstClr>
                </a:solidFill>
              </a:rPr>
              <a:pPr/>
              <a:t>7/7/2017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01EE9E8-4134-49B0-9AA7-3089E6521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3996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5600"/>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600" y="1600200"/>
            <a:ext cx="10972800" cy="4165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Date Placeholder 3"/>
          <p:cNvSpPr>
            <a:spLocks noGrp="1"/>
          </p:cNvSpPr>
          <p:nvPr>
            <p:ph type="dt" sz="half" idx="2"/>
          </p:nvPr>
        </p:nvSpPr>
        <p:spPr>
          <a:xfrm>
            <a:off x="8940800" y="17780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600" smtClean="0">
                <a:solidFill>
                  <a:prstClr val="black">
                    <a:tint val="75000"/>
                  </a:prstClr>
                </a:solidFill>
                <a:latin typeface="Calibri"/>
              </a:defRPr>
            </a:lvl1pPr>
          </a:lstStyle>
          <a:p>
            <a:pPr>
              <a:defRPr/>
            </a:pPr>
            <a:fld id="{495A1AC9-FFA5-4F47-BBF6-33846168803C}" type="datetime1">
              <a:rPr lang="en-JM">
                <a:ea typeface="宋体" panose="02010600030101010101" pitchFamily="2" charset="-122"/>
              </a:rPr>
              <a:pPr>
                <a:defRPr/>
              </a:pPr>
              <a:t>07/07/2017</a:t>
            </a:fld>
            <a:endParaRPr lang="en-JM">
              <a:ea typeface="宋体" panose="02010600030101010101" pitchFamily="2" charset="-122"/>
            </a:endParaRPr>
          </a:p>
        </p:txBody>
      </p:sp>
    </p:spTree>
    <p:extLst>
      <p:ext uri="{BB962C8B-B14F-4D97-AF65-F5344CB8AC3E}">
        <p14:creationId xmlns:p14="http://schemas.microsoft.com/office/powerpoint/2010/main" xmlns="" val="997717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slow">
    <p:fade/>
  </p:transition>
  <p:timing>
    <p:tnLst>
      <p:par>
        <p:cTn id="1" dur="indefinite" restart="never" nodeType="tmRoot"/>
      </p:par>
    </p:tnLst>
  </p:timing>
  <p:hf hdr="0" ftr="0" dt="0"/>
  <p:txStyles>
    <p:titleStyle>
      <a:lvl1pPr algn="l" defTabSz="1217613" rtl="0" fontAlgn="base">
        <a:spcBef>
          <a:spcPct val="0"/>
        </a:spcBef>
        <a:spcAft>
          <a:spcPct val="0"/>
        </a:spcAft>
        <a:defRPr sz="4500" kern="1200">
          <a:solidFill>
            <a:srgbClr val="17375E"/>
          </a:solidFill>
          <a:latin typeface="Signika"/>
          <a:ea typeface="Open Sans Extrabold" pitchFamily="34" charset="0"/>
          <a:cs typeface="Signika"/>
        </a:defRPr>
      </a:lvl1pPr>
      <a:lvl2pPr algn="l" defTabSz="1217613" rtl="0" fontAlgn="base">
        <a:spcBef>
          <a:spcPct val="0"/>
        </a:spcBef>
        <a:spcAft>
          <a:spcPct val="0"/>
        </a:spcAft>
        <a:defRPr sz="4500">
          <a:solidFill>
            <a:srgbClr val="17375E"/>
          </a:solidFill>
          <a:latin typeface="Signika"/>
          <a:ea typeface="Open Sans Extrabold"/>
          <a:cs typeface="Signika"/>
        </a:defRPr>
      </a:lvl2pPr>
      <a:lvl3pPr algn="l" defTabSz="1217613" rtl="0" fontAlgn="base">
        <a:spcBef>
          <a:spcPct val="0"/>
        </a:spcBef>
        <a:spcAft>
          <a:spcPct val="0"/>
        </a:spcAft>
        <a:defRPr sz="4500">
          <a:solidFill>
            <a:srgbClr val="17375E"/>
          </a:solidFill>
          <a:latin typeface="Signika"/>
          <a:ea typeface="Open Sans Extrabold"/>
          <a:cs typeface="Signika"/>
        </a:defRPr>
      </a:lvl3pPr>
      <a:lvl4pPr algn="l" defTabSz="1217613" rtl="0" fontAlgn="base">
        <a:spcBef>
          <a:spcPct val="0"/>
        </a:spcBef>
        <a:spcAft>
          <a:spcPct val="0"/>
        </a:spcAft>
        <a:defRPr sz="4500">
          <a:solidFill>
            <a:srgbClr val="17375E"/>
          </a:solidFill>
          <a:latin typeface="Signika"/>
          <a:ea typeface="Open Sans Extrabold"/>
          <a:cs typeface="Signika"/>
        </a:defRPr>
      </a:lvl4pPr>
      <a:lvl5pPr algn="l" defTabSz="1217613" rtl="0" fontAlgn="base">
        <a:spcBef>
          <a:spcPct val="0"/>
        </a:spcBef>
        <a:spcAft>
          <a:spcPct val="0"/>
        </a:spcAft>
        <a:defRPr sz="4500">
          <a:solidFill>
            <a:srgbClr val="17375E"/>
          </a:solidFill>
          <a:latin typeface="Signika"/>
          <a:ea typeface="Open Sans Extrabold"/>
          <a:cs typeface="Signika"/>
        </a:defRPr>
      </a:lvl5pPr>
      <a:lvl6pPr marL="457200" algn="l" defTabSz="1217613" rtl="0" fontAlgn="base">
        <a:spcBef>
          <a:spcPct val="0"/>
        </a:spcBef>
        <a:spcAft>
          <a:spcPct val="0"/>
        </a:spcAft>
        <a:defRPr sz="4500">
          <a:solidFill>
            <a:srgbClr val="17375E"/>
          </a:solidFill>
          <a:latin typeface="Signika"/>
          <a:ea typeface="Open Sans Extrabold"/>
          <a:cs typeface="Signika"/>
        </a:defRPr>
      </a:lvl6pPr>
      <a:lvl7pPr marL="914400" algn="l" defTabSz="1217613" rtl="0" fontAlgn="base">
        <a:spcBef>
          <a:spcPct val="0"/>
        </a:spcBef>
        <a:spcAft>
          <a:spcPct val="0"/>
        </a:spcAft>
        <a:defRPr sz="4500">
          <a:solidFill>
            <a:srgbClr val="17375E"/>
          </a:solidFill>
          <a:latin typeface="Signika"/>
          <a:ea typeface="Open Sans Extrabold"/>
          <a:cs typeface="Signika"/>
        </a:defRPr>
      </a:lvl7pPr>
      <a:lvl8pPr marL="1371600" algn="l" defTabSz="1217613" rtl="0" fontAlgn="base">
        <a:spcBef>
          <a:spcPct val="0"/>
        </a:spcBef>
        <a:spcAft>
          <a:spcPct val="0"/>
        </a:spcAft>
        <a:defRPr sz="4500">
          <a:solidFill>
            <a:srgbClr val="17375E"/>
          </a:solidFill>
          <a:latin typeface="Signika"/>
          <a:ea typeface="Open Sans Extrabold"/>
          <a:cs typeface="Signika"/>
        </a:defRPr>
      </a:lvl8pPr>
      <a:lvl9pPr marL="1828800" algn="l" defTabSz="1217613" rtl="0" fontAlgn="base">
        <a:spcBef>
          <a:spcPct val="0"/>
        </a:spcBef>
        <a:spcAft>
          <a:spcPct val="0"/>
        </a:spcAft>
        <a:defRPr sz="4500">
          <a:solidFill>
            <a:srgbClr val="17375E"/>
          </a:solidFill>
          <a:latin typeface="Signika"/>
          <a:ea typeface="Open Sans Extrabold"/>
          <a:cs typeface="Signika"/>
        </a:defRPr>
      </a:lvl9pPr>
    </p:titleStyle>
    <p:bodyStyle>
      <a:lvl1pPr marL="455613" indent="-455613" algn="l" defTabSz="1217613" rtl="0" fontAlgn="base">
        <a:spcBef>
          <a:spcPct val="20000"/>
        </a:spcBef>
        <a:spcAft>
          <a:spcPct val="0"/>
        </a:spcAft>
        <a:buFont typeface="Arial" panose="020B0604020202020204" pitchFamily="34" charset="0"/>
        <a:buChar char="•"/>
        <a:defRPr sz="2600" kern="1200">
          <a:solidFill>
            <a:srgbClr val="17375E"/>
          </a:solidFill>
          <a:latin typeface="+mn-lt"/>
          <a:ea typeface="+mn-ea"/>
          <a:cs typeface="+mn-cs"/>
        </a:defRPr>
      </a:lvl1pPr>
      <a:lvl2pPr marL="989013" indent="-379413" algn="l" defTabSz="1217613" rtl="0" fontAlgn="base">
        <a:spcBef>
          <a:spcPct val="20000"/>
        </a:spcBef>
        <a:spcAft>
          <a:spcPct val="0"/>
        </a:spcAft>
        <a:buFont typeface="Arial" panose="020B0604020202020204" pitchFamily="34" charset="0"/>
        <a:buChar char="–"/>
        <a:defRPr sz="2400" kern="1200">
          <a:solidFill>
            <a:srgbClr val="17375E"/>
          </a:solidFill>
          <a:latin typeface="+mn-lt"/>
          <a:ea typeface="+mn-ea"/>
          <a:cs typeface="+mn-cs"/>
        </a:defRPr>
      </a:lvl2pPr>
      <a:lvl3pPr marL="1522413" indent="-303213" algn="l" defTabSz="1217613" rtl="0" fontAlgn="base">
        <a:spcBef>
          <a:spcPct val="20000"/>
        </a:spcBef>
        <a:spcAft>
          <a:spcPct val="0"/>
        </a:spcAft>
        <a:buFont typeface="Arial" panose="020B0604020202020204" pitchFamily="34" charset="0"/>
        <a:buChar char="•"/>
        <a:defRPr sz="2100" kern="1200">
          <a:solidFill>
            <a:srgbClr val="17375E"/>
          </a:solidFill>
          <a:latin typeface="+mn-lt"/>
          <a:ea typeface="+mn-ea"/>
          <a:cs typeface="+mn-cs"/>
        </a:defRPr>
      </a:lvl3pPr>
      <a:lvl4pPr marL="2132013" indent="-303213" algn="l" defTabSz="1217613" rtl="0" fontAlgn="base">
        <a:spcBef>
          <a:spcPct val="20000"/>
        </a:spcBef>
        <a:spcAft>
          <a:spcPct val="0"/>
        </a:spcAft>
        <a:buFont typeface="Arial" panose="020B0604020202020204" pitchFamily="34" charset="0"/>
        <a:buChar char="–"/>
        <a:defRPr kern="1200">
          <a:solidFill>
            <a:srgbClr val="17375E"/>
          </a:solidFill>
          <a:latin typeface="+mn-lt"/>
          <a:ea typeface="+mn-ea"/>
          <a:cs typeface="+mn-cs"/>
        </a:defRPr>
      </a:lvl4pPr>
      <a:lvl5pPr marL="2741613" indent="-303213" algn="l" defTabSz="1217613" rtl="0" fontAlgn="base">
        <a:spcBef>
          <a:spcPct val="20000"/>
        </a:spcBef>
        <a:spcAft>
          <a:spcPct val="0"/>
        </a:spcAft>
        <a:buFont typeface="Arial" panose="020B0604020202020204" pitchFamily="34" charset="0"/>
        <a:buChar char="»"/>
        <a:defRPr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75785" y="3879135"/>
            <a:ext cx="992030" cy="992030"/>
            <a:chOff x="1805940" y="1198245"/>
            <a:chExt cx="2011680" cy="2011680"/>
          </a:xfrm>
        </p:grpSpPr>
        <p:sp>
          <p:nvSpPr>
            <p:cNvPr id="3" name="圆角矩形 2"/>
            <p:cNvSpPr/>
            <p:nvPr/>
          </p:nvSpPr>
          <p:spPr>
            <a:xfrm>
              <a:off x="1805940" y="1198245"/>
              <a:ext cx="2011680" cy="2011680"/>
            </a:xfrm>
            <a:prstGeom prst="roundRect">
              <a:avLst>
                <a:gd name="adj" fmla="val 19981"/>
              </a:avLst>
            </a:prstGeom>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圆角矩形 3"/>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圆角矩形 4"/>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6" name="组合 5"/>
          <p:cNvGrpSpPr/>
          <p:nvPr/>
        </p:nvGrpSpPr>
        <p:grpSpPr>
          <a:xfrm>
            <a:off x="3517185" y="3879135"/>
            <a:ext cx="992030" cy="992030"/>
            <a:chOff x="1805940" y="1198245"/>
            <a:chExt cx="2011680" cy="2011680"/>
          </a:xfrm>
        </p:grpSpPr>
        <p:sp>
          <p:nvSpPr>
            <p:cNvPr id="7" name="圆角矩形 6"/>
            <p:cNvSpPr/>
            <p:nvPr/>
          </p:nvSpPr>
          <p:spPr>
            <a:xfrm>
              <a:off x="1805940" y="1198245"/>
              <a:ext cx="2011680" cy="2011680"/>
            </a:xfrm>
            <a:prstGeom prst="roundRect">
              <a:avLst>
                <a:gd name="adj" fmla="val 19981"/>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圆角矩形 7"/>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圆角矩形 8"/>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0" name="组合 9"/>
          <p:cNvGrpSpPr/>
          <p:nvPr/>
        </p:nvGrpSpPr>
        <p:grpSpPr>
          <a:xfrm>
            <a:off x="4558585" y="3879135"/>
            <a:ext cx="992030" cy="992030"/>
            <a:chOff x="1805940" y="1198245"/>
            <a:chExt cx="2011680" cy="2011680"/>
          </a:xfrm>
        </p:grpSpPr>
        <p:sp>
          <p:nvSpPr>
            <p:cNvPr id="11" name="圆角矩形 10"/>
            <p:cNvSpPr/>
            <p:nvPr/>
          </p:nvSpPr>
          <p:spPr>
            <a:xfrm>
              <a:off x="1805940" y="1198245"/>
              <a:ext cx="2011680" cy="2011680"/>
            </a:xfrm>
            <a:prstGeom prst="roundRect">
              <a:avLst>
                <a:gd name="adj" fmla="val 19981"/>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圆角矩形 11"/>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圆角矩形 12"/>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4" name="组合 13"/>
          <p:cNvGrpSpPr/>
          <p:nvPr/>
        </p:nvGrpSpPr>
        <p:grpSpPr>
          <a:xfrm>
            <a:off x="5599985" y="3879135"/>
            <a:ext cx="992030" cy="992030"/>
            <a:chOff x="1805940" y="1198245"/>
            <a:chExt cx="2011680" cy="2011680"/>
          </a:xfrm>
        </p:grpSpPr>
        <p:sp>
          <p:nvSpPr>
            <p:cNvPr id="15" name="圆角矩形 14"/>
            <p:cNvSpPr/>
            <p:nvPr/>
          </p:nvSpPr>
          <p:spPr>
            <a:xfrm>
              <a:off x="1805940" y="1198245"/>
              <a:ext cx="2011680" cy="2011680"/>
            </a:xfrm>
            <a:prstGeom prst="roundRect">
              <a:avLst>
                <a:gd name="adj" fmla="val 19981"/>
              </a:avLst>
            </a:prstGeom>
            <a:solidFill>
              <a:schemeClr val="accent5"/>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圆角矩形 15"/>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5">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圆角矩形 16"/>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8" name="组合 17"/>
          <p:cNvGrpSpPr/>
          <p:nvPr/>
        </p:nvGrpSpPr>
        <p:grpSpPr>
          <a:xfrm>
            <a:off x="6641385" y="3879135"/>
            <a:ext cx="992030" cy="992030"/>
            <a:chOff x="1805940" y="1198245"/>
            <a:chExt cx="2011680" cy="2011680"/>
          </a:xfrm>
        </p:grpSpPr>
        <p:sp>
          <p:nvSpPr>
            <p:cNvPr id="19" name="圆角矩形 18"/>
            <p:cNvSpPr/>
            <p:nvPr/>
          </p:nvSpPr>
          <p:spPr>
            <a:xfrm>
              <a:off x="1805940" y="1198245"/>
              <a:ext cx="2011680" cy="2011680"/>
            </a:xfrm>
            <a:prstGeom prst="roundRect">
              <a:avLst>
                <a:gd name="adj" fmla="val 19981"/>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圆角矩形 19"/>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4">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圆角矩形 20"/>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22" name="组合 21"/>
          <p:cNvGrpSpPr/>
          <p:nvPr/>
        </p:nvGrpSpPr>
        <p:grpSpPr>
          <a:xfrm>
            <a:off x="7682785" y="3879135"/>
            <a:ext cx="992030" cy="992030"/>
            <a:chOff x="1805940" y="1198245"/>
            <a:chExt cx="2011680" cy="2011680"/>
          </a:xfrm>
        </p:grpSpPr>
        <p:sp>
          <p:nvSpPr>
            <p:cNvPr id="23" name="圆角矩形 22"/>
            <p:cNvSpPr/>
            <p:nvPr/>
          </p:nvSpPr>
          <p:spPr>
            <a:xfrm>
              <a:off x="1805940" y="1198245"/>
              <a:ext cx="2011680" cy="2011680"/>
            </a:xfrm>
            <a:prstGeom prst="roundRect">
              <a:avLst>
                <a:gd name="adj" fmla="val 19981"/>
              </a:avLst>
            </a:prstGeom>
            <a:solidFill>
              <a:schemeClr val="accent6"/>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6">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圆角矩形 23"/>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6">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圆角矩形 24"/>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26" name="组合 25"/>
          <p:cNvGrpSpPr/>
          <p:nvPr/>
        </p:nvGrpSpPr>
        <p:grpSpPr>
          <a:xfrm>
            <a:off x="8724185" y="3879135"/>
            <a:ext cx="992030" cy="992030"/>
            <a:chOff x="1805940" y="1198245"/>
            <a:chExt cx="2011680" cy="2011680"/>
          </a:xfrm>
        </p:grpSpPr>
        <p:sp>
          <p:nvSpPr>
            <p:cNvPr id="27" name="圆角矩形 26"/>
            <p:cNvSpPr/>
            <p:nvPr/>
          </p:nvSpPr>
          <p:spPr>
            <a:xfrm>
              <a:off x="1805940" y="1198245"/>
              <a:ext cx="2011680" cy="2011680"/>
            </a:xfrm>
            <a:prstGeom prst="roundRect">
              <a:avLst>
                <a:gd name="adj" fmla="val 19981"/>
              </a:avLst>
            </a:prstGeom>
            <a:solidFill>
              <a:srgbClr val="01A6B7"/>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8" name="圆角矩形 27"/>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9" name="圆角矩形 28"/>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cxnSp>
        <p:nvCxnSpPr>
          <p:cNvPr id="30" name="直接连接符 29"/>
          <p:cNvCxnSpPr/>
          <p:nvPr/>
        </p:nvCxnSpPr>
        <p:spPr>
          <a:xfrm flipH="1">
            <a:off x="6092210" y="-26670"/>
            <a:ext cx="7580" cy="2571750"/>
          </a:xfrm>
          <a:prstGeom prst="line">
            <a:avLst/>
          </a:prstGeom>
          <a:ln w="222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246246" y="3399474"/>
            <a:ext cx="3783330" cy="307777"/>
          </a:xfrm>
          <a:prstGeom prst="rect">
            <a:avLst/>
          </a:prstGeom>
        </p:spPr>
        <p:txBody>
          <a:bodyPr wrap="square">
            <a:spAutoFit/>
          </a:bodyPr>
          <a:lstStyle/>
          <a:p>
            <a:pPr algn="dist"/>
            <a:r>
              <a:rPr lang="en-US" altLang="zh-CN" sz="1400" dirty="0">
                <a:solidFill>
                  <a:srgbClr val="01B3C5"/>
                </a:solidFill>
                <a:latin typeface="ITC Avant Garde Std Bk" panose="020B0502020202020204" pitchFamily="34" charset="0"/>
              </a:rPr>
              <a:t>Business report template</a:t>
            </a:r>
            <a:endParaRPr lang="zh-CN" altLang="en-US" sz="1400" dirty="0">
              <a:solidFill>
                <a:srgbClr val="01B3C5"/>
              </a:solidFill>
              <a:latin typeface="ITC Avant Garde Std Bk" panose="020B0502020202020204" pitchFamily="34" charset="0"/>
            </a:endParaRPr>
          </a:p>
        </p:txBody>
      </p:sp>
      <p:sp>
        <p:nvSpPr>
          <p:cNvPr id="32" name="文本框 31"/>
          <p:cNvSpPr txBox="1"/>
          <p:nvPr/>
        </p:nvSpPr>
        <p:spPr>
          <a:xfrm>
            <a:off x="2678504" y="2746566"/>
            <a:ext cx="6834995" cy="646331"/>
          </a:xfrm>
          <a:prstGeom prst="rect">
            <a:avLst/>
          </a:prstGeom>
          <a:noFill/>
        </p:spPr>
        <p:txBody>
          <a:bodyPr wrap="square" rtlCol="0">
            <a:spAutoFit/>
          </a:bodyPr>
          <a:lstStyle/>
          <a:p>
            <a:pPr algn="dist"/>
            <a:r>
              <a:rPr lang="zh-CN" altLang="en-US" sz="3600" dirty="0">
                <a:solidFill>
                  <a:srgbClr val="000000">
                    <a:lumMod val="75000"/>
                    <a:lumOff val="25000"/>
                  </a:srgbClr>
                </a:solidFill>
                <a:latin typeface="造字工房悦黑体验版细体" pitchFamily="50" charset="-122"/>
                <a:ea typeface="造字工房悦黑体验版细体" pitchFamily="50" charset="-122"/>
              </a:rPr>
              <a:t>微立体年终总结汇报模板</a:t>
            </a:r>
          </a:p>
        </p:txBody>
      </p:sp>
      <p:sp>
        <p:nvSpPr>
          <p:cNvPr id="33" name="文本框 32"/>
          <p:cNvSpPr txBox="1"/>
          <p:nvPr/>
        </p:nvSpPr>
        <p:spPr>
          <a:xfrm>
            <a:off x="2717800"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W</a:t>
            </a:r>
            <a:endParaRPr lang="zh-CN" altLang="en-US" sz="2400">
              <a:solidFill>
                <a:srgbClr val="000000">
                  <a:lumMod val="65000"/>
                  <a:lumOff val="35000"/>
                </a:srgbClr>
              </a:solidFill>
              <a:latin typeface="Impact" panose="020B0806030902050204" pitchFamily="34" charset="0"/>
            </a:endParaRPr>
          </a:p>
        </p:txBody>
      </p:sp>
      <p:sp>
        <p:nvSpPr>
          <p:cNvPr id="34" name="文本框 33"/>
          <p:cNvSpPr txBox="1"/>
          <p:nvPr/>
        </p:nvSpPr>
        <p:spPr>
          <a:xfrm>
            <a:off x="3757083"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E</a:t>
            </a:r>
            <a:endParaRPr lang="zh-CN" altLang="en-US" sz="2400">
              <a:solidFill>
                <a:srgbClr val="000000">
                  <a:lumMod val="65000"/>
                  <a:lumOff val="35000"/>
                </a:srgbClr>
              </a:solidFill>
              <a:latin typeface="Impact" panose="020B0806030902050204" pitchFamily="34" charset="0"/>
            </a:endParaRPr>
          </a:p>
        </p:txBody>
      </p:sp>
      <p:sp>
        <p:nvSpPr>
          <p:cNvPr id="35" name="文本框 34"/>
          <p:cNvSpPr txBox="1"/>
          <p:nvPr/>
        </p:nvSpPr>
        <p:spPr>
          <a:xfrm>
            <a:off x="4796367"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L</a:t>
            </a:r>
            <a:endParaRPr lang="zh-CN" altLang="en-US" sz="2400">
              <a:solidFill>
                <a:srgbClr val="000000">
                  <a:lumMod val="65000"/>
                  <a:lumOff val="35000"/>
                </a:srgbClr>
              </a:solidFill>
              <a:latin typeface="Impact" panose="020B0806030902050204" pitchFamily="34" charset="0"/>
            </a:endParaRPr>
          </a:p>
        </p:txBody>
      </p:sp>
      <p:sp>
        <p:nvSpPr>
          <p:cNvPr id="36" name="文本框 35"/>
          <p:cNvSpPr txBox="1"/>
          <p:nvPr/>
        </p:nvSpPr>
        <p:spPr>
          <a:xfrm>
            <a:off x="5835650"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C</a:t>
            </a:r>
            <a:endParaRPr lang="zh-CN" altLang="en-US" sz="2400">
              <a:solidFill>
                <a:srgbClr val="000000">
                  <a:lumMod val="65000"/>
                  <a:lumOff val="35000"/>
                </a:srgbClr>
              </a:solidFill>
              <a:latin typeface="Impact" panose="020B0806030902050204" pitchFamily="34" charset="0"/>
            </a:endParaRPr>
          </a:p>
        </p:txBody>
      </p:sp>
      <p:sp>
        <p:nvSpPr>
          <p:cNvPr id="37" name="文本框 36"/>
          <p:cNvSpPr txBox="1"/>
          <p:nvPr/>
        </p:nvSpPr>
        <p:spPr>
          <a:xfrm>
            <a:off x="6874933"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O</a:t>
            </a:r>
            <a:endParaRPr lang="zh-CN" altLang="en-US" sz="2400">
              <a:solidFill>
                <a:srgbClr val="000000">
                  <a:lumMod val="65000"/>
                  <a:lumOff val="35000"/>
                </a:srgbClr>
              </a:solidFill>
              <a:latin typeface="Impact" panose="020B0806030902050204" pitchFamily="34" charset="0"/>
            </a:endParaRPr>
          </a:p>
        </p:txBody>
      </p:sp>
      <p:sp>
        <p:nvSpPr>
          <p:cNvPr id="38" name="文本框 37"/>
          <p:cNvSpPr txBox="1"/>
          <p:nvPr/>
        </p:nvSpPr>
        <p:spPr>
          <a:xfrm>
            <a:off x="7914217"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M</a:t>
            </a:r>
            <a:endParaRPr lang="zh-CN" altLang="en-US" sz="2400">
              <a:solidFill>
                <a:srgbClr val="000000">
                  <a:lumMod val="65000"/>
                  <a:lumOff val="35000"/>
                </a:srgbClr>
              </a:solidFill>
              <a:latin typeface="Impact" panose="020B0806030902050204" pitchFamily="34" charset="0"/>
            </a:endParaRPr>
          </a:p>
        </p:txBody>
      </p:sp>
      <p:sp>
        <p:nvSpPr>
          <p:cNvPr id="39" name="文本框 38"/>
          <p:cNvSpPr txBox="1"/>
          <p:nvPr/>
        </p:nvSpPr>
        <p:spPr>
          <a:xfrm>
            <a:off x="8953500"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E</a:t>
            </a:r>
            <a:endParaRPr lang="zh-CN" altLang="en-US" sz="2400">
              <a:solidFill>
                <a:srgbClr val="000000">
                  <a:lumMod val="65000"/>
                  <a:lumOff val="35000"/>
                </a:srgbClr>
              </a:solidFill>
              <a:latin typeface="Impact" panose="020B0806030902050204" pitchFamily="34" charset="0"/>
            </a:endParaRPr>
          </a:p>
        </p:txBody>
      </p:sp>
    </p:spTree>
    <p:extLst>
      <p:ext uri="{BB962C8B-B14F-4D97-AF65-F5344CB8AC3E}">
        <p14:creationId xmlns:p14="http://schemas.microsoft.com/office/powerpoint/2010/main" xmlns="" val="37104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86610" y="1773555"/>
            <a:ext cx="2011680" cy="2011680"/>
            <a:chOff x="1805940" y="1198245"/>
            <a:chExt cx="2011680" cy="2011680"/>
          </a:xfrm>
        </p:grpSpPr>
        <p:sp>
          <p:nvSpPr>
            <p:cNvPr id="2" name="圆角矩形 1"/>
            <p:cNvSpPr/>
            <p:nvPr/>
          </p:nvSpPr>
          <p:spPr>
            <a:xfrm>
              <a:off x="1805940" y="1198245"/>
              <a:ext cx="2011680" cy="2011680"/>
            </a:xfrm>
            <a:prstGeom prst="roundRect">
              <a:avLst>
                <a:gd name="adj" fmla="val 19981"/>
              </a:avLst>
            </a:prstGeom>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 name="圆角矩形 4"/>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8" name="组合 7"/>
          <p:cNvGrpSpPr/>
          <p:nvPr/>
        </p:nvGrpSpPr>
        <p:grpSpPr>
          <a:xfrm>
            <a:off x="5090160" y="1773555"/>
            <a:ext cx="2011680" cy="2011680"/>
            <a:chOff x="1805940" y="1198245"/>
            <a:chExt cx="2011680" cy="2011680"/>
          </a:xfrm>
        </p:grpSpPr>
        <p:sp>
          <p:nvSpPr>
            <p:cNvPr id="9" name="圆角矩形 8"/>
            <p:cNvSpPr/>
            <p:nvPr/>
          </p:nvSpPr>
          <p:spPr>
            <a:xfrm>
              <a:off x="1805940" y="1198245"/>
              <a:ext cx="2011680" cy="2011680"/>
            </a:xfrm>
            <a:prstGeom prst="roundRect">
              <a:avLst>
                <a:gd name="adj" fmla="val 19981"/>
              </a:avLst>
            </a:prstGeom>
            <a:solidFill>
              <a:schemeClr val="accent3"/>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圆角矩形 11"/>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 name="圆角矩形 12"/>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 name="组合 13"/>
          <p:cNvGrpSpPr/>
          <p:nvPr/>
        </p:nvGrpSpPr>
        <p:grpSpPr>
          <a:xfrm>
            <a:off x="8093710" y="1773555"/>
            <a:ext cx="2011680" cy="2011680"/>
            <a:chOff x="1805940" y="1198245"/>
            <a:chExt cx="2011680" cy="2011680"/>
          </a:xfrm>
        </p:grpSpPr>
        <p:sp>
          <p:nvSpPr>
            <p:cNvPr id="15" name="圆角矩形 14"/>
            <p:cNvSpPr/>
            <p:nvPr/>
          </p:nvSpPr>
          <p:spPr>
            <a:xfrm>
              <a:off x="1805940" y="1198245"/>
              <a:ext cx="2011680" cy="2011680"/>
            </a:xfrm>
            <a:prstGeom prst="roundRect">
              <a:avLst>
                <a:gd name="adj" fmla="val 19981"/>
              </a:avLst>
            </a:prstGeom>
            <a:solidFill>
              <a:schemeClr val="accent2"/>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 name="圆角矩形 17"/>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圆角矩形 18"/>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3" name="组合 22"/>
          <p:cNvGrpSpPr/>
          <p:nvPr/>
        </p:nvGrpSpPr>
        <p:grpSpPr>
          <a:xfrm>
            <a:off x="2556647" y="2301092"/>
            <a:ext cx="1071601" cy="994705"/>
            <a:chOff x="3503864" y="2079606"/>
            <a:chExt cx="1071601" cy="994705"/>
          </a:xfrm>
        </p:grpSpPr>
        <p:sp>
          <p:nvSpPr>
            <p:cNvPr id="21" name="文本框 20"/>
            <p:cNvSpPr txBox="1"/>
            <p:nvPr/>
          </p:nvSpPr>
          <p:spPr>
            <a:xfrm>
              <a:off x="3503864" y="2427980"/>
              <a:ext cx="10716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w="12700">
                    <a:noFill/>
                  </a:ln>
                  <a:solidFill>
                    <a:srgbClr val="FFBF53"/>
                  </a:solidFill>
                  <a:effectLst/>
                  <a:uLnTx/>
                  <a:uFillTx/>
                  <a:latin typeface="ITC Avant Garde Std Md" panose="020B0602020202020204" pitchFamily="34" charset="0"/>
                  <a:ea typeface="宋体" panose="02010600030101010101" pitchFamily="2" charset="-122"/>
                  <a:cs typeface="+mn-cs"/>
                </a:rPr>
                <a:t>01</a:t>
              </a:r>
              <a:endParaRPr kumimoji="0" lang="zh-CN" altLang="en-US" sz="3600" b="0" i="0" u="none" strike="noStrike" kern="1200" cap="none" spc="0" normalizeH="0" baseline="0" noProof="0" dirty="0">
                <a:ln w="12700">
                  <a:noFill/>
                </a:ln>
                <a:solidFill>
                  <a:srgbClr val="FFBF53"/>
                </a:solidFill>
                <a:effectLst/>
                <a:uLnTx/>
                <a:uFillTx/>
                <a:latin typeface="ITC Avant Garde Std Md" panose="020B0602020202020204" pitchFamily="34" charset="0"/>
                <a:ea typeface="宋体" panose="02010600030101010101" pitchFamily="2" charset="-122"/>
                <a:cs typeface="+mn-cs"/>
              </a:endParaRPr>
            </a:p>
          </p:txBody>
        </p:sp>
        <p:sp>
          <p:nvSpPr>
            <p:cNvPr id="22" name="文本框 21"/>
            <p:cNvSpPr txBox="1"/>
            <p:nvPr/>
          </p:nvSpPr>
          <p:spPr>
            <a:xfrm>
              <a:off x="3597472" y="2079606"/>
              <a:ext cx="884387"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12700">
                    <a:noFill/>
                  </a:ln>
                  <a:solidFill>
                    <a:srgbClr val="FFBF53"/>
                  </a:solidFill>
                  <a:effectLst/>
                  <a:uLnTx/>
                  <a:uFillTx/>
                  <a:latin typeface="Impact" panose="020B0806030902050204" pitchFamily="34" charset="0"/>
                  <a:ea typeface="LiHei Pro" panose="020B0500000000000000" pitchFamily="34" charset="-122"/>
                  <a:cs typeface="+mn-cs"/>
                </a:rPr>
                <a:t>PRAT</a:t>
              </a:r>
              <a:endParaRPr kumimoji="0" lang="zh-CN" altLang="en-US" sz="2400" b="0" i="0" u="none" strike="noStrike" kern="1200" cap="none" spc="0" normalizeH="0" baseline="0" noProof="0" dirty="0">
                <a:ln w="12700">
                  <a:noFill/>
                </a:ln>
                <a:solidFill>
                  <a:srgbClr val="FFBF53"/>
                </a:solidFill>
                <a:effectLst/>
                <a:uLnTx/>
                <a:uFillTx/>
                <a:latin typeface="Impact" panose="020B0806030902050204" pitchFamily="34" charset="0"/>
                <a:ea typeface="LiHei Pro" panose="020B0500000000000000" pitchFamily="34" charset="-122"/>
                <a:cs typeface="+mn-cs"/>
              </a:endParaRPr>
            </a:p>
          </p:txBody>
        </p:sp>
      </p:grpSp>
      <p:grpSp>
        <p:nvGrpSpPr>
          <p:cNvPr id="24" name="组合 23"/>
          <p:cNvGrpSpPr/>
          <p:nvPr/>
        </p:nvGrpSpPr>
        <p:grpSpPr>
          <a:xfrm>
            <a:off x="5560197" y="2301092"/>
            <a:ext cx="1071601" cy="994705"/>
            <a:chOff x="3503864" y="2079606"/>
            <a:chExt cx="1071601" cy="994705"/>
          </a:xfrm>
        </p:grpSpPr>
        <p:sp>
          <p:nvSpPr>
            <p:cNvPr id="25" name="文本框 24"/>
            <p:cNvSpPr txBox="1"/>
            <p:nvPr/>
          </p:nvSpPr>
          <p:spPr>
            <a:xfrm>
              <a:off x="3503864" y="2427980"/>
              <a:ext cx="10716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w="12700">
                    <a:noFill/>
                  </a:ln>
                  <a:solidFill>
                    <a:srgbClr val="01B3C5"/>
                  </a:solidFill>
                  <a:effectLst/>
                  <a:uLnTx/>
                  <a:uFillTx/>
                  <a:latin typeface="ITC Avant Garde Std Md" panose="020B0602020202020204" pitchFamily="34" charset="0"/>
                  <a:ea typeface="宋体" panose="02010600030101010101" pitchFamily="2" charset="-122"/>
                  <a:cs typeface="+mn-cs"/>
                </a:rPr>
                <a:t>02</a:t>
              </a:r>
              <a:endParaRPr kumimoji="0" lang="zh-CN" altLang="en-US" sz="3600" b="0" i="0" u="none" strike="noStrike" kern="1200" cap="none" spc="0" normalizeH="0" baseline="0" noProof="0" dirty="0">
                <a:ln w="12700">
                  <a:noFill/>
                </a:ln>
                <a:solidFill>
                  <a:srgbClr val="01B3C5"/>
                </a:solidFill>
                <a:effectLst/>
                <a:uLnTx/>
                <a:uFillTx/>
                <a:latin typeface="ITC Avant Garde Std Md" panose="020B0602020202020204" pitchFamily="34" charset="0"/>
                <a:ea typeface="宋体" panose="02010600030101010101" pitchFamily="2" charset="-122"/>
                <a:cs typeface="+mn-cs"/>
              </a:endParaRPr>
            </a:p>
          </p:txBody>
        </p:sp>
        <p:sp>
          <p:nvSpPr>
            <p:cNvPr id="26" name="文本框 25"/>
            <p:cNvSpPr txBox="1"/>
            <p:nvPr/>
          </p:nvSpPr>
          <p:spPr>
            <a:xfrm>
              <a:off x="3597472" y="2079606"/>
              <a:ext cx="884387"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12700">
                    <a:noFill/>
                  </a:ln>
                  <a:solidFill>
                    <a:srgbClr val="01B3C5"/>
                  </a:solidFill>
                  <a:effectLst/>
                  <a:uLnTx/>
                  <a:uFillTx/>
                  <a:latin typeface="Impact" panose="020B0806030902050204" pitchFamily="34" charset="0"/>
                  <a:ea typeface="LiHei Pro" panose="020B0500000000000000" pitchFamily="34" charset="-122"/>
                  <a:cs typeface="+mn-cs"/>
                </a:rPr>
                <a:t>PRAT</a:t>
              </a:r>
              <a:endParaRPr kumimoji="0" lang="zh-CN" altLang="en-US" sz="2400" b="0" i="0" u="none" strike="noStrike" kern="1200" cap="none" spc="0" normalizeH="0" baseline="0" noProof="0" dirty="0">
                <a:ln w="12700">
                  <a:noFill/>
                </a:ln>
                <a:solidFill>
                  <a:srgbClr val="01B3C5"/>
                </a:solidFill>
                <a:effectLst/>
                <a:uLnTx/>
                <a:uFillTx/>
                <a:latin typeface="Impact" panose="020B0806030902050204" pitchFamily="34" charset="0"/>
                <a:ea typeface="LiHei Pro" panose="020B0500000000000000" pitchFamily="34" charset="-122"/>
                <a:cs typeface="+mn-cs"/>
              </a:endParaRPr>
            </a:p>
          </p:txBody>
        </p:sp>
      </p:grpSp>
      <p:grpSp>
        <p:nvGrpSpPr>
          <p:cNvPr id="27" name="组合 26"/>
          <p:cNvGrpSpPr/>
          <p:nvPr/>
        </p:nvGrpSpPr>
        <p:grpSpPr>
          <a:xfrm>
            <a:off x="8563747" y="2301092"/>
            <a:ext cx="1071601" cy="994705"/>
            <a:chOff x="3503864" y="2079606"/>
            <a:chExt cx="1071601" cy="994705"/>
          </a:xfrm>
        </p:grpSpPr>
        <p:sp>
          <p:nvSpPr>
            <p:cNvPr id="28" name="文本框 27"/>
            <p:cNvSpPr txBox="1"/>
            <p:nvPr/>
          </p:nvSpPr>
          <p:spPr>
            <a:xfrm>
              <a:off x="3503864" y="2427980"/>
              <a:ext cx="10716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w="12700">
                    <a:noFill/>
                  </a:ln>
                  <a:solidFill>
                    <a:srgbClr val="F17475"/>
                  </a:solidFill>
                  <a:effectLst/>
                  <a:uLnTx/>
                  <a:uFillTx/>
                  <a:latin typeface="ITC Avant Garde Std Md" panose="020B0602020202020204" pitchFamily="34" charset="0"/>
                  <a:ea typeface="宋体" panose="02010600030101010101" pitchFamily="2" charset="-122"/>
                  <a:cs typeface="+mn-cs"/>
                </a:rPr>
                <a:t>03</a:t>
              </a:r>
              <a:endParaRPr kumimoji="0" lang="zh-CN" altLang="en-US" sz="3600" b="0" i="0" u="none" strike="noStrike" kern="1200" cap="none" spc="0" normalizeH="0" baseline="0" noProof="0" dirty="0">
                <a:ln w="12700">
                  <a:noFill/>
                </a:ln>
                <a:solidFill>
                  <a:srgbClr val="F17475"/>
                </a:solidFill>
                <a:effectLst/>
                <a:uLnTx/>
                <a:uFillTx/>
                <a:latin typeface="ITC Avant Garde Std Md" panose="020B0602020202020204" pitchFamily="34" charset="0"/>
                <a:ea typeface="宋体" panose="02010600030101010101" pitchFamily="2" charset="-122"/>
                <a:cs typeface="+mn-cs"/>
              </a:endParaRPr>
            </a:p>
          </p:txBody>
        </p:sp>
        <p:sp>
          <p:nvSpPr>
            <p:cNvPr id="29" name="文本框 28"/>
            <p:cNvSpPr txBox="1"/>
            <p:nvPr/>
          </p:nvSpPr>
          <p:spPr>
            <a:xfrm>
              <a:off x="3597472" y="2079606"/>
              <a:ext cx="884387"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12700">
                    <a:noFill/>
                  </a:ln>
                  <a:solidFill>
                    <a:srgbClr val="F17475"/>
                  </a:solidFill>
                  <a:effectLst/>
                  <a:uLnTx/>
                  <a:uFillTx/>
                  <a:latin typeface="Impact" panose="020B0806030902050204" pitchFamily="34" charset="0"/>
                  <a:ea typeface="LiHei Pro" panose="020B0500000000000000" pitchFamily="34" charset="-122"/>
                  <a:cs typeface="+mn-cs"/>
                </a:rPr>
                <a:t>PRAT</a:t>
              </a:r>
              <a:endParaRPr kumimoji="0" lang="zh-CN" altLang="en-US" sz="2400" b="0" i="0" u="none" strike="noStrike" kern="1200" cap="none" spc="0" normalizeH="0" baseline="0" noProof="0" dirty="0">
                <a:ln w="12700">
                  <a:noFill/>
                </a:ln>
                <a:solidFill>
                  <a:srgbClr val="F17475"/>
                </a:solidFill>
                <a:effectLst/>
                <a:uLnTx/>
                <a:uFillTx/>
                <a:latin typeface="Impact" panose="020B0806030902050204" pitchFamily="34" charset="0"/>
                <a:ea typeface="LiHei Pro" panose="020B0500000000000000" pitchFamily="34" charset="-122"/>
                <a:cs typeface="+mn-cs"/>
              </a:endParaRPr>
            </a:p>
          </p:txBody>
        </p:sp>
      </p:grpSp>
      <p:grpSp>
        <p:nvGrpSpPr>
          <p:cNvPr id="30" name="组合 29"/>
          <p:cNvGrpSpPr/>
          <p:nvPr/>
        </p:nvGrpSpPr>
        <p:grpSpPr>
          <a:xfrm>
            <a:off x="1901387" y="4117580"/>
            <a:ext cx="2382121" cy="1061221"/>
            <a:chOff x="2652976" y="4792830"/>
            <a:chExt cx="2335184" cy="1061221"/>
          </a:xfrm>
        </p:grpSpPr>
        <p:sp>
          <p:nvSpPr>
            <p:cNvPr id="31" name="文本框 30"/>
            <p:cNvSpPr txBox="1"/>
            <p:nvPr/>
          </p:nvSpPr>
          <p:spPr bwMode="auto">
            <a:xfrm>
              <a:off x="2652976" y="5096921"/>
              <a:ext cx="2335184" cy="7571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32" name="文本框 31"/>
            <p:cNvSpPr txBox="1"/>
            <p:nvPr/>
          </p:nvSpPr>
          <p:spPr bwMode="auto">
            <a:xfrm>
              <a:off x="2867361" y="4792830"/>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33" name="组合 32"/>
          <p:cNvGrpSpPr/>
          <p:nvPr/>
        </p:nvGrpSpPr>
        <p:grpSpPr>
          <a:xfrm>
            <a:off x="4904937" y="4117580"/>
            <a:ext cx="2382121" cy="1061221"/>
            <a:chOff x="2652976" y="4792830"/>
            <a:chExt cx="2335184" cy="1061221"/>
          </a:xfrm>
        </p:grpSpPr>
        <p:sp>
          <p:nvSpPr>
            <p:cNvPr id="34" name="文本框 33"/>
            <p:cNvSpPr txBox="1"/>
            <p:nvPr/>
          </p:nvSpPr>
          <p:spPr bwMode="auto">
            <a:xfrm>
              <a:off x="2652976" y="5096921"/>
              <a:ext cx="2335184" cy="7571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35" name="文本框 34"/>
            <p:cNvSpPr txBox="1"/>
            <p:nvPr/>
          </p:nvSpPr>
          <p:spPr bwMode="auto">
            <a:xfrm>
              <a:off x="2867361" y="4792830"/>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36" name="组合 35"/>
          <p:cNvGrpSpPr/>
          <p:nvPr/>
        </p:nvGrpSpPr>
        <p:grpSpPr>
          <a:xfrm>
            <a:off x="7908487" y="4117580"/>
            <a:ext cx="2382121" cy="1061221"/>
            <a:chOff x="2652976" y="4792830"/>
            <a:chExt cx="2335184" cy="1061221"/>
          </a:xfrm>
        </p:grpSpPr>
        <p:sp>
          <p:nvSpPr>
            <p:cNvPr id="37" name="文本框 36"/>
            <p:cNvSpPr txBox="1"/>
            <p:nvPr/>
          </p:nvSpPr>
          <p:spPr bwMode="auto">
            <a:xfrm>
              <a:off x="2652976" y="5096921"/>
              <a:ext cx="2335184" cy="7571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38" name="文本框 37"/>
            <p:cNvSpPr txBox="1"/>
            <p:nvPr/>
          </p:nvSpPr>
          <p:spPr bwMode="auto">
            <a:xfrm>
              <a:off x="2867361" y="4792830"/>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sp>
        <p:nvSpPr>
          <p:cNvPr id="39" name="椭圆 38"/>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640284" y="184024"/>
            <a:ext cx="4021131" cy="613991"/>
            <a:chOff x="3418293" y="305852"/>
            <a:chExt cx="4844075" cy="872774"/>
          </a:xfrm>
        </p:grpSpPr>
        <p:sp>
          <p:nvSpPr>
            <p:cNvPr id="41" name="椭圆 40"/>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574288" y="185585"/>
            <a:ext cx="970204" cy="1019136"/>
            <a:chOff x="1003288" y="1798087"/>
            <a:chExt cx="3398850" cy="3383513"/>
          </a:xfrm>
        </p:grpSpPr>
        <p:sp>
          <p:nvSpPr>
            <p:cNvPr id="44"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6" name="组合 45"/>
            <p:cNvGrpSpPr/>
            <p:nvPr/>
          </p:nvGrpSpPr>
          <p:grpSpPr>
            <a:xfrm>
              <a:off x="1003288" y="1856944"/>
              <a:ext cx="3119221" cy="1919931"/>
              <a:chOff x="1028026" y="1617975"/>
              <a:chExt cx="3119221" cy="1919931"/>
            </a:xfrm>
          </p:grpSpPr>
          <p:sp>
            <p:nvSpPr>
              <p:cNvPr id="47"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49" name="文本框 48"/>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3557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362450" y="1695450"/>
            <a:ext cx="3467100" cy="3467100"/>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6" name="组合 5"/>
          <p:cNvGrpSpPr/>
          <p:nvPr/>
        </p:nvGrpSpPr>
        <p:grpSpPr>
          <a:xfrm>
            <a:off x="4997110" y="2330110"/>
            <a:ext cx="2197781" cy="2197781"/>
            <a:chOff x="8502650" y="2178050"/>
            <a:chExt cx="2120900" cy="2120900"/>
          </a:xfrm>
        </p:grpSpPr>
        <p:sp>
          <p:nvSpPr>
            <p:cNvPr id="3" name="椭圆 2"/>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1270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 name="椭圆 4"/>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7" name="椭圆 6"/>
          <p:cNvSpPr/>
          <p:nvPr/>
        </p:nvSpPr>
        <p:spPr>
          <a:xfrm>
            <a:off x="5342271" y="2675271"/>
            <a:ext cx="1507460" cy="1507460"/>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 name="椭圆 8"/>
          <p:cNvSpPr/>
          <p:nvPr/>
        </p:nvSpPr>
        <p:spPr>
          <a:xfrm>
            <a:off x="5509769" y="2842769"/>
            <a:ext cx="1183259" cy="1183259"/>
          </a:xfrm>
          <a:prstGeom prst="ellipse">
            <a:avLst/>
          </a:prstGeom>
          <a:solidFill>
            <a:schemeClr val="accent2"/>
          </a:solidFill>
          <a:ln>
            <a:noFill/>
          </a:ln>
          <a:effectLst>
            <a:innerShdw blurRad="101600" dist="50800" dir="16200000">
              <a:schemeClr val="accent2">
                <a:lumMod val="50000"/>
                <a:alpha val="5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8" name="组合 17"/>
          <p:cNvGrpSpPr/>
          <p:nvPr/>
        </p:nvGrpSpPr>
        <p:grpSpPr>
          <a:xfrm>
            <a:off x="5759598" y="3139803"/>
            <a:ext cx="674521" cy="578394"/>
            <a:chOff x="3546346" y="2339026"/>
            <a:chExt cx="897787" cy="769842"/>
          </a:xfrm>
          <a:solidFill>
            <a:schemeClr val="bg1"/>
          </a:solidFill>
        </p:grpSpPr>
        <p:sp>
          <p:nvSpPr>
            <p:cNvPr id="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7"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3" name="组合 22"/>
          <p:cNvGrpSpPr/>
          <p:nvPr/>
        </p:nvGrpSpPr>
        <p:grpSpPr>
          <a:xfrm>
            <a:off x="3653355" y="1399105"/>
            <a:ext cx="910190" cy="910190"/>
            <a:chOff x="996100" y="1952903"/>
            <a:chExt cx="2952197" cy="2952197"/>
          </a:xfrm>
        </p:grpSpPr>
        <p:sp>
          <p:nvSpPr>
            <p:cNvPr id="19" name="椭圆 18"/>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19"/>
            <p:cNvGrpSpPr/>
            <p:nvPr/>
          </p:nvGrpSpPr>
          <p:grpSpPr>
            <a:xfrm>
              <a:off x="1373307" y="2330110"/>
              <a:ext cx="2197781" cy="2197781"/>
              <a:chOff x="8502650" y="2178050"/>
              <a:chExt cx="2120900" cy="2120900"/>
            </a:xfrm>
          </p:grpSpPr>
          <p:sp>
            <p:nvSpPr>
              <p:cNvPr id="21" name="椭圆 20"/>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椭圆 21"/>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4" name="组合 23"/>
          <p:cNvGrpSpPr/>
          <p:nvPr/>
        </p:nvGrpSpPr>
        <p:grpSpPr>
          <a:xfrm>
            <a:off x="7628455" y="1399105"/>
            <a:ext cx="910190" cy="910190"/>
            <a:chOff x="996100" y="1952903"/>
            <a:chExt cx="2952197" cy="2952197"/>
          </a:xfrm>
        </p:grpSpPr>
        <p:sp>
          <p:nvSpPr>
            <p:cNvPr id="25" name="椭圆 24"/>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6" name="组合 25"/>
            <p:cNvGrpSpPr/>
            <p:nvPr/>
          </p:nvGrpSpPr>
          <p:grpSpPr>
            <a:xfrm>
              <a:off x="1373307" y="2330110"/>
              <a:ext cx="2197781" cy="2197781"/>
              <a:chOff x="8502650" y="2178050"/>
              <a:chExt cx="2120900" cy="2120900"/>
            </a:xfrm>
          </p:grpSpPr>
          <p:sp>
            <p:nvSpPr>
              <p:cNvPr id="27" name="椭圆 26"/>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椭圆 27"/>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8"/>
          <p:cNvGrpSpPr/>
          <p:nvPr/>
        </p:nvGrpSpPr>
        <p:grpSpPr>
          <a:xfrm>
            <a:off x="3653355" y="4548705"/>
            <a:ext cx="910190" cy="910190"/>
            <a:chOff x="996100" y="1952903"/>
            <a:chExt cx="2952197" cy="2952197"/>
          </a:xfrm>
        </p:grpSpPr>
        <p:sp>
          <p:nvSpPr>
            <p:cNvPr id="30" name="椭圆 29"/>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1" name="组合 30"/>
            <p:cNvGrpSpPr/>
            <p:nvPr/>
          </p:nvGrpSpPr>
          <p:grpSpPr>
            <a:xfrm>
              <a:off x="1373307" y="2330110"/>
              <a:ext cx="2197781" cy="2197781"/>
              <a:chOff x="8502650" y="2178050"/>
              <a:chExt cx="2120900" cy="2120900"/>
            </a:xfrm>
          </p:grpSpPr>
          <p:sp>
            <p:nvSpPr>
              <p:cNvPr id="32" name="椭圆 31"/>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椭圆 32"/>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4" name="组合 33"/>
          <p:cNvGrpSpPr/>
          <p:nvPr/>
        </p:nvGrpSpPr>
        <p:grpSpPr>
          <a:xfrm>
            <a:off x="7628455" y="4548705"/>
            <a:ext cx="910190" cy="910190"/>
            <a:chOff x="996100" y="1952903"/>
            <a:chExt cx="2952197" cy="2952197"/>
          </a:xfrm>
        </p:grpSpPr>
        <p:sp>
          <p:nvSpPr>
            <p:cNvPr id="35" name="椭圆 34"/>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6" name="组合 35"/>
            <p:cNvGrpSpPr/>
            <p:nvPr/>
          </p:nvGrpSpPr>
          <p:grpSpPr>
            <a:xfrm>
              <a:off x="1373307" y="2330110"/>
              <a:ext cx="2197781" cy="2197781"/>
              <a:chOff x="8502650" y="2178050"/>
              <a:chExt cx="2120900" cy="2120900"/>
            </a:xfrm>
          </p:grpSpPr>
          <p:sp>
            <p:nvSpPr>
              <p:cNvPr id="37" name="椭圆 36"/>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椭圆 37"/>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42" name="组合 41"/>
          <p:cNvGrpSpPr/>
          <p:nvPr/>
        </p:nvGrpSpPr>
        <p:grpSpPr>
          <a:xfrm>
            <a:off x="3811636" y="3313398"/>
            <a:ext cx="4568728" cy="231205"/>
            <a:chOff x="3583200" y="3301838"/>
            <a:chExt cx="5025601" cy="254325"/>
          </a:xfrm>
        </p:grpSpPr>
        <p:sp>
          <p:nvSpPr>
            <p:cNvPr id="39" name="等腰三角形 38"/>
            <p:cNvSpPr/>
            <p:nvPr/>
          </p:nvSpPr>
          <p:spPr>
            <a:xfrm rot="5400000">
              <a:off x="8372016"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0" name="等腰三角形 39"/>
            <p:cNvSpPr/>
            <p:nvPr/>
          </p:nvSpPr>
          <p:spPr>
            <a:xfrm rot="16200000" flipH="1">
              <a:off x="3565660"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43" name="组合 42"/>
          <p:cNvGrpSpPr/>
          <p:nvPr/>
        </p:nvGrpSpPr>
        <p:grpSpPr>
          <a:xfrm rot="5400000">
            <a:off x="3811636" y="3313398"/>
            <a:ext cx="4568728" cy="231205"/>
            <a:chOff x="3583200" y="3301838"/>
            <a:chExt cx="5025601" cy="254325"/>
          </a:xfrm>
        </p:grpSpPr>
        <p:sp>
          <p:nvSpPr>
            <p:cNvPr id="44" name="等腰三角形 43"/>
            <p:cNvSpPr/>
            <p:nvPr/>
          </p:nvSpPr>
          <p:spPr>
            <a:xfrm rot="5400000">
              <a:off x="8372016"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等腰三角形 44"/>
            <p:cNvSpPr/>
            <p:nvPr/>
          </p:nvSpPr>
          <p:spPr>
            <a:xfrm rot="16200000" flipH="1">
              <a:off x="3565660" y="3319378"/>
              <a:ext cx="254325" cy="21924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7" name="组合 96"/>
          <p:cNvGrpSpPr/>
          <p:nvPr/>
        </p:nvGrpSpPr>
        <p:grpSpPr>
          <a:xfrm>
            <a:off x="3937049" y="1669276"/>
            <a:ext cx="352739" cy="369846"/>
            <a:chOff x="2396234" y="1140796"/>
            <a:chExt cx="516445" cy="541492"/>
          </a:xfrm>
          <a:solidFill>
            <a:schemeClr val="accent1"/>
          </a:solidFill>
        </p:grpSpPr>
        <p:sp>
          <p:nvSpPr>
            <p:cNvPr id="70"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1" name="Freeform 34"/>
            <p:cNvSpPr>
              <a:spLocks/>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2" name="Freeform 35"/>
            <p:cNvSpPr>
              <a:spLocks/>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3" name="Freeform 36"/>
            <p:cNvSpPr>
              <a:spLocks/>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5"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6"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98" name="组合 97"/>
          <p:cNvGrpSpPr/>
          <p:nvPr/>
        </p:nvGrpSpPr>
        <p:grpSpPr>
          <a:xfrm>
            <a:off x="3947715" y="4836753"/>
            <a:ext cx="329929" cy="321783"/>
            <a:chOff x="2435593" y="2384795"/>
            <a:chExt cx="483049" cy="471122"/>
          </a:xfrm>
          <a:solidFill>
            <a:schemeClr val="accent5"/>
          </a:solidFill>
        </p:grpSpPr>
        <p:sp>
          <p:nvSpPr>
            <p:cNvPr id="77" name="Freeform 80"/>
            <p:cNvSpPr>
              <a:spLocks/>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8" name="Freeform 81"/>
            <p:cNvSpPr>
              <a:spLocks/>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9"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00" name="组合 99"/>
          <p:cNvGrpSpPr/>
          <p:nvPr/>
        </p:nvGrpSpPr>
        <p:grpSpPr>
          <a:xfrm>
            <a:off x="7862782" y="4822691"/>
            <a:ext cx="441533" cy="365773"/>
            <a:chOff x="2427245" y="4642599"/>
            <a:chExt cx="646449" cy="535528"/>
          </a:xfrm>
          <a:solidFill>
            <a:schemeClr val="accent4"/>
          </a:solidFill>
        </p:grpSpPr>
        <p:sp>
          <p:nvSpPr>
            <p:cNvPr id="80"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1" name="Freeform 128"/>
            <p:cNvSpPr>
              <a:spLocks/>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2" name="Freeform 129"/>
            <p:cNvSpPr>
              <a:spLocks/>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3"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4"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7"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99" name="组合 98"/>
          <p:cNvGrpSpPr/>
          <p:nvPr/>
        </p:nvGrpSpPr>
        <p:grpSpPr>
          <a:xfrm>
            <a:off x="7907291" y="1685828"/>
            <a:ext cx="352516" cy="331040"/>
            <a:chOff x="2458255" y="3558424"/>
            <a:chExt cx="567731" cy="533142"/>
          </a:xfrm>
          <a:solidFill>
            <a:schemeClr val="accent3"/>
          </a:solidFill>
        </p:grpSpPr>
        <p:sp>
          <p:nvSpPr>
            <p:cNvPr id="88" name="Freeform 156"/>
            <p:cNvSpPr>
              <a:spLocks/>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3"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4" name="Freeform 162"/>
            <p:cNvSpPr>
              <a:spLocks/>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5" name="Freeform 163"/>
            <p:cNvSpPr>
              <a:spLocks/>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6" name="Freeform 164"/>
            <p:cNvSpPr>
              <a:spLocks/>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04" name="组合 103"/>
          <p:cNvGrpSpPr/>
          <p:nvPr/>
        </p:nvGrpSpPr>
        <p:grpSpPr>
          <a:xfrm flipH="1">
            <a:off x="8683546" y="1427885"/>
            <a:ext cx="2335184" cy="1070747"/>
            <a:chOff x="2652976" y="4783304"/>
            <a:chExt cx="2335184" cy="1070747"/>
          </a:xfrm>
        </p:grpSpPr>
        <p:sp>
          <p:nvSpPr>
            <p:cNvPr id="105" name="文本框 104"/>
            <p:cNvSpPr txBox="1"/>
            <p:nvPr/>
          </p:nvSpPr>
          <p:spPr bwMode="auto">
            <a:xfrm>
              <a:off x="2652976" y="5096921"/>
              <a:ext cx="2335184"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06" name="文本框 105"/>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1B3C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07" name="组合 106"/>
          <p:cNvGrpSpPr/>
          <p:nvPr/>
        </p:nvGrpSpPr>
        <p:grpSpPr>
          <a:xfrm flipH="1">
            <a:off x="8683546" y="4570220"/>
            <a:ext cx="2335184" cy="1070747"/>
            <a:chOff x="2652976" y="4783304"/>
            <a:chExt cx="2335184" cy="1070747"/>
          </a:xfrm>
        </p:grpSpPr>
        <p:sp>
          <p:nvSpPr>
            <p:cNvPr id="108" name="文本框 107"/>
            <p:cNvSpPr txBox="1"/>
            <p:nvPr/>
          </p:nvSpPr>
          <p:spPr bwMode="auto">
            <a:xfrm>
              <a:off x="2652976" y="5096921"/>
              <a:ext cx="2335184"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09" name="文本框 108"/>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985CB0"/>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10" name="组合 109"/>
          <p:cNvGrpSpPr/>
          <p:nvPr/>
        </p:nvGrpSpPr>
        <p:grpSpPr>
          <a:xfrm>
            <a:off x="1153098" y="1415956"/>
            <a:ext cx="2335184" cy="1070747"/>
            <a:chOff x="2652976" y="4783304"/>
            <a:chExt cx="2335184" cy="1070747"/>
          </a:xfrm>
        </p:grpSpPr>
        <p:sp>
          <p:nvSpPr>
            <p:cNvPr id="111" name="文本框 110"/>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12" name="文本框 111"/>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BF53"/>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13" name="组合 112"/>
          <p:cNvGrpSpPr/>
          <p:nvPr/>
        </p:nvGrpSpPr>
        <p:grpSpPr>
          <a:xfrm>
            <a:off x="1153098" y="4579225"/>
            <a:ext cx="2335184" cy="1070747"/>
            <a:chOff x="2652976" y="4783304"/>
            <a:chExt cx="2335184" cy="1070747"/>
          </a:xfrm>
        </p:grpSpPr>
        <p:sp>
          <p:nvSpPr>
            <p:cNvPr id="114" name="文本框 113"/>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15" name="文本框 114"/>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C65885"/>
                  </a:solidFill>
                  <a:effectLst/>
                  <a:uLnTx/>
                  <a:uFillTx/>
                  <a:latin typeface="方正正黑简体" panose="02000000000000000000" pitchFamily="2" charset="-122"/>
                  <a:ea typeface="方正正黑简体" panose="02000000000000000000" pitchFamily="2" charset="-122"/>
                  <a:cs typeface="+mn-cs"/>
                </a:rPr>
                <a:t>在此添加标题</a:t>
              </a:r>
            </a:p>
          </p:txBody>
        </p:sp>
      </p:grpSp>
      <p:sp>
        <p:nvSpPr>
          <p:cNvPr id="101" name="椭圆 100"/>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p:cNvGrpSpPr/>
          <p:nvPr/>
        </p:nvGrpSpPr>
        <p:grpSpPr>
          <a:xfrm>
            <a:off x="640284" y="184024"/>
            <a:ext cx="4021131" cy="613991"/>
            <a:chOff x="3418293" y="305852"/>
            <a:chExt cx="4844075" cy="872774"/>
          </a:xfrm>
        </p:grpSpPr>
        <p:sp>
          <p:nvSpPr>
            <p:cNvPr id="103" name="椭圆 102"/>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574288" y="185585"/>
            <a:ext cx="970204" cy="1019136"/>
            <a:chOff x="1003288" y="1798087"/>
            <a:chExt cx="3398850" cy="3383513"/>
          </a:xfrm>
        </p:grpSpPr>
        <p:sp>
          <p:nvSpPr>
            <p:cNvPr id="118"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20" name="组合 119"/>
            <p:cNvGrpSpPr/>
            <p:nvPr/>
          </p:nvGrpSpPr>
          <p:grpSpPr>
            <a:xfrm>
              <a:off x="1003288" y="1856944"/>
              <a:ext cx="3119221" cy="1919931"/>
              <a:chOff x="1028026" y="1617975"/>
              <a:chExt cx="3119221" cy="1919931"/>
            </a:xfrm>
          </p:grpSpPr>
          <p:sp>
            <p:nvSpPr>
              <p:cNvPr id="121"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3" name="文本框 122"/>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071045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组合 180"/>
          <p:cNvGrpSpPr/>
          <p:nvPr/>
        </p:nvGrpSpPr>
        <p:grpSpPr>
          <a:xfrm>
            <a:off x="6627692" y="4521620"/>
            <a:ext cx="1394822" cy="1394822"/>
            <a:chOff x="6599117" y="4521620"/>
            <a:chExt cx="1394822" cy="1394822"/>
          </a:xfrm>
        </p:grpSpPr>
        <p:sp>
          <p:nvSpPr>
            <p:cNvPr id="104" name="椭圆 103"/>
            <p:cNvSpPr/>
            <p:nvPr/>
          </p:nvSpPr>
          <p:spPr>
            <a:xfrm>
              <a:off x="6599117" y="4521620"/>
              <a:ext cx="1394822" cy="1394822"/>
            </a:xfrm>
            <a:prstGeom prst="ellipse">
              <a:avLst/>
            </a:prstGeom>
            <a:solidFill>
              <a:srgbClr val="FBFBFB"/>
            </a:solidFill>
            <a:ln>
              <a:noFill/>
            </a:ln>
            <a:effectLst>
              <a:outerShdw blurRad="177800" dist="1397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5" name="椭圆 104"/>
            <p:cNvSpPr/>
            <p:nvPr/>
          </p:nvSpPr>
          <p:spPr>
            <a:xfrm>
              <a:off x="6847043" y="4769546"/>
              <a:ext cx="898969" cy="898969"/>
            </a:xfrm>
            <a:prstGeom prst="ellipse">
              <a:avLst/>
            </a:prstGeom>
            <a:solidFill>
              <a:srgbClr val="FBFBFB"/>
            </a:solidFill>
            <a:ln>
              <a:noFill/>
            </a:ln>
            <a:effectLst>
              <a:innerShdw blurRad="165100" dist="63500" dir="2700000">
                <a:schemeClr val="bg1">
                  <a:lumMod val="50000"/>
                  <a:alpha val="1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等腰三角形 105"/>
            <p:cNvSpPr/>
            <p:nvPr/>
          </p:nvSpPr>
          <p:spPr>
            <a:xfrm rot="27180000">
              <a:off x="7787429" y="5193760"/>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7" name="等腰三角形 106"/>
            <p:cNvSpPr/>
            <p:nvPr/>
          </p:nvSpPr>
          <p:spPr>
            <a:xfrm rot="28620000">
              <a:off x="7730023" y="5408003"/>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8" name="等腰三角形 107"/>
            <p:cNvSpPr/>
            <p:nvPr/>
          </p:nvSpPr>
          <p:spPr>
            <a:xfrm rot="30060000">
              <a:off x="7590440" y="5580374"/>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9" name="等腰三角形 108"/>
            <p:cNvSpPr/>
            <p:nvPr/>
          </p:nvSpPr>
          <p:spPr>
            <a:xfrm rot="31500000">
              <a:off x="7392814" y="5681070"/>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0" name="等腰三角形 109"/>
            <p:cNvSpPr/>
            <p:nvPr/>
          </p:nvSpPr>
          <p:spPr>
            <a:xfrm rot="32940000">
              <a:off x="7171318" y="5692677"/>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1" name="等腰三角形 110"/>
            <p:cNvSpPr/>
            <p:nvPr/>
          </p:nvSpPr>
          <p:spPr>
            <a:xfrm rot="34380000">
              <a:off x="6964249" y="5613191"/>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2" name="等腰三角形 111"/>
            <p:cNvSpPr/>
            <p:nvPr/>
          </p:nvSpPr>
          <p:spPr>
            <a:xfrm rot="35820000">
              <a:off x="6807413" y="5456355"/>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等腰三角形 112"/>
            <p:cNvSpPr/>
            <p:nvPr/>
          </p:nvSpPr>
          <p:spPr>
            <a:xfrm rot="37260000">
              <a:off x="6727927" y="5249287"/>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4" name="等腰三角形 113"/>
            <p:cNvSpPr/>
            <p:nvPr/>
          </p:nvSpPr>
          <p:spPr>
            <a:xfrm rot="38700000">
              <a:off x="6739535" y="5027790"/>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5" name="等腰三角形 114"/>
            <p:cNvSpPr/>
            <p:nvPr/>
          </p:nvSpPr>
          <p:spPr>
            <a:xfrm rot="40140000">
              <a:off x="6840231" y="4830165"/>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6" name="等腰三角形 115"/>
            <p:cNvSpPr/>
            <p:nvPr/>
          </p:nvSpPr>
          <p:spPr>
            <a:xfrm rot="41580000">
              <a:off x="7012601" y="4690582"/>
              <a:ext cx="95480" cy="82311"/>
            </a:xfrm>
            <a:prstGeom prst="triangle">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74" name="组合 173"/>
            <p:cNvGrpSpPr/>
            <p:nvPr/>
          </p:nvGrpSpPr>
          <p:grpSpPr>
            <a:xfrm>
              <a:off x="7018115" y="4943986"/>
              <a:ext cx="540186" cy="540186"/>
              <a:chOff x="7791318" y="938131"/>
              <a:chExt cx="800202" cy="800201"/>
            </a:xfrm>
          </p:grpSpPr>
          <p:sp>
            <p:nvSpPr>
              <p:cNvPr id="164" name="Freeform 169"/>
              <p:cNvSpPr>
                <a:spLocks noEditPoints="1"/>
              </p:cNvSpPr>
              <p:nvPr/>
            </p:nvSpPr>
            <p:spPr bwMode="auto">
              <a:xfrm>
                <a:off x="8206599" y="1094268"/>
                <a:ext cx="384921" cy="582261"/>
              </a:xfrm>
              <a:custGeom>
                <a:avLst/>
                <a:gdLst>
                  <a:gd name="T0" fmla="*/ 118 w 150"/>
                  <a:gd name="T1" fmla="*/ 0 h 227"/>
                  <a:gd name="T2" fmla="*/ 0 w 150"/>
                  <a:gd name="T3" fmla="*/ 96 h 227"/>
                  <a:gd name="T4" fmla="*/ 76 w 150"/>
                  <a:gd name="T5" fmla="*/ 227 h 227"/>
                  <a:gd name="T6" fmla="*/ 150 w 150"/>
                  <a:gd name="T7" fmla="*/ 95 h 227"/>
                  <a:gd name="T8" fmla="*/ 118 w 150"/>
                  <a:gd name="T9" fmla="*/ 0 h 227"/>
                  <a:gd name="T10" fmla="*/ 80 w 150"/>
                  <a:gd name="T11" fmla="*/ 211 h 227"/>
                  <a:gd name="T12" fmla="*/ 15 w 150"/>
                  <a:gd name="T13" fmla="*/ 99 h 227"/>
                  <a:gd name="T14" fmla="*/ 115 w 150"/>
                  <a:gd name="T15" fmla="*/ 17 h 227"/>
                  <a:gd name="T16" fmla="*/ 138 w 150"/>
                  <a:gd name="T17" fmla="*/ 95 h 227"/>
                  <a:gd name="T18" fmla="*/ 80 w 150"/>
                  <a:gd name="T19" fmla="*/ 2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227">
                    <a:moveTo>
                      <a:pt x="118" y="0"/>
                    </a:moveTo>
                    <a:cubicBezTo>
                      <a:pt x="0" y="96"/>
                      <a:pt x="0" y="96"/>
                      <a:pt x="0" y="96"/>
                    </a:cubicBezTo>
                    <a:cubicBezTo>
                      <a:pt x="76" y="227"/>
                      <a:pt x="76" y="227"/>
                      <a:pt x="76" y="227"/>
                    </a:cubicBezTo>
                    <a:cubicBezTo>
                      <a:pt x="120" y="200"/>
                      <a:pt x="150" y="151"/>
                      <a:pt x="150" y="95"/>
                    </a:cubicBezTo>
                    <a:cubicBezTo>
                      <a:pt x="150" y="59"/>
                      <a:pt x="138" y="26"/>
                      <a:pt x="118" y="0"/>
                    </a:cubicBezTo>
                    <a:close/>
                    <a:moveTo>
                      <a:pt x="80" y="211"/>
                    </a:moveTo>
                    <a:cubicBezTo>
                      <a:pt x="15" y="99"/>
                      <a:pt x="15" y="99"/>
                      <a:pt x="15" y="99"/>
                    </a:cubicBezTo>
                    <a:cubicBezTo>
                      <a:pt x="115" y="17"/>
                      <a:pt x="115" y="17"/>
                      <a:pt x="115" y="17"/>
                    </a:cubicBezTo>
                    <a:cubicBezTo>
                      <a:pt x="130" y="40"/>
                      <a:pt x="138" y="67"/>
                      <a:pt x="138" y="95"/>
                    </a:cubicBezTo>
                    <a:cubicBezTo>
                      <a:pt x="138" y="141"/>
                      <a:pt x="117" y="184"/>
                      <a:pt x="80" y="211"/>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5" name="Freeform 170"/>
              <p:cNvSpPr>
                <a:spLocks/>
              </p:cNvSpPr>
              <p:nvPr/>
            </p:nvSpPr>
            <p:spPr bwMode="auto">
              <a:xfrm>
                <a:off x="7791318" y="938131"/>
                <a:ext cx="584429" cy="800201"/>
              </a:xfrm>
              <a:custGeom>
                <a:avLst/>
                <a:gdLst>
                  <a:gd name="T0" fmla="*/ 150 w 228"/>
                  <a:gd name="T1" fmla="*/ 158 h 312"/>
                  <a:gd name="T2" fmla="*/ 149 w 228"/>
                  <a:gd name="T3" fmla="*/ 157 h 312"/>
                  <a:gd name="T4" fmla="*/ 149 w 228"/>
                  <a:gd name="T5" fmla="*/ 156 h 312"/>
                  <a:gd name="T6" fmla="*/ 149 w 228"/>
                  <a:gd name="T7" fmla="*/ 0 h 312"/>
                  <a:gd name="T8" fmla="*/ 0 w 228"/>
                  <a:gd name="T9" fmla="*/ 156 h 312"/>
                  <a:gd name="T10" fmla="*/ 156 w 228"/>
                  <a:gd name="T11" fmla="*/ 312 h 312"/>
                  <a:gd name="T12" fmla="*/ 228 w 228"/>
                  <a:gd name="T13" fmla="*/ 294 h 312"/>
                  <a:gd name="T14" fmla="*/ 150 w 228"/>
                  <a:gd name="T15" fmla="*/ 159 h 312"/>
                  <a:gd name="T16" fmla="*/ 150 w 228"/>
                  <a:gd name="T17" fmla="*/ 15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2">
                    <a:moveTo>
                      <a:pt x="150" y="158"/>
                    </a:moveTo>
                    <a:cubicBezTo>
                      <a:pt x="150" y="158"/>
                      <a:pt x="150" y="157"/>
                      <a:pt x="149" y="157"/>
                    </a:cubicBezTo>
                    <a:cubicBezTo>
                      <a:pt x="149" y="157"/>
                      <a:pt x="149" y="156"/>
                      <a:pt x="149" y="156"/>
                    </a:cubicBezTo>
                    <a:cubicBezTo>
                      <a:pt x="149" y="0"/>
                      <a:pt x="149" y="0"/>
                      <a:pt x="149" y="0"/>
                    </a:cubicBezTo>
                    <a:cubicBezTo>
                      <a:pt x="66" y="3"/>
                      <a:pt x="0" y="72"/>
                      <a:pt x="0" y="156"/>
                    </a:cubicBezTo>
                    <a:cubicBezTo>
                      <a:pt x="0" y="242"/>
                      <a:pt x="69" y="312"/>
                      <a:pt x="156" y="312"/>
                    </a:cubicBezTo>
                    <a:cubicBezTo>
                      <a:pt x="182" y="312"/>
                      <a:pt x="207" y="305"/>
                      <a:pt x="228" y="294"/>
                    </a:cubicBezTo>
                    <a:cubicBezTo>
                      <a:pt x="150" y="159"/>
                      <a:pt x="150" y="159"/>
                      <a:pt x="150" y="159"/>
                    </a:cubicBezTo>
                    <a:cubicBezTo>
                      <a:pt x="150" y="158"/>
                      <a:pt x="150" y="158"/>
                      <a:pt x="150" y="158"/>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6" name="Freeform 171"/>
              <p:cNvSpPr>
                <a:spLocks/>
              </p:cNvSpPr>
              <p:nvPr/>
            </p:nvSpPr>
            <p:spPr bwMode="auto">
              <a:xfrm>
                <a:off x="8201178" y="938131"/>
                <a:ext cx="13011" cy="9759"/>
              </a:xfrm>
              <a:custGeom>
                <a:avLst/>
                <a:gdLst>
                  <a:gd name="T0" fmla="*/ 0 w 5"/>
                  <a:gd name="T1" fmla="*/ 0 h 4"/>
                  <a:gd name="T2" fmla="*/ 0 w 5"/>
                  <a:gd name="T3" fmla="*/ 4 h 4"/>
                  <a:gd name="T4" fmla="*/ 5 w 5"/>
                  <a:gd name="T5" fmla="*/ 0 h 4"/>
                  <a:gd name="T6" fmla="*/ 0 w 5"/>
                  <a:gd name="T7" fmla="*/ 0 h 4"/>
                </a:gdLst>
                <a:ahLst/>
                <a:cxnLst>
                  <a:cxn ang="0">
                    <a:pos x="T0" y="T1"/>
                  </a:cxn>
                  <a:cxn ang="0">
                    <a:pos x="T2" y="T3"/>
                  </a:cxn>
                  <a:cxn ang="0">
                    <a:pos x="T4" y="T5"/>
                  </a:cxn>
                  <a:cxn ang="0">
                    <a:pos x="T6" y="T7"/>
                  </a:cxn>
                </a:cxnLst>
                <a:rect l="0" t="0" r="r" b="b"/>
                <a:pathLst>
                  <a:path w="5" h="4">
                    <a:moveTo>
                      <a:pt x="0" y="0"/>
                    </a:moveTo>
                    <a:cubicBezTo>
                      <a:pt x="0" y="4"/>
                      <a:pt x="0" y="4"/>
                      <a:pt x="0" y="4"/>
                    </a:cubicBezTo>
                    <a:cubicBezTo>
                      <a:pt x="5" y="0"/>
                      <a:pt x="5" y="0"/>
                      <a:pt x="5" y="0"/>
                    </a:cubicBezTo>
                    <a:cubicBezTo>
                      <a:pt x="3" y="0"/>
                      <a:pt x="2" y="0"/>
                      <a:pt x="0"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7" name="Freeform 172"/>
              <p:cNvSpPr>
                <a:spLocks/>
              </p:cNvSpPr>
              <p:nvPr/>
            </p:nvSpPr>
            <p:spPr bwMode="auto">
              <a:xfrm>
                <a:off x="8201178" y="940300"/>
                <a:ext cx="67226" cy="59636"/>
              </a:xfrm>
              <a:custGeom>
                <a:avLst/>
                <a:gdLst>
                  <a:gd name="T0" fmla="*/ 14 w 26"/>
                  <a:gd name="T1" fmla="*/ 0 h 23"/>
                  <a:gd name="T2" fmla="*/ 0 w 26"/>
                  <a:gd name="T3" fmla="*/ 11 h 23"/>
                  <a:gd name="T4" fmla="*/ 0 w 26"/>
                  <a:gd name="T5" fmla="*/ 23 h 23"/>
                  <a:gd name="T6" fmla="*/ 26 w 26"/>
                  <a:gd name="T7" fmla="*/ 2 h 23"/>
                  <a:gd name="T8" fmla="*/ 14 w 26"/>
                  <a:gd name="T9" fmla="*/ 0 h 23"/>
                </a:gdLst>
                <a:ahLst/>
                <a:cxnLst>
                  <a:cxn ang="0">
                    <a:pos x="T0" y="T1"/>
                  </a:cxn>
                  <a:cxn ang="0">
                    <a:pos x="T2" y="T3"/>
                  </a:cxn>
                  <a:cxn ang="0">
                    <a:pos x="T4" y="T5"/>
                  </a:cxn>
                  <a:cxn ang="0">
                    <a:pos x="T6" y="T7"/>
                  </a:cxn>
                  <a:cxn ang="0">
                    <a:pos x="T8" y="T9"/>
                  </a:cxn>
                </a:cxnLst>
                <a:rect l="0" t="0" r="r" b="b"/>
                <a:pathLst>
                  <a:path w="26" h="23">
                    <a:moveTo>
                      <a:pt x="14" y="0"/>
                    </a:moveTo>
                    <a:cubicBezTo>
                      <a:pt x="0" y="11"/>
                      <a:pt x="0" y="11"/>
                      <a:pt x="0" y="11"/>
                    </a:cubicBezTo>
                    <a:cubicBezTo>
                      <a:pt x="0" y="23"/>
                      <a:pt x="0" y="23"/>
                      <a:pt x="0" y="23"/>
                    </a:cubicBezTo>
                    <a:cubicBezTo>
                      <a:pt x="26" y="2"/>
                      <a:pt x="26" y="2"/>
                      <a:pt x="26" y="2"/>
                    </a:cubicBezTo>
                    <a:cubicBezTo>
                      <a:pt x="22" y="1"/>
                      <a:pt x="18" y="0"/>
                      <a:pt x="14"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8" name="Freeform 173"/>
              <p:cNvSpPr>
                <a:spLocks/>
              </p:cNvSpPr>
              <p:nvPr/>
            </p:nvSpPr>
            <p:spPr bwMode="auto">
              <a:xfrm>
                <a:off x="8201178" y="951142"/>
                <a:ext cx="114934" cy="99754"/>
              </a:xfrm>
              <a:custGeom>
                <a:avLst/>
                <a:gdLst>
                  <a:gd name="T0" fmla="*/ 35 w 45"/>
                  <a:gd name="T1" fmla="*/ 0 h 39"/>
                  <a:gd name="T2" fmla="*/ 0 w 45"/>
                  <a:gd name="T3" fmla="*/ 27 h 39"/>
                  <a:gd name="T4" fmla="*/ 0 w 45"/>
                  <a:gd name="T5" fmla="*/ 39 h 39"/>
                  <a:gd name="T6" fmla="*/ 45 w 45"/>
                  <a:gd name="T7" fmla="*/ 3 h 39"/>
                  <a:gd name="T8" fmla="*/ 35 w 45"/>
                  <a:gd name="T9" fmla="*/ 0 h 39"/>
                </a:gdLst>
                <a:ahLst/>
                <a:cxnLst>
                  <a:cxn ang="0">
                    <a:pos x="T0" y="T1"/>
                  </a:cxn>
                  <a:cxn ang="0">
                    <a:pos x="T2" y="T3"/>
                  </a:cxn>
                  <a:cxn ang="0">
                    <a:pos x="T4" y="T5"/>
                  </a:cxn>
                  <a:cxn ang="0">
                    <a:pos x="T6" y="T7"/>
                  </a:cxn>
                  <a:cxn ang="0">
                    <a:pos x="T8" y="T9"/>
                  </a:cxn>
                </a:cxnLst>
                <a:rect l="0" t="0" r="r" b="b"/>
                <a:pathLst>
                  <a:path w="45" h="39">
                    <a:moveTo>
                      <a:pt x="35" y="0"/>
                    </a:moveTo>
                    <a:cubicBezTo>
                      <a:pt x="0" y="27"/>
                      <a:pt x="0" y="27"/>
                      <a:pt x="0" y="27"/>
                    </a:cubicBezTo>
                    <a:cubicBezTo>
                      <a:pt x="0" y="39"/>
                      <a:pt x="0" y="39"/>
                      <a:pt x="0" y="39"/>
                    </a:cubicBezTo>
                    <a:cubicBezTo>
                      <a:pt x="45" y="3"/>
                      <a:pt x="45" y="3"/>
                      <a:pt x="45" y="3"/>
                    </a:cubicBezTo>
                    <a:cubicBezTo>
                      <a:pt x="42" y="2"/>
                      <a:pt x="38" y="1"/>
                      <a:pt x="35"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9" name="Freeform 174"/>
              <p:cNvSpPr>
                <a:spLocks/>
              </p:cNvSpPr>
              <p:nvPr/>
            </p:nvSpPr>
            <p:spPr bwMode="auto">
              <a:xfrm>
                <a:off x="8201178" y="964154"/>
                <a:ext cx="159390" cy="137704"/>
              </a:xfrm>
              <a:custGeom>
                <a:avLst/>
                <a:gdLst>
                  <a:gd name="T0" fmla="*/ 53 w 62"/>
                  <a:gd name="T1" fmla="*/ 0 h 54"/>
                  <a:gd name="T2" fmla="*/ 0 w 62"/>
                  <a:gd name="T3" fmla="*/ 43 h 54"/>
                  <a:gd name="T4" fmla="*/ 0 w 62"/>
                  <a:gd name="T5" fmla="*/ 54 h 54"/>
                  <a:gd name="T6" fmla="*/ 62 w 62"/>
                  <a:gd name="T7" fmla="*/ 4 h 54"/>
                  <a:gd name="T8" fmla="*/ 53 w 62"/>
                  <a:gd name="T9" fmla="*/ 0 h 54"/>
                </a:gdLst>
                <a:ahLst/>
                <a:cxnLst>
                  <a:cxn ang="0">
                    <a:pos x="T0" y="T1"/>
                  </a:cxn>
                  <a:cxn ang="0">
                    <a:pos x="T2" y="T3"/>
                  </a:cxn>
                  <a:cxn ang="0">
                    <a:pos x="T4" y="T5"/>
                  </a:cxn>
                  <a:cxn ang="0">
                    <a:pos x="T6" y="T7"/>
                  </a:cxn>
                  <a:cxn ang="0">
                    <a:pos x="T8" y="T9"/>
                  </a:cxn>
                </a:cxnLst>
                <a:rect l="0" t="0" r="r" b="b"/>
                <a:pathLst>
                  <a:path w="62" h="54">
                    <a:moveTo>
                      <a:pt x="53" y="0"/>
                    </a:moveTo>
                    <a:cubicBezTo>
                      <a:pt x="0" y="43"/>
                      <a:pt x="0" y="43"/>
                      <a:pt x="0" y="43"/>
                    </a:cubicBezTo>
                    <a:cubicBezTo>
                      <a:pt x="0" y="54"/>
                      <a:pt x="0" y="54"/>
                      <a:pt x="0" y="54"/>
                    </a:cubicBezTo>
                    <a:cubicBezTo>
                      <a:pt x="62" y="4"/>
                      <a:pt x="62" y="4"/>
                      <a:pt x="62" y="4"/>
                    </a:cubicBezTo>
                    <a:cubicBezTo>
                      <a:pt x="59" y="3"/>
                      <a:pt x="56" y="2"/>
                      <a:pt x="53"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0" name="Freeform 175"/>
              <p:cNvSpPr>
                <a:spLocks/>
              </p:cNvSpPr>
              <p:nvPr/>
            </p:nvSpPr>
            <p:spPr bwMode="auto">
              <a:xfrm>
                <a:off x="8201178" y="984756"/>
                <a:ext cx="197340" cy="169148"/>
              </a:xfrm>
              <a:custGeom>
                <a:avLst/>
                <a:gdLst>
                  <a:gd name="T0" fmla="*/ 68 w 77"/>
                  <a:gd name="T1" fmla="*/ 0 h 66"/>
                  <a:gd name="T2" fmla="*/ 0 w 77"/>
                  <a:gd name="T3" fmla="*/ 55 h 66"/>
                  <a:gd name="T4" fmla="*/ 0 w 77"/>
                  <a:gd name="T5" fmla="*/ 66 h 66"/>
                  <a:gd name="T6" fmla="*/ 77 w 77"/>
                  <a:gd name="T7" fmla="*/ 4 h 66"/>
                  <a:gd name="T8" fmla="*/ 68 w 77"/>
                  <a:gd name="T9" fmla="*/ 0 h 66"/>
                </a:gdLst>
                <a:ahLst/>
                <a:cxnLst>
                  <a:cxn ang="0">
                    <a:pos x="T0" y="T1"/>
                  </a:cxn>
                  <a:cxn ang="0">
                    <a:pos x="T2" y="T3"/>
                  </a:cxn>
                  <a:cxn ang="0">
                    <a:pos x="T4" y="T5"/>
                  </a:cxn>
                  <a:cxn ang="0">
                    <a:pos x="T6" y="T7"/>
                  </a:cxn>
                  <a:cxn ang="0">
                    <a:pos x="T8" y="T9"/>
                  </a:cxn>
                </a:cxnLst>
                <a:rect l="0" t="0" r="r" b="b"/>
                <a:pathLst>
                  <a:path w="77" h="66">
                    <a:moveTo>
                      <a:pt x="68" y="0"/>
                    </a:moveTo>
                    <a:cubicBezTo>
                      <a:pt x="0" y="55"/>
                      <a:pt x="0" y="55"/>
                      <a:pt x="0" y="55"/>
                    </a:cubicBezTo>
                    <a:cubicBezTo>
                      <a:pt x="0" y="66"/>
                      <a:pt x="0" y="66"/>
                      <a:pt x="0" y="66"/>
                    </a:cubicBezTo>
                    <a:cubicBezTo>
                      <a:pt x="77" y="4"/>
                      <a:pt x="77" y="4"/>
                      <a:pt x="77" y="4"/>
                    </a:cubicBezTo>
                    <a:cubicBezTo>
                      <a:pt x="74" y="3"/>
                      <a:pt x="71" y="1"/>
                      <a:pt x="68"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1" name="Freeform 176"/>
              <p:cNvSpPr>
                <a:spLocks/>
              </p:cNvSpPr>
              <p:nvPr/>
            </p:nvSpPr>
            <p:spPr bwMode="auto">
              <a:xfrm>
                <a:off x="8201178" y="1005357"/>
                <a:ext cx="230953" cy="199508"/>
              </a:xfrm>
              <a:custGeom>
                <a:avLst/>
                <a:gdLst>
                  <a:gd name="T0" fmla="*/ 83 w 90"/>
                  <a:gd name="T1" fmla="*/ 0 h 78"/>
                  <a:gd name="T2" fmla="*/ 0 w 90"/>
                  <a:gd name="T3" fmla="*/ 67 h 78"/>
                  <a:gd name="T4" fmla="*/ 0 w 90"/>
                  <a:gd name="T5" fmla="*/ 78 h 78"/>
                  <a:gd name="T6" fmla="*/ 90 w 90"/>
                  <a:gd name="T7" fmla="*/ 6 h 78"/>
                  <a:gd name="T8" fmla="*/ 83 w 90"/>
                  <a:gd name="T9" fmla="*/ 0 h 78"/>
                </a:gdLst>
                <a:ahLst/>
                <a:cxnLst>
                  <a:cxn ang="0">
                    <a:pos x="T0" y="T1"/>
                  </a:cxn>
                  <a:cxn ang="0">
                    <a:pos x="T2" y="T3"/>
                  </a:cxn>
                  <a:cxn ang="0">
                    <a:pos x="T4" y="T5"/>
                  </a:cxn>
                  <a:cxn ang="0">
                    <a:pos x="T6" y="T7"/>
                  </a:cxn>
                  <a:cxn ang="0">
                    <a:pos x="T8" y="T9"/>
                  </a:cxn>
                </a:cxnLst>
                <a:rect l="0" t="0" r="r" b="b"/>
                <a:pathLst>
                  <a:path w="90" h="78">
                    <a:moveTo>
                      <a:pt x="83" y="0"/>
                    </a:moveTo>
                    <a:cubicBezTo>
                      <a:pt x="0" y="67"/>
                      <a:pt x="0" y="67"/>
                      <a:pt x="0" y="67"/>
                    </a:cubicBezTo>
                    <a:cubicBezTo>
                      <a:pt x="0" y="78"/>
                      <a:pt x="0" y="78"/>
                      <a:pt x="0" y="78"/>
                    </a:cubicBezTo>
                    <a:cubicBezTo>
                      <a:pt x="90" y="6"/>
                      <a:pt x="90" y="6"/>
                      <a:pt x="90" y="6"/>
                    </a:cubicBezTo>
                    <a:cubicBezTo>
                      <a:pt x="88" y="4"/>
                      <a:pt x="85" y="2"/>
                      <a:pt x="83"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2" name="Freeform 177"/>
              <p:cNvSpPr>
                <a:spLocks/>
              </p:cNvSpPr>
              <p:nvPr/>
            </p:nvSpPr>
            <p:spPr bwMode="auto">
              <a:xfrm>
                <a:off x="8201178" y="1030295"/>
                <a:ext cx="261313" cy="228784"/>
              </a:xfrm>
              <a:custGeom>
                <a:avLst/>
                <a:gdLst>
                  <a:gd name="T0" fmla="*/ 96 w 102"/>
                  <a:gd name="T1" fmla="*/ 0 h 89"/>
                  <a:gd name="T2" fmla="*/ 0 w 102"/>
                  <a:gd name="T3" fmla="*/ 77 h 89"/>
                  <a:gd name="T4" fmla="*/ 0 w 102"/>
                  <a:gd name="T5" fmla="*/ 89 h 89"/>
                  <a:gd name="T6" fmla="*/ 102 w 102"/>
                  <a:gd name="T7" fmla="*/ 6 h 89"/>
                  <a:gd name="T8" fmla="*/ 96 w 102"/>
                  <a:gd name="T9" fmla="*/ 0 h 89"/>
                </a:gdLst>
                <a:ahLst/>
                <a:cxnLst>
                  <a:cxn ang="0">
                    <a:pos x="T0" y="T1"/>
                  </a:cxn>
                  <a:cxn ang="0">
                    <a:pos x="T2" y="T3"/>
                  </a:cxn>
                  <a:cxn ang="0">
                    <a:pos x="T4" y="T5"/>
                  </a:cxn>
                  <a:cxn ang="0">
                    <a:pos x="T6" y="T7"/>
                  </a:cxn>
                  <a:cxn ang="0">
                    <a:pos x="T8" y="T9"/>
                  </a:cxn>
                </a:cxnLst>
                <a:rect l="0" t="0" r="r" b="b"/>
                <a:pathLst>
                  <a:path w="102" h="89">
                    <a:moveTo>
                      <a:pt x="96" y="0"/>
                    </a:moveTo>
                    <a:cubicBezTo>
                      <a:pt x="0" y="77"/>
                      <a:pt x="0" y="77"/>
                      <a:pt x="0" y="77"/>
                    </a:cubicBezTo>
                    <a:cubicBezTo>
                      <a:pt x="0" y="89"/>
                      <a:pt x="0" y="89"/>
                      <a:pt x="0" y="89"/>
                    </a:cubicBezTo>
                    <a:cubicBezTo>
                      <a:pt x="102" y="6"/>
                      <a:pt x="102" y="6"/>
                      <a:pt x="102" y="6"/>
                    </a:cubicBezTo>
                    <a:cubicBezTo>
                      <a:pt x="100" y="4"/>
                      <a:pt x="98" y="2"/>
                      <a:pt x="96"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3" name="Freeform 178"/>
              <p:cNvSpPr>
                <a:spLocks/>
              </p:cNvSpPr>
              <p:nvPr/>
            </p:nvSpPr>
            <p:spPr bwMode="auto">
              <a:xfrm>
                <a:off x="8201178" y="1058487"/>
                <a:ext cx="289504" cy="249385"/>
              </a:xfrm>
              <a:custGeom>
                <a:avLst/>
                <a:gdLst>
                  <a:gd name="T0" fmla="*/ 107 w 113"/>
                  <a:gd name="T1" fmla="*/ 0 h 97"/>
                  <a:gd name="T2" fmla="*/ 0 w 113"/>
                  <a:gd name="T3" fmla="*/ 86 h 97"/>
                  <a:gd name="T4" fmla="*/ 0 w 113"/>
                  <a:gd name="T5" fmla="*/ 97 h 97"/>
                  <a:gd name="T6" fmla="*/ 113 w 113"/>
                  <a:gd name="T7" fmla="*/ 5 h 97"/>
                  <a:gd name="T8" fmla="*/ 107 w 113"/>
                  <a:gd name="T9" fmla="*/ 0 h 97"/>
                </a:gdLst>
                <a:ahLst/>
                <a:cxnLst>
                  <a:cxn ang="0">
                    <a:pos x="T0" y="T1"/>
                  </a:cxn>
                  <a:cxn ang="0">
                    <a:pos x="T2" y="T3"/>
                  </a:cxn>
                  <a:cxn ang="0">
                    <a:pos x="T4" y="T5"/>
                  </a:cxn>
                  <a:cxn ang="0">
                    <a:pos x="T6" y="T7"/>
                  </a:cxn>
                  <a:cxn ang="0">
                    <a:pos x="T8" y="T9"/>
                  </a:cxn>
                </a:cxnLst>
                <a:rect l="0" t="0" r="r" b="b"/>
                <a:pathLst>
                  <a:path w="113" h="97">
                    <a:moveTo>
                      <a:pt x="107" y="0"/>
                    </a:moveTo>
                    <a:cubicBezTo>
                      <a:pt x="0" y="86"/>
                      <a:pt x="0" y="86"/>
                      <a:pt x="0" y="86"/>
                    </a:cubicBezTo>
                    <a:cubicBezTo>
                      <a:pt x="0" y="97"/>
                      <a:pt x="0" y="97"/>
                      <a:pt x="0" y="97"/>
                    </a:cubicBezTo>
                    <a:cubicBezTo>
                      <a:pt x="113" y="5"/>
                      <a:pt x="113" y="5"/>
                      <a:pt x="113" y="5"/>
                    </a:cubicBezTo>
                    <a:cubicBezTo>
                      <a:pt x="111" y="4"/>
                      <a:pt x="109" y="2"/>
                      <a:pt x="107"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179" name="文本框 178"/>
            <p:cNvSpPr txBox="1"/>
            <p:nvPr/>
          </p:nvSpPr>
          <p:spPr bwMode="auto">
            <a:xfrm rot="1968977">
              <a:off x="6867602" y="4713254"/>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FFFFFF">
                      <a:lumMod val="65000"/>
                    </a:srgbClr>
                  </a:solidFill>
                  <a:effectLst/>
                  <a:uLnTx/>
                  <a:uFillTx/>
                  <a:latin typeface="ITC Avant Garde Std Md" panose="020B0602020202020204" pitchFamily="34" charset="0"/>
                  <a:ea typeface="方正正黑简体" panose="02000000000000000000" pitchFamily="2" charset="-122"/>
                  <a:cs typeface="+mn-cs"/>
                </a:rPr>
                <a:t>OPTION</a:t>
              </a:r>
              <a:r>
                <a:rPr kumimoji="0" lang="en-US" altLang="zh-CN" sz="1100" b="0" i="0" u="none" strike="noStrike" kern="1200" cap="none" spc="0" normalizeH="0" baseline="0" noProof="0" dirty="0">
                  <a:ln>
                    <a:noFill/>
                  </a:ln>
                  <a:solidFill>
                    <a:srgbClr val="FFBF53"/>
                  </a:solidFill>
                  <a:effectLst/>
                  <a:uLnTx/>
                  <a:uFillTx/>
                  <a:latin typeface="ITC Avant Garde Std Md" panose="020B0602020202020204" pitchFamily="34" charset="0"/>
                  <a:ea typeface="方正正黑简体" panose="02000000000000000000" pitchFamily="2" charset="-122"/>
                  <a:cs typeface="+mn-cs"/>
                </a:rPr>
                <a:t> </a:t>
              </a:r>
              <a:r>
                <a:rPr kumimoji="0" lang="en-US" altLang="zh-CN" sz="1100" b="0" i="0" u="none" strike="noStrike" kern="1200" cap="none" spc="0" normalizeH="0" baseline="0" noProof="0" dirty="0" smtClean="0">
                  <a:ln>
                    <a:noFill/>
                  </a:ln>
                  <a:solidFill>
                    <a:srgbClr val="985CB0"/>
                  </a:solidFill>
                  <a:effectLst/>
                  <a:uLnTx/>
                  <a:uFillTx/>
                  <a:latin typeface="ITC Avant Garde Std Md" panose="020B0602020202020204" pitchFamily="34" charset="0"/>
                  <a:ea typeface="方正正黑简体" panose="02000000000000000000" pitchFamily="2" charset="-122"/>
                  <a:cs typeface="+mn-cs"/>
                </a:rPr>
                <a:t>E</a:t>
              </a:r>
              <a:endParaRPr kumimoji="0" lang="zh-CN" altLang="en-US" sz="1100" b="0" i="0" u="none" strike="noStrike" kern="1200" cap="none" spc="0" normalizeH="0" baseline="0" noProof="0" dirty="0">
                <a:ln>
                  <a:noFill/>
                </a:ln>
                <a:solidFill>
                  <a:srgbClr val="985CB0"/>
                </a:solidFill>
                <a:effectLst/>
                <a:uLnTx/>
                <a:uFillTx/>
                <a:latin typeface="ITC Avant Garde Std Md" panose="020B0602020202020204" pitchFamily="34" charset="0"/>
                <a:ea typeface="方正正黑简体" panose="02000000000000000000" pitchFamily="2" charset="-122"/>
                <a:cs typeface="+mn-cs"/>
              </a:endParaRPr>
            </a:p>
          </p:txBody>
        </p:sp>
      </p:grpSp>
      <p:grpSp>
        <p:nvGrpSpPr>
          <p:cNvPr id="182" name="组合 181"/>
          <p:cNvGrpSpPr/>
          <p:nvPr/>
        </p:nvGrpSpPr>
        <p:grpSpPr>
          <a:xfrm>
            <a:off x="5039891" y="4521620"/>
            <a:ext cx="1394822" cy="1394822"/>
            <a:chOff x="5011316" y="4521620"/>
            <a:chExt cx="1394822" cy="1394822"/>
          </a:xfrm>
        </p:grpSpPr>
        <p:sp>
          <p:nvSpPr>
            <p:cNvPr id="76" name="椭圆 75"/>
            <p:cNvSpPr/>
            <p:nvPr/>
          </p:nvSpPr>
          <p:spPr>
            <a:xfrm>
              <a:off x="5011316" y="4521620"/>
              <a:ext cx="1394822" cy="1394822"/>
            </a:xfrm>
            <a:prstGeom prst="ellipse">
              <a:avLst/>
            </a:prstGeom>
            <a:solidFill>
              <a:srgbClr val="FBFBFB"/>
            </a:solidFill>
            <a:ln>
              <a:noFill/>
            </a:ln>
            <a:effectLst>
              <a:outerShdw blurRad="177800" dist="1397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1" name="组合 150"/>
            <p:cNvGrpSpPr/>
            <p:nvPr/>
          </p:nvGrpSpPr>
          <p:grpSpPr>
            <a:xfrm>
              <a:off x="5390989" y="4909982"/>
              <a:ext cx="620762" cy="589518"/>
              <a:chOff x="10744063" y="2114592"/>
              <a:chExt cx="818635" cy="777432"/>
            </a:xfrm>
          </p:grpSpPr>
          <p:sp>
            <p:nvSpPr>
              <p:cNvPr id="140" name="Freeform 179"/>
              <p:cNvSpPr>
                <a:spLocks/>
              </p:cNvSpPr>
              <p:nvPr/>
            </p:nvSpPr>
            <p:spPr bwMode="auto">
              <a:xfrm>
                <a:off x="10944655" y="2460478"/>
                <a:ext cx="71563" cy="33613"/>
              </a:xfrm>
              <a:custGeom>
                <a:avLst/>
                <a:gdLst>
                  <a:gd name="T0" fmla="*/ 27 w 28"/>
                  <a:gd name="T1" fmla="*/ 10 h 13"/>
                  <a:gd name="T2" fmla="*/ 28 w 28"/>
                  <a:gd name="T3" fmla="*/ 7 h 13"/>
                  <a:gd name="T4" fmla="*/ 1 w 28"/>
                  <a:gd name="T5" fmla="*/ 0 h 13"/>
                  <a:gd name="T6" fmla="*/ 0 w 28"/>
                  <a:gd name="T7" fmla="*/ 5 h 13"/>
                  <a:gd name="T8" fmla="*/ 27 w 28"/>
                  <a:gd name="T9" fmla="*/ 13 h 13"/>
                  <a:gd name="T10" fmla="*/ 27 w 28"/>
                  <a:gd name="T11" fmla="*/ 10 h 13"/>
                </a:gdLst>
                <a:ahLst/>
                <a:cxnLst>
                  <a:cxn ang="0">
                    <a:pos x="T0" y="T1"/>
                  </a:cxn>
                  <a:cxn ang="0">
                    <a:pos x="T2" y="T3"/>
                  </a:cxn>
                  <a:cxn ang="0">
                    <a:pos x="T4" y="T5"/>
                  </a:cxn>
                  <a:cxn ang="0">
                    <a:pos x="T6" y="T7"/>
                  </a:cxn>
                  <a:cxn ang="0">
                    <a:pos x="T8" y="T9"/>
                  </a:cxn>
                  <a:cxn ang="0">
                    <a:pos x="T10" y="T11"/>
                  </a:cxn>
                </a:cxnLst>
                <a:rect l="0" t="0" r="r" b="b"/>
                <a:pathLst>
                  <a:path w="28" h="13">
                    <a:moveTo>
                      <a:pt x="27" y="10"/>
                    </a:moveTo>
                    <a:cubicBezTo>
                      <a:pt x="27" y="9"/>
                      <a:pt x="28" y="8"/>
                      <a:pt x="28" y="7"/>
                    </a:cubicBezTo>
                    <a:cubicBezTo>
                      <a:pt x="1" y="0"/>
                      <a:pt x="1" y="0"/>
                      <a:pt x="1" y="0"/>
                    </a:cubicBezTo>
                    <a:cubicBezTo>
                      <a:pt x="1" y="2"/>
                      <a:pt x="1" y="4"/>
                      <a:pt x="0" y="5"/>
                    </a:cubicBezTo>
                    <a:cubicBezTo>
                      <a:pt x="27" y="13"/>
                      <a:pt x="27" y="13"/>
                      <a:pt x="27" y="13"/>
                    </a:cubicBezTo>
                    <a:lnTo>
                      <a:pt x="27" y="10"/>
                    </a:ln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1" name="Freeform 180"/>
              <p:cNvSpPr>
                <a:spLocks/>
              </p:cNvSpPr>
              <p:nvPr/>
            </p:nvSpPr>
            <p:spPr bwMode="auto">
              <a:xfrm>
                <a:off x="11072601" y="2417107"/>
                <a:ext cx="150716" cy="217941"/>
              </a:xfrm>
              <a:custGeom>
                <a:avLst/>
                <a:gdLst>
                  <a:gd name="T0" fmla="*/ 34 w 59"/>
                  <a:gd name="T1" fmla="*/ 0 h 85"/>
                  <a:gd name="T2" fmla="*/ 30 w 59"/>
                  <a:gd name="T3" fmla="*/ 0 h 85"/>
                  <a:gd name="T4" fmla="*/ 29 w 59"/>
                  <a:gd name="T5" fmla="*/ 0 h 85"/>
                  <a:gd name="T6" fmla="*/ 29 w 59"/>
                  <a:gd name="T7" fmla="*/ 38 h 85"/>
                  <a:gd name="T8" fmla="*/ 7 w 59"/>
                  <a:gd name="T9" fmla="*/ 32 h 85"/>
                  <a:gd name="T10" fmla="*/ 7 w 59"/>
                  <a:gd name="T11" fmla="*/ 37 h 85"/>
                  <a:gd name="T12" fmla="*/ 7 w 59"/>
                  <a:gd name="T13" fmla="*/ 38 h 85"/>
                  <a:gd name="T14" fmla="*/ 27 w 59"/>
                  <a:gd name="T15" fmla="*/ 44 h 85"/>
                  <a:gd name="T16" fmla="*/ 0 w 59"/>
                  <a:gd name="T17" fmla="*/ 83 h 85"/>
                  <a:gd name="T18" fmla="*/ 4 w 59"/>
                  <a:gd name="T19" fmla="*/ 85 h 85"/>
                  <a:gd name="T20" fmla="*/ 6 w 59"/>
                  <a:gd name="T21" fmla="*/ 84 h 85"/>
                  <a:gd name="T22" fmla="*/ 32 w 59"/>
                  <a:gd name="T23" fmla="*/ 47 h 85"/>
                  <a:gd name="T24" fmla="*/ 38 w 59"/>
                  <a:gd name="T25" fmla="*/ 56 h 85"/>
                  <a:gd name="T26" fmla="*/ 43 w 59"/>
                  <a:gd name="T27" fmla="*/ 53 h 85"/>
                  <a:gd name="T28" fmla="*/ 36 w 59"/>
                  <a:gd name="T29" fmla="*/ 44 h 85"/>
                  <a:gd name="T30" fmla="*/ 59 w 59"/>
                  <a:gd name="T31" fmla="*/ 37 h 85"/>
                  <a:gd name="T32" fmla="*/ 59 w 59"/>
                  <a:gd name="T33" fmla="*/ 32 h 85"/>
                  <a:gd name="T34" fmla="*/ 34 w 59"/>
                  <a:gd name="T35" fmla="*/ 38 h 85"/>
                  <a:gd name="T36" fmla="*/ 34 w 59"/>
                  <a:gd name="T3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85">
                    <a:moveTo>
                      <a:pt x="34" y="0"/>
                    </a:moveTo>
                    <a:cubicBezTo>
                      <a:pt x="32" y="0"/>
                      <a:pt x="30" y="0"/>
                      <a:pt x="30" y="0"/>
                    </a:cubicBezTo>
                    <a:cubicBezTo>
                      <a:pt x="29" y="0"/>
                      <a:pt x="29" y="0"/>
                      <a:pt x="29" y="0"/>
                    </a:cubicBezTo>
                    <a:cubicBezTo>
                      <a:pt x="29" y="38"/>
                      <a:pt x="29" y="38"/>
                      <a:pt x="29" y="38"/>
                    </a:cubicBezTo>
                    <a:cubicBezTo>
                      <a:pt x="7" y="32"/>
                      <a:pt x="7" y="32"/>
                      <a:pt x="7" y="32"/>
                    </a:cubicBezTo>
                    <a:cubicBezTo>
                      <a:pt x="7" y="37"/>
                      <a:pt x="7" y="37"/>
                      <a:pt x="7" y="37"/>
                    </a:cubicBezTo>
                    <a:cubicBezTo>
                      <a:pt x="7" y="38"/>
                      <a:pt x="7" y="38"/>
                      <a:pt x="7" y="38"/>
                    </a:cubicBezTo>
                    <a:cubicBezTo>
                      <a:pt x="27" y="44"/>
                      <a:pt x="27" y="44"/>
                      <a:pt x="27" y="44"/>
                    </a:cubicBezTo>
                    <a:cubicBezTo>
                      <a:pt x="0" y="83"/>
                      <a:pt x="0" y="83"/>
                      <a:pt x="0" y="83"/>
                    </a:cubicBezTo>
                    <a:cubicBezTo>
                      <a:pt x="1" y="84"/>
                      <a:pt x="3" y="84"/>
                      <a:pt x="4" y="85"/>
                    </a:cubicBezTo>
                    <a:cubicBezTo>
                      <a:pt x="6" y="84"/>
                      <a:pt x="6" y="84"/>
                      <a:pt x="6" y="84"/>
                    </a:cubicBezTo>
                    <a:cubicBezTo>
                      <a:pt x="32" y="47"/>
                      <a:pt x="32" y="47"/>
                      <a:pt x="32" y="47"/>
                    </a:cubicBezTo>
                    <a:cubicBezTo>
                      <a:pt x="38" y="56"/>
                      <a:pt x="38" y="56"/>
                      <a:pt x="38" y="56"/>
                    </a:cubicBezTo>
                    <a:cubicBezTo>
                      <a:pt x="39" y="55"/>
                      <a:pt x="41" y="54"/>
                      <a:pt x="43" y="53"/>
                    </a:cubicBezTo>
                    <a:cubicBezTo>
                      <a:pt x="36" y="44"/>
                      <a:pt x="36" y="44"/>
                      <a:pt x="36" y="44"/>
                    </a:cubicBezTo>
                    <a:cubicBezTo>
                      <a:pt x="59" y="37"/>
                      <a:pt x="59" y="37"/>
                      <a:pt x="59" y="37"/>
                    </a:cubicBezTo>
                    <a:cubicBezTo>
                      <a:pt x="59" y="32"/>
                      <a:pt x="59" y="32"/>
                      <a:pt x="59" y="32"/>
                    </a:cubicBezTo>
                    <a:cubicBezTo>
                      <a:pt x="34" y="38"/>
                      <a:pt x="34" y="38"/>
                      <a:pt x="34" y="38"/>
                    </a:cubicBezTo>
                    <a:lnTo>
                      <a:pt x="34" y="0"/>
                    </a:ln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2" name="Freeform 181"/>
              <p:cNvSpPr>
                <a:spLocks/>
              </p:cNvSpPr>
              <p:nvPr/>
            </p:nvSpPr>
            <p:spPr bwMode="auto">
              <a:xfrm>
                <a:off x="11008628" y="2702274"/>
                <a:ext cx="28191" cy="28191"/>
              </a:xfrm>
              <a:custGeom>
                <a:avLst/>
                <a:gdLst>
                  <a:gd name="T0" fmla="*/ 0 w 11"/>
                  <a:gd name="T1" fmla="*/ 9 h 11"/>
                  <a:gd name="T2" fmla="*/ 5 w 11"/>
                  <a:gd name="T3" fmla="*/ 11 h 11"/>
                  <a:gd name="T4" fmla="*/ 11 w 11"/>
                  <a:gd name="T5" fmla="*/ 2 h 11"/>
                  <a:gd name="T6" fmla="*/ 6 w 11"/>
                  <a:gd name="T7" fmla="*/ 0 h 11"/>
                  <a:gd name="T8" fmla="*/ 0 w 11"/>
                  <a:gd name="T9" fmla="*/ 9 h 11"/>
                </a:gdLst>
                <a:ahLst/>
                <a:cxnLst>
                  <a:cxn ang="0">
                    <a:pos x="T0" y="T1"/>
                  </a:cxn>
                  <a:cxn ang="0">
                    <a:pos x="T2" y="T3"/>
                  </a:cxn>
                  <a:cxn ang="0">
                    <a:pos x="T4" y="T5"/>
                  </a:cxn>
                  <a:cxn ang="0">
                    <a:pos x="T6" y="T7"/>
                  </a:cxn>
                  <a:cxn ang="0">
                    <a:pos x="T8" y="T9"/>
                  </a:cxn>
                </a:cxnLst>
                <a:rect l="0" t="0" r="r" b="b"/>
                <a:pathLst>
                  <a:path w="11" h="11">
                    <a:moveTo>
                      <a:pt x="0" y="9"/>
                    </a:moveTo>
                    <a:cubicBezTo>
                      <a:pt x="2" y="9"/>
                      <a:pt x="3" y="10"/>
                      <a:pt x="5" y="11"/>
                    </a:cubicBezTo>
                    <a:cubicBezTo>
                      <a:pt x="11" y="2"/>
                      <a:pt x="11" y="2"/>
                      <a:pt x="11" y="2"/>
                    </a:cubicBezTo>
                    <a:cubicBezTo>
                      <a:pt x="9" y="2"/>
                      <a:pt x="7" y="1"/>
                      <a:pt x="6" y="0"/>
                    </a:cubicBezTo>
                    <a:lnTo>
                      <a:pt x="0" y="9"/>
                    </a:ln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3" name="Freeform 182"/>
              <p:cNvSpPr>
                <a:spLocks/>
              </p:cNvSpPr>
              <p:nvPr/>
            </p:nvSpPr>
            <p:spPr bwMode="auto">
              <a:xfrm>
                <a:off x="11146332" y="2319521"/>
                <a:ext cx="13011" cy="20602"/>
              </a:xfrm>
              <a:custGeom>
                <a:avLst/>
                <a:gdLst>
                  <a:gd name="T0" fmla="*/ 5 w 5"/>
                  <a:gd name="T1" fmla="*/ 0 h 8"/>
                  <a:gd name="T2" fmla="*/ 2 w 5"/>
                  <a:gd name="T3" fmla="*/ 0 h 8"/>
                  <a:gd name="T4" fmla="*/ 0 w 5"/>
                  <a:gd name="T5" fmla="*/ 0 h 8"/>
                  <a:gd name="T6" fmla="*/ 0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4" y="0"/>
                      <a:pt x="3" y="0"/>
                      <a:pt x="2" y="0"/>
                    </a:cubicBezTo>
                    <a:cubicBezTo>
                      <a:pt x="2" y="0"/>
                      <a:pt x="1" y="0"/>
                      <a:pt x="0" y="0"/>
                    </a:cubicBezTo>
                    <a:cubicBezTo>
                      <a:pt x="0" y="8"/>
                      <a:pt x="0" y="8"/>
                      <a:pt x="0" y="8"/>
                    </a:cubicBezTo>
                    <a:cubicBezTo>
                      <a:pt x="5" y="8"/>
                      <a:pt x="5" y="8"/>
                      <a:pt x="5" y="8"/>
                    </a:cubicBezTo>
                    <a:lnTo>
                      <a:pt x="5" y="0"/>
                    </a:ln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4" name="Freeform 183"/>
              <p:cNvSpPr>
                <a:spLocks/>
              </p:cNvSpPr>
              <p:nvPr/>
            </p:nvSpPr>
            <p:spPr bwMode="auto">
              <a:xfrm>
                <a:off x="11298132" y="2458310"/>
                <a:ext cx="74816" cy="33613"/>
              </a:xfrm>
              <a:custGeom>
                <a:avLst/>
                <a:gdLst>
                  <a:gd name="T0" fmla="*/ 0 w 29"/>
                  <a:gd name="T1" fmla="*/ 7 h 13"/>
                  <a:gd name="T2" fmla="*/ 1 w 29"/>
                  <a:gd name="T3" fmla="*/ 11 h 13"/>
                  <a:gd name="T4" fmla="*/ 1 w 29"/>
                  <a:gd name="T5" fmla="*/ 13 h 13"/>
                  <a:gd name="T6" fmla="*/ 29 w 29"/>
                  <a:gd name="T7" fmla="*/ 5 h 13"/>
                  <a:gd name="T8" fmla="*/ 28 w 29"/>
                  <a:gd name="T9" fmla="*/ 0 h 13"/>
                  <a:gd name="T10" fmla="*/ 0 w 29"/>
                  <a:gd name="T11" fmla="*/ 7 h 13"/>
                </a:gdLst>
                <a:ahLst/>
                <a:cxnLst>
                  <a:cxn ang="0">
                    <a:pos x="T0" y="T1"/>
                  </a:cxn>
                  <a:cxn ang="0">
                    <a:pos x="T2" y="T3"/>
                  </a:cxn>
                  <a:cxn ang="0">
                    <a:pos x="T4" y="T5"/>
                  </a:cxn>
                  <a:cxn ang="0">
                    <a:pos x="T6" y="T7"/>
                  </a:cxn>
                  <a:cxn ang="0">
                    <a:pos x="T8" y="T9"/>
                  </a:cxn>
                  <a:cxn ang="0">
                    <a:pos x="T10" y="T11"/>
                  </a:cxn>
                </a:cxnLst>
                <a:rect l="0" t="0" r="r" b="b"/>
                <a:pathLst>
                  <a:path w="29" h="13">
                    <a:moveTo>
                      <a:pt x="0" y="7"/>
                    </a:moveTo>
                    <a:cubicBezTo>
                      <a:pt x="1" y="9"/>
                      <a:pt x="1" y="10"/>
                      <a:pt x="1" y="11"/>
                    </a:cubicBezTo>
                    <a:cubicBezTo>
                      <a:pt x="1" y="13"/>
                      <a:pt x="1" y="13"/>
                      <a:pt x="1" y="13"/>
                    </a:cubicBezTo>
                    <a:cubicBezTo>
                      <a:pt x="29" y="5"/>
                      <a:pt x="29" y="5"/>
                      <a:pt x="29" y="5"/>
                    </a:cubicBezTo>
                    <a:cubicBezTo>
                      <a:pt x="28" y="4"/>
                      <a:pt x="28" y="2"/>
                      <a:pt x="28" y="0"/>
                    </a:cubicBezTo>
                    <a:lnTo>
                      <a:pt x="0" y="7"/>
                    </a:ln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5" name="Freeform 184"/>
              <p:cNvSpPr>
                <a:spLocks/>
              </p:cNvSpPr>
              <p:nvPr/>
            </p:nvSpPr>
            <p:spPr bwMode="auto">
              <a:xfrm>
                <a:off x="11215726" y="2625289"/>
                <a:ext cx="52046" cy="60720"/>
              </a:xfrm>
              <a:custGeom>
                <a:avLst/>
                <a:gdLst>
                  <a:gd name="T0" fmla="*/ 0 w 20"/>
                  <a:gd name="T1" fmla="*/ 2 h 24"/>
                  <a:gd name="T2" fmla="*/ 16 w 20"/>
                  <a:gd name="T3" fmla="*/ 24 h 24"/>
                  <a:gd name="T4" fmla="*/ 20 w 20"/>
                  <a:gd name="T5" fmla="*/ 21 h 24"/>
                  <a:gd name="T6" fmla="*/ 6 w 20"/>
                  <a:gd name="T7" fmla="*/ 0 h 24"/>
                  <a:gd name="T8" fmla="*/ 0 w 20"/>
                  <a:gd name="T9" fmla="*/ 2 h 24"/>
                </a:gdLst>
                <a:ahLst/>
                <a:cxnLst>
                  <a:cxn ang="0">
                    <a:pos x="T0" y="T1"/>
                  </a:cxn>
                  <a:cxn ang="0">
                    <a:pos x="T2" y="T3"/>
                  </a:cxn>
                  <a:cxn ang="0">
                    <a:pos x="T4" y="T5"/>
                  </a:cxn>
                  <a:cxn ang="0">
                    <a:pos x="T6" y="T7"/>
                  </a:cxn>
                  <a:cxn ang="0">
                    <a:pos x="T8" y="T9"/>
                  </a:cxn>
                </a:cxnLst>
                <a:rect l="0" t="0" r="r" b="b"/>
                <a:pathLst>
                  <a:path w="20" h="24">
                    <a:moveTo>
                      <a:pt x="0" y="2"/>
                    </a:moveTo>
                    <a:cubicBezTo>
                      <a:pt x="16" y="24"/>
                      <a:pt x="16" y="24"/>
                      <a:pt x="16" y="24"/>
                    </a:cubicBezTo>
                    <a:cubicBezTo>
                      <a:pt x="17" y="23"/>
                      <a:pt x="19" y="22"/>
                      <a:pt x="20" y="21"/>
                    </a:cubicBezTo>
                    <a:cubicBezTo>
                      <a:pt x="6" y="0"/>
                      <a:pt x="6" y="0"/>
                      <a:pt x="6" y="0"/>
                    </a:cubicBezTo>
                    <a:cubicBezTo>
                      <a:pt x="4" y="1"/>
                      <a:pt x="2" y="2"/>
                      <a:pt x="0" y="2"/>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6" name="Freeform 185"/>
              <p:cNvSpPr>
                <a:spLocks noEditPoints="1"/>
              </p:cNvSpPr>
              <p:nvPr/>
            </p:nvSpPr>
            <p:spPr bwMode="auto">
              <a:xfrm>
                <a:off x="10744063" y="2114592"/>
                <a:ext cx="818635" cy="777432"/>
              </a:xfrm>
              <a:custGeom>
                <a:avLst/>
                <a:gdLst>
                  <a:gd name="T0" fmla="*/ 160 w 319"/>
                  <a:gd name="T1" fmla="*/ 0 h 303"/>
                  <a:gd name="T2" fmla="*/ 0 w 319"/>
                  <a:gd name="T3" fmla="*/ 116 h 303"/>
                  <a:gd name="T4" fmla="*/ 61 w 319"/>
                  <a:gd name="T5" fmla="*/ 303 h 303"/>
                  <a:gd name="T6" fmla="*/ 65 w 319"/>
                  <a:gd name="T7" fmla="*/ 303 h 303"/>
                  <a:gd name="T8" fmla="*/ 258 w 319"/>
                  <a:gd name="T9" fmla="*/ 303 h 303"/>
                  <a:gd name="T10" fmla="*/ 319 w 319"/>
                  <a:gd name="T11" fmla="*/ 116 h 303"/>
                  <a:gd name="T12" fmla="*/ 160 w 319"/>
                  <a:gd name="T13" fmla="*/ 0 h 303"/>
                  <a:gd name="T14" fmla="*/ 251 w 319"/>
                  <a:gd name="T15" fmla="*/ 288 h 303"/>
                  <a:gd name="T16" fmla="*/ 225 w 319"/>
                  <a:gd name="T17" fmla="*/ 250 h 303"/>
                  <a:gd name="T18" fmla="*/ 220 w 319"/>
                  <a:gd name="T19" fmla="*/ 253 h 303"/>
                  <a:gd name="T20" fmla="*/ 247 w 319"/>
                  <a:gd name="T21" fmla="*/ 292 h 303"/>
                  <a:gd name="T22" fmla="*/ 72 w 319"/>
                  <a:gd name="T23" fmla="*/ 292 h 303"/>
                  <a:gd name="T24" fmla="*/ 87 w 319"/>
                  <a:gd name="T25" fmla="*/ 271 h 303"/>
                  <a:gd name="T26" fmla="*/ 83 w 319"/>
                  <a:gd name="T27" fmla="*/ 267 h 303"/>
                  <a:gd name="T28" fmla="*/ 68 w 319"/>
                  <a:gd name="T29" fmla="*/ 288 h 303"/>
                  <a:gd name="T30" fmla="*/ 14 w 319"/>
                  <a:gd name="T31" fmla="*/ 123 h 303"/>
                  <a:gd name="T32" fmla="*/ 43 w 319"/>
                  <a:gd name="T33" fmla="*/ 131 h 303"/>
                  <a:gd name="T34" fmla="*/ 44 w 319"/>
                  <a:gd name="T35" fmla="*/ 125 h 303"/>
                  <a:gd name="T36" fmla="*/ 17 w 319"/>
                  <a:gd name="T37" fmla="*/ 118 h 303"/>
                  <a:gd name="T38" fmla="*/ 157 w 319"/>
                  <a:gd name="T39" fmla="*/ 16 h 303"/>
                  <a:gd name="T40" fmla="*/ 157 w 319"/>
                  <a:gd name="T41" fmla="*/ 43 h 303"/>
                  <a:gd name="T42" fmla="*/ 159 w 319"/>
                  <a:gd name="T43" fmla="*/ 43 h 303"/>
                  <a:gd name="T44" fmla="*/ 162 w 319"/>
                  <a:gd name="T45" fmla="*/ 43 h 303"/>
                  <a:gd name="T46" fmla="*/ 162 w 319"/>
                  <a:gd name="T47" fmla="*/ 16 h 303"/>
                  <a:gd name="T48" fmla="*/ 303 w 319"/>
                  <a:gd name="T49" fmla="*/ 118 h 303"/>
                  <a:gd name="T50" fmla="*/ 279 w 319"/>
                  <a:gd name="T51" fmla="*/ 124 h 303"/>
                  <a:gd name="T52" fmla="*/ 280 w 319"/>
                  <a:gd name="T53" fmla="*/ 130 h 303"/>
                  <a:gd name="T54" fmla="*/ 305 w 319"/>
                  <a:gd name="T55" fmla="*/ 123 h 303"/>
                  <a:gd name="T56" fmla="*/ 251 w 319"/>
                  <a:gd name="T57" fmla="*/ 2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9" h="303">
                    <a:moveTo>
                      <a:pt x="160" y="0"/>
                    </a:moveTo>
                    <a:cubicBezTo>
                      <a:pt x="0" y="116"/>
                      <a:pt x="0" y="116"/>
                      <a:pt x="0" y="116"/>
                    </a:cubicBezTo>
                    <a:cubicBezTo>
                      <a:pt x="61" y="303"/>
                      <a:pt x="61" y="303"/>
                      <a:pt x="61" y="303"/>
                    </a:cubicBezTo>
                    <a:cubicBezTo>
                      <a:pt x="65" y="303"/>
                      <a:pt x="65" y="303"/>
                      <a:pt x="65" y="303"/>
                    </a:cubicBezTo>
                    <a:cubicBezTo>
                      <a:pt x="258" y="303"/>
                      <a:pt x="258" y="303"/>
                      <a:pt x="258" y="303"/>
                    </a:cubicBezTo>
                    <a:cubicBezTo>
                      <a:pt x="319" y="116"/>
                      <a:pt x="319" y="116"/>
                      <a:pt x="319" y="116"/>
                    </a:cubicBezTo>
                    <a:lnTo>
                      <a:pt x="160" y="0"/>
                    </a:lnTo>
                    <a:close/>
                    <a:moveTo>
                      <a:pt x="251" y="288"/>
                    </a:moveTo>
                    <a:cubicBezTo>
                      <a:pt x="225" y="250"/>
                      <a:pt x="225" y="250"/>
                      <a:pt x="225" y="250"/>
                    </a:cubicBezTo>
                    <a:cubicBezTo>
                      <a:pt x="224" y="251"/>
                      <a:pt x="222" y="252"/>
                      <a:pt x="220" y="253"/>
                    </a:cubicBezTo>
                    <a:cubicBezTo>
                      <a:pt x="247" y="292"/>
                      <a:pt x="247" y="292"/>
                      <a:pt x="247" y="292"/>
                    </a:cubicBezTo>
                    <a:cubicBezTo>
                      <a:pt x="72" y="292"/>
                      <a:pt x="72" y="292"/>
                      <a:pt x="72" y="292"/>
                    </a:cubicBezTo>
                    <a:cubicBezTo>
                      <a:pt x="87" y="271"/>
                      <a:pt x="87" y="271"/>
                      <a:pt x="87" y="271"/>
                    </a:cubicBezTo>
                    <a:cubicBezTo>
                      <a:pt x="85" y="270"/>
                      <a:pt x="84" y="268"/>
                      <a:pt x="83" y="267"/>
                    </a:cubicBezTo>
                    <a:cubicBezTo>
                      <a:pt x="68" y="288"/>
                      <a:pt x="68" y="288"/>
                      <a:pt x="68" y="288"/>
                    </a:cubicBezTo>
                    <a:cubicBezTo>
                      <a:pt x="14" y="123"/>
                      <a:pt x="14" y="123"/>
                      <a:pt x="14" y="123"/>
                    </a:cubicBezTo>
                    <a:cubicBezTo>
                      <a:pt x="43" y="131"/>
                      <a:pt x="43" y="131"/>
                      <a:pt x="43" y="131"/>
                    </a:cubicBezTo>
                    <a:cubicBezTo>
                      <a:pt x="43" y="129"/>
                      <a:pt x="43" y="127"/>
                      <a:pt x="44" y="125"/>
                    </a:cubicBezTo>
                    <a:cubicBezTo>
                      <a:pt x="17" y="118"/>
                      <a:pt x="17" y="118"/>
                      <a:pt x="17" y="118"/>
                    </a:cubicBezTo>
                    <a:cubicBezTo>
                      <a:pt x="157" y="16"/>
                      <a:pt x="157" y="16"/>
                      <a:pt x="157" y="16"/>
                    </a:cubicBezTo>
                    <a:cubicBezTo>
                      <a:pt x="157" y="43"/>
                      <a:pt x="157" y="43"/>
                      <a:pt x="157" y="43"/>
                    </a:cubicBezTo>
                    <a:cubicBezTo>
                      <a:pt x="158" y="43"/>
                      <a:pt x="158" y="43"/>
                      <a:pt x="159" y="43"/>
                    </a:cubicBezTo>
                    <a:cubicBezTo>
                      <a:pt x="160" y="43"/>
                      <a:pt x="161" y="43"/>
                      <a:pt x="162" y="43"/>
                    </a:cubicBezTo>
                    <a:cubicBezTo>
                      <a:pt x="162" y="16"/>
                      <a:pt x="162" y="16"/>
                      <a:pt x="162" y="16"/>
                    </a:cubicBezTo>
                    <a:cubicBezTo>
                      <a:pt x="303" y="118"/>
                      <a:pt x="303" y="118"/>
                      <a:pt x="303" y="118"/>
                    </a:cubicBezTo>
                    <a:cubicBezTo>
                      <a:pt x="279" y="124"/>
                      <a:pt x="279" y="124"/>
                      <a:pt x="279" y="124"/>
                    </a:cubicBezTo>
                    <a:cubicBezTo>
                      <a:pt x="279" y="126"/>
                      <a:pt x="280" y="128"/>
                      <a:pt x="280" y="130"/>
                    </a:cubicBezTo>
                    <a:cubicBezTo>
                      <a:pt x="305" y="123"/>
                      <a:pt x="305" y="123"/>
                      <a:pt x="305" y="123"/>
                    </a:cubicBezTo>
                    <a:lnTo>
                      <a:pt x="251" y="288"/>
                    </a:ln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7" name="Freeform 186"/>
              <p:cNvSpPr>
                <a:spLocks noEditPoints="1"/>
              </p:cNvSpPr>
              <p:nvPr/>
            </p:nvSpPr>
            <p:spPr bwMode="auto">
              <a:xfrm>
                <a:off x="10864418" y="2234947"/>
                <a:ext cx="587682" cy="569249"/>
              </a:xfrm>
              <a:custGeom>
                <a:avLst/>
                <a:gdLst>
                  <a:gd name="T0" fmla="*/ 215 w 229"/>
                  <a:gd name="T1" fmla="*/ 70 h 222"/>
                  <a:gd name="T2" fmla="*/ 207 w 229"/>
                  <a:gd name="T3" fmla="*/ 73 h 222"/>
                  <a:gd name="T4" fmla="*/ 126 w 229"/>
                  <a:gd name="T5" fmla="*/ 17 h 222"/>
                  <a:gd name="T6" fmla="*/ 127 w 229"/>
                  <a:gd name="T7" fmla="*/ 15 h 222"/>
                  <a:gd name="T8" fmla="*/ 112 w 229"/>
                  <a:gd name="T9" fmla="*/ 0 h 222"/>
                  <a:gd name="T10" fmla="*/ 98 w 229"/>
                  <a:gd name="T11" fmla="*/ 15 h 222"/>
                  <a:gd name="T12" fmla="*/ 99 w 229"/>
                  <a:gd name="T13" fmla="*/ 18 h 222"/>
                  <a:gd name="T14" fmla="*/ 23 w 229"/>
                  <a:gd name="T15" fmla="*/ 74 h 222"/>
                  <a:gd name="T16" fmla="*/ 14 w 229"/>
                  <a:gd name="T17" fmla="*/ 71 h 222"/>
                  <a:gd name="T18" fmla="*/ 0 w 229"/>
                  <a:gd name="T19" fmla="*/ 85 h 222"/>
                  <a:gd name="T20" fmla="*/ 13 w 229"/>
                  <a:gd name="T21" fmla="*/ 100 h 222"/>
                  <a:gd name="T22" fmla="*/ 42 w 229"/>
                  <a:gd name="T23" fmla="*/ 196 h 222"/>
                  <a:gd name="T24" fmla="*/ 35 w 229"/>
                  <a:gd name="T25" fmla="*/ 208 h 222"/>
                  <a:gd name="T26" fmla="*/ 49 w 229"/>
                  <a:gd name="T27" fmla="*/ 222 h 222"/>
                  <a:gd name="T28" fmla="*/ 63 w 229"/>
                  <a:gd name="T29" fmla="*/ 209 h 222"/>
                  <a:gd name="T30" fmla="*/ 153 w 229"/>
                  <a:gd name="T31" fmla="*/ 196 h 222"/>
                  <a:gd name="T32" fmla="*/ 165 w 229"/>
                  <a:gd name="T33" fmla="*/ 204 h 222"/>
                  <a:gd name="T34" fmla="*/ 179 w 229"/>
                  <a:gd name="T35" fmla="*/ 190 h 222"/>
                  <a:gd name="T36" fmla="*/ 175 w 229"/>
                  <a:gd name="T37" fmla="*/ 180 h 222"/>
                  <a:gd name="T38" fmla="*/ 215 w 229"/>
                  <a:gd name="T39" fmla="*/ 99 h 222"/>
                  <a:gd name="T40" fmla="*/ 215 w 229"/>
                  <a:gd name="T41" fmla="*/ 99 h 222"/>
                  <a:gd name="T42" fmla="*/ 229 w 229"/>
                  <a:gd name="T43" fmla="*/ 85 h 222"/>
                  <a:gd name="T44" fmla="*/ 215 w 229"/>
                  <a:gd name="T45" fmla="*/ 70 h 222"/>
                  <a:gd name="T46" fmla="*/ 169 w 229"/>
                  <a:gd name="T47" fmla="*/ 176 h 222"/>
                  <a:gd name="T48" fmla="*/ 165 w 229"/>
                  <a:gd name="T49" fmla="*/ 176 h 222"/>
                  <a:gd name="T50" fmla="*/ 151 w 229"/>
                  <a:gd name="T51" fmla="*/ 189 h 222"/>
                  <a:gd name="T52" fmla="*/ 62 w 229"/>
                  <a:gd name="T53" fmla="*/ 202 h 222"/>
                  <a:gd name="T54" fmla="*/ 49 w 229"/>
                  <a:gd name="T55" fmla="*/ 193 h 222"/>
                  <a:gd name="T56" fmla="*/ 49 w 229"/>
                  <a:gd name="T57" fmla="*/ 194 h 222"/>
                  <a:gd name="T58" fmla="*/ 20 w 229"/>
                  <a:gd name="T59" fmla="*/ 98 h 222"/>
                  <a:gd name="T60" fmla="*/ 28 w 229"/>
                  <a:gd name="T61" fmla="*/ 85 h 222"/>
                  <a:gd name="T62" fmla="*/ 27 w 229"/>
                  <a:gd name="T63" fmla="*/ 80 h 222"/>
                  <a:gd name="T64" fmla="*/ 102 w 229"/>
                  <a:gd name="T65" fmla="*/ 25 h 222"/>
                  <a:gd name="T66" fmla="*/ 112 w 229"/>
                  <a:gd name="T67" fmla="*/ 29 h 222"/>
                  <a:gd name="T68" fmla="*/ 123 w 229"/>
                  <a:gd name="T69" fmla="*/ 24 h 222"/>
                  <a:gd name="T70" fmla="*/ 202 w 229"/>
                  <a:gd name="T71" fmla="*/ 79 h 222"/>
                  <a:gd name="T72" fmla="*/ 201 w 229"/>
                  <a:gd name="T73" fmla="*/ 85 h 222"/>
                  <a:gd name="T74" fmla="*/ 207 w 229"/>
                  <a:gd name="T75" fmla="*/ 97 h 222"/>
                  <a:gd name="T76" fmla="*/ 169 w 229"/>
                  <a:gd name="T77"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22">
                    <a:moveTo>
                      <a:pt x="215" y="70"/>
                    </a:moveTo>
                    <a:cubicBezTo>
                      <a:pt x="212" y="70"/>
                      <a:pt x="209" y="71"/>
                      <a:pt x="207" y="73"/>
                    </a:cubicBezTo>
                    <a:cubicBezTo>
                      <a:pt x="126" y="17"/>
                      <a:pt x="126" y="17"/>
                      <a:pt x="126" y="17"/>
                    </a:cubicBezTo>
                    <a:cubicBezTo>
                      <a:pt x="126" y="16"/>
                      <a:pt x="127" y="16"/>
                      <a:pt x="127" y="15"/>
                    </a:cubicBezTo>
                    <a:cubicBezTo>
                      <a:pt x="127" y="7"/>
                      <a:pt x="120" y="0"/>
                      <a:pt x="112" y="0"/>
                    </a:cubicBezTo>
                    <a:cubicBezTo>
                      <a:pt x="104" y="0"/>
                      <a:pt x="98" y="7"/>
                      <a:pt x="98" y="15"/>
                    </a:cubicBezTo>
                    <a:cubicBezTo>
                      <a:pt x="98" y="16"/>
                      <a:pt x="98" y="17"/>
                      <a:pt x="99" y="18"/>
                    </a:cubicBezTo>
                    <a:cubicBezTo>
                      <a:pt x="23" y="74"/>
                      <a:pt x="23" y="74"/>
                      <a:pt x="23" y="74"/>
                    </a:cubicBezTo>
                    <a:cubicBezTo>
                      <a:pt x="21" y="72"/>
                      <a:pt x="17" y="71"/>
                      <a:pt x="14" y="71"/>
                    </a:cubicBezTo>
                    <a:cubicBezTo>
                      <a:pt x="6" y="71"/>
                      <a:pt x="0" y="78"/>
                      <a:pt x="0" y="85"/>
                    </a:cubicBezTo>
                    <a:cubicBezTo>
                      <a:pt x="0" y="93"/>
                      <a:pt x="6" y="99"/>
                      <a:pt x="13" y="100"/>
                    </a:cubicBezTo>
                    <a:cubicBezTo>
                      <a:pt x="42" y="196"/>
                      <a:pt x="42" y="196"/>
                      <a:pt x="42" y="196"/>
                    </a:cubicBezTo>
                    <a:cubicBezTo>
                      <a:pt x="38" y="198"/>
                      <a:pt x="35" y="203"/>
                      <a:pt x="35" y="208"/>
                    </a:cubicBezTo>
                    <a:cubicBezTo>
                      <a:pt x="35" y="216"/>
                      <a:pt x="41" y="222"/>
                      <a:pt x="49" y="222"/>
                    </a:cubicBezTo>
                    <a:cubicBezTo>
                      <a:pt x="56" y="222"/>
                      <a:pt x="62" y="216"/>
                      <a:pt x="63" y="209"/>
                    </a:cubicBezTo>
                    <a:cubicBezTo>
                      <a:pt x="153" y="196"/>
                      <a:pt x="153" y="196"/>
                      <a:pt x="153" y="196"/>
                    </a:cubicBezTo>
                    <a:cubicBezTo>
                      <a:pt x="155" y="201"/>
                      <a:pt x="160" y="204"/>
                      <a:pt x="165" y="204"/>
                    </a:cubicBezTo>
                    <a:cubicBezTo>
                      <a:pt x="173" y="204"/>
                      <a:pt x="179" y="198"/>
                      <a:pt x="179" y="190"/>
                    </a:cubicBezTo>
                    <a:cubicBezTo>
                      <a:pt x="179" y="186"/>
                      <a:pt x="178" y="183"/>
                      <a:pt x="175" y="180"/>
                    </a:cubicBezTo>
                    <a:cubicBezTo>
                      <a:pt x="215" y="99"/>
                      <a:pt x="215" y="99"/>
                      <a:pt x="215" y="99"/>
                    </a:cubicBezTo>
                    <a:cubicBezTo>
                      <a:pt x="215" y="99"/>
                      <a:pt x="215" y="99"/>
                      <a:pt x="215" y="99"/>
                    </a:cubicBezTo>
                    <a:cubicBezTo>
                      <a:pt x="223" y="99"/>
                      <a:pt x="229" y="93"/>
                      <a:pt x="229" y="85"/>
                    </a:cubicBezTo>
                    <a:cubicBezTo>
                      <a:pt x="229" y="77"/>
                      <a:pt x="223" y="70"/>
                      <a:pt x="215" y="70"/>
                    </a:cubicBezTo>
                    <a:close/>
                    <a:moveTo>
                      <a:pt x="169" y="176"/>
                    </a:moveTo>
                    <a:cubicBezTo>
                      <a:pt x="168" y="176"/>
                      <a:pt x="167" y="176"/>
                      <a:pt x="165" y="176"/>
                    </a:cubicBezTo>
                    <a:cubicBezTo>
                      <a:pt x="158" y="176"/>
                      <a:pt x="151" y="182"/>
                      <a:pt x="151" y="189"/>
                    </a:cubicBezTo>
                    <a:cubicBezTo>
                      <a:pt x="62" y="202"/>
                      <a:pt x="62" y="202"/>
                      <a:pt x="62" y="202"/>
                    </a:cubicBezTo>
                    <a:cubicBezTo>
                      <a:pt x="60" y="197"/>
                      <a:pt x="55" y="193"/>
                      <a:pt x="49" y="193"/>
                    </a:cubicBezTo>
                    <a:cubicBezTo>
                      <a:pt x="49" y="193"/>
                      <a:pt x="49" y="194"/>
                      <a:pt x="49" y="194"/>
                    </a:cubicBezTo>
                    <a:cubicBezTo>
                      <a:pt x="20" y="98"/>
                      <a:pt x="20" y="98"/>
                      <a:pt x="20" y="98"/>
                    </a:cubicBezTo>
                    <a:cubicBezTo>
                      <a:pt x="25" y="96"/>
                      <a:pt x="28" y="91"/>
                      <a:pt x="28" y="85"/>
                    </a:cubicBezTo>
                    <a:cubicBezTo>
                      <a:pt x="28" y="84"/>
                      <a:pt x="28" y="82"/>
                      <a:pt x="27" y="80"/>
                    </a:cubicBezTo>
                    <a:cubicBezTo>
                      <a:pt x="102" y="25"/>
                      <a:pt x="102" y="25"/>
                      <a:pt x="102" y="25"/>
                    </a:cubicBezTo>
                    <a:cubicBezTo>
                      <a:pt x="105" y="27"/>
                      <a:pt x="108" y="29"/>
                      <a:pt x="112" y="29"/>
                    </a:cubicBezTo>
                    <a:cubicBezTo>
                      <a:pt x="117" y="29"/>
                      <a:pt x="120" y="27"/>
                      <a:pt x="123" y="24"/>
                    </a:cubicBezTo>
                    <a:cubicBezTo>
                      <a:pt x="202" y="79"/>
                      <a:pt x="202" y="79"/>
                      <a:pt x="202" y="79"/>
                    </a:cubicBezTo>
                    <a:cubicBezTo>
                      <a:pt x="201" y="80"/>
                      <a:pt x="201" y="82"/>
                      <a:pt x="201" y="85"/>
                    </a:cubicBezTo>
                    <a:cubicBezTo>
                      <a:pt x="201" y="90"/>
                      <a:pt x="203" y="94"/>
                      <a:pt x="207" y="97"/>
                    </a:cubicBezTo>
                    <a:lnTo>
                      <a:pt x="169" y="17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8" name="Freeform 187"/>
              <p:cNvSpPr>
                <a:spLocks noEditPoints="1"/>
              </p:cNvSpPr>
              <p:nvPr/>
            </p:nvSpPr>
            <p:spPr bwMode="auto">
              <a:xfrm>
                <a:off x="11023808" y="2349881"/>
                <a:ext cx="266734" cy="346971"/>
              </a:xfrm>
              <a:custGeom>
                <a:avLst/>
                <a:gdLst>
                  <a:gd name="T0" fmla="*/ 98 w 104"/>
                  <a:gd name="T1" fmla="*/ 48 h 135"/>
                  <a:gd name="T2" fmla="*/ 88 w 104"/>
                  <a:gd name="T3" fmla="*/ 48 h 135"/>
                  <a:gd name="T4" fmla="*/ 86 w 104"/>
                  <a:gd name="T5" fmla="*/ 48 h 135"/>
                  <a:gd name="T6" fmla="*/ 60 w 104"/>
                  <a:gd name="T7" fmla="*/ 19 h 135"/>
                  <a:gd name="T8" fmla="*/ 60 w 104"/>
                  <a:gd name="T9" fmla="*/ 16 h 135"/>
                  <a:gd name="T10" fmla="*/ 60 w 104"/>
                  <a:gd name="T11" fmla="*/ 5 h 135"/>
                  <a:gd name="T12" fmla="*/ 55 w 104"/>
                  <a:gd name="T13" fmla="*/ 0 h 135"/>
                  <a:gd name="T14" fmla="*/ 44 w 104"/>
                  <a:gd name="T15" fmla="*/ 0 h 135"/>
                  <a:gd name="T16" fmla="*/ 39 w 104"/>
                  <a:gd name="T17" fmla="*/ 5 h 135"/>
                  <a:gd name="T18" fmla="*/ 39 w 104"/>
                  <a:gd name="T19" fmla="*/ 16 h 135"/>
                  <a:gd name="T20" fmla="*/ 42 w 104"/>
                  <a:gd name="T21" fmla="*/ 21 h 135"/>
                  <a:gd name="T22" fmla="*/ 19 w 104"/>
                  <a:gd name="T23" fmla="*/ 48 h 135"/>
                  <a:gd name="T24" fmla="*/ 17 w 104"/>
                  <a:gd name="T25" fmla="*/ 47 h 135"/>
                  <a:gd name="T26" fmla="*/ 6 w 104"/>
                  <a:gd name="T27" fmla="*/ 47 h 135"/>
                  <a:gd name="T28" fmla="*/ 1 w 104"/>
                  <a:gd name="T29" fmla="*/ 53 h 135"/>
                  <a:gd name="T30" fmla="*/ 1 w 104"/>
                  <a:gd name="T31" fmla="*/ 63 h 135"/>
                  <a:gd name="T32" fmla="*/ 6 w 104"/>
                  <a:gd name="T33" fmla="*/ 69 h 135"/>
                  <a:gd name="T34" fmla="*/ 10 w 104"/>
                  <a:gd name="T35" fmla="*/ 69 h 135"/>
                  <a:gd name="T36" fmla="*/ 10 w 104"/>
                  <a:gd name="T37" fmla="*/ 113 h 135"/>
                  <a:gd name="T38" fmla="*/ 6 w 104"/>
                  <a:gd name="T39" fmla="*/ 113 h 135"/>
                  <a:gd name="T40" fmla="*/ 0 w 104"/>
                  <a:gd name="T41" fmla="*/ 119 h 135"/>
                  <a:gd name="T42" fmla="*/ 0 w 104"/>
                  <a:gd name="T43" fmla="*/ 129 h 135"/>
                  <a:gd name="T44" fmla="*/ 6 w 104"/>
                  <a:gd name="T45" fmla="*/ 135 h 135"/>
                  <a:gd name="T46" fmla="*/ 17 w 104"/>
                  <a:gd name="T47" fmla="*/ 135 h 135"/>
                  <a:gd name="T48" fmla="*/ 22 w 104"/>
                  <a:gd name="T49" fmla="*/ 129 h 135"/>
                  <a:gd name="T50" fmla="*/ 22 w 104"/>
                  <a:gd name="T51" fmla="*/ 121 h 135"/>
                  <a:gd name="T52" fmla="*/ 60 w 104"/>
                  <a:gd name="T53" fmla="*/ 102 h 135"/>
                  <a:gd name="T54" fmla="*/ 65 w 104"/>
                  <a:gd name="T55" fmla="*/ 105 h 135"/>
                  <a:gd name="T56" fmla="*/ 75 w 104"/>
                  <a:gd name="T57" fmla="*/ 105 h 135"/>
                  <a:gd name="T58" fmla="*/ 81 w 104"/>
                  <a:gd name="T59" fmla="*/ 99 h 135"/>
                  <a:gd name="T60" fmla="*/ 81 w 104"/>
                  <a:gd name="T61" fmla="*/ 89 h 135"/>
                  <a:gd name="T62" fmla="*/ 79 w 104"/>
                  <a:gd name="T63" fmla="*/ 84 h 135"/>
                  <a:gd name="T64" fmla="*/ 88 w 104"/>
                  <a:gd name="T65" fmla="*/ 69 h 135"/>
                  <a:gd name="T66" fmla="*/ 98 w 104"/>
                  <a:gd name="T67" fmla="*/ 69 h 135"/>
                  <a:gd name="T68" fmla="*/ 104 w 104"/>
                  <a:gd name="T69" fmla="*/ 64 h 135"/>
                  <a:gd name="T70" fmla="*/ 104 w 104"/>
                  <a:gd name="T71" fmla="*/ 53 h 135"/>
                  <a:gd name="T72" fmla="*/ 98 w 104"/>
                  <a:gd name="T73" fmla="*/ 48 h 135"/>
                  <a:gd name="T74" fmla="*/ 75 w 104"/>
                  <a:gd name="T75" fmla="*/ 83 h 135"/>
                  <a:gd name="T76" fmla="*/ 65 w 104"/>
                  <a:gd name="T77" fmla="*/ 83 h 135"/>
                  <a:gd name="T78" fmla="*/ 59 w 104"/>
                  <a:gd name="T79" fmla="*/ 89 h 135"/>
                  <a:gd name="T80" fmla="*/ 59 w 104"/>
                  <a:gd name="T81" fmla="*/ 98 h 135"/>
                  <a:gd name="T82" fmla="*/ 22 w 104"/>
                  <a:gd name="T83" fmla="*/ 117 h 135"/>
                  <a:gd name="T84" fmla="*/ 17 w 104"/>
                  <a:gd name="T85" fmla="*/ 113 h 135"/>
                  <a:gd name="T86" fmla="*/ 13 w 104"/>
                  <a:gd name="T87" fmla="*/ 113 h 135"/>
                  <a:gd name="T88" fmla="*/ 14 w 104"/>
                  <a:gd name="T89" fmla="*/ 69 h 135"/>
                  <a:gd name="T90" fmla="*/ 17 w 104"/>
                  <a:gd name="T91" fmla="*/ 69 h 135"/>
                  <a:gd name="T92" fmla="*/ 22 w 104"/>
                  <a:gd name="T93" fmla="*/ 63 h 135"/>
                  <a:gd name="T94" fmla="*/ 22 w 104"/>
                  <a:gd name="T95" fmla="*/ 53 h 135"/>
                  <a:gd name="T96" fmla="*/ 22 w 104"/>
                  <a:gd name="T97" fmla="*/ 50 h 135"/>
                  <a:gd name="T98" fmla="*/ 47 w 104"/>
                  <a:gd name="T99" fmla="*/ 21 h 135"/>
                  <a:gd name="T100" fmla="*/ 55 w 104"/>
                  <a:gd name="T101" fmla="*/ 21 h 135"/>
                  <a:gd name="T102" fmla="*/ 57 w 104"/>
                  <a:gd name="T103" fmla="*/ 21 h 135"/>
                  <a:gd name="T104" fmla="*/ 83 w 104"/>
                  <a:gd name="T105" fmla="*/ 50 h 135"/>
                  <a:gd name="T106" fmla="*/ 82 w 104"/>
                  <a:gd name="T107" fmla="*/ 53 h 135"/>
                  <a:gd name="T108" fmla="*/ 82 w 104"/>
                  <a:gd name="T109" fmla="*/ 64 h 135"/>
                  <a:gd name="T110" fmla="*/ 84 w 104"/>
                  <a:gd name="T111" fmla="*/ 68 h 135"/>
                  <a:gd name="T112" fmla="*/ 75 w 104"/>
                  <a:gd name="T113"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35">
                    <a:moveTo>
                      <a:pt x="98" y="48"/>
                    </a:moveTo>
                    <a:cubicBezTo>
                      <a:pt x="88" y="48"/>
                      <a:pt x="88" y="48"/>
                      <a:pt x="88" y="48"/>
                    </a:cubicBezTo>
                    <a:cubicBezTo>
                      <a:pt x="87" y="48"/>
                      <a:pt x="86" y="48"/>
                      <a:pt x="86" y="48"/>
                    </a:cubicBezTo>
                    <a:cubicBezTo>
                      <a:pt x="60" y="19"/>
                      <a:pt x="60" y="19"/>
                      <a:pt x="60" y="19"/>
                    </a:cubicBezTo>
                    <a:cubicBezTo>
                      <a:pt x="60" y="18"/>
                      <a:pt x="60" y="17"/>
                      <a:pt x="60" y="16"/>
                    </a:cubicBezTo>
                    <a:cubicBezTo>
                      <a:pt x="60" y="5"/>
                      <a:pt x="60" y="5"/>
                      <a:pt x="60" y="5"/>
                    </a:cubicBezTo>
                    <a:cubicBezTo>
                      <a:pt x="60" y="2"/>
                      <a:pt x="58" y="0"/>
                      <a:pt x="55" y="0"/>
                    </a:cubicBezTo>
                    <a:cubicBezTo>
                      <a:pt x="44" y="0"/>
                      <a:pt x="44" y="0"/>
                      <a:pt x="44" y="0"/>
                    </a:cubicBezTo>
                    <a:cubicBezTo>
                      <a:pt x="41" y="0"/>
                      <a:pt x="39" y="2"/>
                      <a:pt x="39" y="5"/>
                    </a:cubicBezTo>
                    <a:cubicBezTo>
                      <a:pt x="39" y="16"/>
                      <a:pt x="39" y="16"/>
                      <a:pt x="39" y="16"/>
                    </a:cubicBezTo>
                    <a:cubicBezTo>
                      <a:pt x="39" y="18"/>
                      <a:pt x="40" y="20"/>
                      <a:pt x="42" y="21"/>
                    </a:cubicBezTo>
                    <a:cubicBezTo>
                      <a:pt x="19" y="48"/>
                      <a:pt x="19" y="48"/>
                      <a:pt x="19" y="48"/>
                    </a:cubicBezTo>
                    <a:cubicBezTo>
                      <a:pt x="18" y="47"/>
                      <a:pt x="18" y="47"/>
                      <a:pt x="17" y="47"/>
                    </a:cubicBezTo>
                    <a:cubicBezTo>
                      <a:pt x="6" y="47"/>
                      <a:pt x="6" y="47"/>
                      <a:pt x="6" y="47"/>
                    </a:cubicBezTo>
                    <a:cubicBezTo>
                      <a:pt x="3" y="47"/>
                      <a:pt x="1" y="50"/>
                      <a:pt x="1" y="53"/>
                    </a:cubicBezTo>
                    <a:cubicBezTo>
                      <a:pt x="1" y="63"/>
                      <a:pt x="1" y="63"/>
                      <a:pt x="1" y="63"/>
                    </a:cubicBezTo>
                    <a:cubicBezTo>
                      <a:pt x="1" y="66"/>
                      <a:pt x="3" y="69"/>
                      <a:pt x="6" y="69"/>
                    </a:cubicBezTo>
                    <a:cubicBezTo>
                      <a:pt x="10" y="69"/>
                      <a:pt x="10" y="69"/>
                      <a:pt x="10" y="69"/>
                    </a:cubicBezTo>
                    <a:cubicBezTo>
                      <a:pt x="10" y="113"/>
                      <a:pt x="10" y="113"/>
                      <a:pt x="10" y="113"/>
                    </a:cubicBezTo>
                    <a:cubicBezTo>
                      <a:pt x="6" y="113"/>
                      <a:pt x="6" y="113"/>
                      <a:pt x="6" y="113"/>
                    </a:cubicBezTo>
                    <a:cubicBezTo>
                      <a:pt x="3" y="113"/>
                      <a:pt x="0" y="116"/>
                      <a:pt x="0" y="119"/>
                    </a:cubicBezTo>
                    <a:cubicBezTo>
                      <a:pt x="0" y="129"/>
                      <a:pt x="0" y="129"/>
                      <a:pt x="0" y="129"/>
                    </a:cubicBezTo>
                    <a:cubicBezTo>
                      <a:pt x="0" y="132"/>
                      <a:pt x="3" y="135"/>
                      <a:pt x="6" y="135"/>
                    </a:cubicBezTo>
                    <a:cubicBezTo>
                      <a:pt x="17" y="135"/>
                      <a:pt x="17" y="135"/>
                      <a:pt x="17" y="135"/>
                    </a:cubicBezTo>
                    <a:cubicBezTo>
                      <a:pt x="20" y="135"/>
                      <a:pt x="22" y="132"/>
                      <a:pt x="22" y="129"/>
                    </a:cubicBezTo>
                    <a:cubicBezTo>
                      <a:pt x="22" y="121"/>
                      <a:pt x="22" y="121"/>
                      <a:pt x="22" y="121"/>
                    </a:cubicBezTo>
                    <a:cubicBezTo>
                      <a:pt x="60" y="102"/>
                      <a:pt x="60" y="102"/>
                      <a:pt x="60" y="102"/>
                    </a:cubicBezTo>
                    <a:cubicBezTo>
                      <a:pt x="60" y="103"/>
                      <a:pt x="62" y="105"/>
                      <a:pt x="65" y="105"/>
                    </a:cubicBezTo>
                    <a:cubicBezTo>
                      <a:pt x="75" y="105"/>
                      <a:pt x="75" y="105"/>
                      <a:pt x="75" y="105"/>
                    </a:cubicBezTo>
                    <a:cubicBezTo>
                      <a:pt x="78" y="105"/>
                      <a:pt x="81" y="102"/>
                      <a:pt x="81" y="99"/>
                    </a:cubicBezTo>
                    <a:cubicBezTo>
                      <a:pt x="81" y="89"/>
                      <a:pt x="81" y="89"/>
                      <a:pt x="81" y="89"/>
                    </a:cubicBezTo>
                    <a:cubicBezTo>
                      <a:pt x="81" y="87"/>
                      <a:pt x="80" y="85"/>
                      <a:pt x="79" y="84"/>
                    </a:cubicBezTo>
                    <a:cubicBezTo>
                      <a:pt x="88" y="69"/>
                      <a:pt x="88" y="69"/>
                      <a:pt x="88" y="69"/>
                    </a:cubicBezTo>
                    <a:cubicBezTo>
                      <a:pt x="98" y="69"/>
                      <a:pt x="98" y="69"/>
                      <a:pt x="98" y="69"/>
                    </a:cubicBezTo>
                    <a:cubicBezTo>
                      <a:pt x="101" y="69"/>
                      <a:pt x="104" y="67"/>
                      <a:pt x="104" y="64"/>
                    </a:cubicBezTo>
                    <a:cubicBezTo>
                      <a:pt x="104" y="53"/>
                      <a:pt x="104" y="53"/>
                      <a:pt x="104" y="53"/>
                    </a:cubicBezTo>
                    <a:cubicBezTo>
                      <a:pt x="104" y="50"/>
                      <a:pt x="101" y="48"/>
                      <a:pt x="98" y="48"/>
                    </a:cubicBezTo>
                    <a:close/>
                    <a:moveTo>
                      <a:pt x="75" y="83"/>
                    </a:moveTo>
                    <a:cubicBezTo>
                      <a:pt x="65" y="83"/>
                      <a:pt x="65" y="83"/>
                      <a:pt x="65" y="83"/>
                    </a:cubicBezTo>
                    <a:cubicBezTo>
                      <a:pt x="61" y="83"/>
                      <a:pt x="59" y="85"/>
                      <a:pt x="59" y="89"/>
                    </a:cubicBezTo>
                    <a:cubicBezTo>
                      <a:pt x="59" y="98"/>
                      <a:pt x="59" y="98"/>
                      <a:pt x="59" y="98"/>
                    </a:cubicBezTo>
                    <a:cubicBezTo>
                      <a:pt x="22" y="117"/>
                      <a:pt x="22" y="117"/>
                      <a:pt x="22" y="117"/>
                    </a:cubicBezTo>
                    <a:cubicBezTo>
                      <a:pt x="21" y="115"/>
                      <a:pt x="19" y="113"/>
                      <a:pt x="17" y="113"/>
                    </a:cubicBezTo>
                    <a:cubicBezTo>
                      <a:pt x="13" y="113"/>
                      <a:pt x="13" y="113"/>
                      <a:pt x="13" y="113"/>
                    </a:cubicBezTo>
                    <a:cubicBezTo>
                      <a:pt x="14" y="69"/>
                      <a:pt x="14" y="69"/>
                      <a:pt x="14" y="69"/>
                    </a:cubicBezTo>
                    <a:cubicBezTo>
                      <a:pt x="17" y="69"/>
                      <a:pt x="17" y="69"/>
                      <a:pt x="17" y="69"/>
                    </a:cubicBezTo>
                    <a:cubicBezTo>
                      <a:pt x="20" y="69"/>
                      <a:pt x="22" y="66"/>
                      <a:pt x="22" y="63"/>
                    </a:cubicBezTo>
                    <a:cubicBezTo>
                      <a:pt x="22" y="53"/>
                      <a:pt x="22" y="53"/>
                      <a:pt x="22" y="53"/>
                    </a:cubicBezTo>
                    <a:cubicBezTo>
                      <a:pt x="22" y="52"/>
                      <a:pt x="22" y="51"/>
                      <a:pt x="22" y="50"/>
                    </a:cubicBezTo>
                    <a:cubicBezTo>
                      <a:pt x="47" y="21"/>
                      <a:pt x="47" y="21"/>
                      <a:pt x="47" y="21"/>
                    </a:cubicBezTo>
                    <a:cubicBezTo>
                      <a:pt x="55" y="21"/>
                      <a:pt x="55" y="21"/>
                      <a:pt x="55" y="21"/>
                    </a:cubicBezTo>
                    <a:cubicBezTo>
                      <a:pt x="56" y="21"/>
                      <a:pt x="56" y="21"/>
                      <a:pt x="57" y="21"/>
                    </a:cubicBezTo>
                    <a:cubicBezTo>
                      <a:pt x="83" y="50"/>
                      <a:pt x="83" y="50"/>
                      <a:pt x="83" y="50"/>
                    </a:cubicBezTo>
                    <a:cubicBezTo>
                      <a:pt x="82" y="51"/>
                      <a:pt x="82" y="52"/>
                      <a:pt x="82" y="53"/>
                    </a:cubicBezTo>
                    <a:cubicBezTo>
                      <a:pt x="82" y="64"/>
                      <a:pt x="82" y="64"/>
                      <a:pt x="82" y="64"/>
                    </a:cubicBezTo>
                    <a:cubicBezTo>
                      <a:pt x="82" y="66"/>
                      <a:pt x="83" y="67"/>
                      <a:pt x="84" y="68"/>
                    </a:cubicBezTo>
                    <a:lnTo>
                      <a:pt x="75" y="83"/>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177" name="文本框 176"/>
            <p:cNvSpPr txBox="1"/>
            <p:nvPr/>
          </p:nvSpPr>
          <p:spPr bwMode="auto">
            <a:xfrm rot="18520640">
              <a:off x="5069069" y="4753053"/>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FFFFFF">
                      <a:lumMod val="65000"/>
                    </a:srgbClr>
                  </a:solidFill>
                  <a:effectLst/>
                  <a:uLnTx/>
                  <a:uFillTx/>
                  <a:latin typeface="ITC Avant Garde Std Md" panose="020B0602020202020204" pitchFamily="34" charset="0"/>
                  <a:ea typeface="方正正黑简体" panose="02000000000000000000" pitchFamily="2" charset="-122"/>
                  <a:cs typeface="+mn-cs"/>
                </a:rPr>
                <a:t>OPTION</a:t>
              </a:r>
              <a:r>
                <a:rPr kumimoji="0" lang="en-US" altLang="zh-CN" sz="1100" b="0" i="0" u="none" strike="noStrike" kern="1200" cap="none" spc="0" normalizeH="0" baseline="0" noProof="0" dirty="0">
                  <a:ln>
                    <a:noFill/>
                  </a:ln>
                  <a:solidFill>
                    <a:srgbClr val="FFBF53"/>
                  </a:solidFill>
                  <a:effectLst/>
                  <a:uLnTx/>
                  <a:uFillTx/>
                  <a:latin typeface="ITC Avant Garde Std Md" panose="020B0602020202020204" pitchFamily="34" charset="0"/>
                  <a:ea typeface="方正正黑简体" panose="02000000000000000000" pitchFamily="2" charset="-122"/>
                  <a:cs typeface="+mn-cs"/>
                </a:rPr>
                <a:t> </a:t>
              </a:r>
              <a:r>
                <a:rPr kumimoji="0" lang="en-US" altLang="zh-CN" sz="1100" b="0" i="0" u="none" strike="noStrike" kern="1200" cap="none" spc="0" normalizeH="0" baseline="0" noProof="0" dirty="0" smtClean="0">
                  <a:ln>
                    <a:noFill/>
                  </a:ln>
                  <a:solidFill>
                    <a:srgbClr val="C65885"/>
                  </a:solidFill>
                  <a:effectLst/>
                  <a:uLnTx/>
                  <a:uFillTx/>
                  <a:latin typeface="ITC Avant Garde Std Md" panose="020B0602020202020204" pitchFamily="34" charset="0"/>
                  <a:ea typeface="方正正黑简体" panose="02000000000000000000" pitchFamily="2" charset="-122"/>
                  <a:cs typeface="+mn-cs"/>
                </a:rPr>
                <a:t>D</a:t>
              </a:r>
              <a:endParaRPr kumimoji="0" lang="zh-CN" altLang="en-US" sz="1100" b="0" i="0" u="none" strike="noStrike" kern="1200" cap="none" spc="0" normalizeH="0" baseline="0" noProof="0" dirty="0">
                <a:ln>
                  <a:noFill/>
                </a:ln>
                <a:solidFill>
                  <a:srgbClr val="C65885"/>
                </a:solidFill>
                <a:effectLst/>
                <a:uLnTx/>
                <a:uFillTx/>
                <a:latin typeface="ITC Avant Garde Std Md" panose="020B0602020202020204" pitchFamily="34" charset="0"/>
                <a:ea typeface="方正正黑简体" panose="02000000000000000000" pitchFamily="2" charset="-122"/>
                <a:cs typeface="+mn-cs"/>
              </a:endParaRPr>
            </a:p>
          </p:txBody>
        </p:sp>
      </p:grpSp>
      <p:grpSp>
        <p:nvGrpSpPr>
          <p:cNvPr id="184" name="组合 183"/>
          <p:cNvGrpSpPr/>
          <p:nvPr/>
        </p:nvGrpSpPr>
        <p:grpSpPr>
          <a:xfrm>
            <a:off x="5770947" y="3322036"/>
            <a:ext cx="1534305" cy="1534305"/>
            <a:chOff x="5742372" y="3322036"/>
            <a:chExt cx="1534305" cy="1534305"/>
          </a:xfrm>
        </p:grpSpPr>
        <p:sp>
          <p:nvSpPr>
            <p:cNvPr id="62" name="椭圆 61"/>
            <p:cNvSpPr/>
            <p:nvPr/>
          </p:nvSpPr>
          <p:spPr>
            <a:xfrm>
              <a:off x="5742372" y="3322036"/>
              <a:ext cx="1534305" cy="1534305"/>
            </a:xfrm>
            <a:prstGeom prst="ellipse">
              <a:avLst/>
            </a:prstGeom>
            <a:solidFill>
              <a:srgbClr val="FBFBFB"/>
            </a:solidFill>
            <a:ln>
              <a:noFill/>
            </a:ln>
            <a:effectLst>
              <a:outerShdw blurRad="177800" dist="1397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椭圆 62"/>
            <p:cNvSpPr/>
            <p:nvPr/>
          </p:nvSpPr>
          <p:spPr>
            <a:xfrm>
              <a:off x="6015091" y="3594755"/>
              <a:ext cx="988867" cy="988867"/>
            </a:xfrm>
            <a:prstGeom prst="ellipse">
              <a:avLst/>
            </a:prstGeom>
            <a:solidFill>
              <a:srgbClr val="FBFBFB"/>
            </a:solidFill>
            <a:ln>
              <a:noFill/>
            </a:ln>
            <a:effectLst>
              <a:innerShdw blurRad="165100" dist="63500" dir="2700000">
                <a:schemeClr val="bg1">
                  <a:lumMod val="50000"/>
                  <a:alpha val="1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4" name="椭圆 63"/>
            <p:cNvSpPr/>
            <p:nvPr/>
          </p:nvSpPr>
          <p:spPr>
            <a:xfrm rot="14400000">
              <a:off x="5964476" y="4376257"/>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5" name="椭圆 64"/>
            <p:cNvSpPr/>
            <p:nvPr/>
          </p:nvSpPr>
          <p:spPr>
            <a:xfrm rot="15840000">
              <a:off x="5887777" y="4140200"/>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6" name="椭圆 65"/>
            <p:cNvSpPr/>
            <p:nvPr/>
          </p:nvSpPr>
          <p:spPr>
            <a:xfrm rot="17280000">
              <a:off x="5913721" y="3893355"/>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7" name="椭圆 66"/>
            <p:cNvSpPr/>
            <p:nvPr/>
          </p:nvSpPr>
          <p:spPr>
            <a:xfrm rot="18720000">
              <a:off x="6037824" y="3678403"/>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8" name="椭圆 67"/>
            <p:cNvSpPr/>
            <p:nvPr/>
          </p:nvSpPr>
          <p:spPr>
            <a:xfrm rot="20160000">
              <a:off x="6238626" y="3532512"/>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椭圆 68"/>
            <p:cNvSpPr/>
            <p:nvPr/>
          </p:nvSpPr>
          <p:spPr>
            <a:xfrm rot="21600000">
              <a:off x="6481407" y="3480907"/>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0" name="椭圆 69"/>
            <p:cNvSpPr/>
            <p:nvPr/>
          </p:nvSpPr>
          <p:spPr>
            <a:xfrm rot="23040000">
              <a:off x="6724188" y="3532512"/>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1" name="椭圆 70"/>
            <p:cNvSpPr/>
            <p:nvPr/>
          </p:nvSpPr>
          <p:spPr>
            <a:xfrm rot="24480000">
              <a:off x="6924990" y="3678403"/>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2" name="椭圆 71"/>
            <p:cNvSpPr/>
            <p:nvPr/>
          </p:nvSpPr>
          <p:spPr>
            <a:xfrm rot="25920000">
              <a:off x="7049093" y="3893355"/>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3" name="椭圆 72"/>
            <p:cNvSpPr/>
            <p:nvPr/>
          </p:nvSpPr>
          <p:spPr>
            <a:xfrm rot="27360000">
              <a:off x="7075037" y="4140200"/>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4" name="椭圆 73"/>
            <p:cNvSpPr/>
            <p:nvPr/>
          </p:nvSpPr>
          <p:spPr>
            <a:xfrm rot="28800000">
              <a:off x="6998338" y="4376257"/>
              <a:ext cx="41986" cy="422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a:off x="6223201" y="3805681"/>
              <a:ext cx="572009" cy="561429"/>
              <a:chOff x="7948778" y="2086401"/>
              <a:chExt cx="820804" cy="805623"/>
            </a:xfrm>
            <a:solidFill>
              <a:srgbClr val="A6A6A6"/>
            </a:solidFill>
          </p:grpSpPr>
          <p:sp>
            <p:nvSpPr>
              <p:cNvPr id="132" name="Freeform 146"/>
              <p:cNvSpPr>
                <a:spLocks/>
              </p:cNvSpPr>
              <p:nvPr/>
            </p:nvSpPr>
            <p:spPr bwMode="auto">
              <a:xfrm>
                <a:off x="8328278" y="2706611"/>
                <a:ext cx="13011" cy="20602"/>
              </a:xfrm>
              <a:custGeom>
                <a:avLst/>
                <a:gdLst>
                  <a:gd name="T0" fmla="*/ 5 w 5"/>
                  <a:gd name="T1" fmla="*/ 4 h 8"/>
                  <a:gd name="T2" fmla="*/ 5 w 5"/>
                  <a:gd name="T3" fmla="*/ 0 h 8"/>
                  <a:gd name="T4" fmla="*/ 2 w 5"/>
                  <a:gd name="T5" fmla="*/ 0 h 8"/>
                  <a:gd name="T6" fmla="*/ 2 w 5"/>
                  <a:gd name="T7" fmla="*/ 0 h 8"/>
                  <a:gd name="T8" fmla="*/ 0 w 5"/>
                  <a:gd name="T9" fmla="*/ 0 h 8"/>
                  <a:gd name="T10" fmla="*/ 0 w 5"/>
                  <a:gd name="T11" fmla="*/ 8 h 8"/>
                  <a:gd name="T12" fmla="*/ 5 w 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5" y="4"/>
                    </a:moveTo>
                    <a:cubicBezTo>
                      <a:pt x="5" y="0"/>
                      <a:pt x="5" y="0"/>
                      <a:pt x="5" y="0"/>
                    </a:cubicBezTo>
                    <a:cubicBezTo>
                      <a:pt x="4" y="0"/>
                      <a:pt x="3" y="0"/>
                      <a:pt x="2" y="0"/>
                    </a:cubicBezTo>
                    <a:cubicBezTo>
                      <a:pt x="2" y="0"/>
                      <a:pt x="2" y="0"/>
                      <a:pt x="2" y="0"/>
                    </a:cubicBezTo>
                    <a:cubicBezTo>
                      <a:pt x="1" y="0"/>
                      <a:pt x="1" y="0"/>
                      <a:pt x="0" y="0"/>
                    </a:cubicBezTo>
                    <a:cubicBezTo>
                      <a:pt x="0" y="8"/>
                      <a:pt x="0" y="8"/>
                      <a:pt x="0" y="8"/>
                    </a:cubicBezTo>
                    <a:lnTo>
                      <a:pt x="5"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3" name="Freeform 147"/>
              <p:cNvSpPr>
                <a:spLocks/>
              </p:cNvSpPr>
              <p:nvPr/>
            </p:nvSpPr>
            <p:spPr bwMode="auto">
              <a:xfrm>
                <a:off x="8502848" y="2601435"/>
                <a:ext cx="20602" cy="18433"/>
              </a:xfrm>
              <a:custGeom>
                <a:avLst/>
                <a:gdLst>
                  <a:gd name="T0" fmla="*/ 0 w 8"/>
                  <a:gd name="T1" fmla="*/ 4 h 7"/>
                  <a:gd name="T2" fmla="*/ 6 w 8"/>
                  <a:gd name="T3" fmla="*/ 7 h 7"/>
                  <a:gd name="T4" fmla="*/ 8 w 8"/>
                  <a:gd name="T5" fmla="*/ 3 h 7"/>
                  <a:gd name="T6" fmla="*/ 2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6" y="7"/>
                      <a:pt x="6" y="7"/>
                      <a:pt x="6" y="7"/>
                    </a:cubicBezTo>
                    <a:cubicBezTo>
                      <a:pt x="6" y="6"/>
                      <a:pt x="7" y="5"/>
                      <a:pt x="8"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4" name="Freeform 148"/>
              <p:cNvSpPr>
                <a:spLocks/>
              </p:cNvSpPr>
              <p:nvPr/>
            </p:nvSpPr>
            <p:spPr bwMode="auto">
              <a:xfrm>
                <a:off x="8497426" y="2391084"/>
                <a:ext cx="22770" cy="18433"/>
              </a:xfrm>
              <a:custGeom>
                <a:avLst/>
                <a:gdLst>
                  <a:gd name="T0" fmla="*/ 2 w 9"/>
                  <a:gd name="T1" fmla="*/ 7 h 7"/>
                  <a:gd name="T2" fmla="*/ 9 w 9"/>
                  <a:gd name="T3" fmla="*/ 4 h 7"/>
                  <a:gd name="T4" fmla="*/ 6 w 9"/>
                  <a:gd name="T5" fmla="*/ 0 h 7"/>
                  <a:gd name="T6" fmla="*/ 0 w 9"/>
                  <a:gd name="T7" fmla="*/ 3 h 7"/>
                  <a:gd name="T8" fmla="*/ 2 w 9"/>
                  <a:gd name="T9" fmla="*/ 7 h 7"/>
                </a:gdLst>
                <a:ahLst/>
                <a:cxnLst>
                  <a:cxn ang="0">
                    <a:pos x="T0" y="T1"/>
                  </a:cxn>
                  <a:cxn ang="0">
                    <a:pos x="T2" y="T3"/>
                  </a:cxn>
                  <a:cxn ang="0">
                    <a:pos x="T4" y="T5"/>
                  </a:cxn>
                  <a:cxn ang="0">
                    <a:pos x="T6" y="T7"/>
                  </a:cxn>
                  <a:cxn ang="0">
                    <a:pos x="T8" y="T9"/>
                  </a:cxn>
                </a:cxnLst>
                <a:rect l="0" t="0" r="r" b="b"/>
                <a:pathLst>
                  <a:path w="9" h="7">
                    <a:moveTo>
                      <a:pt x="2" y="7"/>
                    </a:moveTo>
                    <a:cubicBezTo>
                      <a:pt x="9" y="4"/>
                      <a:pt x="9" y="4"/>
                      <a:pt x="9" y="4"/>
                    </a:cubicBezTo>
                    <a:cubicBezTo>
                      <a:pt x="8" y="2"/>
                      <a:pt x="7" y="1"/>
                      <a:pt x="6" y="0"/>
                    </a:cubicBezTo>
                    <a:cubicBezTo>
                      <a:pt x="0" y="3"/>
                      <a:pt x="0" y="3"/>
                      <a:pt x="0" y="3"/>
                    </a:cubicBezTo>
                    <a:cubicBezTo>
                      <a:pt x="1" y="5"/>
                      <a:pt x="2" y="6"/>
                      <a:pt x="2"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5" name="Freeform 149"/>
              <p:cNvSpPr>
                <a:spLocks/>
              </p:cNvSpPr>
              <p:nvPr/>
            </p:nvSpPr>
            <p:spPr bwMode="auto">
              <a:xfrm>
                <a:off x="8597180" y="2330364"/>
                <a:ext cx="22770" cy="19517"/>
              </a:xfrm>
              <a:custGeom>
                <a:avLst/>
                <a:gdLst>
                  <a:gd name="T0" fmla="*/ 7 w 9"/>
                  <a:gd name="T1" fmla="*/ 0 h 8"/>
                  <a:gd name="T2" fmla="*/ 0 w 9"/>
                  <a:gd name="T3" fmla="*/ 4 h 8"/>
                  <a:gd name="T4" fmla="*/ 2 w 9"/>
                  <a:gd name="T5" fmla="*/ 8 h 8"/>
                  <a:gd name="T6" fmla="*/ 9 w 9"/>
                  <a:gd name="T7" fmla="*/ 4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4"/>
                      <a:pt x="0" y="4"/>
                      <a:pt x="0" y="4"/>
                    </a:cubicBezTo>
                    <a:cubicBezTo>
                      <a:pt x="0" y="5"/>
                      <a:pt x="1" y="7"/>
                      <a:pt x="2" y="8"/>
                    </a:cubicBezTo>
                    <a:cubicBezTo>
                      <a:pt x="9" y="4"/>
                      <a:pt x="9" y="4"/>
                      <a:pt x="9" y="4"/>
                    </a:cubicBezTo>
                    <a:cubicBezTo>
                      <a:pt x="9" y="2"/>
                      <a:pt x="8" y="1"/>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6" name="Freeform 150"/>
              <p:cNvSpPr>
                <a:spLocks noEditPoints="1"/>
              </p:cNvSpPr>
              <p:nvPr/>
            </p:nvSpPr>
            <p:spPr bwMode="auto">
              <a:xfrm>
                <a:off x="7948778" y="2116761"/>
                <a:ext cx="725386" cy="775263"/>
              </a:xfrm>
              <a:custGeom>
                <a:avLst/>
                <a:gdLst>
                  <a:gd name="T0" fmla="*/ 271 w 283"/>
                  <a:gd name="T1" fmla="*/ 221 h 302"/>
                  <a:gd name="T2" fmla="*/ 254 w 283"/>
                  <a:gd name="T3" fmla="*/ 216 h 302"/>
                  <a:gd name="T4" fmla="*/ 249 w 283"/>
                  <a:gd name="T5" fmla="*/ 250 h 302"/>
                  <a:gd name="T6" fmla="*/ 153 w 283"/>
                  <a:gd name="T7" fmla="*/ 273 h 302"/>
                  <a:gd name="T8" fmla="*/ 148 w 283"/>
                  <a:gd name="T9" fmla="*/ 291 h 302"/>
                  <a:gd name="T10" fmla="*/ 32 w 283"/>
                  <a:gd name="T11" fmla="*/ 225 h 302"/>
                  <a:gd name="T12" fmla="*/ 128 w 283"/>
                  <a:gd name="T13" fmla="*/ 253 h 302"/>
                  <a:gd name="T14" fmla="*/ 81 w 283"/>
                  <a:gd name="T15" fmla="*/ 221 h 302"/>
                  <a:gd name="T16" fmla="*/ 71 w 283"/>
                  <a:gd name="T17" fmla="*/ 201 h 302"/>
                  <a:gd name="T18" fmla="*/ 65 w 283"/>
                  <a:gd name="T19" fmla="*/ 200 h 302"/>
                  <a:gd name="T20" fmla="*/ 65 w 283"/>
                  <a:gd name="T21" fmla="*/ 102 h 302"/>
                  <a:gd name="T22" fmla="*/ 91 w 283"/>
                  <a:gd name="T23" fmla="*/ 146 h 302"/>
                  <a:gd name="T24" fmla="*/ 103 w 283"/>
                  <a:gd name="T25" fmla="*/ 125 h 302"/>
                  <a:gd name="T26" fmla="*/ 122 w 283"/>
                  <a:gd name="T27" fmla="*/ 165 h 302"/>
                  <a:gd name="T28" fmla="*/ 148 w 283"/>
                  <a:gd name="T29" fmla="*/ 155 h 302"/>
                  <a:gd name="T30" fmla="*/ 150 w 283"/>
                  <a:gd name="T31" fmla="*/ 192 h 302"/>
                  <a:gd name="T32" fmla="*/ 153 w 283"/>
                  <a:gd name="T33" fmla="*/ 155 h 302"/>
                  <a:gd name="T34" fmla="*/ 186 w 283"/>
                  <a:gd name="T35" fmla="*/ 169 h 302"/>
                  <a:gd name="T36" fmla="*/ 184 w 283"/>
                  <a:gd name="T37" fmla="*/ 133 h 302"/>
                  <a:gd name="T38" fmla="*/ 153 w 283"/>
                  <a:gd name="T39" fmla="*/ 147 h 302"/>
                  <a:gd name="T40" fmla="*/ 153 w 283"/>
                  <a:gd name="T41" fmla="*/ 113 h 302"/>
                  <a:gd name="T42" fmla="*/ 153 w 283"/>
                  <a:gd name="T43" fmla="*/ 76 h 302"/>
                  <a:gd name="T44" fmla="*/ 153 w 283"/>
                  <a:gd name="T45" fmla="*/ 69 h 302"/>
                  <a:gd name="T46" fmla="*/ 153 w 283"/>
                  <a:gd name="T47" fmla="*/ 31 h 302"/>
                  <a:gd name="T48" fmla="*/ 153 w 283"/>
                  <a:gd name="T49" fmla="*/ 22 h 302"/>
                  <a:gd name="T50" fmla="*/ 151 w 283"/>
                  <a:gd name="T51" fmla="*/ 0 h 302"/>
                  <a:gd name="T52" fmla="*/ 151 w 283"/>
                  <a:gd name="T53" fmla="*/ 302 h 302"/>
                  <a:gd name="T54" fmla="*/ 277 w 283"/>
                  <a:gd name="T55" fmla="*/ 209 h 302"/>
                  <a:gd name="T56" fmla="*/ 105 w 283"/>
                  <a:gd name="T57" fmla="*/ 121 h 302"/>
                  <a:gd name="T58" fmla="*/ 148 w 283"/>
                  <a:gd name="T59" fmla="*/ 97 h 302"/>
                  <a:gd name="T60" fmla="*/ 148 w 283"/>
                  <a:gd name="T61" fmla="*/ 91 h 302"/>
                  <a:gd name="T62" fmla="*/ 67 w 283"/>
                  <a:gd name="T63" fmla="*/ 98 h 302"/>
                  <a:gd name="T64" fmla="*/ 148 w 283"/>
                  <a:gd name="T65" fmla="*/ 52 h 302"/>
                  <a:gd name="T66" fmla="*/ 52 w 283"/>
                  <a:gd name="T67" fmla="*/ 52 h 302"/>
                  <a:gd name="T68" fmla="*/ 148 w 283"/>
                  <a:gd name="T69" fmla="*/ 47 h 302"/>
                  <a:gd name="T70" fmla="*/ 32 w 283"/>
                  <a:gd name="T71" fmla="*/ 77 h 302"/>
                  <a:gd name="T72" fmla="*/ 11 w 283"/>
                  <a:gd name="T73" fmla="*/ 151 h 302"/>
                  <a:gd name="T74" fmla="*/ 60 w 283"/>
                  <a:gd name="T75" fmla="*/ 99 h 302"/>
                  <a:gd name="T76" fmla="*/ 60 w 283"/>
                  <a:gd name="T77" fmla="*/ 203 h 302"/>
                  <a:gd name="T78" fmla="*/ 11 w 283"/>
                  <a:gd name="T79" fmla="*/ 15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302">
                    <a:moveTo>
                      <a:pt x="277" y="209"/>
                    </a:moveTo>
                    <a:cubicBezTo>
                      <a:pt x="276" y="213"/>
                      <a:pt x="274" y="217"/>
                      <a:pt x="271" y="221"/>
                    </a:cubicBezTo>
                    <a:cubicBezTo>
                      <a:pt x="256" y="212"/>
                      <a:pt x="256" y="212"/>
                      <a:pt x="256" y="212"/>
                    </a:cubicBezTo>
                    <a:cubicBezTo>
                      <a:pt x="256" y="213"/>
                      <a:pt x="255" y="214"/>
                      <a:pt x="254" y="216"/>
                    </a:cubicBezTo>
                    <a:cubicBezTo>
                      <a:pt x="269" y="225"/>
                      <a:pt x="269" y="225"/>
                      <a:pt x="269" y="225"/>
                    </a:cubicBezTo>
                    <a:cubicBezTo>
                      <a:pt x="264" y="234"/>
                      <a:pt x="257" y="242"/>
                      <a:pt x="249" y="250"/>
                    </a:cubicBezTo>
                    <a:cubicBezTo>
                      <a:pt x="225" y="275"/>
                      <a:pt x="190" y="290"/>
                      <a:pt x="153" y="291"/>
                    </a:cubicBezTo>
                    <a:cubicBezTo>
                      <a:pt x="153" y="273"/>
                      <a:pt x="153" y="273"/>
                      <a:pt x="153" y="273"/>
                    </a:cubicBezTo>
                    <a:cubicBezTo>
                      <a:pt x="148" y="270"/>
                      <a:pt x="148" y="270"/>
                      <a:pt x="148" y="270"/>
                    </a:cubicBezTo>
                    <a:cubicBezTo>
                      <a:pt x="148" y="291"/>
                      <a:pt x="148" y="291"/>
                      <a:pt x="148" y="291"/>
                    </a:cubicBezTo>
                    <a:cubicBezTo>
                      <a:pt x="111" y="290"/>
                      <a:pt x="77" y="275"/>
                      <a:pt x="52" y="250"/>
                    </a:cubicBezTo>
                    <a:cubicBezTo>
                      <a:pt x="44" y="242"/>
                      <a:pt x="38" y="234"/>
                      <a:pt x="32" y="225"/>
                    </a:cubicBezTo>
                    <a:cubicBezTo>
                      <a:pt x="62" y="206"/>
                      <a:pt x="62" y="206"/>
                      <a:pt x="62" y="206"/>
                    </a:cubicBezTo>
                    <a:cubicBezTo>
                      <a:pt x="77" y="230"/>
                      <a:pt x="101" y="247"/>
                      <a:pt x="128" y="253"/>
                    </a:cubicBezTo>
                    <a:cubicBezTo>
                      <a:pt x="134" y="249"/>
                      <a:pt x="134" y="249"/>
                      <a:pt x="134" y="249"/>
                    </a:cubicBezTo>
                    <a:cubicBezTo>
                      <a:pt x="113" y="245"/>
                      <a:pt x="95" y="235"/>
                      <a:pt x="81" y="221"/>
                    </a:cubicBezTo>
                    <a:cubicBezTo>
                      <a:pt x="75" y="216"/>
                      <a:pt x="71" y="210"/>
                      <a:pt x="67" y="204"/>
                    </a:cubicBezTo>
                    <a:cubicBezTo>
                      <a:pt x="71" y="201"/>
                      <a:pt x="71" y="201"/>
                      <a:pt x="71" y="201"/>
                    </a:cubicBezTo>
                    <a:cubicBezTo>
                      <a:pt x="73" y="195"/>
                      <a:pt x="73" y="195"/>
                      <a:pt x="73" y="195"/>
                    </a:cubicBezTo>
                    <a:cubicBezTo>
                      <a:pt x="65" y="200"/>
                      <a:pt x="65" y="200"/>
                      <a:pt x="65" y="200"/>
                    </a:cubicBezTo>
                    <a:cubicBezTo>
                      <a:pt x="56" y="186"/>
                      <a:pt x="52" y="169"/>
                      <a:pt x="52" y="151"/>
                    </a:cubicBezTo>
                    <a:cubicBezTo>
                      <a:pt x="52" y="133"/>
                      <a:pt x="56" y="117"/>
                      <a:pt x="65" y="102"/>
                    </a:cubicBezTo>
                    <a:cubicBezTo>
                      <a:pt x="98" y="122"/>
                      <a:pt x="98" y="122"/>
                      <a:pt x="98" y="122"/>
                    </a:cubicBezTo>
                    <a:cubicBezTo>
                      <a:pt x="94" y="129"/>
                      <a:pt x="92" y="137"/>
                      <a:pt x="91" y="146"/>
                    </a:cubicBezTo>
                    <a:cubicBezTo>
                      <a:pt x="96" y="149"/>
                      <a:pt x="96" y="149"/>
                      <a:pt x="96" y="149"/>
                    </a:cubicBezTo>
                    <a:cubicBezTo>
                      <a:pt x="97" y="140"/>
                      <a:pt x="99" y="132"/>
                      <a:pt x="103" y="125"/>
                    </a:cubicBezTo>
                    <a:cubicBezTo>
                      <a:pt x="146" y="151"/>
                      <a:pt x="146" y="151"/>
                      <a:pt x="146" y="151"/>
                    </a:cubicBezTo>
                    <a:cubicBezTo>
                      <a:pt x="122" y="165"/>
                      <a:pt x="122" y="165"/>
                      <a:pt x="122" y="165"/>
                    </a:cubicBezTo>
                    <a:cubicBezTo>
                      <a:pt x="126" y="168"/>
                      <a:pt x="126" y="168"/>
                      <a:pt x="126" y="168"/>
                    </a:cubicBezTo>
                    <a:cubicBezTo>
                      <a:pt x="148" y="155"/>
                      <a:pt x="148" y="155"/>
                      <a:pt x="148" y="155"/>
                    </a:cubicBezTo>
                    <a:cubicBezTo>
                      <a:pt x="148" y="192"/>
                      <a:pt x="148" y="192"/>
                      <a:pt x="148" y="192"/>
                    </a:cubicBezTo>
                    <a:cubicBezTo>
                      <a:pt x="149" y="192"/>
                      <a:pt x="149" y="192"/>
                      <a:pt x="150" y="192"/>
                    </a:cubicBezTo>
                    <a:cubicBezTo>
                      <a:pt x="151" y="192"/>
                      <a:pt x="152" y="192"/>
                      <a:pt x="153" y="192"/>
                    </a:cubicBezTo>
                    <a:cubicBezTo>
                      <a:pt x="153" y="155"/>
                      <a:pt x="153" y="155"/>
                      <a:pt x="153" y="155"/>
                    </a:cubicBezTo>
                    <a:cubicBezTo>
                      <a:pt x="183" y="173"/>
                      <a:pt x="183" y="173"/>
                      <a:pt x="183" y="173"/>
                    </a:cubicBezTo>
                    <a:cubicBezTo>
                      <a:pt x="184" y="172"/>
                      <a:pt x="185" y="171"/>
                      <a:pt x="186" y="169"/>
                    </a:cubicBezTo>
                    <a:cubicBezTo>
                      <a:pt x="155" y="151"/>
                      <a:pt x="155" y="151"/>
                      <a:pt x="155" y="151"/>
                    </a:cubicBezTo>
                    <a:cubicBezTo>
                      <a:pt x="184" y="133"/>
                      <a:pt x="184" y="133"/>
                      <a:pt x="184" y="133"/>
                    </a:cubicBezTo>
                    <a:cubicBezTo>
                      <a:pt x="184" y="132"/>
                      <a:pt x="183" y="131"/>
                      <a:pt x="182" y="130"/>
                    </a:cubicBezTo>
                    <a:cubicBezTo>
                      <a:pt x="153" y="147"/>
                      <a:pt x="153" y="147"/>
                      <a:pt x="153" y="147"/>
                    </a:cubicBezTo>
                    <a:cubicBezTo>
                      <a:pt x="153" y="113"/>
                      <a:pt x="153" y="113"/>
                      <a:pt x="153" y="113"/>
                    </a:cubicBezTo>
                    <a:cubicBezTo>
                      <a:pt x="153" y="113"/>
                      <a:pt x="153" y="113"/>
                      <a:pt x="153" y="113"/>
                    </a:cubicBezTo>
                    <a:cubicBezTo>
                      <a:pt x="153" y="76"/>
                      <a:pt x="153" y="76"/>
                      <a:pt x="153" y="76"/>
                    </a:cubicBezTo>
                    <a:cubicBezTo>
                      <a:pt x="153" y="76"/>
                      <a:pt x="153" y="76"/>
                      <a:pt x="153" y="76"/>
                    </a:cubicBezTo>
                    <a:cubicBezTo>
                      <a:pt x="153" y="69"/>
                      <a:pt x="153" y="69"/>
                      <a:pt x="153" y="69"/>
                    </a:cubicBezTo>
                    <a:cubicBezTo>
                      <a:pt x="153" y="69"/>
                      <a:pt x="153" y="69"/>
                      <a:pt x="153" y="69"/>
                    </a:cubicBezTo>
                    <a:cubicBezTo>
                      <a:pt x="153" y="31"/>
                      <a:pt x="153" y="31"/>
                      <a:pt x="153" y="31"/>
                    </a:cubicBezTo>
                    <a:cubicBezTo>
                      <a:pt x="153" y="31"/>
                      <a:pt x="153" y="31"/>
                      <a:pt x="153" y="31"/>
                    </a:cubicBezTo>
                    <a:cubicBezTo>
                      <a:pt x="153" y="22"/>
                      <a:pt x="153" y="22"/>
                      <a:pt x="153" y="22"/>
                    </a:cubicBezTo>
                    <a:cubicBezTo>
                      <a:pt x="153" y="22"/>
                      <a:pt x="153" y="22"/>
                      <a:pt x="153" y="22"/>
                    </a:cubicBezTo>
                    <a:cubicBezTo>
                      <a:pt x="153" y="0"/>
                      <a:pt x="153" y="0"/>
                      <a:pt x="153" y="0"/>
                    </a:cubicBezTo>
                    <a:cubicBezTo>
                      <a:pt x="152" y="0"/>
                      <a:pt x="151" y="0"/>
                      <a:pt x="151" y="0"/>
                    </a:cubicBezTo>
                    <a:cubicBezTo>
                      <a:pt x="67" y="0"/>
                      <a:pt x="0" y="68"/>
                      <a:pt x="0" y="151"/>
                    </a:cubicBezTo>
                    <a:cubicBezTo>
                      <a:pt x="0" y="234"/>
                      <a:pt x="67" y="302"/>
                      <a:pt x="151" y="302"/>
                    </a:cubicBezTo>
                    <a:cubicBezTo>
                      <a:pt x="208" y="302"/>
                      <a:pt x="257" y="270"/>
                      <a:pt x="283" y="223"/>
                    </a:cubicBezTo>
                    <a:lnTo>
                      <a:pt x="277" y="209"/>
                    </a:lnTo>
                    <a:close/>
                    <a:moveTo>
                      <a:pt x="148" y="147"/>
                    </a:moveTo>
                    <a:cubicBezTo>
                      <a:pt x="105" y="121"/>
                      <a:pt x="105" y="121"/>
                      <a:pt x="105" y="121"/>
                    </a:cubicBezTo>
                    <a:cubicBezTo>
                      <a:pt x="107" y="118"/>
                      <a:pt x="109" y="115"/>
                      <a:pt x="112" y="113"/>
                    </a:cubicBezTo>
                    <a:cubicBezTo>
                      <a:pt x="121" y="103"/>
                      <a:pt x="134" y="97"/>
                      <a:pt x="148" y="97"/>
                    </a:cubicBezTo>
                    <a:lnTo>
                      <a:pt x="148" y="147"/>
                    </a:lnTo>
                    <a:close/>
                    <a:moveTo>
                      <a:pt x="148" y="91"/>
                    </a:moveTo>
                    <a:cubicBezTo>
                      <a:pt x="128" y="92"/>
                      <a:pt x="111" y="103"/>
                      <a:pt x="101" y="119"/>
                    </a:cubicBezTo>
                    <a:cubicBezTo>
                      <a:pt x="67" y="98"/>
                      <a:pt x="67" y="98"/>
                      <a:pt x="67" y="98"/>
                    </a:cubicBezTo>
                    <a:cubicBezTo>
                      <a:pt x="71" y="92"/>
                      <a:pt x="75" y="86"/>
                      <a:pt x="81" y="81"/>
                    </a:cubicBezTo>
                    <a:cubicBezTo>
                      <a:pt x="98" y="64"/>
                      <a:pt x="122" y="53"/>
                      <a:pt x="148" y="52"/>
                    </a:cubicBezTo>
                    <a:lnTo>
                      <a:pt x="148" y="91"/>
                    </a:lnTo>
                    <a:close/>
                    <a:moveTo>
                      <a:pt x="52" y="52"/>
                    </a:moveTo>
                    <a:cubicBezTo>
                      <a:pt x="77" y="27"/>
                      <a:pt x="111" y="12"/>
                      <a:pt x="148" y="11"/>
                    </a:cubicBezTo>
                    <a:cubicBezTo>
                      <a:pt x="148" y="47"/>
                      <a:pt x="148" y="47"/>
                      <a:pt x="148" y="47"/>
                    </a:cubicBezTo>
                    <a:cubicBezTo>
                      <a:pt x="112" y="48"/>
                      <a:pt x="80" y="67"/>
                      <a:pt x="62" y="96"/>
                    </a:cubicBezTo>
                    <a:cubicBezTo>
                      <a:pt x="32" y="77"/>
                      <a:pt x="32" y="77"/>
                      <a:pt x="32" y="77"/>
                    </a:cubicBezTo>
                    <a:cubicBezTo>
                      <a:pt x="38" y="68"/>
                      <a:pt x="44" y="60"/>
                      <a:pt x="52" y="52"/>
                    </a:cubicBezTo>
                    <a:close/>
                    <a:moveTo>
                      <a:pt x="11" y="151"/>
                    </a:moveTo>
                    <a:cubicBezTo>
                      <a:pt x="11" y="126"/>
                      <a:pt x="18" y="102"/>
                      <a:pt x="30" y="81"/>
                    </a:cubicBezTo>
                    <a:cubicBezTo>
                      <a:pt x="60" y="99"/>
                      <a:pt x="60" y="99"/>
                      <a:pt x="60" y="99"/>
                    </a:cubicBezTo>
                    <a:cubicBezTo>
                      <a:pt x="51" y="115"/>
                      <a:pt x="46" y="132"/>
                      <a:pt x="46" y="151"/>
                    </a:cubicBezTo>
                    <a:cubicBezTo>
                      <a:pt x="46" y="170"/>
                      <a:pt x="51" y="187"/>
                      <a:pt x="60" y="203"/>
                    </a:cubicBezTo>
                    <a:cubicBezTo>
                      <a:pt x="30" y="221"/>
                      <a:pt x="30" y="221"/>
                      <a:pt x="30" y="221"/>
                    </a:cubicBezTo>
                    <a:cubicBezTo>
                      <a:pt x="18" y="200"/>
                      <a:pt x="11" y="177"/>
                      <a:pt x="11" y="1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7" name="Freeform 151"/>
              <p:cNvSpPr>
                <a:spLocks/>
              </p:cNvSpPr>
              <p:nvPr/>
            </p:nvSpPr>
            <p:spPr bwMode="auto">
              <a:xfrm>
                <a:off x="8142865" y="2321690"/>
                <a:ext cx="377331" cy="375162"/>
              </a:xfrm>
              <a:custGeom>
                <a:avLst/>
                <a:gdLst>
                  <a:gd name="T0" fmla="*/ 74 w 147"/>
                  <a:gd name="T1" fmla="*/ 146 h 146"/>
                  <a:gd name="T2" fmla="*/ 125 w 147"/>
                  <a:gd name="T3" fmla="*/ 124 h 146"/>
                  <a:gd name="T4" fmla="*/ 147 w 147"/>
                  <a:gd name="T5" fmla="*/ 73 h 146"/>
                  <a:gd name="T6" fmla="*/ 125 w 147"/>
                  <a:gd name="T7" fmla="*/ 21 h 146"/>
                  <a:gd name="T8" fmla="*/ 74 w 147"/>
                  <a:gd name="T9" fmla="*/ 0 h 146"/>
                  <a:gd name="T10" fmla="*/ 74 w 147"/>
                  <a:gd name="T11" fmla="*/ 29 h 146"/>
                  <a:gd name="T12" fmla="*/ 105 w 147"/>
                  <a:gd name="T13" fmla="*/ 42 h 146"/>
                  <a:gd name="T14" fmla="*/ 117 w 147"/>
                  <a:gd name="T15" fmla="*/ 73 h 146"/>
                  <a:gd name="T16" fmla="*/ 105 w 147"/>
                  <a:gd name="T17" fmla="*/ 104 h 146"/>
                  <a:gd name="T18" fmla="*/ 74 w 147"/>
                  <a:gd name="T19" fmla="*/ 116 h 146"/>
                  <a:gd name="T20" fmla="*/ 43 w 147"/>
                  <a:gd name="T21" fmla="*/ 104 h 146"/>
                  <a:gd name="T22" fmla="*/ 41 w 147"/>
                  <a:gd name="T23" fmla="*/ 102 h 146"/>
                  <a:gd name="T24" fmla="*/ 56 w 147"/>
                  <a:gd name="T25" fmla="*/ 96 h 146"/>
                  <a:gd name="T26" fmla="*/ 12 w 147"/>
                  <a:gd name="T27" fmla="*/ 68 h 146"/>
                  <a:gd name="T28" fmla="*/ 0 w 147"/>
                  <a:gd name="T29" fmla="*/ 119 h 146"/>
                  <a:gd name="T30" fmla="*/ 13 w 147"/>
                  <a:gd name="T31" fmla="*/ 114 h 146"/>
                  <a:gd name="T32" fmla="*/ 22 w 147"/>
                  <a:gd name="T33" fmla="*/ 124 h 146"/>
                  <a:gd name="T34" fmla="*/ 74 w 147"/>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46">
                    <a:moveTo>
                      <a:pt x="74" y="146"/>
                    </a:moveTo>
                    <a:cubicBezTo>
                      <a:pt x="94" y="146"/>
                      <a:pt x="112" y="137"/>
                      <a:pt x="125" y="124"/>
                    </a:cubicBezTo>
                    <a:cubicBezTo>
                      <a:pt x="138" y="111"/>
                      <a:pt x="147" y="93"/>
                      <a:pt x="147" y="73"/>
                    </a:cubicBezTo>
                    <a:cubicBezTo>
                      <a:pt x="147" y="53"/>
                      <a:pt x="138" y="34"/>
                      <a:pt x="125" y="21"/>
                    </a:cubicBezTo>
                    <a:cubicBezTo>
                      <a:pt x="112" y="8"/>
                      <a:pt x="94" y="0"/>
                      <a:pt x="74" y="0"/>
                    </a:cubicBezTo>
                    <a:cubicBezTo>
                      <a:pt x="74" y="29"/>
                      <a:pt x="74" y="29"/>
                      <a:pt x="74" y="29"/>
                    </a:cubicBezTo>
                    <a:cubicBezTo>
                      <a:pt x="86" y="29"/>
                      <a:pt x="97" y="34"/>
                      <a:pt x="105" y="42"/>
                    </a:cubicBezTo>
                    <a:cubicBezTo>
                      <a:pt x="113" y="50"/>
                      <a:pt x="117" y="60"/>
                      <a:pt x="117" y="73"/>
                    </a:cubicBezTo>
                    <a:cubicBezTo>
                      <a:pt x="117" y="85"/>
                      <a:pt x="113" y="96"/>
                      <a:pt x="105" y="104"/>
                    </a:cubicBezTo>
                    <a:cubicBezTo>
                      <a:pt x="97" y="112"/>
                      <a:pt x="86" y="116"/>
                      <a:pt x="74" y="116"/>
                    </a:cubicBezTo>
                    <a:cubicBezTo>
                      <a:pt x="61" y="116"/>
                      <a:pt x="51" y="112"/>
                      <a:pt x="43" y="104"/>
                    </a:cubicBezTo>
                    <a:cubicBezTo>
                      <a:pt x="42" y="103"/>
                      <a:pt x="42" y="103"/>
                      <a:pt x="41" y="102"/>
                    </a:cubicBezTo>
                    <a:cubicBezTo>
                      <a:pt x="56" y="96"/>
                      <a:pt x="56" y="96"/>
                      <a:pt x="56" y="96"/>
                    </a:cubicBezTo>
                    <a:cubicBezTo>
                      <a:pt x="12" y="68"/>
                      <a:pt x="12" y="68"/>
                      <a:pt x="12" y="68"/>
                    </a:cubicBezTo>
                    <a:cubicBezTo>
                      <a:pt x="0" y="119"/>
                      <a:pt x="0" y="119"/>
                      <a:pt x="0" y="119"/>
                    </a:cubicBezTo>
                    <a:cubicBezTo>
                      <a:pt x="13" y="114"/>
                      <a:pt x="13" y="114"/>
                      <a:pt x="13" y="114"/>
                    </a:cubicBezTo>
                    <a:cubicBezTo>
                      <a:pt x="16" y="117"/>
                      <a:pt x="19" y="121"/>
                      <a:pt x="22" y="124"/>
                    </a:cubicBezTo>
                    <a:cubicBezTo>
                      <a:pt x="35" y="137"/>
                      <a:pt x="54" y="146"/>
                      <a:pt x="74" y="14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8" name="Freeform 152"/>
              <p:cNvSpPr>
                <a:spLocks/>
              </p:cNvSpPr>
              <p:nvPr/>
            </p:nvSpPr>
            <p:spPr bwMode="auto">
              <a:xfrm>
                <a:off x="8281654" y="2206756"/>
                <a:ext cx="354561" cy="625632"/>
              </a:xfrm>
              <a:custGeom>
                <a:avLst/>
                <a:gdLst>
                  <a:gd name="T0" fmla="*/ 20 w 138"/>
                  <a:gd name="T1" fmla="*/ 0 h 244"/>
                  <a:gd name="T2" fmla="*/ 20 w 138"/>
                  <a:gd name="T3" fmla="*/ 29 h 244"/>
                  <a:gd name="T4" fmla="*/ 82 w 138"/>
                  <a:gd name="T5" fmla="*/ 55 h 244"/>
                  <a:gd name="T6" fmla="*/ 108 w 138"/>
                  <a:gd name="T7" fmla="*/ 118 h 244"/>
                  <a:gd name="T8" fmla="*/ 82 w 138"/>
                  <a:gd name="T9" fmla="*/ 180 h 244"/>
                  <a:gd name="T10" fmla="*/ 41 w 138"/>
                  <a:gd name="T11" fmla="*/ 203 h 244"/>
                  <a:gd name="T12" fmla="*/ 40 w 138"/>
                  <a:gd name="T13" fmla="*/ 191 h 244"/>
                  <a:gd name="T14" fmla="*/ 0 w 138"/>
                  <a:gd name="T15" fmla="*/ 222 h 244"/>
                  <a:gd name="T16" fmla="*/ 45 w 138"/>
                  <a:gd name="T17" fmla="*/ 244 h 244"/>
                  <a:gd name="T18" fmla="*/ 44 w 138"/>
                  <a:gd name="T19" fmla="*/ 233 h 244"/>
                  <a:gd name="T20" fmla="*/ 103 w 138"/>
                  <a:gd name="T21" fmla="*/ 201 h 244"/>
                  <a:gd name="T22" fmla="*/ 138 w 138"/>
                  <a:gd name="T23" fmla="*/ 118 h 244"/>
                  <a:gd name="T24" fmla="*/ 103 w 138"/>
                  <a:gd name="T25" fmla="*/ 34 h 244"/>
                  <a:gd name="T26" fmla="*/ 20 w 13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244">
                    <a:moveTo>
                      <a:pt x="20" y="0"/>
                    </a:moveTo>
                    <a:cubicBezTo>
                      <a:pt x="20" y="29"/>
                      <a:pt x="20" y="29"/>
                      <a:pt x="20" y="29"/>
                    </a:cubicBezTo>
                    <a:cubicBezTo>
                      <a:pt x="44" y="29"/>
                      <a:pt x="66" y="39"/>
                      <a:pt x="82" y="55"/>
                    </a:cubicBezTo>
                    <a:cubicBezTo>
                      <a:pt x="98" y="71"/>
                      <a:pt x="108" y="93"/>
                      <a:pt x="108" y="118"/>
                    </a:cubicBezTo>
                    <a:cubicBezTo>
                      <a:pt x="108" y="142"/>
                      <a:pt x="98" y="164"/>
                      <a:pt x="82" y="180"/>
                    </a:cubicBezTo>
                    <a:cubicBezTo>
                      <a:pt x="71" y="191"/>
                      <a:pt x="57" y="199"/>
                      <a:pt x="41" y="203"/>
                    </a:cubicBezTo>
                    <a:cubicBezTo>
                      <a:pt x="40" y="191"/>
                      <a:pt x="40" y="191"/>
                      <a:pt x="40" y="191"/>
                    </a:cubicBezTo>
                    <a:cubicBezTo>
                      <a:pt x="0" y="222"/>
                      <a:pt x="0" y="222"/>
                      <a:pt x="0" y="222"/>
                    </a:cubicBezTo>
                    <a:cubicBezTo>
                      <a:pt x="45" y="244"/>
                      <a:pt x="45" y="244"/>
                      <a:pt x="45" y="244"/>
                    </a:cubicBezTo>
                    <a:cubicBezTo>
                      <a:pt x="44" y="233"/>
                      <a:pt x="44" y="233"/>
                      <a:pt x="44" y="233"/>
                    </a:cubicBezTo>
                    <a:cubicBezTo>
                      <a:pt x="67" y="228"/>
                      <a:pt x="87" y="217"/>
                      <a:pt x="103" y="201"/>
                    </a:cubicBezTo>
                    <a:cubicBezTo>
                      <a:pt x="124" y="180"/>
                      <a:pt x="138" y="150"/>
                      <a:pt x="138" y="118"/>
                    </a:cubicBezTo>
                    <a:cubicBezTo>
                      <a:pt x="138" y="85"/>
                      <a:pt x="124" y="56"/>
                      <a:pt x="103" y="34"/>
                    </a:cubicBezTo>
                    <a:cubicBezTo>
                      <a:pt x="82" y="13"/>
                      <a:pt x="52" y="0"/>
                      <a:pt x="20"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9" name="Freeform 153"/>
              <p:cNvSpPr>
                <a:spLocks/>
              </p:cNvSpPr>
              <p:nvPr/>
            </p:nvSpPr>
            <p:spPr bwMode="auto">
              <a:xfrm>
                <a:off x="8332615" y="2086401"/>
                <a:ext cx="436967" cy="589850"/>
              </a:xfrm>
              <a:custGeom>
                <a:avLst/>
                <a:gdLst>
                  <a:gd name="T0" fmla="*/ 161 w 170"/>
                  <a:gd name="T1" fmla="*/ 199 h 230"/>
                  <a:gd name="T2" fmla="*/ 164 w 170"/>
                  <a:gd name="T3" fmla="*/ 165 h 230"/>
                  <a:gd name="T4" fmla="*/ 116 w 170"/>
                  <a:gd name="T5" fmla="*/ 48 h 230"/>
                  <a:gd name="T6" fmla="*/ 0 w 170"/>
                  <a:gd name="T7" fmla="*/ 0 h 230"/>
                  <a:gd name="T8" fmla="*/ 0 w 170"/>
                  <a:gd name="T9" fmla="*/ 30 h 230"/>
                  <a:gd name="T10" fmla="*/ 95 w 170"/>
                  <a:gd name="T11" fmla="*/ 69 h 230"/>
                  <a:gd name="T12" fmla="*/ 134 w 170"/>
                  <a:gd name="T13" fmla="*/ 165 h 230"/>
                  <a:gd name="T14" fmla="*/ 132 w 170"/>
                  <a:gd name="T15" fmla="*/ 192 h 230"/>
                  <a:gd name="T16" fmla="*/ 119 w 170"/>
                  <a:gd name="T17" fmla="*/ 188 h 230"/>
                  <a:gd name="T18" fmla="*/ 135 w 170"/>
                  <a:gd name="T19" fmla="*/ 230 h 230"/>
                  <a:gd name="T20" fmla="*/ 170 w 170"/>
                  <a:gd name="T21" fmla="*/ 201 h 230"/>
                  <a:gd name="T22" fmla="*/ 161 w 170"/>
                  <a:gd name="T23"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30">
                    <a:moveTo>
                      <a:pt x="161" y="199"/>
                    </a:moveTo>
                    <a:cubicBezTo>
                      <a:pt x="163" y="188"/>
                      <a:pt x="164" y="176"/>
                      <a:pt x="164" y="165"/>
                    </a:cubicBezTo>
                    <a:cubicBezTo>
                      <a:pt x="164" y="119"/>
                      <a:pt x="146" y="78"/>
                      <a:pt x="116" y="48"/>
                    </a:cubicBezTo>
                    <a:cubicBezTo>
                      <a:pt x="86" y="19"/>
                      <a:pt x="45" y="0"/>
                      <a:pt x="0" y="0"/>
                    </a:cubicBezTo>
                    <a:cubicBezTo>
                      <a:pt x="0" y="30"/>
                      <a:pt x="0" y="30"/>
                      <a:pt x="0" y="30"/>
                    </a:cubicBezTo>
                    <a:cubicBezTo>
                      <a:pt x="37" y="30"/>
                      <a:pt x="70" y="45"/>
                      <a:pt x="95" y="69"/>
                    </a:cubicBezTo>
                    <a:cubicBezTo>
                      <a:pt x="119" y="94"/>
                      <a:pt x="134" y="127"/>
                      <a:pt x="134" y="165"/>
                    </a:cubicBezTo>
                    <a:cubicBezTo>
                      <a:pt x="134" y="174"/>
                      <a:pt x="133" y="183"/>
                      <a:pt x="132" y="192"/>
                    </a:cubicBezTo>
                    <a:cubicBezTo>
                      <a:pt x="119" y="188"/>
                      <a:pt x="119" y="188"/>
                      <a:pt x="119" y="188"/>
                    </a:cubicBezTo>
                    <a:cubicBezTo>
                      <a:pt x="135" y="230"/>
                      <a:pt x="135" y="230"/>
                      <a:pt x="135" y="230"/>
                    </a:cubicBezTo>
                    <a:cubicBezTo>
                      <a:pt x="170" y="201"/>
                      <a:pt x="170" y="201"/>
                      <a:pt x="170" y="201"/>
                    </a:cubicBezTo>
                    <a:lnTo>
                      <a:pt x="161" y="19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178" name="文本框 177"/>
            <p:cNvSpPr txBox="1"/>
            <p:nvPr/>
          </p:nvSpPr>
          <p:spPr bwMode="auto">
            <a:xfrm rot="10800000">
              <a:off x="5945653" y="3972667"/>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FFFFFF">
                      <a:lumMod val="65000"/>
                    </a:srgbClr>
                  </a:solidFill>
                  <a:effectLst/>
                  <a:uLnTx/>
                  <a:uFillTx/>
                  <a:latin typeface="ITC Avant Garde Std Md" panose="020B0602020202020204" pitchFamily="34" charset="0"/>
                  <a:ea typeface="方正正黑简体" panose="02000000000000000000" pitchFamily="2" charset="-122"/>
                  <a:cs typeface="+mn-cs"/>
                </a:rPr>
                <a:t>OPTION</a:t>
              </a:r>
              <a:r>
                <a:rPr kumimoji="0" lang="en-US" altLang="zh-CN" sz="1100" b="0" i="0" u="none" strike="noStrike" kern="1200" cap="none" spc="0" normalizeH="0" baseline="0" noProof="0" dirty="0">
                  <a:ln>
                    <a:noFill/>
                  </a:ln>
                  <a:solidFill>
                    <a:srgbClr val="FFBF53"/>
                  </a:solidFill>
                  <a:effectLst/>
                  <a:uLnTx/>
                  <a:uFillTx/>
                  <a:latin typeface="ITC Avant Garde Std Md" panose="020B0602020202020204" pitchFamily="34" charset="0"/>
                  <a:ea typeface="方正正黑简体" panose="02000000000000000000" pitchFamily="2" charset="-122"/>
                  <a:cs typeface="+mn-cs"/>
                </a:rPr>
                <a:t> </a:t>
              </a:r>
              <a:r>
                <a:rPr kumimoji="0" lang="en-US" altLang="zh-CN" sz="1100" b="0" i="0" u="none" strike="noStrike" kern="1200" cap="none" spc="0" normalizeH="0" baseline="0" noProof="0" dirty="0" smtClean="0">
                  <a:ln>
                    <a:noFill/>
                  </a:ln>
                  <a:solidFill>
                    <a:srgbClr val="FFBF53"/>
                  </a:solidFill>
                  <a:effectLst/>
                  <a:uLnTx/>
                  <a:uFillTx/>
                  <a:latin typeface="ITC Avant Garde Std Md" panose="020B0602020202020204" pitchFamily="34" charset="0"/>
                  <a:ea typeface="方正正黑简体" panose="02000000000000000000" pitchFamily="2" charset="-122"/>
                  <a:cs typeface="+mn-cs"/>
                </a:rPr>
                <a:t>C</a:t>
              </a:r>
              <a:endParaRPr kumimoji="0" lang="zh-CN" altLang="en-US" sz="1100" b="0" i="0" u="none" strike="noStrike" kern="1200" cap="none" spc="0" normalizeH="0" baseline="0" noProof="0" dirty="0">
                <a:ln>
                  <a:noFill/>
                </a:ln>
                <a:solidFill>
                  <a:srgbClr val="FFBF53"/>
                </a:solidFill>
                <a:effectLst/>
                <a:uLnTx/>
                <a:uFillTx/>
                <a:latin typeface="ITC Avant Garde Std Md" panose="020B0602020202020204" pitchFamily="34" charset="0"/>
                <a:ea typeface="方正正黑简体" panose="02000000000000000000" pitchFamily="2" charset="-122"/>
                <a:cs typeface="+mn-cs"/>
              </a:endParaRPr>
            </a:p>
          </p:txBody>
        </p:sp>
      </p:grpSp>
      <p:grpSp>
        <p:nvGrpSpPr>
          <p:cNvPr id="185" name="组合 184"/>
          <p:cNvGrpSpPr/>
          <p:nvPr/>
        </p:nvGrpSpPr>
        <p:grpSpPr>
          <a:xfrm>
            <a:off x="5100335" y="2072852"/>
            <a:ext cx="1687735" cy="1687736"/>
            <a:chOff x="5071760" y="2072852"/>
            <a:chExt cx="1687735" cy="1687736"/>
          </a:xfrm>
        </p:grpSpPr>
        <p:sp>
          <p:nvSpPr>
            <p:cNvPr id="48" name="椭圆 47"/>
            <p:cNvSpPr/>
            <p:nvPr/>
          </p:nvSpPr>
          <p:spPr>
            <a:xfrm>
              <a:off x="5071760" y="2072852"/>
              <a:ext cx="1687735" cy="1687736"/>
            </a:xfrm>
            <a:prstGeom prst="ellipse">
              <a:avLst/>
            </a:prstGeom>
            <a:solidFill>
              <a:srgbClr val="FBFBFB"/>
            </a:solidFill>
            <a:ln>
              <a:noFill/>
            </a:ln>
            <a:effectLst>
              <a:outerShdw blurRad="177800" dist="1651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9" name="组合 148"/>
            <p:cNvGrpSpPr/>
            <p:nvPr/>
          </p:nvGrpSpPr>
          <p:grpSpPr>
            <a:xfrm>
              <a:off x="5595635" y="2618660"/>
              <a:ext cx="674521" cy="581652"/>
              <a:chOff x="9303045" y="747310"/>
              <a:chExt cx="897787" cy="774179"/>
            </a:xfrm>
          </p:grpSpPr>
          <p:sp>
            <p:nvSpPr>
              <p:cNvPr id="119" name="Freeform 117"/>
              <p:cNvSpPr>
                <a:spLocks/>
              </p:cNvSpPr>
              <p:nvPr/>
            </p:nvSpPr>
            <p:spPr bwMode="auto">
              <a:xfrm>
                <a:off x="9303045" y="747310"/>
                <a:ext cx="897787" cy="774179"/>
              </a:xfrm>
              <a:custGeom>
                <a:avLst/>
                <a:gdLst>
                  <a:gd name="T0" fmla="*/ 28 w 828"/>
                  <a:gd name="T1" fmla="*/ 686 h 714"/>
                  <a:gd name="T2" fmla="*/ 28 w 828"/>
                  <a:gd name="T3" fmla="*/ 605 h 714"/>
                  <a:gd name="T4" fmla="*/ 68 w 828"/>
                  <a:gd name="T5" fmla="*/ 605 h 714"/>
                  <a:gd name="T6" fmla="*/ 68 w 828"/>
                  <a:gd name="T7" fmla="*/ 577 h 714"/>
                  <a:gd name="T8" fmla="*/ 28 w 828"/>
                  <a:gd name="T9" fmla="*/ 577 h 714"/>
                  <a:gd name="T10" fmla="*/ 28 w 828"/>
                  <a:gd name="T11" fmla="*/ 435 h 714"/>
                  <a:gd name="T12" fmla="*/ 68 w 828"/>
                  <a:gd name="T13" fmla="*/ 435 h 714"/>
                  <a:gd name="T14" fmla="*/ 68 w 828"/>
                  <a:gd name="T15" fmla="*/ 407 h 714"/>
                  <a:gd name="T16" fmla="*/ 28 w 828"/>
                  <a:gd name="T17" fmla="*/ 407 h 714"/>
                  <a:gd name="T18" fmla="*/ 28 w 828"/>
                  <a:gd name="T19" fmla="*/ 265 h 714"/>
                  <a:gd name="T20" fmla="*/ 68 w 828"/>
                  <a:gd name="T21" fmla="*/ 265 h 714"/>
                  <a:gd name="T22" fmla="*/ 68 w 828"/>
                  <a:gd name="T23" fmla="*/ 236 h 714"/>
                  <a:gd name="T24" fmla="*/ 28 w 828"/>
                  <a:gd name="T25" fmla="*/ 236 h 714"/>
                  <a:gd name="T26" fmla="*/ 28 w 828"/>
                  <a:gd name="T27" fmla="*/ 94 h 714"/>
                  <a:gd name="T28" fmla="*/ 68 w 828"/>
                  <a:gd name="T29" fmla="*/ 94 h 714"/>
                  <a:gd name="T30" fmla="*/ 68 w 828"/>
                  <a:gd name="T31" fmla="*/ 66 h 714"/>
                  <a:gd name="T32" fmla="*/ 28 w 828"/>
                  <a:gd name="T33" fmla="*/ 6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28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8" y="686"/>
                    </a:moveTo>
                    <a:lnTo>
                      <a:pt x="28" y="605"/>
                    </a:lnTo>
                    <a:lnTo>
                      <a:pt x="68" y="605"/>
                    </a:lnTo>
                    <a:lnTo>
                      <a:pt x="68" y="577"/>
                    </a:lnTo>
                    <a:lnTo>
                      <a:pt x="28" y="577"/>
                    </a:lnTo>
                    <a:lnTo>
                      <a:pt x="28" y="435"/>
                    </a:lnTo>
                    <a:lnTo>
                      <a:pt x="68" y="435"/>
                    </a:lnTo>
                    <a:lnTo>
                      <a:pt x="68" y="407"/>
                    </a:lnTo>
                    <a:lnTo>
                      <a:pt x="28" y="407"/>
                    </a:lnTo>
                    <a:lnTo>
                      <a:pt x="28" y="265"/>
                    </a:lnTo>
                    <a:lnTo>
                      <a:pt x="68" y="265"/>
                    </a:lnTo>
                    <a:lnTo>
                      <a:pt x="68" y="236"/>
                    </a:lnTo>
                    <a:lnTo>
                      <a:pt x="28" y="236"/>
                    </a:lnTo>
                    <a:lnTo>
                      <a:pt x="28" y="94"/>
                    </a:lnTo>
                    <a:lnTo>
                      <a:pt x="68" y="94"/>
                    </a:lnTo>
                    <a:lnTo>
                      <a:pt x="68" y="66"/>
                    </a:lnTo>
                    <a:lnTo>
                      <a:pt x="28" y="66"/>
                    </a:lnTo>
                    <a:lnTo>
                      <a:pt x="28" y="0"/>
                    </a:lnTo>
                    <a:lnTo>
                      <a:pt x="0" y="0"/>
                    </a:lnTo>
                    <a:lnTo>
                      <a:pt x="0" y="714"/>
                    </a:lnTo>
                    <a:lnTo>
                      <a:pt x="828" y="714"/>
                    </a:lnTo>
                    <a:lnTo>
                      <a:pt x="828" y="686"/>
                    </a:lnTo>
                    <a:lnTo>
                      <a:pt x="28" y="686"/>
                    </a:ln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0" name="Freeform 118"/>
              <p:cNvSpPr>
                <a:spLocks noEditPoints="1"/>
              </p:cNvSpPr>
              <p:nvPr/>
            </p:nvSpPr>
            <p:spPr bwMode="auto">
              <a:xfrm>
                <a:off x="9438586" y="939228"/>
                <a:ext cx="123608" cy="529131"/>
              </a:xfrm>
              <a:custGeom>
                <a:avLst/>
                <a:gdLst>
                  <a:gd name="T0" fmla="*/ 43 w 48"/>
                  <a:gd name="T1" fmla="*/ 206 h 206"/>
                  <a:gd name="T2" fmla="*/ 48 w 48"/>
                  <a:gd name="T3" fmla="*/ 124 h 206"/>
                  <a:gd name="T4" fmla="*/ 48 w 48"/>
                  <a:gd name="T5" fmla="*/ 108 h 206"/>
                  <a:gd name="T6" fmla="*/ 48 w 48"/>
                  <a:gd name="T7" fmla="*/ 91 h 206"/>
                  <a:gd name="T8" fmla="*/ 48 w 48"/>
                  <a:gd name="T9" fmla="*/ 79 h 206"/>
                  <a:gd name="T10" fmla="*/ 48 w 48"/>
                  <a:gd name="T11" fmla="*/ 62 h 206"/>
                  <a:gd name="T12" fmla="*/ 48 w 48"/>
                  <a:gd name="T13" fmla="*/ 45 h 206"/>
                  <a:gd name="T14" fmla="*/ 48 w 48"/>
                  <a:gd name="T15" fmla="*/ 27 h 206"/>
                  <a:gd name="T16" fmla="*/ 48 w 48"/>
                  <a:gd name="T17" fmla="*/ 10 h 206"/>
                  <a:gd name="T18" fmla="*/ 48 w 48"/>
                  <a:gd name="T19" fmla="*/ 6 h 206"/>
                  <a:gd name="T20" fmla="*/ 5 w 48"/>
                  <a:gd name="T21" fmla="*/ 0 h 206"/>
                  <a:gd name="T22" fmla="*/ 0 w 48"/>
                  <a:gd name="T23" fmla="*/ 6 h 206"/>
                  <a:gd name="T24" fmla="*/ 0 w 48"/>
                  <a:gd name="T25" fmla="*/ 19 h 206"/>
                  <a:gd name="T26" fmla="*/ 0 w 48"/>
                  <a:gd name="T27" fmla="*/ 36 h 206"/>
                  <a:gd name="T28" fmla="*/ 0 w 48"/>
                  <a:gd name="T29" fmla="*/ 53 h 206"/>
                  <a:gd name="T30" fmla="*/ 0 w 48"/>
                  <a:gd name="T31" fmla="*/ 71 h 206"/>
                  <a:gd name="T32" fmla="*/ 0 w 48"/>
                  <a:gd name="T33" fmla="*/ 82 h 206"/>
                  <a:gd name="T34" fmla="*/ 0 w 48"/>
                  <a:gd name="T35" fmla="*/ 93 h 206"/>
                  <a:gd name="T36" fmla="*/ 0 w 48"/>
                  <a:gd name="T37" fmla="*/ 111 h 206"/>
                  <a:gd name="T38" fmla="*/ 0 w 48"/>
                  <a:gd name="T39" fmla="*/ 200 h 206"/>
                  <a:gd name="T40" fmla="*/ 45 w 48"/>
                  <a:gd name="T41" fmla="*/ 77 h 206"/>
                  <a:gd name="T42" fmla="*/ 34 w 48"/>
                  <a:gd name="T43" fmla="*/ 76 h 206"/>
                  <a:gd name="T44" fmla="*/ 45 w 48"/>
                  <a:gd name="T45" fmla="*/ 77 h 206"/>
                  <a:gd name="T46" fmla="*/ 29 w 48"/>
                  <a:gd name="T47" fmla="*/ 76 h 206"/>
                  <a:gd name="T48" fmla="*/ 45 w 48"/>
                  <a:gd name="T49" fmla="*/ 48 h 206"/>
                  <a:gd name="T50" fmla="*/ 3 w 48"/>
                  <a:gd name="T51" fmla="*/ 6 h 206"/>
                  <a:gd name="T52" fmla="*/ 15 w 48"/>
                  <a:gd name="T53" fmla="*/ 3 h 206"/>
                  <a:gd name="T54" fmla="*/ 3 w 48"/>
                  <a:gd name="T55" fmla="*/ 6 h 206"/>
                  <a:gd name="T56" fmla="*/ 21 w 48"/>
                  <a:gd name="T57" fmla="*/ 3 h 206"/>
                  <a:gd name="T58" fmla="*/ 3 w 48"/>
                  <a:gd name="T59" fmla="*/ 33 h 206"/>
                  <a:gd name="T60" fmla="*/ 3 w 48"/>
                  <a:gd name="T61" fmla="*/ 38 h 206"/>
                  <a:gd name="T62" fmla="*/ 43 w 48"/>
                  <a:gd name="T63" fmla="*/ 3 h 206"/>
                  <a:gd name="T64" fmla="*/ 45 w 48"/>
                  <a:gd name="T65" fmla="*/ 8 h 206"/>
                  <a:gd name="T66" fmla="*/ 3 w 48"/>
                  <a:gd name="T67" fmla="*/ 38 h 206"/>
                  <a:gd name="T68" fmla="*/ 45 w 48"/>
                  <a:gd name="T69" fmla="*/ 14 h 206"/>
                  <a:gd name="T70" fmla="*/ 3 w 48"/>
                  <a:gd name="T71" fmla="*/ 67 h 206"/>
                  <a:gd name="T72" fmla="*/ 45 w 48"/>
                  <a:gd name="T73" fmla="*/ 31 h 206"/>
                  <a:gd name="T74" fmla="*/ 11 w 48"/>
                  <a:gd name="T75" fmla="*/ 76 h 206"/>
                  <a:gd name="T76" fmla="*/ 3 w 48"/>
                  <a:gd name="T77" fmla="*/ 77 h 206"/>
                  <a:gd name="T78" fmla="*/ 45 w 48"/>
                  <a:gd name="T79"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206">
                    <a:moveTo>
                      <a:pt x="5" y="206"/>
                    </a:moveTo>
                    <a:cubicBezTo>
                      <a:pt x="43" y="206"/>
                      <a:pt x="43" y="206"/>
                      <a:pt x="43" y="206"/>
                    </a:cubicBezTo>
                    <a:cubicBezTo>
                      <a:pt x="46" y="206"/>
                      <a:pt x="48" y="203"/>
                      <a:pt x="48" y="200"/>
                    </a:cubicBezTo>
                    <a:cubicBezTo>
                      <a:pt x="48" y="124"/>
                      <a:pt x="48" y="124"/>
                      <a:pt x="48" y="124"/>
                    </a:cubicBezTo>
                    <a:cubicBezTo>
                      <a:pt x="48" y="114"/>
                      <a:pt x="48" y="114"/>
                      <a:pt x="48" y="114"/>
                    </a:cubicBezTo>
                    <a:cubicBezTo>
                      <a:pt x="48" y="108"/>
                      <a:pt x="48" y="108"/>
                      <a:pt x="48" y="108"/>
                    </a:cubicBezTo>
                    <a:cubicBezTo>
                      <a:pt x="48" y="97"/>
                      <a:pt x="48" y="97"/>
                      <a:pt x="48" y="97"/>
                    </a:cubicBezTo>
                    <a:cubicBezTo>
                      <a:pt x="48" y="91"/>
                      <a:pt x="48" y="91"/>
                      <a:pt x="48" y="91"/>
                    </a:cubicBezTo>
                    <a:cubicBezTo>
                      <a:pt x="48" y="82"/>
                      <a:pt x="48" y="82"/>
                      <a:pt x="48" y="82"/>
                    </a:cubicBezTo>
                    <a:cubicBezTo>
                      <a:pt x="48" y="79"/>
                      <a:pt x="48" y="79"/>
                      <a:pt x="48" y="79"/>
                    </a:cubicBezTo>
                    <a:cubicBezTo>
                      <a:pt x="48" y="74"/>
                      <a:pt x="48" y="74"/>
                      <a:pt x="48" y="74"/>
                    </a:cubicBezTo>
                    <a:cubicBezTo>
                      <a:pt x="48" y="62"/>
                      <a:pt x="48" y="62"/>
                      <a:pt x="48" y="62"/>
                    </a:cubicBezTo>
                    <a:cubicBezTo>
                      <a:pt x="48" y="56"/>
                      <a:pt x="48" y="56"/>
                      <a:pt x="48" y="56"/>
                    </a:cubicBezTo>
                    <a:cubicBezTo>
                      <a:pt x="48" y="45"/>
                      <a:pt x="48" y="45"/>
                      <a:pt x="48" y="45"/>
                    </a:cubicBezTo>
                    <a:cubicBezTo>
                      <a:pt x="48" y="39"/>
                      <a:pt x="48" y="39"/>
                      <a:pt x="48" y="39"/>
                    </a:cubicBezTo>
                    <a:cubicBezTo>
                      <a:pt x="48" y="27"/>
                      <a:pt x="48" y="27"/>
                      <a:pt x="48" y="27"/>
                    </a:cubicBezTo>
                    <a:cubicBezTo>
                      <a:pt x="48" y="22"/>
                      <a:pt x="48" y="22"/>
                      <a:pt x="48" y="22"/>
                    </a:cubicBezTo>
                    <a:cubicBezTo>
                      <a:pt x="48" y="10"/>
                      <a:pt x="48" y="10"/>
                      <a:pt x="48" y="10"/>
                    </a:cubicBezTo>
                    <a:cubicBezTo>
                      <a:pt x="48" y="6"/>
                      <a:pt x="48" y="6"/>
                      <a:pt x="48" y="6"/>
                    </a:cubicBezTo>
                    <a:cubicBezTo>
                      <a:pt x="48" y="6"/>
                      <a:pt x="48" y="6"/>
                      <a:pt x="48" y="6"/>
                    </a:cubicBezTo>
                    <a:cubicBezTo>
                      <a:pt x="48" y="3"/>
                      <a:pt x="46" y="0"/>
                      <a:pt x="43" y="0"/>
                    </a:cubicBezTo>
                    <a:cubicBezTo>
                      <a:pt x="5" y="0"/>
                      <a:pt x="5" y="0"/>
                      <a:pt x="5" y="0"/>
                    </a:cubicBezTo>
                    <a:cubicBezTo>
                      <a:pt x="2" y="0"/>
                      <a:pt x="0" y="3"/>
                      <a:pt x="0" y="6"/>
                    </a:cubicBezTo>
                    <a:cubicBezTo>
                      <a:pt x="0" y="6"/>
                      <a:pt x="0" y="6"/>
                      <a:pt x="0" y="6"/>
                    </a:cubicBezTo>
                    <a:cubicBezTo>
                      <a:pt x="0" y="7"/>
                      <a:pt x="0" y="7"/>
                      <a:pt x="0" y="7"/>
                    </a:cubicBezTo>
                    <a:cubicBezTo>
                      <a:pt x="0" y="19"/>
                      <a:pt x="0" y="19"/>
                      <a:pt x="0" y="19"/>
                    </a:cubicBezTo>
                    <a:cubicBezTo>
                      <a:pt x="0" y="24"/>
                      <a:pt x="0" y="24"/>
                      <a:pt x="0" y="24"/>
                    </a:cubicBezTo>
                    <a:cubicBezTo>
                      <a:pt x="0" y="36"/>
                      <a:pt x="0" y="36"/>
                      <a:pt x="0" y="36"/>
                    </a:cubicBezTo>
                    <a:cubicBezTo>
                      <a:pt x="0" y="42"/>
                      <a:pt x="0" y="42"/>
                      <a:pt x="0" y="42"/>
                    </a:cubicBezTo>
                    <a:cubicBezTo>
                      <a:pt x="0" y="53"/>
                      <a:pt x="0" y="53"/>
                      <a:pt x="0" y="53"/>
                    </a:cubicBezTo>
                    <a:cubicBezTo>
                      <a:pt x="0" y="59"/>
                      <a:pt x="0" y="59"/>
                      <a:pt x="0" y="59"/>
                    </a:cubicBezTo>
                    <a:cubicBezTo>
                      <a:pt x="0" y="71"/>
                      <a:pt x="0" y="71"/>
                      <a:pt x="0" y="71"/>
                    </a:cubicBezTo>
                    <a:cubicBezTo>
                      <a:pt x="0" y="76"/>
                      <a:pt x="0" y="76"/>
                      <a:pt x="0" y="76"/>
                    </a:cubicBezTo>
                    <a:cubicBezTo>
                      <a:pt x="0" y="82"/>
                      <a:pt x="0" y="82"/>
                      <a:pt x="0" y="82"/>
                    </a:cubicBezTo>
                    <a:cubicBezTo>
                      <a:pt x="0" y="88"/>
                      <a:pt x="0" y="88"/>
                      <a:pt x="0" y="88"/>
                    </a:cubicBezTo>
                    <a:cubicBezTo>
                      <a:pt x="0" y="93"/>
                      <a:pt x="0" y="93"/>
                      <a:pt x="0" y="93"/>
                    </a:cubicBezTo>
                    <a:cubicBezTo>
                      <a:pt x="0" y="105"/>
                      <a:pt x="0" y="105"/>
                      <a:pt x="0" y="105"/>
                    </a:cubicBezTo>
                    <a:cubicBezTo>
                      <a:pt x="0" y="111"/>
                      <a:pt x="0" y="111"/>
                      <a:pt x="0" y="111"/>
                    </a:cubicBezTo>
                    <a:cubicBezTo>
                      <a:pt x="0" y="124"/>
                      <a:pt x="0" y="124"/>
                      <a:pt x="0" y="124"/>
                    </a:cubicBezTo>
                    <a:cubicBezTo>
                      <a:pt x="0" y="200"/>
                      <a:pt x="0" y="200"/>
                      <a:pt x="0" y="200"/>
                    </a:cubicBezTo>
                    <a:cubicBezTo>
                      <a:pt x="0" y="203"/>
                      <a:pt x="2" y="206"/>
                      <a:pt x="5" y="206"/>
                    </a:cubicBezTo>
                    <a:close/>
                    <a:moveTo>
                      <a:pt x="45" y="77"/>
                    </a:moveTo>
                    <a:cubicBezTo>
                      <a:pt x="44" y="76"/>
                      <a:pt x="43" y="76"/>
                      <a:pt x="43" y="76"/>
                    </a:cubicBezTo>
                    <a:cubicBezTo>
                      <a:pt x="34" y="76"/>
                      <a:pt x="34" y="76"/>
                      <a:pt x="34" y="76"/>
                    </a:cubicBezTo>
                    <a:cubicBezTo>
                      <a:pt x="45" y="65"/>
                      <a:pt x="45" y="65"/>
                      <a:pt x="45" y="65"/>
                    </a:cubicBezTo>
                    <a:lnTo>
                      <a:pt x="45" y="77"/>
                    </a:lnTo>
                    <a:close/>
                    <a:moveTo>
                      <a:pt x="45" y="60"/>
                    </a:moveTo>
                    <a:cubicBezTo>
                      <a:pt x="29" y="76"/>
                      <a:pt x="29" y="76"/>
                      <a:pt x="29" y="76"/>
                    </a:cubicBezTo>
                    <a:cubicBezTo>
                      <a:pt x="17" y="76"/>
                      <a:pt x="17" y="76"/>
                      <a:pt x="17" y="76"/>
                    </a:cubicBezTo>
                    <a:cubicBezTo>
                      <a:pt x="45" y="48"/>
                      <a:pt x="45" y="48"/>
                      <a:pt x="45" y="48"/>
                    </a:cubicBezTo>
                    <a:lnTo>
                      <a:pt x="45" y="60"/>
                    </a:lnTo>
                    <a:close/>
                    <a:moveTo>
                      <a:pt x="3" y="6"/>
                    </a:moveTo>
                    <a:cubicBezTo>
                      <a:pt x="3" y="4"/>
                      <a:pt x="4" y="3"/>
                      <a:pt x="5" y="3"/>
                    </a:cubicBezTo>
                    <a:cubicBezTo>
                      <a:pt x="15" y="3"/>
                      <a:pt x="15" y="3"/>
                      <a:pt x="15" y="3"/>
                    </a:cubicBezTo>
                    <a:cubicBezTo>
                      <a:pt x="3" y="15"/>
                      <a:pt x="3" y="15"/>
                      <a:pt x="3" y="15"/>
                    </a:cubicBezTo>
                    <a:lnTo>
                      <a:pt x="3" y="6"/>
                    </a:lnTo>
                    <a:close/>
                    <a:moveTo>
                      <a:pt x="3" y="21"/>
                    </a:moveTo>
                    <a:cubicBezTo>
                      <a:pt x="21" y="3"/>
                      <a:pt x="21" y="3"/>
                      <a:pt x="21" y="3"/>
                    </a:cubicBezTo>
                    <a:cubicBezTo>
                      <a:pt x="32" y="3"/>
                      <a:pt x="32" y="3"/>
                      <a:pt x="32" y="3"/>
                    </a:cubicBezTo>
                    <a:cubicBezTo>
                      <a:pt x="3" y="33"/>
                      <a:pt x="3" y="33"/>
                      <a:pt x="3" y="33"/>
                    </a:cubicBezTo>
                    <a:lnTo>
                      <a:pt x="3" y="21"/>
                    </a:lnTo>
                    <a:close/>
                    <a:moveTo>
                      <a:pt x="3" y="38"/>
                    </a:moveTo>
                    <a:cubicBezTo>
                      <a:pt x="38" y="3"/>
                      <a:pt x="38" y="3"/>
                      <a:pt x="38" y="3"/>
                    </a:cubicBezTo>
                    <a:cubicBezTo>
                      <a:pt x="43" y="3"/>
                      <a:pt x="43" y="3"/>
                      <a:pt x="43" y="3"/>
                    </a:cubicBezTo>
                    <a:cubicBezTo>
                      <a:pt x="44" y="3"/>
                      <a:pt x="45" y="4"/>
                      <a:pt x="45" y="6"/>
                    </a:cubicBezTo>
                    <a:cubicBezTo>
                      <a:pt x="45" y="8"/>
                      <a:pt x="45" y="8"/>
                      <a:pt x="45" y="8"/>
                    </a:cubicBezTo>
                    <a:cubicBezTo>
                      <a:pt x="3" y="50"/>
                      <a:pt x="3" y="50"/>
                      <a:pt x="3" y="50"/>
                    </a:cubicBezTo>
                    <a:lnTo>
                      <a:pt x="3" y="38"/>
                    </a:lnTo>
                    <a:close/>
                    <a:moveTo>
                      <a:pt x="3" y="55"/>
                    </a:moveTo>
                    <a:cubicBezTo>
                      <a:pt x="45" y="14"/>
                      <a:pt x="45" y="14"/>
                      <a:pt x="45" y="14"/>
                    </a:cubicBezTo>
                    <a:cubicBezTo>
                      <a:pt x="45" y="25"/>
                      <a:pt x="45" y="25"/>
                      <a:pt x="45" y="25"/>
                    </a:cubicBezTo>
                    <a:cubicBezTo>
                      <a:pt x="3" y="67"/>
                      <a:pt x="3" y="67"/>
                      <a:pt x="3" y="67"/>
                    </a:cubicBezTo>
                    <a:lnTo>
                      <a:pt x="3" y="55"/>
                    </a:lnTo>
                    <a:close/>
                    <a:moveTo>
                      <a:pt x="45" y="31"/>
                    </a:moveTo>
                    <a:cubicBezTo>
                      <a:pt x="45" y="43"/>
                      <a:pt x="45" y="43"/>
                      <a:pt x="45" y="43"/>
                    </a:cubicBezTo>
                    <a:cubicBezTo>
                      <a:pt x="11" y="76"/>
                      <a:pt x="11" y="76"/>
                      <a:pt x="11" y="76"/>
                    </a:cubicBezTo>
                    <a:cubicBezTo>
                      <a:pt x="5" y="76"/>
                      <a:pt x="5" y="76"/>
                      <a:pt x="5" y="76"/>
                    </a:cubicBezTo>
                    <a:cubicBezTo>
                      <a:pt x="5" y="76"/>
                      <a:pt x="4" y="76"/>
                      <a:pt x="3" y="77"/>
                    </a:cubicBezTo>
                    <a:cubicBezTo>
                      <a:pt x="3" y="73"/>
                      <a:pt x="3" y="73"/>
                      <a:pt x="3" y="73"/>
                    </a:cubicBezTo>
                    <a:lnTo>
                      <a:pt x="45" y="31"/>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1" name="Freeform 119"/>
              <p:cNvSpPr>
                <a:spLocks noEditPoints="1"/>
              </p:cNvSpPr>
              <p:nvPr/>
            </p:nvSpPr>
            <p:spPr bwMode="auto">
              <a:xfrm>
                <a:off x="9633756" y="1036814"/>
                <a:ext cx="125777" cy="431545"/>
              </a:xfrm>
              <a:custGeom>
                <a:avLst/>
                <a:gdLst>
                  <a:gd name="T0" fmla="*/ 43 w 49"/>
                  <a:gd name="T1" fmla="*/ 168 h 168"/>
                  <a:gd name="T2" fmla="*/ 49 w 49"/>
                  <a:gd name="T3" fmla="*/ 124 h 168"/>
                  <a:gd name="T4" fmla="*/ 49 w 49"/>
                  <a:gd name="T5" fmla="*/ 82 h 168"/>
                  <a:gd name="T6" fmla="*/ 49 w 49"/>
                  <a:gd name="T7" fmla="*/ 68 h 168"/>
                  <a:gd name="T8" fmla="*/ 49 w 49"/>
                  <a:gd name="T9" fmla="*/ 51 h 168"/>
                  <a:gd name="T10" fmla="*/ 49 w 49"/>
                  <a:gd name="T11" fmla="*/ 34 h 168"/>
                  <a:gd name="T12" fmla="*/ 49 w 49"/>
                  <a:gd name="T13" fmla="*/ 16 h 168"/>
                  <a:gd name="T14" fmla="*/ 49 w 49"/>
                  <a:gd name="T15" fmla="*/ 6 h 168"/>
                  <a:gd name="T16" fmla="*/ 47 w 49"/>
                  <a:gd name="T17" fmla="*/ 1 h 168"/>
                  <a:gd name="T18" fmla="*/ 45 w 49"/>
                  <a:gd name="T19" fmla="*/ 0 h 168"/>
                  <a:gd name="T20" fmla="*/ 43 w 49"/>
                  <a:gd name="T21" fmla="*/ 0 h 168"/>
                  <a:gd name="T22" fmla="*/ 31 w 49"/>
                  <a:gd name="T23" fmla="*/ 0 h 168"/>
                  <a:gd name="T24" fmla="*/ 14 w 49"/>
                  <a:gd name="T25" fmla="*/ 0 h 168"/>
                  <a:gd name="T26" fmla="*/ 6 w 49"/>
                  <a:gd name="T27" fmla="*/ 0 h 168"/>
                  <a:gd name="T28" fmla="*/ 0 w 49"/>
                  <a:gd name="T29" fmla="*/ 8 h 168"/>
                  <a:gd name="T30" fmla="*/ 0 w 49"/>
                  <a:gd name="T31" fmla="*/ 13 h 168"/>
                  <a:gd name="T32" fmla="*/ 0 w 49"/>
                  <a:gd name="T33" fmla="*/ 25 h 168"/>
                  <a:gd name="T34" fmla="*/ 0 w 49"/>
                  <a:gd name="T35" fmla="*/ 31 h 168"/>
                  <a:gd name="T36" fmla="*/ 0 w 49"/>
                  <a:gd name="T37" fmla="*/ 42 h 168"/>
                  <a:gd name="T38" fmla="*/ 0 w 49"/>
                  <a:gd name="T39" fmla="*/ 48 h 168"/>
                  <a:gd name="T40" fmla="*/ 0 w 49"/>
                  <a:gd name="T41" fmla="*/ 59 h 168"/>
                  <a:gd name="T42" fmla="*/ 0 w 49"/>
                  <a:gd name="T43" fmla="*/ 65 h 168"/>
                  <a:gd name="T44" fmla="*/ 0 w 49"/>
                  <a:gd name="T45" fmla="*/ 77 h 168"/>
                  <a:gd name="T46" fmla="*/ 0 w 49"/>
                  <a:gd name="T47" fmla="*/ 82 h 168"/>
                  <a:gd name="T48" fmla="*/ 0 w 49"/>
                  <a:gd name="T49" fmla="*/ 162 h 168"/>
                  <a:gd name="T50" fmla="*/ 46 w 49"/>
                  <a:gd name="T51" fmla="*/ 76 h 168"/>
                  <a:gd name="T52" fmla="*/ 41 w 49"/>
                  <a:gd name="T53" fmla="*/ 76 h 168"/>
                  <a:gd name="T54" fmla="*/ 46 w 49"/>
                  <a:gd name="T55" fmla="*/ 76 h 168"/>
                  <a:gd name="T56" fmla="*/ 36 w 49"/>
                  <a:gd name="T57" fmla="*/ 76 h 168"/>
                  <a:gd name="T58" fmla="*/ 46 w 49"/>
                  <a:gd name="T59" fmla="*/ 54 h 168"/>
                  <a:gd name="T60" fmla="*/ 46 w 49"/>
                  <a:gd name="T61" fmla="*/ 49 h 168"/>
                  <a:gd name="T62" fmla="*/ 7 w 49"/>
                  <a:gd name="T63" fmla="*/ 76 h 168"/>
                  <a:gd name="T64" fmla="*/ 46 w 49"/>
                  <a:gd name="T65" fmla="*/ 49 h 168"/>
                  <a:gd name="T66" fmla="*/ 10 w 49"/>
                  <a:gd name="T67" fmla="*/ 3 h 168"/>
                  <a:gd name="T68" fmla="*/ 4 w 49"/>
                  <a:gd name="T69" fmla="*/ 22 h 168"/>
                  <a:gd name="T70" fmla="*/ 4 w 49"/>
                  <a:gd name="T71" fmla="*/ 27 h 168"/>
                  <a:gd name="T72" fmla="*/ 39 w 49"/>
                  <a:gd name="T73" fmla="*/ 3 h 168"/>
                  <a:gd name="T74" fmla="*/ 4 w 49"/>
                  <a:gd name="T75" fmla="*/ 27 h 168"/>
                  <a:gd name="T76" fmla="*/ 45 w 49"/>
                  <a:gd name="T77" fmla="*/ 4 h 168"/>
                  <a:gd name="T78" fmla="*/ 46 w 49"/>
                  <a:gd name="T79" fmla="*/ 14 h 168"/>
                  <a:gd name="T80" fmla="*/ 4 w 49"/>
                  <a:gd name="T81" fmla="*/ 44 h 168"/>
                  <a:gd name="T82" fmla="*/ 46 w 49"/>
                  <a:gd name="T83" fmla="*/ 20 h 168"/>
                  <a:gd name="T84" fmla="*/ 4 w 49"/>
                  <a:gd name="T85"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168">
                    <a:moveTo>
                      <a:pt x="6" y="168"/>
                    </a:moveTo>
                    <a:cubicBezTo>
                      <a:pt x="43" y="168"/>
                      <a:pt x="43" y="168"/>
                      <a:pt x="43" y="168"/>
                    </a:cubicBezTo>
                    <a:cubicBezTo>
                      <a:pt x="46" y="168"/>
                      <a:pt x="49" y="165"/>
                      <a:pt x="49" y="162"/>
                    </a:cubicBezTo>
                    <a:cubicBezTo>
                      <a:pt x="49" y="124"/>
                      <a:pt x="49" y="124"/>
                      <a:pt x="49" y="124"/>
                    </a:cubicBezTo>
                    <a:cubicBezTo>
                      <a:pt x="49" y="82"/>
                      <a:pt x="49" y="82"/>
                      <a:pt x="49" y="82"/>
                    </a:cubicBezTo>
                    <a:cubicBezTo>
                      <a:pt x="49" y="82"/>
                      <a:pt x="49" y="82"/>
                      <a:pt x="49" y="82"/>
                    </a:cubicBezTo>
                    <a:cubicBezTo>
                      <a:pt x="49" y="80"/>
                      <a:pt x="49" y="80"/>
                      <a:pt x="49" y="80"/>
                    </a:cubicBezTo>
                    <a:cubicBezTo>
                      <a:pt x="49" y="68"/>
                      <a:pt x="49" y="68"/>
                      <a:pt x="49" y="68"/>
                    </a:cubicBezTo>
                    <a:cubicBezTo>
                      <a:pt x="49" y="63"/>
                      <a:pt x="49" y="63"/>
                      <a:pt x="49" y="63"/>
                    </a:cubicBezTo>
                    <a:cubicBezTo>
                      <a:pt x="49" y="51"/>
                      <a:pt x="49" y="51"/>
                      <a:pt x="49" y="51"/>
                    </a:cubicBezTo>
                    <a:cubicBezTo>
                      <a:pt x="49" y="45"/>
                      <a:pt x="49" y="45"/>
                      <a:pt x="49" y="45"/>
                    </a:cubicBezTo>
                    <a:cubicBezTo>
                      <a:pt x="49" y="34"/>
                      <a:pt x="49" y="34"/>
                      <a:pt x="49" y="34"/>
                    </a:cubicBezTo>
                    <a:cubicBezTo>
                      <a:pt x="49" y="28"/>
                      <a:pt x="49" y="28"/>
                      <a:pt x="49" y="28"/>
                    </a:cubicBezTo>
                    <a:cubicBezTo>
                      <a:pt x="49" y="16"/>
                      <a:pt x="49" y="16"/>
                      <a:pt x="49" y="16"/>
                    </a:cubicBezTo>
                    <a:cubicBezTo>
                      <a:pt x="49" y="11"/>
                      <a:pt x="49" y="11"/>
                      <a:pt x="49" y="11"/>
                    </a:cubicBezTo>
                    <a:cubicBezTo>
                      <a:pt x="49" y="6"/>
                      <a:pt x="49" y="6"/>
                      <a:pt x="49" y="6"/>
                    </a:cubicBezTo>
                    <a:cubicBezTo>
                      <a:pt x="49" y="4"/>
                      <a:pt x="48" y="2"/>
                      <a:pt x="47" y="1"/>
                    </a:cubicBezTo>
                    <a:cubicBezTo>
                      <a:pt x="47" y="1"/>
                      <a:pt x="47" y="1"/>
                      <a:pt x="47" y="1"/>
                    </a:cubicBezTo>
                    <a:cubicBezTo>
                      <a:pt x="47" y="1"/>
                      <a:pt x="47" y="1"/>
                      <a:pt x="47" y="1"/>
                    </a:cubicBezTo>
                    <a:cubicBezTo>
                      <a:pt x="46" y="1"/>
                      <a:pt x="46" y="1"/>
                      <a:pt x="45" y="0"/>
                    </a:cubicBezTo>
                    <a:cubicBezTo>
                      <a:pt x="45" y="0"/>
                      <a:pt x="45" y="0"/>
                      <a:pt x="45" y="0"/>
                    </a:cubicBezTo>
                    <a:cubicBezTo>
                      <a:pt x="45" y="0"/>
                      <a:pt x="44" y="0"/>
                      <a:pt x="43" y="0"/>
                    </a:cubicBezTo>
                    <a:cubicBezTo>
                      <a:pt x="43" y="0"/>
                      <a:pt x="43" y="0"/>
                      <a:pt x="43" y="0"/>
                    </a:cubicBezTo>
                    <a:cubicBezTo>
                      <a:pt x="31" y="0"/>
                      <a:pt x="31" y="0"/>
                      <a:pt x="31" y="0"/>
                    </a:cubicBezTo>
                    <a:cubicBezTo>
                      <a:pt x="25" y="0"/>
                      <a:pt x="25" y="0"/>
                      <a:pt x="25" y="0"/>
                    </a:cubicBezTo>
                    <a:cubicBezTo>
                      <a:pt x="14" y="0"/>
                      <a:pt x="14" y="0"/>
                      <a:pt x="14" y="0"/>
                    </a:cubicBezTo>
                    <a:cubicBezTo>
                      <a:pt x="8" y="0"/>
                      <a:pt x="8" y="0"/>
                      <a:pt x="8" y="0"/>
                    </a:cubicBezTo>
                    <a:cubicBezTo>
                      <a:pt x="6" y="0"/>
                      <a:pt x="6" y="0"/>
                      <a:pt x="6" y="0"/>
                    </a:cubicBezTo>
                    <a:cubicBezTo>
                      <a:pt x="3" y="0"/>
                      <a:pt x="0" y="2"/>
                      <a:pt x="0" y="6"/>
                    </a:cubicBezTo>
                    <a:cubicBezTo>
                      <a:pt x="0" y="8"/>
                      <a:pt x="0" y="8"/>
                      <a:pt x="0" y="8"/>
                    </a:cubicBezTo>
                    <a:cubicBezTo>
                      <a:pt x="0" y="8"/>
                      <a:pt x="0" y="8"/>
                      <a:pt x="0" y="8"/>
                    </a:cubicBezTo>
                    <a:cubicBezTo>
                      <a:pt x="0" y="13"/>
                      <a:pt x="0" y="13"/>
                      <a:pt x="0" y="13"/>
                    </a:cubicBezTo>
                    <a:cubicBezTo>
                      <a:pt x="0" y="13"/>
                      <a:pt x="0" y="13"/>
                      <a:pt x="0" y="13"/>
                    </a:cubicBezTo>
                    <a:cubicBezTo>
                      <a:pt x="0" y="25"/>
                      <a:pt x="0" y="25"/>
                      <a:pt x="0" y="25"/>
                    </a:cubicBezTo>
                    <a:cubicBezTo>
                      <a:pt x="0" y="25"/>
                      <a:pt x="0" y="25"/>
                      <a:pt x="0" y="25"/>
                    </a:cubicBezTo>
                    <a:cubicBezTo>
                      <a:pt x="0" y="31"/>
                      <a:pt x="0" y="31"/>
                      <a:pt x="0" y="31"/>
                    </a:cubicBezTo>
                    <a:cubicBezTo>
                      <a:pt x="0" y="31"/>
                      <a:pt x="0" y="31"/>
                      <a:pt x="0" y="31"/>
                    </a:cubicBezTo>
                    <a:cubicBezTo>
                      <a:pt x="0" y="42"/>
                      <a:pt x="0" y="42"/>
                      <a:pt x="0" y="42"/>
                    </a:cubicBezTo>
                    <a:cubicBezTo>
                      <a:pt x="0" y="42"/>
                      <a:pt x="0" y="42"/>
                      <a:pt x="0" y="42"/>
                    </a:cubicBezTo>
                    <a:cubicBezTo>
                      <a:pt x="0" y="48"/>
                      <a:pt x="0" y="48"/>
                      <a:pt x="0" y="48"/>
                    </a:cubicBezTo>
                    <a:cubicBezTo>
                      <a:pt x="0" y="48"/>
                      <a:pt x="0" y="48"/>
                      <a:pt x="0" y="48"/>
                    </a:cubicBezTo>
                    <a:cubicBezTo>
                      <a:pt x="0" y="59"/>
                      <a:pt x="0" y="59"/>
                      <a:pt x="0" y="59"/>
                    </a:cubicBezTo>
                    <a:cubicBezTo>
                      <a:pt x="0" y="59"/>
                      <a:pt x="0" y="59"/>
                      <a:pt x="0" y="59"/>
                    </a:cubicBezTo>
                    <a:cubicBezTo>
                      <a:pt x="0" y="65"/>
                      <a:pt x="0" y="65"/>
                      <a:pt x="0" y="65"/>
                    </a:cubicBezTo>
                    <a:cubicBezTo>
                      <a:pt x="0" y="65"/>
                      <a:pt x="0" y="65"/>
                      <a:pt x="0" y="65"/>
                    </a:cubicBezTo>
                    <a:cubicBezTo>
                      <a:pt x="0" y="77"/>
                      <a:pt x="0" y="77"/>
                      <a:pt x="0" y="77"/>
                    </a:cubicBezTo>
                    <a:cubicBezTo>
                      <a:pt x="0" y="77"/>
                      <a:pt x="0" y="77"/>
                      <a:pt x="0" y="77"/>
                    </a:cubicBezTo>
                    <a:cubicBezTo>
                      <a:pt x="0" y="82"/>
                      <a:pt x="0" y="82"/>
                      <a:pt x="0" y="82"/>
                    </a:cubicBezTo>
                    <a:cubicBezTo>
                      <a:pt x="0" y="82"/>
                      <a:pt x="0" y="82"/>
                      <a:pt x="0" y="82"/>
                    </a:cubicBezTo>
                    <a:cubicBezTo>
                      <a:pt x="0" y="162"/>
                      <a:pt x="0" y="162"/>
                      <a:pt x="0" y="162"/>
                    </a:cubicBezTo>
                    <a:cubicBezTo>
                      <a:pt x="0" y="165"/>
                      <a:pt x="3" y="168"/>
                      <a:pt x="6" y="168"/>
                    </a:cubicBezTo>
                    <a:close/>
                    <a:moveTo>
                      <a:pt x="46" y="76"/>
                    </a:moveTo>
                    <a:cubicBezTo>
                      <a:pt x="45" y="76"/>
                      <a:pt x="44" y="76"/>
                      <a:pt x="43" y="76"/>
                    </a:cubicBezTo>
                    <a:cubicBezTo>
                      <a:pt x="41" y="76"/>
                      <a:pt x="41" y="76"/>
                      <a:pt x="41" y="76"/>
                    </a:cubicBezTo>
                    <a:cubicBezTo>
                      <a:pt x="46" y="72"/>
                      <a:pt x="46" y="72"/>
                      <a:pt x="46" y="72"/>
                    </a:cubicBezTo>
                    <a:lnTo>
                      <a:pt x="46" y="76"/>
                    </a:lnTo>
                    <a:close/>
                    <a:moveTo>
                      <a:pt x="46" y="66"/>
                    </a:moveTo>
                    <a:cubicBezTo>
                      <a:pt x="36" y="76"/>
                      <a:pt x="36" y="76"/>
                      <a:pt x="36" y="76"/>
                    </a:cubicBezTo>
                    <a:cubicBezTo>
                      <a:pt x="24" y="76"/>
                      <a:pt x="24" y="76"/>
                      <a:pt x="24" y="76"/>
                    </a:cubicBezTo>
                    <a:cubicBezTo>
                      <a:pt x="46" y="54"/>
                      <a:pt x="46" y="54"/>
                      <a:pt x="46" y="54"/>
                    </a:cubicBezTo>
                    <a:lnTo>
                      <a:pt x="46" y="66"/>
                    </a:lnTo>
                    <a:close/>
                    <a:moveTo>
                      <a:pt x="46" y="49"/>
                    </a:moveTo>
                    <a:cubicBezTo>
                      <a:pt x="18" y="76"/>
                      <a:pt x="18" y="76"/>
                      <a:pt x="18" y="76"/>
                    </a:cubicBezTo>
                    <a:cubicBezTo>
                      <a:pt x="7" y="76"/>
                      <a:pt x="7" y="76"/>
                      <a:pt x="7" y="76"/>
                    </a:cubicBezTo>
                    <a:cubicBezTo>
                      <a:pt x="46" y="37"/>
                      <a:pt x="46" y="37"/>
                      <a:pt x="46" y="37"/>
                    </a:cubicBezTo>
                    <a:lnTo>
                      <a:pt x="46" y="49"/>
                    </a:lnTo>
                    <a:close/>
                    <a:moveTo>
                      <a:pt x="4" y="10"/>
                    </a:moveTo>
                    <a:cubicBezTo>
                      <a:pt x="10" y="3"/>
                      <a:pt x="10" y="3"/>
                      <a:pt x="10" y="3"/>
                    </a:cubicBezTo>
                    <a:cubicBezTo>
                      <a:pt x="22" y="3"/>
                      <a:pt x="22" y="3"/>
                      <a:pt x="22" y="3"/>
                    </a:cubicBezTo>
                    <a:cubicBezTo>
                      <a:pt x="4" y="22"/>
                      <a:pt x="4" y="22"/>
                      <a:pt x="4" y="22"/>
                    </a:cubicBezTo>
                    <a:lnTo>
                      <a:pt x="4" y="10"/>
                    </a:lnTo>
                    <a:close/>
                    <a:moveTo>
                      <a:pt x="4" y="27"/>
                    </a:moveTo>
                    <a:cubicBezTo>
                      <a:pt x="28" y="3"/>
                      <a:pt x="28" y="3"/>
                      <a:pt x="28" y="3"/>
                    </a:cubicBezTo>
                    <a:cubicBezTo>
                      <a:pt x="39" y="3"/>
                      <a:pt x="39" y="3"/>
                      <a:pt x="39" y="3"/>
                    </a:cubicBezTo>
                    <a:cubicBezTo>
                      <a:pt x="4" y="39"/>
                      <a:pt x="4" y="39"/>
                      <a:pt x="4" y="39"/>
                    </a:cubicBezTo>
                    <a:lnTo>
                      <a:pt x="4" y="27"/>
                    </a:lnTo>
                    <a:close/>
                    <a:moveTo>
                      <a:pt x="4" y="44"/>
                    </a:moveTo>
                    <a:cubicBezTo>
                      <a:pt x="45" y="4"/>
                      <a:pt x="45" y="4"/>
                      <a:pt x="45" y="4"/>
                    </a:cubicBezTo>
                    <a:cubicBezTo>
                      <a:pt x="45" y="4"/>
                      <a:pt x="46" y="5"/>
                      <a:pt x="46" y="6"/>
                    </a:cubicBezTo>
                    <a:cubicBezTo>
                      <a:pt x="46" y="14"/>
                      <a:pt x="46" y="14"/>
                      <a:pt x="46" y="14"/>
                    </a:cubicBezTo>
                    <a:cubicBezTo>
                      <a:pt x="4" y="56"/>
                      <a:pt x="4" y="56"/>
                      <a:pt x="4" y="56"/>
                    </a:cubicBezTo>
                    <a:lnTo>
                      <a:pt x="4" y="44"/>
                    </a:lnTo>
                    <a:close/>
                    <a:moveTo>
                      <a:pt x="4" y="62"/>
                    </a:moveTo>
                    <a:cubicBezTo>
                      <a:pt x="46" y="20"/>
                      <a:pt x="46" y="20"/>
                      <a:pt x="46" y="20"/>
                    </a:cubicBezTo>
                    <a:cubicBezTo>
                      <a:pt x="46" y="31"/>
                      <a:pt x="46" y="31"/>
                      <a:pt x="46" y="31"/>
                    </a:cubicBezTo>
                    <a:cubicBezTo>
                      <a:pt x="4" y="73"/>
                      <a:pt x="4" y="73"/>
                      <a:pt x="4" y="73"/>
                    </a:cubicBezTo>
                    <a:lnTo>
                      <a:pt x="4" y="62"/>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2" name="Freeform 120"/>
              <p:cNvSpPr>
                <a:spLocks noEditPoints="1"/>
              </p:cNvSpPr>
              <p:nvPr/>
            </p:nvSpPr>
            <p:spPr bwMode="auto">
              <a:xfrm>
                <a:off x="9831095" y="826463"/>
                <a:ext cx="125777" cy="641896"/>
              </a:xfrm>
              <a:custGeom>
                <a:avLst/>
                <a:gdLst>
                  <a:gd name="T0" fmla="*/ 0 w 49"/>
                  <a:gd name="T1" fmla="*/ 140 h 250"/>
                  <a:gd name="T2" fmla="*/ 0 w 49"/>
                  <a:gd name="T3" fmla="*/ 157 h 250"/>
                  <a:gd name="T4" fmla="*/ 6 w 49"/>
                  <a:gd name="T5" fmla="*/ 250 h 250"/>
                  <a:gd name="T6" fmla="*/ 49 w 49"/>
                  <a:gd name="T7" fmla="*/ 244 h 250"/>
                  <a:gd name="T8" fmla="*/ 49 w 49"/>
                  <a:gd name="T9" fmla="*/ 154 h 250"/>
                  <a:gd name="T10" fmla="*/ 49 w 49"/>
                  <a:gd name="T11" fmla="*/ 137 h 250"/>
                  <a:gd name="T12" fmla="*/ 49 w 49"/>
                  <a:gd name="T13" fmla="*/ 120 h 250"/>
                  <a:gd name="T14" fmla="*/ 49 w 49"/>
                  <a:gd name="T15" fmla="*/ 103 h 250"/>
                  <a:gd name="T16" fmla="*/ 49 w 49"/>
                  <a:gd name="T17" fmla="*/ 85 h 250"/>
                  <a:gd name="T18" fmla="*/ 49 w 49"/>
                  <a:gd name="T19" fmla="*/ 81 h 250"/>
                  <a:gd name="T20" fmla="*/ 49 w 49"/>
                  <a:gd name="T21" fmla="*/ 74 h 250"/>
                  <a:gd name="T22" fmla="*/ 49 w 49"/>
                  <a:gd name="T23" fmla="*/ 68 h 250"/>
                  <a:gd name="T24" fmla="*/ 49 w 49"/>
                  <a:gd name="T25" fmla="*/ 56 h 250"/>
                  <a:gd name="T26" fmla="*/ 49 w 49"/>
                  <a:gd name="T27" fmla="*/ 51 h 250"/>
                  <a:gd name="T28" fmla="*/ 49 w 49"/>
                  <a:gd name="T29" fmla="*/ 39 h 250"/>
                  <a:gd name="T30" fmla="*/ 49 w 49"/>
                  <a:gd name="T31" fmla="*/ 33 h 250"/>
                  <a:gd name="T32" fmla="*/ 49 w 49"/>
                  <a:gd name="T33" fmla="*/ 22 h 250"/>
                  <a:gd name="T34" fmla="*/ 49 w 49"/>
                  <a:gd name="T35" fmla="*/ 16 h 250"/>
                  <a:gd name="T36" fmla="*/ 49 w 49"/>
                  <a:gd name="T37" fmla="*/ 5 h 250"/>
                  <a:gd name="T38" fmla="*/ 48 w 49"/>
                  <a:gd name="T39" fmla="*/ 4 h 250"/>
                  <a:gd name="T40" fmla="*/ 47 w 49"/>
                  <a:gd name="T41" fmla="*/ 1 h 250"/>
                  <a:gd name="T42" fmla="*/ 43 w 49"/>
                  <a:gd name="T43" fmla="*/ 0 h 250"/>
                  <a:gd name="T44" fmla="*/ 36 w 49"/>
                  <a:gd name="T45" fmla="*/ 0 h 250"/>
                  <a:gd name="T46" fmla="*/ 30 w 49"/>
                  <a:gd name="T47" fmla="*/ 0 h 250"/>
                  <a:gd name="T48" fmla="*/ 19 w 49"/>
                  <a:gd name="T49" fmla="*/ 0 h 250"/>
                  <a:gd name="T50" fmla="*/ 13 w 49"/>
                  <a:gd name="T51" fmla="*/ 0 h 250"/>
                  <a:gd name="T52" fmla="*/ 0 w 49"/>
                  <a:gd name="T53" fmla="*/ 6 h 250"/>
                  <a:gd name="T54" fmla="*/ 0 w 49"/>
                  <a:gd name="T55" fmla="*/ 124 h 250"/>
                  <a:gd name="T56" fmla="*/ 45 w 49"/>
                  <a:gd name="T57" fmla="*/ 71 h 250"/>
                  <a:gd name="T58" fmla="*/ 29 w 49"/>
                  <a:gd name="T59" fmla="*/ 76 h 250"/>
                  <a:gd name="T60" fmla="*/ 45 w 49"/>
                  <a:gd name="T61" fmla="*/ 71 h 250"/>
                  <a:gd name="T62" fmla="*/ 24 w 49"/>
                  <a:gd name="T63" fmla="*/ 76 h 250"/>
                  <a:gd name="T64" fmla="*/ 45 w 49"/>
                  <a:gd name="T65" fmla="*/ 43 h 250"/>
                  <a:gd name="T66" fmla="*/ 45 w 49"/>
                  <a:gd name="T67" fmla="*/ 37 h 250"/>
                  <a:gd name="T68" fmla="*/ 6 w 49"/>
                  <a:gd name="T69" fmla="*/ 76 h 250"/>
                  <a:gd name="T70" fmla="*/ 3 w 49"/>
                  <a:gd name="T71" fmla="*/ 67 h 250"/>
                  <a:gd name="T72" fmla="*/ 45 w 49"/>
                  <a:gd name="T73" fmla="*/ 37 h 250"/>
                  <a:gd name="T74" fmla="*/ 3 w 49"/>
                  <a:gd name="T75" fmla="*/ 61 h 250"/>
                  <a:gd name="T76" fmla="*/ 45 w 49"/>
                  <a:gd name="T77" fmla="*/ 8 h 250"/>
                  <a:gd name="T78" fmla="*/ 43 w 49"/>
                  <a:gd name="T79" fmla="*/ 3 h 250"/>
                  <a:gd name="T80" fmla="*/ 3 w 49"/>
                  <a:gd name="T81" fmla="*/ 44 h 250"/>
                  <a:gd name="T82" fmla="*/ 33 w 49"/>
                  <a:gd name="T83" fmla="*/ 3 h 250"/>
                  <a:gd name="T84" fmla="*/ 27 w 49"/>
                  <a:gd name="T85" fmla="*/ 3 h 250"/>
                  <a:gd name="T86" fmla="*/ 3 w 49"/>
                  <a:gd name="T87" fmla="*/ 15 h 250"/>
                  <a:gd name="T88" fmla="*/ 27 w 49"/>
                  <a:gd name="T89" fmla="*/ 3 h 250"/>
                  <a:gd name="T90" fmla="*/ 10 w 49"/>
                  <a:gd name="T91" fmla="*/ 3 h 250"/>
                  <a:gd name="T92" fmla="*/ 3 w 49"/>
                  <a:gd name="T93" fmla="*/ 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250">
                    <a:moveTo>
                      <a:pt x="0" y="134"/>
                    </a:moveTo>
                    <a:cubicBezTo>
                      <a:pt x="0" y="140"/>
                      <a:pt x="0" y="140"/>
                      <a:pt x="0" y="140"/>
                    </a:cubicBezTo>
                    <a:cubicBezTo>
                      <a:pt x="0" y="151"/>
                      <a:pt x="0" y="151"/>
                      <a:pt x="0" y="151"/>
                    </a:cubicBezTo>
                    <a:cubicBezTo>
                      <a:pt x="0" y="157"/>
                      <a:pt x="0" y="157"/>
                      <a:pt x="0" y="157"/>
                    </a:cubicBezTo>
                    <a:cubicBezTo>
                      <a:pt x="0" y="244"/>
                      <a:pt x="0" y="244"/>
                      <a:pt x="0" y="244"/>
                    </a:cubicBezTo>
                    <a:cubicBezTo>
                      <a:pt x="0" y="247"/>
                      <a:pt x="3" y="250"/>
                      <a:pt x="6" y="250"/>
                    </a:cubicBezTo>
                    <a:cubicBezTo>
                      <a:pt x="43" y="250"/>
                      <a:pt x="43" y="250"/>
                      <a:pt x="43" y="250"/>
                    </a:cubicBezTo>
                    <a:cubicBezTo>
                      <a:pt x="46" y="250"/>
                      <a:pt x="49" y="247"/>
                      <a:pt x="49" y="244"/>
                    </a:cubicBezTo>
                    <a:cubicBezTo>
                      <a:pt x="49" y="160"/>
                      <a:pt x="49" y="160"/>
                      <a:pt x="49" y="160"/>
                    </a:cubicBezTo>
                    <a:cubicBezTo>
                      <a:pt x="49" y="154"/>
                      <a:pt x="49" y="154"/>
                      <a:pt x="49" y="154"/>
                    </a:cubicBezTo>
                    <a:cubicBezTo>
                      <a:pt x="49" y="143"/>
                      <a:pt x="49" y="143"/>
                      <a:pt x="49" y="143"/>
                    </a:cubicBezTo>
                    <a:cubicBezTo>
                      <a:pt x="49" y="137"/>
                      <a:pt x="49" y="137"/>
                      <a:pt x="49" y="137"/>
                    </a:cubicBezTo>
                    <a:cubicBezTo>
                      <a:pt x="49" y="125"/>
                      <a:pt x="49" y="125"/>
                      <a:pt x="49" y="125"/>
                    </a:cubicBezTo>
                    <a:cubicBezTo>
                      <a:pt x="49" y="120"/>
                      <a:pt x="49" y="120"/>
                      <a:pt x="49" y="120"/>
                    </a:cubicBezTo>
                    <a:cubicBezTo>
                      <a:pt x="49" y="108"/>
                      <a:pt x="49" y="108"/>
                      <a:pt x="49" y="108"/>
                    </a:cubicBezTo>
                    <a:cubicBezTo>
                      <a:pt x="49" y="103"/>
                      <a:pt x="49" y="103"/>
                      <a:pt x="49" y="103"/>
                    </a:cubicBezTo>
                    <a:cubicBezTo>
                      <a:pt x="49" y="91"/>
                      <a:pt x="49" y="91"/>
                      <a:pt x="49" y="91"/>
                    </a:cubicBezTo>
                    <a:cubicBezTo>
                      <a:pt x="49" y="85"/>
                      <a:pt x="49" y="85"/>
                      <a:pt x="49" y="85"/>
                    </a:cubicBezTo>
                    <a:cubicBezTo>
                      <a:pt x="49" y="81"/>
                      <a:pt x="49" y="81"/>
                      <a:pt x="49" y="81"/>
                    </a:cubicBezTo>
                    <a:cubicBezTo>
                      <a:pt x="49" y="81"/>
                      <a:pt x="49" y="81"/>
                      <a:pt x="49" y="81"/>
                    </a:cubicBezTo>
                    <a:cubicBezTo>
                      <a:pt x="49" y="74"/>
                      <a:pt x="49" y="74"/>
                      <a:pt x="49" y="74"/>
                    </a:cubicBezTo>
                    <a:cubicBezTo>
                      <a:pt x="49" y="74"/>
                      <a:pt x="49" y="74"/>
                      <a:pt x="49" y="74"/>
                    </a:cubicBezTo>
                    <a:cubicBezTo>
                      <a:pt x="49" y="68"/>
                      <a:pt x="49" y="68"/>
                      <a:pt x="49" y="68"/>
                    </a:cubicBezTo>
                    <a:cubicBezTo>
                      <a:pt x="49" y="68"/>
                      <a:pt x="49" y="68"/>
                      <a:pt x="49" y="68"/>
                    </a:cubicBezTo>
                    <a:cubicBezTo>
                      <a:pt x="49" y="56"/>
                      <a:pt x="49" y="56"/>
                      <a:pt x="49" y="56"/>
                    </a:cubicBezTo>
                    <a:cubicBezTo>
                      <a:pt x="49" y="56"/>
                      <a:pt x="49" y="56"/>
                      <a:pt x="49" y="56"/>
                    </a:cubicBezTo>
                    <a:cubicBezTo>
                      <a:pt x="49" y="51"/>
                      <a:pt x="49" y="51"/>
                      <a:pt x="49" y="51"/>
                    </a:cubicBezTo>
                    <a:cubicBezTo>
                      <a:pt x="49" y="51"/>
                      <a:pt x="49" y="51"/>
                      <a:pt x="49" y="51"/>
                    </a:cubicBezTo>
                    <a:cubicBezTo>
                      <a:pt x="49" y="39"/>
                      <a:pt x="49" y="39"/>
                      <a:pt x="49" y="39"/>
                    </a:cubicBezTo>
                    <a:cubicBezTo>
                      <a:pt x="49" y="39"/>
                      <a:pt x="49" y="39"/>
                      <a:pt x="49" y="39"/>
                    </a:cubicBezTo>
                    <a:cubicBezTo>
                      <a:pt x="49" y="33"/>
                      <a:pt x="49" y="33"/>
                      <a:pt x="49" y="33"/>
                    </a:cubicBezTo>
                    <a:cubicBezTo>
                      <a:pt x="49" y="33"/>
                      <a:pt x="49" y="33"/>
                      <a:pt x="49" y="33"/>
                    </a:cubicBezTo>
                    <a:cubicBezTo>
                      <a:pt x="49" y="22"/>
                      <a:pt x="49" y="22"/>
                      <a:pt x="49" y="22"/>
                    </a:cubicBezTo>
                    <a:cubicBezTo>
                      <a:pt x="49" y="22"/>
                      <a:pt x="49" y="22"/>
                      <a:pt x="49" y="22"/>
                    </a:cubicBezTo>
                    <a:cubicBezTo>
                      <a:pt x="49" y="16"/>
                      <a:pt x="49" y="16"/>
                      <a:pt x="49" y="16"/>
                    </a:cubicBezTo>
                    <a:cubicBezTo>
                      <a:pt x="49" y="16"/>
                      <a:pt x="49" y="16"/>
                      <a:pt x="49" y="16"/>
                    </a:cubicBezTo>
                    <a:cubicBezTo>
                      <a:pt x="49" y="6"/>
                      <a:pt x="49" y="6"/>
                      <a:pt x="49" y="6"/>
                    </a:cubicBezTo>
                    <a:cubicBezTo>
                      <a:pt x="49" y="5"/>
                      <a:pt x="49" y="5"/>
                      <a:pt x="49" y="5"/>
                    </a:cubicBezTo>
                    <a:cubicBezTo>
                      <a:pt x="49" y="5"/>
                      <a:pt x="49" y="5"/>
                      <a:pt x="49" y="5"/>
                    </a:cubicBezTo>
                    <a:cubicBezTo>
                      <a:pt x="49" y="4"/>
                      <a:pt x="48" y="4"/>
                      <a:pt x="48" y="4"/>
                    </a:cubicBezTo>
                    <a:cubicBezTo>
                      <a:pt x="48" y="4"/>
                      <a:pt x="48" y="3"/>
                      <a:pt x="48" y="3"/>
                    </a:cubicBezTo>
                    <a:cubicBezTo>
                      <a:pt x="48" y="3"/>
                      <a:pt x="47" y="2"/>
                      <a:pt x="47" y="1"/>
                    </a:cubicBezTo>
                    <a:cubicBezTo>
                      <a:pt x="46" y="1"/>
                      <a:pt x="46" y="1"/>
                      <a:pt x="46" y="1"/>
                    </a:cubicBezTo>
                    <a:cubicBezTo>
                      <a:pt x="45" y="0"/>
                      <a:pt x="44" y="0"/>
                      <a:pt x="43" y="0"/>
                    </a:cubicBezTo>
                    <a:cubicBezTo>
                      <a:pt x="36" y="0"/>
                      <a:pt x="36" y="0"/>
                      <a:pt x="36" y="0"/>
                    </a:cubicBezTo>
                    <a:cubicBezTo>
                      <a:pt x="36" y="0"/>
                      <a:pt x="36" y="0"/>
                      <a:pt x="36" y="0"/>
                    </a:cubicBezTo>
                    <a:cubicBezTo>
                      <a:pt x="30" y="0"/>
                      <a:pt x="30" y="0"/>
                      <a:pt x="30" y="0"/>
                    </a:cubicBezTo>
                    <a:cubicBezTo>
                      <a:pt x="30" y="0"/>
                      <a:pt x="30" y="0"/>
                      <a:pt x="30" y="0"/>
                    </a:cubicBezTo>
                    <a:cubicBezTo>
                      <a:pt x="19" y="0"/>
                      <a:pt x="19" y="0"/>
                      <a:pt x="19" y="0"/>
                    </a:cubicBezTo>
                    <a:cubicBezTo>
                      <a:pt x="19" y="0"/>
                      <a:pt x="19" y="0"/>
                      <a:pt x="19" y="0"/>
                    </a:cubicBezTo>
                    <a:cubicBezTo>
                      <a:pt x="13" y="0"/>
                      <a:pt x="13" y="0"/>
                      <a:pt x="13" y="0"/>
                    </a:cubicBezTo>
                    <a:cubicBezTo>
                      <a:pt x="13" y="0"/>
                      <a:pt x="13" y="0"/>
                      <a:pt x="13" y="0"/>
                    </a:cubicBezTo>
                    <a:cubicBezTo>
                      <a:pt x="6" y="0"/>
                      <a:pt x="6" y="0"/>
                      <a:pt x="6" y="0"/>
                    </a:cubicBezTo>
                    <a:cubicBezTo>
                      <a:pt x="2" y="0"/>
                      <a:pt x="0" y="3"/>
                      <a:pt x="0" y="6"/>
                    </a:cubicBezTo>
                    <a:cubicBezTo>
                      <a:pt x="0" y="124"/>
                      <a:pt x="0" y="124"/>
                      <a:pt x="0" y="124"/>
                    </a:cubicBezTo>
                    <a:cubicBezTo>
                      <a:pt x="0" y="124"/>
                      <a:pt x="0" y="124"/>
                      <a:pt x="0" y="124"/>
                    </a:cubicBezTo>
                    <a:lnTo>
                      <a:pt x="0" y="134"/>
                    </a:lnTo>
                    <a:close/>
                    <a:moveTo>
                      <a:pt x="45" y="71"/>
                    </a:moveTo>
                    <a:cubicBezTo>
                      <a:pt x="41" y="76"/>
                      <a:pt x="41" y="76"/>
                      <a:pt x="41" y="76"/>
                    </a:cubicBezTo>
                    <a:cubicBezTo>
                      <a:pt x="29" y="76"/>
                      <a:pt x="29" y="76"/>
                      <a:pt x="29" y="76"/>
                    </a:cubicBezTo>
                    <a:cubicBezTo>
                      <a:pt x="45" y="60"/>
                      <a:pt x="45" y="60"/>
                      <a:pt x="45" y="60"/>
                    </a:cubicBezTo>
                    <a:lnTo>
                      <a:pt x="45" y="71"/>
                    </a:lnTo>
                    <a:close/>
                    <a:moveTo>
                      <a:pt x="45" y="54"/>
                    </a:moveTo>
                    <a:cubicBezTo>
                      <a:pt x="24" y="76"/>
                      <a:pt x="24" y="76"/>
                      <a:pt x="24" y="76"/>
                    </a:cubicBezTo>
                    <a:cubicBezTo>
                      <a:pt x="12" y="76"/>
                      <a:pt x="12" y="76"/>
                      <a:pt x="12" y="76"/>
                    </a:cubicBezTo>
                    <a:cubicBezTo>
                      <a:pt x="45" y="43"/>
                      <a:pt x="45" y="43"/>
                      <a:pt x="45" y="43"/>
                    </a:cubicBezTo>
                    <a:lnTo>
                      <a:pt x="45" y="54"/>
                    </a:lnTo>
                    <a:close/>
                    <a:moveTo>
                      <a:pt x="45" y="37"/>
                    </a:moveTo>
                    <a:cubicBezTo>
                      <a:pt x="6" y="76"/>
                      <a:pt x="6" y="76"/>
                      <a:pt x="6" y="76"/>
                    </a:cubicBezTo>
                    <a:cubicBezTo>
                      <a:pt x="6" y="76"/>
                      <a:pt x="6" y="76"/>
                      <a:pt x="6" y="76"/>
                    </a:cubicBezTo>
                    <a:cubicBezTo>
                      <a:pt x="5" y="76"/>
                      <a:pt x="4" y="76"/>
                      <a:pt x="3" y="76"/>
                    </a:cubicBezTo>
                    <a:cubicBezTo>
                      <a:pt x="3" y="67"/>
                      <a:pt x="3" y="67"/>
                      <a:pt x="3" y="67"/>
                    </a:cubicBezTo>
                    <a:cubicBezTo>
                      <a:pt x="45" y="25"/>
                      <a:pt x="45" y="25"/>
                      <a:pt x="45" y="25"/>
                    </a:cubicBezTo>
                    <a:lnTo>
                      <a:pt x="45" y="37"/>
                    </a:lnTo>
                    <a:close/>
                    <a:moveTo>
                      <a:pt x="45" y="20"/>
                    </a:moveTo>
                    <a:cubicBezTo>
                      <a:pt x="3" y="61"/>
                      <a:pt x="3" y="61"/>
                      <a:pt x="3" y="61"/>
                    </a:cubicBezTo>
                    <a:cubicBezTo>
                      <a:pt x="3" y="50"/>
                      <a:pt x="3" y="50"/>
                      <a:pt x="3" y="50"/>
                    </a:cubicBezTo>
                    <a:cubicBezTo>
                      <a:pt x="45" y="8"/>
                      <a:pt x="45" y="8"/>
                      <a:pt x="45" y="8"/>
                    </a:cubicBezTo>
                    <a:lnTo>
                      <a:pt x="45" y="20"/>
                    </a:lnTo>
                    <a:close/>
                    <a:moveTo>
                      <a:pt x="43" y="3"/>
                    </a:moveTo>
                    <a:cubicBezTo>
                      <a:pt x="43" y="3"/>
                      <a:pt x="44" y="3"/>
                      <a:pt x="44" y="4"/>
                    </a:cubicBezTo>
                    <a:cubicBezTo>
                      <a:pt x="3" y="44"/>
                      <a:pt x="3" y="44"/>
                      <a:pt x="3" y="44"/>
                    </a:cubicBezTo>
                    <a:cubicBezTo>
                      <a:pt x="3" y="33"/>
                      <a:pt x="3" y="33"/>
                      <a:pt x="3" y="33"/>
                    </a:cubicBezTo>
                    <a:cubicBezTo>
                      <a:pt x="33" y="3"/>
                      <a:pt x="33" y="3"/>
                      <a:pt x="33" y="3"/>
                    </a:cubicBezTo>
                    <a:lnTo>
                      <a:pt x="43" y="3"/>
                    </a:lnTo>
                    <a:close/>
                    <a:moveTo>
                      <a:pt x="27" y="3"/>
                    </a:moveTo>
                    <a:cubicBezTo>
                      <a:pt x="3" y="27"/>
                      <a:pt x="3" y="27"/>
                      <a:pt x="3" y="27"/>
                    </a:cubicBezTo>
                    <a:cubicBezTo>
                      <a:pt x="3" y="15"/>
                      <a:pt x="3" y="15"/>
                      <a:pt x="3" y="15"/>
                    </a:cubicBezTo>
                    <a:cubicBezTo>
                      <a:pt x="15" y="3"/>
                      <a:pt x="15" y="3"/>
                      <a:pt x="15" y="3"/>
                    </a:cubicBezTo>
                    <a:lnTo>
                      <a:pt x="27" y="3"/>
                    </a:lnTo>
                    <a:close/>
                    <a:moveTo>
                      <a:pt x="6" y="3"/>
                    </a:moveTo>
                    <a:cubicBezTo>
                      <a:pt x="10" y="3"/>
                      <a:pt x="10" y="3"/>
                      <a:pt x="10" y="3"/>
                    </a:cubicBezTo>
                    <a:cubicBezTo>
                      <a:pt x="3" y="10"/>
                      <a:pt x="3" y="10"/>
                      <a:pt x="3" y="10"/>
                    </a:cubicBezTo>
                    <a:cubicBezTo>
                      <a:pt x="3" y="6"/>
                      <a:pt x="3" y="6"/>
                      <a:pt x="3" y="6"/>
                    </a:cubicBezTo>
                    <a:cubicBezTo>
                      <a:pt x="3" y="4"/>
                      <a:pt x="4" y="3"/>
                      <a:pt x="6" y="3"/>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3" name="Freeform 121"/>
              <p:cNvSpPr>
                <a:spLocks noEditPoints="1"/>
              </p:cNvSpPr>
              <p:nvPr/>
            </p:nvSpPr>
            <p:spPr bwMode="auto">
              <a:xfrm>
                <a:off x="10028435" y="924048"/>
                <a:ext cx="123608" cy="544310"/>
              </a:xfrm>
              <a:custGeom>
                <a:avLst/>
                <a:gdLst>
                  <a:gd name="T0" fmla="*/ 43 w 48"/>
                  <a:gd name="T1" fmla="*/ 212 h 212"/>
                  <a:gd name="T2" fmla="*/ 48 w 48"/>
                  <a:gd name="T3" fmla="*/ 81 h 212"/>
                  <a:gd name="T4" fmla="*/ 48 w 48"/>
                  <a:gd name="T5" fmla="*/ 80 h 212"/>
                  <a:gd name="T6" fmla="*/ 48 w 48"/>
                  <a:gd name="T7" fmla="*/ 74 h 212"/>
                  <a:gd name="T8" fmla="*/ 48 w 48"/>
                  <a:gd name="T9" fmla="*/ 63 h 212"/>
                  <a:gd name="T10" fmla="*/ 48 w 48"/>
                  <a:gd name="T11" fmla="*/ 57 h 212"/>
                  <a:gd name="T12" fmla="*/ 48 w 48"/>
                  <a:gd name="T13" fmla="*/ 45 h 212"/>
                  <a:gd name="T14" fmla="*/ 48 w 48"/>
                  <a:gd name="T15" fmla="*/ 40 h 212"/>
                  <a:gd name="T16" fmla="*/ 48 w 48"/>
                  <a:gd name="T17" fmla="*/ 28 h 212"/>
                  <a:gd name="T18" fmla="*/ 48 w 48"/>
                  <a:gd name="T19" fmla="*/ 22 h 212"/>
                  <a:gd name="T20" fmla="*/ 48 w 48"/>
                  <a:gd name="T21" fmla="*/ 11 h 212"/>
                  <a:gd name="T22" fmla="*/ 48 w 48"/>
                  <a:gd name="T23" fmla="*/ 5 h 212"/>
                  <a:gd name="T24" fmla="*/ 48 w 48"/>
                  <a:gd name="T25" fmla="*/ 5 h 212"/>
                  <a:gd name="T26" fmla="*/ 42 w 48"/>
                  <a:gd name="T27" fmla="*/ 0 h 212"/>
                  <a:gd name="T28" fmla="*/ 37 w 48"/>
                  <a:gd name="T29" fmla="*/ 0 h 212"/>
                  <a:gd name="T30" fmla="*/ 25 w 48"/>
                  <a:gd name="T31" fmla="*/ 0 h 212"/>
                  <a:gd name="T32" fmla="*/ 19 w 48"/>
                  <a:gd name="T33" fmla="*/ 0 h 212"/>
                  <a:gd name="T34" fmla="*/ 8 w 48"/>
                  <a:gd name="T35" fmla="*/ 0 h 212"/>
                  <a:gd name="T36" fmla="*/ 5 w 48"/>
                  <a:gd name="T37" fmla="*/ 0 h 212"/>
                  <a:gd name="T38" fmla="*/ 0 w 48"/>
                  <a:gd name="T39" fmla="*/ 5 h 212"/>
                  <a:gd name="T40" fmla="*/ 0 w 48"/>
                  <a:gd name="T41" fmla="*/ 19 h 212"/>
                  <a:gd name="T42" fmla="*/ 0 w 48"/>
                  <a:gd name="T43" fmla="*/ 37 h 212"/>
                  <a:gd name="T44" fmla="*/ 0 w 48"/>
                  <a:gd name="T45" fmla="*/ 54 h 212"/>
                  <a:gd name="T46" fmla="*/ 0 w 48"/>
                  <a:gd name="T47" fmla="*/ 71 h 212"/>
                  <a:gd name="T48" fmla="*/ 0 w 48"/>
                  <a:gd name="T49" fmla="*/ 81 h 212"/>
                  <a:gd name="T50" fmla="*/ 0 w 48"/>
                  <a:gd name="T51" fmla="*/ 94 h 212"/>
                  <a:gd name="T52" fmla="*/ 0 w 48"/>
                  <a:gd name="T53" fmla="*/ 111 h 212"/>
                  <a:gd name="T54" fmla="*/ 0 w 48"/>
                  <a:gd name="T55" fmla="*/ 124 h 212"/>
                  <a:gd name="T56" fmla="*/ 0 w 48"/>
                  <a:gd name="T57" fmla="*/ 206 h 212"/>
                  <a:gd name="T58" fmla="*/ 45 w 48"/>
                  <a:gd name="T59" fmla="*/ 76 h 212"/>
                  <a:gd name="T60" fmla="*/ 35 w 48"/>
                  <a:gd name="T61" fmla="*/ 76 h 212"/>
                  <a:gd name="T62" fmla="*/ 45 w 48"/>
                  <a:gd name="T63" fmla="*/ 76 h 212"/>
                  <a:gd name="T64" fmla="*/ 30 w 48"/>
                  <a:gd name="T65" fmla="*/ 76 h 212"/>
                  <a:gd name="T66" fmla="*/ 45 w 48"/>
                  <a:gd name="T67" fmla="*/ 49 h 212"/>
                  <a:gd name="T68" fmla="*/ 3 w 48"/>
                  <a:gd name="T69" fmla="*/ 5 h 212"/>
                  <a:gd name="T70" fmla="*/ 16 w 48"/>
                  <a:gd name="T71" fmla="*/ 3 h 212"/>
                  <a:gd name="T72" fmla="*/ 3 w 48"/>
                  <a:gd name="T73" fmla="*/ 5 h 212"/>
                  <a:gd name="T74" fmla="*/ 21 w 48"/>
                  <a:gd name="T75" fmla="*/ 3 h 212"/>
                  <a:gd name="T76" fmla="*/ 3 w 48"/>
                  <a:gd name="T77" fmla="*/ 33 h 212"/>
                  <a:gd name="T78" fmla="*/ 3 w 48"/>
                  <a:gd name="T79" fmla="*/ 39 h 212"/>
                  <a:gd name="T80" fmla="*/ 43 w 48"/>
                  <a:gd name="T81" fmla="*/ 3 h 212"/>
                  <a:gd name="T82" fmla="*/ 45 w 48"/>
                  <a:gd name="T83" fmla="*/ 9 h 212"/>
                  <a:gd name="T84" fmla="*/ 3 w 48"/>
                  <a:gd name="T85" fmla="*/ 39 h 212"/>
                  <a:gd name="T86" fmla="*/ 45 w 48"/>
                  <a:gd name="T87" fmla="*/ 14 h 212"/>
                  <a:gd name="T88" fmla="*/ 3 w 48"/>
                  <a:gd name="T89" fmla="*/ 68 h 212"/>
                  <a:gd name="T90" fmla="*/ 45 w 48"/>
                  <a:gd name="T91" fmla="*/ 31 h 212"/>
                  <a:gd name="T92" fmla="*/ 12 w 48"/>
                  <a:gd name="T93" fmla="*/ 76 h 212"/>
                  <a:gd name="T94" fmla="*/ 3 w 48"/>
                  <a:gd name="T95" fmla="*/ 76 h 212"/>
                  <a:gd name="T96" fmla="*/ 45 w 48"/>
                  <a:gd name="T97" fmla="*/ 3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212">
                    <a:moveTo>
                      <a:pt x="5" y="212"/>
                    </a:moveTo>
                    <a:cubicBezTo>
                      <a:pt x="43" y="212"/>
                      <a:pt x="43" y="212"/>
                      <a:pt x="43" y="212"/>
                    </a:cubicBezTo>
                    <a:cubicBezTo>
                      <a:pt x="46" y="212"/>
                      <a:pt x="48" y="209"/>
                      <a:pt x="48" y="206"/>
                    </a:cubicBezTo>
                    <a:cubicBezTo>
                      <a:pt x="48" y="81"/>
                      <a:pt x="48" y="81"/>
                      <a:pt x="48" y="81"/>
                    </a:cubicBezTo>
                    <a:cubicBezTo>
                      <a:pt x="48" y="81"/>
                      <a:pt x="48" y="81"/>
                      <a:pt x="48" y="81"/>
                    </a:cubicBezTo>
                    <a:cubicBezTo>
                      <a:pt x="48" y="80"/>
                      <a:pt x="48" y="80"/>
                      <a:pt x="48" y="80"/>
                    </a:cubicBezTo>
                    <a:cubicBezTo>
                      <a:pt x="48" y="80"/>
                      <a:pt x="48" y="80"/>
                      <a:pt x="48" y="80"/>
                    </a:cubicBezTo>
                    <a:cubicBezTo>
                      <a:pt x="48" y="74"/>
                      <a:pt x="48" y="74"/>
                      <a:pt x="48" y="74"/>
                    </a:cubicBezTo>
                    <a:cubicBezTo>
                      <a:pt x="48" y="74"/>
                      <a:pt x="48" y="74"/>
                      <a:pt x="48" y="74"/>
                    </a:cubicBezTo>
                    <a:cubicBezTo>
                      <a:pt x="48" y="63"/>
                      <a:pt x="48" y="63"/>
                      <a:pt x="48" y="63"/>
                    </a:cubicBezTo>
                    <a:cubicBezTo>
                      <a:pt x="48" y="63"/>
                      <a:pt x="48" y="63"/>
                      <a:pt x="48" y="63"/>
                    </a:cubicBezTo>
                    <a:cubicBezTo>
                      <a:pt x="48" y="57"/>
                      <a:pt x="48" y="57"/>
                      <a:pt x="48" y="57"/>
                    </a:cubicBezTo>
                    <a:cubicBezTo>
                      <a:pt x="48" y="57"/>
                      <a:pt x="48" y="57"/>
                      <a:pt x="48" y="57"/>
                    </a:cubicBezTo>
                    <a:cubicBezTo>
                      <a:pt x="48" y="45"/>
                      <a:pt x="48" y="45"/>
                      <a:pt x="48" y="45"/>
                    </a:cubicBezTo>
                    <a:cubicBezTo>
                      <a:pt x="48" y="45"/>
                      <a:pt x="48" y="45"/>
                      <a:pt x="48" y="45"/>
                    </a:cubicBezTo>
                    <a:cubicBezTo>
                      <a:pt x="48" y="40"/>
                      <a:pt x="48" y="40"/>
                      <a:pt x="48" y="40"/>
                    </a:cubicBezTo>
                    <a:cubicBezTo>
                      <a:pt x="48" y="40"/>
                      <a:pt x="48" y="40"/>
                      <a:pt x="48" y="40"/>
                    </a:cubicBezTo>
                    <a:cubicBezTo>
                      <a:pt x="48" y="28"/>
                      <a:pt x="48" y="28"/>
                      <a:pt x="48" y="28"/>
                    </a:cubicBezTo>
                    <a:cubicBezTo>
                      <a:pt x="48" y="28"/>
                      <a:pt x="48" y="28"/>
                      <a:pt x="48" y="28"/>
                    </a:cubicBezTo>
                    <a:cubicBezTo>
                      <a:pt x="48" y="22"/>
                      <a:pt x="48" y="22"/>
                      <a:pt x="48" y="22"/>
                    </a:cubicBezTo>
                    <a:cubicBezTo>
                      <a:pt x="48" y="22"/>
                      <a:pt x="48" y="22"/>
                      <a:pt x="48" y="22"/>
                    </a:cubicBezTo>
                    <a:cubicBezTo>
                      <a:pt x="48" y="11"/>
                      <a:pt x="48" y="11"/>
                      <a:pt x="48" y="11"/>
                    </a:cubicBezTo>
                    <a:cubicBezTo>
                      <a:pt x="48" y="11"/>
                      <a:pt x="48" y="11"/>
                      <a:pt x="48" y="11"/>
                    </a:cubicBezTo>
                    <a:cubicBezTo>
                      <a:pt x="48" y="5"/>
                      <a:pt x="48" y="5"/>
                      <a:pt x="48" y="5"/>
                    </a:cubicBezTo>
                    <a:cubicBezTo>
                      <a:pt x="48" y="5"/>
                      <a:pt x="48" y="5"/>
                      <a:pt x="48" y="5"/>
                    </a:cubicBezTo>
                    <a:cubicBezTo>
                      <a:pt x="48" y="5"/>
                      <a:pt x="48" y="5"/>
                      <a:pt x="48" y="5"/>
                    </a:cubicBezTo>
                    <a:cubicBezTo>
                      <a:pt x="48" y="2"/>
                      <a:pt x="46" y="0"/>
                      <a:pt x="43" y="0"/>
                    </a:cubicBezTo>
                    <a:cubicBezTo>
                      <a:pt x="42" y="0"/>
                      <a:pt x="42" y="0"/>
                      <a:pt x="42" y="0"/>
                    </a:cubicBezTo>
                    <a:cubicBezTo>
                      <a:pt x="42" y="0"/>
                      <a:pt x="42" y="0"/>
                      <a:pt x="42" y="0"/>
                    </a:cubicBezTo>
                    <a:cubicBezTo>
                      <a:pt x="37" y="0"/>
                      <a:pt x="37" y="0"/>
                      <a:pt x="37" y="0"/>
                    </a:cubicBezTo>
                    <a:cubicBezTo>
                      <a:pt x="36" y="0"/>
                      <a:pt x="36" y="0"/>
                      <a:pt x="36" y="0"/>
                    </a:cubicBezTo>
                    <a:cubicBezTo>
                      <a:pt x="25" y="0"/>
                      <a:pt x="25" y="0"/>
                      <a:pt x="25" y="0"/>
                    </a:cubicBezTo>
                    <a:cubicBezTo>
                      <a:pt x="25" y="0"/>
                      <a:pt x="25" y="0"/>
                      <a:pt x="25" y="0"/>
                    </a:cubicBezTo>
                    <a:cubicBezTo>
                      <a:pt x="19" y="0"/>
                      <a:pt x="19" y="0"/>
                      <a:pt x="19" y="0"/>
                    </a:cubicBezTo>
                    <a:cubicBezTo>
                      <a:pt x="19" y="0"/>
                      <a:pt x="19" y="0"/>
                      <a:pt x="19" y="0"/>
                    </a:cubicBezTo>
                    <a:cubicBezTo>
                      <a:pt x="8" y="0"/>
                      <a:pt x="8" y="0"/>
                      <a:pt x="8" y="0"/>
                    </a:cubicBezTo>
                    <a:cubicBezTo>
                      <a:pt x="8" y="0"/>
                      <a:pt x="8" y="0"/>
                      <a:pt x="8" y="0"/>
                    </a:cubicBezTo>
                    <a:cubicBezTo>
                      <a:pt x="5" y="0"/>
                      <a:pt x="5" y="0"/>
                      <a:pt x="5" y="0"/>
                    </a:cubicBezTo>
                    <a:cubicBezTo>
                      <a:pt x="2" y="0"/>
                      <a:pt x="0" y="2"/>
                      <a:pt x="0" y="5"/>
                    </a:cubicBezTo>
                    <a:cubicBezTo>
                      <a:pt x="0" y="5"/>
                      <a:pt x="0" y="5"/>
                      <a:pt x="0" y="5"/>
                    </a:cubicBezTo>
                    <a:cubicBezTo>
                      <a:pt x="0" y="8"/>
                      <a:pt x="0" y="8"/>
                      <a:pt x="0" y="8"/>
                    </a:cubicBezTo>
                    <a:cubicBezTo>
                      <a:pt x="0" y="19"/>
                      <a:pt x="0" y="19"/>
                      <a:pt x="0" y="19"/>
                    </a:cubicBezTo>
                    <a:cubicBezTo>
                      <a:pt x="0" y="25"/>
                      <a:pt x="0" y="25"/>
                      <a:pt x="0" y="25"/>
                    </a:cubicBezTo>
                    <a:cubicBezTo>
                      <a:pt x="0" y="37"/>
                      <a:pt x="0" y="37"/>
                      <a:pt x="0" y="37"/>
                    </a:cubicBezTo>
                    <a:cubicBezTo>
                      <a:pt x="0" y="42"/>
                      <a:pt x="0" y="42"/>
                      <a:pt x="0" y="42"/>
                    </a:cubicBezTo>
                    <a:cubicBezTo>
                      <a:pt x="0" y="54"/>
                      <a:pt x="0" y="54"/>
                      <a:pt x="0" y="54"/>
                    </a:cubicBezTo>
                    <a:cubicBezTo>
                      <a:pt x="0" y="59"/>
                      <a:pt x="0" y="59"/>
                      <a:pt x="0" y="59"/>
                    </a:cubicBezTo>
                    <a:cubicBezTo>
                      <a:pt x="0" y="71"/>
                      <a:pt x="0" y="71"/>
                      <a:pt x="0" y="71"/>
                    </a:cubicBezTo>
                    <a:cubicBezTo>
                      <a:pt x="0" y="77"/>
                      <a:pt x="0" y="77"/>
                      <a:pt x="0" y="77"/>
                    </a:cubicBezTo>
                    <a:cubicBezTo>
                      <a:pt x="0" y="81"/>
                      <a:pt x="0" y="81"/>
                      <a:pt x="0" y="81"/>
                    </a:cubicBezTo>
                    <a:cubicBezTo>
                      <a:pt x="0" y="88"/>
                      <a:pt x="0" y="88"/>
                      <a:pt x="0" y="88"/>
                    </a:cubicBezTo>
                    <a:cubicBezTo>
                      <a:pt x="0" y="94"/>
                      <a:pt x="0" y="94"/>
                      <a:pt x="0" y="94"/>
                    </a:cubicBezTo>
                    <a:cubicBezTo>
                      <a:pt x="0" y="106"/>
                      <a:pt x="0" y="106"/>
                      <a:pt x="0" y="106"/>
                    </a:cubicBezTo>
                    <a:cubicBezTo>
                      <a:pt x="0" y="111"/>
                      <a:pt x="0" y="111"/>
                      <a:pt x="0" y="111"/>
                    </a:cubicBezTo>
                    <a:cubicBezTo>
                      <a:pt x="0" y="123"/>
                      <a:pt x="0" y="123"/>
                      <a:pt x="0" y="123"/>
                    </a:cubicBezTo>
                    <a:cubicBezTo>
                      <a:pt x="0" y="124"/>
                      <a:pt x="0" y="124"/>
                      <a:pt x="0" y="124"/>
                    </a:cubicBezTo>
                    <a:cubicBezTo>
                      <a:pt x="0" y="126"/>
                      <a:pt x="0" y="126"/>
                      <a:pt x="0" y="126"/>
                    </a:cubicBezTo>
                    <a:cubicBezTo>
                      <a:pt x="0" y="206"/>
                      <a:pt x="0" y="206"/>
                      <a:pt x="0" y="206"/>
                    </a:cubicBezTo>
                    <a:cubicBezTo>
                      <a:pt x="0" y="209"/>
                      <a:pt x="2" y="212"/>
                      <a:pt x="5" y="212"/>
                    </a:cubicBezTo>
                    <a:close/>
                    <a:moveTo>
                      <a:pt x="45" y="76"/>
                    </a:moveTo>
                    <a:cubicBezTo>
                      <a:pt x="44" y="76"/>
                      <a:pt x="43" y="76"/>
                      <a:pt x="43" y="76"/>
                    </a:cubicBezTo>
                    <a:cubicBezTo>
                      <a:pt x="35" y="76"/>
                      <a:pt x="35" y="76"/>
                      <a:pt x="35" y="76"/>
                    </a:cubicBezTo>
                    <a:cubicBezTo>
                      <a:pt x="45" y="66"/>
                      <a:pt x="45" y="66"/>
                      <a:pt x="45" y="66"/>
                    </a:cubicBezTo>
                    <a:lnTo>
                      <a:pt x="45" y="76"/>
                    </a:lnTo>
                    <a:close/>
                    <a:moveTo>
                      <a:pt x="45" y="60"/>
                    </a:moveTo>
                    <a:cubicBezTo>
                      <a:pt x="30" y="76"/>
                      <a:pt x="30" y="76"/>
                      <a:pt x="30" y="76"/>
                    </a:cubicBezTo>
                    <a:cubicBezTo>
                      <a:pt x="18" y="76"/>
                      <a:pt x="18" y="76"/>
                      <a:pt x="18" y="76"/>
                    </a:cubicBezTo>
                    <a:cubicBezTo>
                      <a:pt x="45" y="49"/>
                      <a:pt x="45" y="49"/>
                      <a:pt x="45" y="49"/>
                    </a:cubicBezTo>
                    <a:lnTo>
                      <a:pt x="45" y="60"/>
                    </a:lnTo>
                    <a:close/>
                    <a:moveTo>
                      <a:pt x="3" y="5"/>
                    </a:moveTo>
                    <a:cubicBezTo>
                      <a:pt x="3" y="4"/>
                      <a:pt x="4" y="3"/>
                      <a:pt x="5" y="3"/>
                    </a:cubicBezTo>
                    <a:cubicBezTo>
                      <a:pt x="16" y="3"/>
                      <a:pt x="16" y="3"/>
                      <a:pt x="16" y="3"/>
                    </a:cubicBezTo>
                    <a:cubicBezTo>
                      <a:pt x="3" y="16"/>
                      <a:pt x="3" y="16"/>
                      <a:pt x="3" y="16"/>
                    </a:cubicBezTo>
                    <a:lnTo>
                      <a:pt x="3" y="5"/>
                    </a:lnTo>
                    <a:close/>
                    <a:moveTo>
                      <a:pt x="3" y="22"/>
                    </a:moveTo>
                    <a:cubicBezTo>
                      <a:pt x="21" y="3"/>
                      <a:pt x="21" y="3"/>
                      <a:pt x="21" y="3"/>
                    </a:cubicBezTo>
                    <a:cubicBezTo>
                      <a:pt x="33" y="3"/>
                      <a:pt x="33" y="3"/>
                      <a:pt x="33" y="3"/>
                    </a:cubicBezTo>
                    <a:cubicBezTo>
                      <a:pt x="3" y="33"/>
                      <a:pt x="3" y="33"/>
                      <a:pt x="3" y="33"/>
                    </a:cubicBezTo>
                    <a:lnTo>
                      <a:pt x="3" y="22"/>
                    </a:lnTo>
                    <a:close/>
                    <a:moveTo>
                      <a:pt x="3" y="39"/>
                    </a:moveTo>
                    <a:cubicBezTo>
                      <a:pt x="39" y="3"/>
                      <a:pt x="39" y="3"/>
                      <a:pt x="39" y="3"/>
                    </a:cubicBezTo>
                    <a:cubicBezTo>
                      <a:pt x="43" y="3"/>
                      <a:pt x="43" y="3"/>
                      <a:pt x="43" y="3"/>
                    </a:cubicBezTo>
                    <a:cubicBezTo>
                      <a:pt x="44" y="3"/>
                      <a:pt x="45" y="4"/>
                      <a:pt x="45" y="5"/>
                    </a:cubicBezTo>
                    <a:cubicBezTo>
                      <a:pt x="45" y="9"/>
                      <a:pt x="45" y="9"/>
                      <a:pt x="45" y="9"/>
                    </a:cubicBezTo>
                    <a:cubicBezTo>
                      <a:pt x="3" y="50"/>
                      <a:pt x="3" y="50"/>
                      <a:pt x="3" y="50"/>
                    </a:cubicBezTo>
                    <a:lnTo>
                      <a:pt x="3" y="39"/>
                    </a:lnTo>
                    <a:close/>
                    <a:moveTo>
                      <a:pt x="3" y="56"/>
                    </a:moveTo>
                    <a:cubicBezTo>
                      <a:pt x="45" y="14"/>
                      <a:pt x="45" y="14"/>
                      <a:pt x="45" y="14"/>
                    </a:cubicBezTo>
                    <a:cubicBezTo>
                      <a:pt x="45" y="26"/>
                      <a:pt x="45" y="26"/>
                      <a:pt x="45" y="26"/>
                    </a:cubicBezTo>
                    <a:cubicBezTo>
                      <a:pt x="3" y="68"/>
                      <a:pt x="3" y="68"/>
                      <a:pt x="3" y="68"/>
                    </a:cubicBezTo>
                    <a:lnTo>
                      <a:pt x="3" y="56"/>
                    </a:lnTo>
                    <a:close/>
                    <a:moveTo>
                      <a:pt x="45" y="31"/>
                    </a:moveTo>
                    <a:cubicBezTo>
                      <a:pt x="45" y="43"/>
                      <a:pt x="45" y="43"/>
                      <a:pt x="45" y="43"/>
                    </a:cubicBezTo>
                    <a:cubicBezTo>
                      <a:pt x="12" y="76"/>
                      <a:pt x="12" y="76"/>
                      <a:pt x="12" y="76"/>
                    </a:cubicBezTo>
                    <a:cubicBezTo>
                      <a:pt x="5" y="76"/>
                      <a:pt x="5" y="76"/>
                      <a:pt x="5" y="76"/>
                    </a:cubicBezTo>
                    <a:cubicBezTo>
                      <a:pt x="5" y="76"/>
                      <a:pt x="4" y="76"/>
                      <a:pt x="3" y="76"/>
                    </a:cubicBezTo>
                    <a:cubicBezTo>
                      <a:pt x="3" y="73"/>
                      <a:pt x="3" y="73"/>
                      <a:pt x="3" y="73"/>
                    </a:cubicBezTo>
                    <a:lnTo>
                      <a:pt x="45" y="31"/>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176" name="文本框 175"/>
            <p:cNvSpPr txBox="1"/>
            <p:nvPr/>
          </p:nvSpPr>
          <p:spPr bwMode="auto">
            <a:xfrm rot="2545952">
              <a:off x="5586125" y="2360881"/>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FFFF">
                      <a:lumMod val="65000"/>
                    </a:srgbClr>
                  </a:solidFill>
                  <a:effectLst/>
                  <a:uLnTx/>
                  <a:uFillTx/>
                  <a:latin typeface="ITC Avant Garde Std Md" panose="020B0602020202020204" pitchFamily="34" charset="0"/>
                  <a:ea typeface="方正正黑简体" panose="02000000000000000000" pitchFamily="2" charset="-122"/>
                  <a:cs typeface="+mn-cs"/>
                </a:rPr>
                <a:t>OPTION</a:t>
              </a:r>
              <a:r>
                <a:rPr kumimoji="0" lang="en-US" altLang="zh-CN" sz="1200" b="0" i="0" u="none" strike="noStrike" kern="1200" cap="none" spc="0" normalizeH="0" baseline="0" noProof="0" dirty="0">
                  <a:ln>
                    <a:noFill/>
                  </a:ln>
                  <a:solidFill>
                    <a:srgbClr val="FFBF53"/>
                  </a:solidFill>
                  <a:effectLst/>
                  <a:uLnTx/>
                  <a:uFillTx/>
                  <a:latin typeface="ITC Avant Garde Std Md" panose="020B0602020202020204" pitchFamily="34" charset="0"/>
                  <a:ea typeface="方正正黑简体" panose="02000000000000000000" pitchFamily="2" charset="-122"/>
                  <a:cs typeface="+mn-cs"/>
                </a:rPr>
                <a:t> </a:t>
              </a:r>
              <a:r>
                <a:rPr kumimoji="0" lang="en-US" altLang="zh-CN" sz="1200" b="0" i="0" u="none" strike="noStrike" kern="1200" cap="none" spc="0" normalizeH="0" baseline="0" noProof="0" dirty="0" smtClean="0">
                  <a:ln>
                    <a:noFill/>
                  </a:ln>
                  <a:solidFill>
                    <a:srgbClr val="01B3C5"/>
                  </a:solidFill>
                  <a:effectLst/>
                  <a:uLnTx/>
                  <a:uFillTx/>
                  <a:latin typeface="ITC Avant Garde Std Md" panose="020B0602020202020204" pitchFamily="34" charset="0"/>
                  <a:ea typeface="方正正黑简体" panose="02000000000000000000" pitchFamily="2" charset="-122"/>
                  <a:cs typeface="+mn-cs"/>
                </a:rPr>
                <a:t>B</a:t>
              </a:r>
              <a:endParaRPr kumimoji="0" lang="zh-CN" altLang="en-US" sz="1200" b="0" i="0" u="none" strike="noStrike" kern="1200" cap="none" spc="0" normalizeH="0" baseline="0" noProof="0" dirty="0">
                <a:ln>
                  <a:noFill/>
                </a:ln>
                <a:solidFill>
                  <a:srgbClr val="01B3C5"/>
                </a:solidFill>
                <a:effectLst/>
                <a:uLnTx/>
                <a:uFillTx/>
                <a:latin typeface="ITC Avant Garde Std Md" panose="020B0602020202020204" pitchFamily="34" charset="0"/>
                <a:ea typeface="方正正黑简体" panose="02000000000000000000" pitchFamily="2" charset="-122"/>
                <a:cs typeface="+mn-cs"/>
              </a:endParaRPr>
            </a:p>
          </p:txBody>
        </p:sp>
      </p:grpSp>
      <p:grpSp>
        <p:nvGrpSpPr>
          <p:cNvPr id="183" name="组合 182"/>
          <p:cNvGrpSpPr/>
          <p:nvPr/>
        </p:nvGrpSpPr>
        <p:grpSpPr>
          <a:xfrm>
            <a:off x="3902648" y="804457"/>
            <a:ext cx="1856509" cy="1856509"/>
            <a:chOff x="3874073" y="804457"/>
            <a:chExt cx="1856509" cy="1856509"/>
          </a:xfrm>
        </p:grpSpPr>
        <p:grpSp>
          <p:nvGrpSpPr>
            <p:cNvPr id="46" name="组合 45"/>
            <p:cNvGrpSpPr/>
            <p:nvPr/>
          </p:nvGrpSpPr>
          <p:grpSpPr>
            <a:xfrm>
              <a:off x="3874073" y="804457"/>
              <a:ext cx="1856509" cy="1856509"/>
              <a:chOff x="2896362" y="804672"/>
              <a:chExt cx="2246376" cy="2246376"/>
            </a:xfrm>
          </p:grpSpPr>
          <p:sp>
            <p:nvSpPr>
              <p:cNvPr id="12" name="椭圆 11"/>
              <p:cNvSpPr/>
              <p:nvPr/>
            </p:nvSpPr>
            <p:spPr>
              <a:xfrm>
                <a:off x="2896362" y="804672"/>
                <a:ext cx="2246376" cy="2246376"/>
              </a:xfrm>
              <a:prstGeom prst="ellipse">
                <a:avLst/>
              </a:prstGeom>
              <a:solidFill>
                <a:srgbClr val="FBFBFB"/>
              </a:solidFill>
              <a:ln>
                <a:noFill/>
              </a:ln>
              <a:effectLst>
                <a:outerShdw blurRad="203200" dist="177800" dir="2700000" sx="96000" sy="9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3" name="椭圆 22"/>
              <p:cNvSpPr/>
              <p:nvPr/>
            </p:nvSpPr>
            <p:spPr>
              <a:xfrm>
                <a:off x="3295650" y="1203960"/>
                <a:ext cx="1447800" cy="1447800"/>
              </a:xfrm>
              <a:prstGeom prst="ellipse">
                <a:avLst/>
              </a:prstGeom>
              <a:solidFill>
                <a:srgbClr val="FBFBFB"/>
              </a:solidFill>
              <a:ln>
                <a:noFill/>
              </a:ln>
              <a:effectLst>
                <a:innerShdw blurRad="165100" dist="63500" dir="2700000">
                  <a:schemeClr val="bg1">
                    <a:lumMod val="50000"/>
                    <a:alpha val="1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4" name="等腰三角形 23"/>
              <p:cNvSpPr/>
              <p:nvPr/>
            </p:nvSpPr>
            <p:spPr>
              <a:xfrm rot="25200000">
                <a:off x="4695213" y="141326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5" name="等腰三角形 24"/>
              <p:cNvSpPr/>
              <p:nvPr/>
            </p:nvSpPr>
            <p:spPr>
              <a:xfrm rot="26640000">
                <a:off x="4807814" y="175982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6" name="等腰三角形 25"/>
              <p:cNvSpPr/>
              <p:nvPr/>
            </p:nvSpPr>
            <p:spPr>
              <a:xfrm rot="28080000">
                <a:off x="4769725" y="212221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等腰三角形 26"/>
              <p:cNvSpPr/>
              <p:nvPr/>
            </p:nvSpPr>
            <p:spPr>
              <a:xfrm rot="29520000">
                <a:off x="4587532" y="2437778"/>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等腰三角形 27"/>
              <p:cNvSpPr/>
              <p:nvPr/>
            </p:nvSpPr>
            <p:spPr>
              <a:xfrm rot="30960000">
                <a:off x="4292738" y="265195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等腰三角形 28"/>
              <p:cNvSpPr/>
              <p:nvPr/>
            </p:nvSpPr>
            <p:spPr>
              <a:xfrm rot="32400000">
                <a:off x="3936314" y="272771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等腰三角形 29"/>
              <p:cNvSpPr/>
              <p:nvPr/>
            </p:nvSpPr>
            <p:spPr>
              <a:xfrm rot="33840000">
                <a:off x="3579891" y="265195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等腰三角形 30"/>
              <p:cNvSpPr/>
              <p:nvPr/>
            </p:nvSpPr>
            <p:spPr>
              <a:xfrm rot="35280000">
                <a:off x="3285097" y="2437778"/>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rot="36720000">
                <a:off x="3102904" y="212221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等腰三角形 32"/>
              <p:cNvSpPr/>
              <p:nvPr/>
            </p:nvSpPr>
            <p:spPr>
              <a:xfrm rot="38160000">
                <a:off x="3064815" y="1759821"/>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等腰三角形 33"/>
              <p:cNvSpPr/>
              <p:nvPr/>
            </p:nvSpPr>
            <p:spPr>
              <a:xfrm rot="39600000">
                <a:off x="3177416" y="1413269"/>
                <a:ext cx="153771" cy="1325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7" name="组合 36"/>
            <p:cNvGrpSpPr/>
            <p:nvPr/>
          </p:nvGrpSpPr>
          <p:grpSpPr>
            <a:xfrm>
              <a:off x="4500811" y="1473392"/>
              <a:ext cx="613201" cy="525812"/>
              <a:chOff x="3546346" y="2339026"/>
              <a:chExt cx="897787" cy="769842"/>
            </a:xfrm>
            <a:solidFill>
              <a:schemeClr val="accent2"/>
            </a:solidFill>
          </p:grpSpPr>
          <p:sp>
            <p:nvSpPr>
              <p:cNvPr id="38" name="Rectangle 227"/>
              <p:cNvSpPr>
                <a:spLocks noChangeArrowheads="1"/>
              </p:cNvSpPr>
              <p:nvPr/>
            </p:nvSpPr>
            <p:spPr bwMode="auto">
              <a:xfrm>
                <a:off x="3561526" y="3077423"/>
                <a:ext cx="882607" cy="31445"/>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0"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75" name="文本框 174"/>
            <p:cNvSpPr txBox="1"/>
            <p:nvPr/>
          </p:nvSpPr>
          <p:spPr bwMode="auto">
            <a:xfrm>
              <a:off x="4272776" y="1018311"/>
              <a:ext cx="1068892" cy="700845"/>
            </a:xfrm>
            <a:prstGeom prst="rect">
              <a:avLst/>
            </a:prstGeom>
            <a:noFill/>
          </p:spPr>
          <p:txBody>
            <a:bodyPr>
              <a:prstTxWarp prst="textArchUp">
                <a:avLst>
                  <a:gd name="adj" fmla="val 769547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FFFFFF">
                      <a:lumMod val="65000"/>
                    </a:srgbClr>
                  </a:solidFill>
                  <a:effectLst/>
                  <a:uLnTx/>
                  <a:uFillTx/>
                  <a:latin typeface="ITC Avant Garde Std Md" panose="020B0602020202020204" pitchFamily="34" charset="0"/>
                  <a:ea typeface="方正正黑简体" panose="02000000000000000000" pitchFamily="2" charset="-122"/>
                  <a:cs typeface="+mn-cs"/>
                </a:rPr>
                <a:t>OPTION</a:t>
              </a:r>
              <a:r>
                <a:rPr kumimoji="0" lang="en-US" altLang="zh-CN" sz="1200" b="0" i="0" u="none" strike="noStrike" kern="1200" cap="none" spc="0" normalizeH="0" baseline="0" noProof="0" dirty="0">
                  <a:ln>
                    <a:noFill/>
                  </a:ln>
                  <a:solidFill>
                    <a:srgbClr val="FFBF53"/>
                  </a:solidFill>
                  <a:effectLst/>
                  <a:uLnTx/>
                  <a:uFillTx/>
                  <a:latin typeface="ITC Avant Garde Std Md" panose="020B0602020202020204" pitchFamily="34" charset="0"/>
                  <a:ea typeface="方正正黑简体" panose="02000000000000000000" pitchFamily="2" charset="-122"/>
                  <a:cs typeface="+mn-cs"/>
                </a:rPr>
                <a:t> </a:t>
              </a:r>
              <a:r>
                <a:rPr kumimoji="0" lang="en-US" altLang="zh-CN" sz="1200" b="0" i="0" u="none" strike="noStrike" kern="1200" cap="none" spc="0" normalizeH="0" baseline="0" noProof="0" dirty="0" smtClean="0">
                  <a:ln>
                    <a:noFill/>
                  </a:ln>
                  <a:solidFill>
                    <a:srgbClr val="F17475"/>
                  </a:solidFill>
                  <a:effectLst/>
                  <a:uLnTx/>
                  <a:uFillTx/>
                  <a:latin typeface="ITC Avant Garde Std Md" panose="020B0602020202020204" pitchFamily="34" charset="0"/>
                  <a:ea typeface="方正正黑简体" panose="02000000000000000000" pitchFamily="2" charset="-122"/>
                  <a:cs typeface="+mn-cs"/>
                </a:rPr>
                <a:t>A</a:t>
              </a:r>
              <a:endParaRPr kumimoji="0" lang="zh-CN" altLang="en-US" sz="1200" b="0" i="0" u="none" strike="noStrike" kern="1200" cap="none" spc="0" normalizeH="0" baseline="0" noProof="0" dirty="0">
                <a:ln>
                  <a:noFill/>
                </a:ln>
                <a:solidFill>
                  <a:srgbClr val="F17475"/>
                </a:solidFill>
                <a:effectLst/>
                <a:uLnTx/>
                <a:uFillTx/>
                <a:latin typeface="ITC Avant Garde Std Md" panose="020B0602020202020204" pitchFamily="34" charset="0"/>
                <a:ea typeface="方正正黑简体" panose="02000000000000000000" pitchFamily="2" charset="-122"/>
                <a:cs typeface="+mn-cs"/>
              </a:endParaRPr>
            </a:p>
          </p:txBody>
        </p:sp>
      </p:grpSp>
      <p:grpSp>
        <p:nvGrpSpPr>
          <p:cNvPr id="190" name="组合 189"/>
          <p:cNvGrpSpPr/>
          <p:nvPr/>
        </p:nvGrpSpPr>
        <p:grpSpPr>
          <a:xfrm>
            <a:off x="6239651" y="1519655"/>
            <a:ext cx="609212" cy="142142"/>
            <a:chOff x="6256359" y="1503729"/>
            <a:chExt cx="609212" cy="142142"/>
          </a:xfrm>
        </p:grpSpPr>
        <p:sp>
          <p:nvSpPr>
            <p:cNvPr id="186" name="椭圆 185"/>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7" name="椭圆 186"/>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8" name="椭圆 187"/>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89" name="椭圆 188"/>
            <p:cNvSpPr/>
            <p:nvPr/>
          </p:nvSpPr>
          <p:spPr>
            <a:xfrm>
              <a:off x="6766740" y="1545584"/>
              <a:ext cx="60282" cy="602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91" name="组合 190"/>
          <p:cNvGrpSpPr/>
          <p:nvPr/>
        </p:nvGrpSpPr>
        <p:grpSpPr>
          <a:xfrm flipH="1">
            <a:off x="4208825" y="2979213"/>
            <a:ext cx="609212" cy="142142"/>
            <a:chOff x="6256359" y="1503729"/>
            <a:chExt cx="609212" cy="142142"/>
          </a:xfrm>
        </p:grpSpPr>
        <p:sp>
          <p:nvSpPr>
            <p:cNvPr id="192" name="椭圆 191"/>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3" name="椭圆 192"/>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4" name="椭圆 193"/>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5" name="椭圆 194"/>
            <p:cNvSpPr/>
            <p:nvPr/>
          </p:nvSpPr>
          <p:spPr>
            <a:xfrm>
              <a:off x="6766740" y="1545584"/>
              <a:ext cx="60282" cy="602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96" name="组合 195"/>
          <p:cNvGrpSpPr/>
          <p:nvPr/>
        </p:nvGrpSpPr>
        <p:grpSpPr>
          <a:xfrm flipH="1">
            <a:off x="4748277" y="4081277"/>
            <a:ext cx="609212" cy="142142"/>
            <a:chOff x="6256359" y="1503729"/>
            <a:chExt cx="609212" cy="142142"/>
          </a:xfrm>
        </p:grpSpPr>
        <p:sp>
          <p:nvSpPr>
            <p:cNvPr id="197" name="椭圆 196"/>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8" name="椭圆 197"/>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9" name="椭圆 198"/>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00" name="椭圆 199"/>
            <p:cNvSpPr/>
            <p:nvPr/>
          </p:nvSpPr>
          <p:spPr>
            <a:xfrm>
              <a:off x="6766740" y="1545584"/>
              <a:ext cx="60282" cy="602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01" name="组合 200"/>
          <p:cNvGrpSpPr/>
          <p:nvPr/>
        </p:nvGrpSpPr>
        <p:grpSpPr>
          <a:xfrm flipH="1">
            <a:off x="4162457" y="5347030"/>
            <a:ext cx="609212" cy="142142"/>
            <a:chOff x="6256359" y="1503729"/>
            <a:chExt cx="609212" cy="142142"/>
          </a:xfrm>
        </p:grpSpPr>
        <p:sp>
          <p:nvSpPr>
            <p:cNvPr id="202" name="椭圆 201"/>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03" name="椭圆 202"/>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04" name="椭圆 203"/>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05" name="椭圆 204"/>
            <p:cNvSpPr/>
            <p:nvPr/>
          </p:nvSpPr>
          <p:spPr>
            <a:xfrm>
              <a:off x="6766740" y="1545584"/>
              <a:ext cx="60282" cy="602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06" name="组合 205"/>
          <p:cNvGrpSpPr/>
          <p:nvPr/>
        </p:nvGrpSpPr>
        <p:grpSpPr>
          <a:xfrm rot="5400000" flipH="1">
            <a:off x="7771794" y="4249447"/>
            <a:ext cx="609212" cy="142142"/>
            <a:chOff x="6256359" y="1503729"/>
            <a:chExt cx="609212" cy="142142"/>
          </a:xfrm>
        </p:grpSpPr>
        <p:sp>
          <p:nvSpPr>
            <p:cNvPr id="207" name="椭圆 206"/>
            <p:cNvSpPr/>
            <p:nvPr/>
          </p:nvSpPr>
          <p:spPr>
            <a:xfrm>
              <a:off x="6256359" y="1544659"/>
              <a:ext cx="60282" cy="602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08" name="椭圆 207"/>
            <p:cNvSpPr/>
            <p:nvPr/>
          </p:nvSpPr>
          <p:spPr>
            <a:xfrm>
              <a:off x="6487103" y="1521403"/>
              <a:ext cx="106794" cy="10679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09" name="椭圆 208"/>
            <p:cNvSpPr/>
            <p:nvPr/>
          </p:nvSpPr>
          <p:spPr>
            <a:xfrm>
              <a:off x="6723429" y="1503729"/>
              <a:ext cx="142142" cy="1421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10" name="椭圆 209"/>
            <p:cNvSpPr/>
            <p:nvPr/>
          </p:nvSpPr>
          <p:spPr>
            <a:xfrm>
              <a:off x="6766740" y="1545584"/>
              <a:ext cx="60282" cy="602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11" name="组合 210"/>
          <p:cNvGrpSpPr/>
          <p:nvPr/>
        </p:nvGrpSpPr>
        <p:grpSpPr>
          <a:xfrm flipH="1">
            <a:off x="7067041" y="1175456"/>
            <a:ext cx="2511067" cy="1070747"/>
            <a:chOff x="2652976" y="4783304"/>
            <a:chExt cx="2335184" cy="1070747"/>
          </a:xfrm>
        </p:grpSpPr>
        <p:sp>
          <p:nvSpPr>
            <p:cNvPr id="212" name="文本框 211"/>
            <p:cNvSpPr txBox="1"/>
            <p:nvPr/>
          </p:nvSpPr>
          <p:spPr bwMode="auto">
            <a:xfrm>
              <a:off x="2652976" y="5096921"/>
              <a:ext cx="2335184"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13" name="文本框 212"/>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1747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214" name="组合 213"/>
          <p:cNvGrpSpPr/>
          <p:nvPr/>
        </p:nvGrpSpPr>
        <p:grpSpPr>
          <a:xfrm flipH="1">
            <a:off x="8324246" y="3880846"/>
            <a:ext cx="2511067" cy="1070747"/>
            <a:chOff x="2652976" y="4783304"/>
            <a:chExt cx="2335184" cy="1070747"/>
          </a:xfrm>
        </p:grpSpPr>
        <p:sp>
          <p:nvSpPr>
            <p:cNvPr id="215" name="文本框 214"/>
            <p:cNvSpPr txBox="1"/>
            <p:nvPr/>
          </p:nvSpPr>
          <p:spPr bwMode="auto">
            <a:xfrm>
              <a:off x="2652976" y="5096921"/>
              <a:ext cx="2335184"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16" name="文本框 215"/>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985CB0"/>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220" name="组合 219"/>
          <p:cNvGrpSpPr/>
          <p:nvPr/>
        </p:nvGrpSpPr>
        <p:grpSpPr>
          <a:xfrm>
            <a:off x="1579418" y="5202643"/>
            <a:ext cx="2479910" cy="1070747"/>
            <a:chOff x="2652976" y="4783304"/>
            <a:chExt cx="2335184" cy="1070747"/>
          </a:xfrm>
        </p:grpSpPr>
        <p:sp>
          <p:nvSpPr>
            <p:cNvPr id="221" name="文本框 220"/>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22" name="文本框 221"/>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C6588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223" name="组合 222"/>
          <p:cNvGrpSpPr/>
          <p:nvPr/>
        </p:nvGrpSpPr>
        <p:grpSpPr>
          <a:xfrm>
            <a:off x="1592556" y="2829533"/>
            <a:ext cx="2479910" cy="1070747"/>
            <a:chOff x="2652976" y="4783304"/>
            <a:chExt cx="2335184" cy="1070747"/>
          </a:xfrm>
        </p:grpSpPr>
        <p:sp>
          <p:nvSpPr>
            <p:cNvPr id="224" name="文本框 223"/>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25" name="文本框 224"/>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1B3C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226" name="组合 225"/>
          <p:cNvGrpSpPr/>
          <p:nvPr/>
        </p:nvGrpSpPr>
        <p:grpSpPr>
          <a:xfrm>
            <a:off x="2170597" y="3928574"/>
            <a:ext cx="2479910" cy="1070747"/>
            <a:chOff x="2652976" y="4783304"/>
            <a:chExt cx="2335184" cy="1070747"/>
          </a:xfrm>
        </p:grpSpPr>
        <p:sp>
          <p:nvSpPr>
            <p:cNvPr id="227" name="文本框 226"/>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28" name="文本框 227"/>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BF53"/>
                  </a:solidFill>
                  <a:effectLst/>
                  <a:uLnTx/>
                  <a:uFillTx/>
                  <a:latin typeface="方正正黑简体" panose="02000000000000000000" pitchFamily="2" charset="-122"/>
                  <a:ea typeface="方正正黑简体" panose="02000000000000000000" pitchFamily="2" charset="-122"/>
                  <a:cs typeface="+mn-cs"/>
                </a:rPr>
                <a:t>在此添加标题</a:t>
              </a:r>
            </a:p>
          </p:txBody>
        </p:sp>
      </p:grpSp>
      <p:sp>
        <p:nvSpPr>
          <p:cNvPr id="152" name="椭圆 151"/>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组合 152"/>
          <p:cNvGrpSpPr/>
          <p:nvPr/>
        </p:nvGrpSpPr>
        <p:grpSpPr>
          <a:xfrm>
            <a:off x="640284" y="184024"/>
            <a:ext cx="4021131" cy="613991"/>
            <a:chOff x="3418293" y="305852"/>
            <a:chExt cx="4844075" cy="872774"/>
          </a:xfrm>
        </p:grpSpPr>
        <p:sp>
          <p:nvSpPr>
            <p:cNvPr id="154" name="椭圆 153"/>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6" name="组合 155"/>
          <p:cNvGrpSpPr/>
          <p:nvPr/>
        </p:nvGrpSpPr>
        <p:grpSpPr>
          <a:xfrm>
            <a:off x="574288" y="185585"/>
            <a:ext cx="970204" cy="1019136"/>
            <a:chOff x="1003288" y="1798087"/>
            <a:chExt cx="3398850" cy="3383513"/>
          </a:xfrm>
        </p:grpSpPr>
        <p:sp>
          <p:nvSpPr>
            <p:cNvPr id="157"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59" name="组合 158"/>
            <p:cNvGrpSpPr/>
            <p:nvPr/>
          </p:nvGrpSpPr>
          <p:grpSpPr>
            <a:xfrm>
              <a:off x="1003288" y="1856944"/>
              <a:ext cx="3119221" cy="1919931"/>
              <a:chOff x="1028026" y="1617975"/>
              <a:chExt cx="3119221" cy="1919931"/>
            </a:xfrm>
          </p:grpSpPr>
          <p:sp>
            <p:nvSpPr>
              <p:cNvPr id="160"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62" name="文本框 161"/>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96415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157"/>
          <p:cNvGrpSpPr/>
          <p:nvPr/>
        </p:nvGrpSpPr>
        <p:grpSpPr>
          <a:xfrm>
            <a:off x="5666633" y="3216809"/>
            <a:ext cx="460706" cy="395051"/>
            <a:chOff x="3546346" y="2339026"/>
            <a:chExt cx="897787" cy="769842"/>
          </a:xfrm>
          <a:solidFill>
            <a:schemeClr val="bg1">
              <a:lumMod val="50000"/>
            </a:schemeClr>
          </a:solidFill>
          <a:effectLst>
            <a:reflection blurRad="6350" stA="52000" endA="300" endPos="35000" dir="5400000" sy="-100000" algn="bl" rotWithShape="0"/>
          </a:effectLst>
        </p:grpSpPr>
        <p:sp>
          <p:nvSpPr>
            <p:cNvPr id="159"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2"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9" name="组合 28"/>
          <p:cNvGrpSpPr/>
          <p:nvPr/>
        </p:nvGrpSpPr>
        <p:grpSpPr>
          <a:xfrm>
            <a:off x="3601689" y="1384898"/>
            <a:ext cx="4021322" cy="4088205"/>
            <a:chOff x="4076701" y="1384898"/>
            <a:chExt cx="4021322" cy="4088205"/>
          </a:xfrm>
          <a:effectLst>
            <a:outerShdw blurRad="152400" dist="88900" dir="2700000" sx="99000" sy="99000" algn="tl" rotWithShape="0">
              <a:prstClr val="black">
                <a:alpha val="20000"/>
              </a:prstClr>
            </a:outerShdw>
          </a:effectLst>
        </p:grpSpPr>
        <p:sp>
          <p:nvSpPr>
            <p:cNvPr id="25"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2" name="Freeform 5"/>
          <p:cNvSpPr>
            <a:spLocks/>
          </p:cNvSpPr>
          <p:nvPr/>
        </p:nvSpPr>
        <p:spPr bwMode="auto">
          <a:xfrm>
            <a:off x="4028195" y="2858352"/>
            <a:ext cx="1287721" cy="11412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方正正纤黑简体" panose="02000000000000000000" pitchFamily="2" charset="-122"/>
              <a:cs typeface="+mn-cs"/>
              <a:sym typeface="Arial" panose="020B0604020202020204" pitchFamily="34" charset="0"/>
            </a:endParaRPr>
          </a:p>
        </p:txBody>
      </p:sp>
      <p:sp>
        <p:nvSpPr>
          <p:cNvPr id="33" name="Freeform 5"/>
          <p:cNvSpPr>
            <a:spLocks/>
          </p:cNvSpPr>
          <p:nvPr/>
        </p:nvSpPr>
        <p:spPr bwMode="auto">
          <a:xfrm>
            <a:off x="5879248" y="3920018"/>
            <a:ext cx="1287721" cy="11412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方正正纤黑简体" panose="02000000000000000000" pitchFamily="2" charset="-122"/>
              <a:cs typeface="+mn-cs"/>
              <a:sym typeface="Arial" panose="020B0604020202020204" pitchFamily="34" charset="0"/>
            </a:endParaRPr>
          </a:p>
        </p:txBody>
      </p:sp>
      <p:sp>
        <p:nvSpPr>
          <p:cNvPr id="35" name="Freeform 5"/>
          <p:cNvSpPr>
            <a:spLocks/>
          </p:cNvSpPr>
          <p:nvPr/>
        </p:nvSpPr>
        <p:spPr bwMode="auto">
          <a:xfrm>
            <a:off x="5879248" y="1787195"/>
            <a:ext cx="1287721" cy="11412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方正正纤黑简体" panose="02000000000000000000" pitchFamily="2" charset="-122"/>
              <a:cs typeface="+mn-cs"/>
              <a:sym typeface="Arial" panose="020B0604020202020204" pitchFamily="34" charset="0"/>
            </a:endParaRPr>
          </a:p>
        </p:txBody>
      </p:sp>
      <p:sp>
        <p:nvSpPr>
          <p:cNvPr id="36" name="椭圆 35"/>
          <p:cNvSpPr/>
          <p:nvPr/>
        </p:nvSpPr>
        <p:spPr>
          <a:xfrm>
            <a:off x="5158810" y="2689710"/>
            <a:ext cx="1478580" cy="1478580"/>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41" name="组合 40"/>
          <p:cNvGrpSpPr/>
          <p:nvPr/>
        </p:nvGrpSpPr>
        <p:grpSpPr>
          <a:xfrm>
            <a:off x="4195805" y="3046769"/>
            <a:ext cx="952500" cy="764461"/>
            <a:chOff x="4145699" y="1416086"/>
            <a:chExt cx="952500" cy="764461"/>
          </a:xfrm>
        </p:grpSpPr>
        <p:sp>
          <p:nvSpPr>
            <p:cNvPr id="42" name="文本框 41"/>
            <p:cNvSpPr txBox="1"/>
            <p:nvPr/>
          </p:nvSpPr>
          <p:spPr>
            <a:xfrm>
              <a:off x="4145699" y="1416086"/>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FFFFFF"/>
                  </a:solidFill>
                  <a:effectLst/>
                  <a:uLnTx/>
                  <a:uFillTx/>
                  <a:latin typeface="Impact" panose="020B0806030902050204" pitchFamily="34" charset="0"/>
                  <a:ea typeface="宋体" panose="02010600030101010101" pitchFamily="2" charset="-122"/>
                  <a:cs typeface="+mn-cs"/>
                </a:rPr>
                <a:t>01</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43" name="文本框 42"/>
            <p:cNvSpPr txBox="1"/>
            <p:nvPr/>
          </p:nvSpPr>
          <p:spPr>
            <a:xfrm>
              <a:off x="4145699" y="1903548"/>
              <a:ext cx="9525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rgbClr val="FFFFFF"/>
                  </a:solidFill>
                  <a:effectLst/>
                  <a:uLnTx/>
                  <a:uFillTx/>
                  <a:latin typeface="LiHei Pro" panose="020B0500000000000000" pitchFamily="34" charset="-122"/>
                  <a:ea typeface="LiHei Pro" panose="020B0500000000000000" pitchFamily="34" charset="-122"/>
                  <a:cs typeface="+mn-cs"/>
                </a:rPr>
                <a:t>OPTION</a:t>
              </a:r>
              <a:endParaRPr kumimoji="0" lang="zh-CN" altLang="en-US" sz="1200" b="0" i="0" u="none" strike="noStrike" kern="1200" cap="none" spc="0" normalizeH="0" baseline="0" noProof="0" dirty="0">
                <a:ln>
                  <a:noFill/>
                </a:ln>
                <a:solidFill>
                  <a:srgbClr val="FFFFFF"/>
                </a:solidFill>
                <a:effectLst/>
                <a:uLnTx/>
                <a:uFillTx/>
                <a:latin typeface="LiHei Pro" panose="020B0500000000000000" pitchFamily="34" charset="-122"/>
                <a:ea typeface="LiHei Pro" panose="020B0500000000000000" pitchFamily="34" charset="-122"/>
                <a:cs typeface="+mn-cs"/>
              </a:endParaRPr>
            </a:p>
          </p:txBody>
        </p:sp>
      </p:grpSp>
      <p:grpSp>
        <p:nvGrpSpPr>
          <p:cNvPr id="44" name="组合 43"/>
          <p:cNvGrpSpPr/>
          <p:nvPr/>
        </p:nvGrpSpPr>
        <p:grpSpPr>
          <a:xfrm>
            <a:off x="6046858" y="1975612"/>
            <a:ext cx="952500" cy="764461"/>
            <a:chOff x="4145699" y="1416086"/>
            <a:chExt cx="952500" cy="764461"/>
          </a:xfrm>
        </p:grpSpPr>
        <p:sp>
          <p:nvSpPr>
            <p:cNvPr id="45" name="文本框 44"/>
            <p:cNvSpPr txBox="1"/>
            <p:nvPr/>
          </p:nvSpPr>
          <p:spPr>
            <a:xfrm>
              <a:off x="4145699" y="1416086"/>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FFFFFF"/>
                  </a:solidFill>
                  <a:effectLst/>
                  <a:uLnTx/>
                  <a:uFillTx/>
                  <a:latin typeface="Impact" panose="020B0806030902050204" pitchFamily="34" charset="0"/>
                  <a:ea typeface="宋体" panose="02010600030101010101" pitchFamily="2" charset="-122"/>
                  <a:cs typeface="+mn-cs"/>
                </a:rPr>
                <a:t>02</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46" name="文本框 45"/>
            <p:cNvSpPr txBox="1"/>
            <p:nvPr/>
          </p:nvSpPr>
          <p:spPr>
            <a:xfrm>
              <a:off x="4145699" y="1903548"/>
              <a:ext cx="9525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rgbClr val="FFFFFF"/>
                  </a:solidFill>
                  <a:effectLst/>
                  <a:uLnTx/>
                  <a:uFillTx/>
                  <a:latin typeface="LiHei Pro" panose="020B0500000000000000" pitchFamily="34" charset="-122"/>
                  <a:ea typeface="LiHei Pro" panose="020B0500000000000000" pitchFamily="34" charset="-122"/>
                  <a:cs typeface="+mn-cs"/>
                </a:rPr>
                <a:t>OPTION</a:t>
              </a:r>
              <a:endParaRPr kumimoji="0" lang="zh-CN" altLang="en-US" sz="1200" b="0" i="0" u="none" strike="noStrike" kern="1200" cap="none" spc="0" normalizeH="0" baseline="0" noProof="0" dirty="0">
                <a:ln>
                  <a:noFill/>
                </a:ln>
                <a:solidFill>
                  <a:srgbClr val="FFFFFF"/>
                </a:solidFill>
                <a:effectLst/>
                <a:uLnTx/>
                <a:uFillTx/>
                <a:latin typeface="LiHei Pro" panose="020B0500000000000000" pitchFamily="34" charset="-122"/>
                <a:ea typeface="LiHei Pro" panose="020B0500000000000000" pitchFamily="34" charset="-122"/>
                <a:cs typeface="+mn-cs"/>
              </a:endParaRPr>
            </a:p>
          </p:txBody>
        </p:sp>
      </p:grpSp>
      <p:grpSp>
        <p:nvGrpSpPr>
          <p:cNvPr id="47" name="组合 46"/>
          <p:cNvGrpSpPr/>
          <p:nvPr/>
        </p:nvGrpSpPr>
        <p:grpSpPr>
          <a:xfrm>
            <a:off x="6046858" y="4108435"/>
            <a:ext cx="952500" cy="764461"/>
            <a:chOff x="4145699" y="1416086"/>
            <a:chExt cx="952500" cy="764461"/>
          </a:xfrm>
        </p:grpSpPr>
        <p:sp>
          <p:nvSpPr>
            <p:cNvPr id="48" name="文本框 47"/>
            <p:cNvSpPr txBox="1"/>
            <p:nvPr/>
          </p:nvSpPr>
          <p:spPr>
            <a:xfrm>
              <a:off x="4145699" y="1416086"/>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FFFFFF"/>
                  </a:solidFill>
                  <a:effectLst/>
                  <a:uLnTx/>
                  <a:uFillTx/>
                  <a:latin typeface="Impact" panose="020B0806030902050204" pitchFamily="34" charset="0"/>
                  <a:ea typeface="宋体" panose="02010600030101010101" pitchFamily="2" charset="-122"/>
                  <a:cs typeface="+mn-cs"/>
                </a:rPr>
                <a:t>03</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49" name="文本框 48"/>
            <p:cNvSpPr txBox="1"/>
            <p:nvPr/>
          </p:nvSpPr>
          <p:spPr>
            <a:xfrm>
              <a:off x="4145699" y="1903548"/>
              <a:ext cx="9525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rgbClr val="FFFFFF"/>
                  </a:solidFill>
                  <a:effectLst/>
                  <a:uLnTx/>
                  <a:uFillTx/>
                  <a:latin typeface="LiHei Pro" panose="020B0500000000000000" pitchFamily="34" charset="-122"/>
                  <a:ea typeface="LiHei Pro" panose="020B0500000000000000" pitchFamily="34" charset="-122"/>
                  <a:cs typeface="+mn-cs"/>
                </a:rPr>
                <a:t>OPTION</a:t>
              </a:r>
              <a:endParaRPr kumimoji="0" lang="zh-CN" altLang="en-US" sz="1200" b="0" i="0" u="none" strike="noStrike" kern="1200" cap="none" spc="0" normalizeH="0" baseline="0" noProof="0" dirty="0">
                <a:ln>
                  <a:noFill/>
                </a:ln>
                <a:solidFill>
                  <a:srgbClr val="FFFFFF"/>
                </a:solidFill>
                <a:effectLst/>
                <a:uLnTx/>
                <a:uFillTx/>
                <a:latin typeface="LiHei Pro" panose="020B0500000000000000" pitchFamily="34" charset="-122"/>
                <a:ea typeface="LiHei Pro" panose="020B0500000000000000" pitchFamily="34" charset="-122"/>
                <a:cs typeface="+mn-cs"/>
              </a:endParaRPr>
            </a:p>
          </p:txBody>
        </p:sp>
      </p:grpSp>
      <p:sp>
        <p:nvSpPr>
          <p:cNvPr id="50" name="Freeform 5"/>
          <p:cNvSpPr>
            <a:spLocks/>
          </p:cNvSpPr>
          <p:nvPr/>
        </p:nvSpPr>
        <p:spPr bwMode="auto">
          <a:xfrm>
            <a:off x="4417031" y="1271687"/>
            <a:ext cx="1091484" cy="967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sp>
        <p:nvSpPr>
          <p:cNvPr id="51" name="Freeform 5"/>
          <p:cNvSpPr>
            <a:spLocks/>
          </p:cNvSpPr>
          <p:nvPr/>
        </p:nvSpPr>
        <p:spPr bwMode="auto">
          <a:xfrm>
            <a:off x="4417031" y="4585271"/>
            <a:ext cx="1091484" cy="967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sp>
        <p:nvSpPr>
          <p:cNvPr id="52" name="Freeform 5"/>
          <p:cNvSpPr>
            <a:spLocks/>
          </p:cNvSpPr>
          <p:nvPr/>
        </p:nvSpPr>
        <p:spPr bwMode="auto">
          <a:xfrm>
            <a:off x="7308328" y="2959602"/>
            <a:ext cx="1091484" cy="967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grpSp>
        <p:nvGrpSpPr>
          <p:cNvPr id="140" name="组合 139"/>
          <p:cNvGrpSpPr/>
          <p:nvPr/>
        </p:nvGrpSpPr>
        <p:grpSpPr>
          <a:xfrm>
            <a:off x="4740140" y="4882141"/>
            <a:ext cx="441170" cy="363475"/>
            <a:chOff x="7623010" y="5580803"/>
            <a:chExt cx="645918" cy="532165"/>
          </a:xfrm>
          <a:solidFill>
            <a:schemeClr val="accent3"/>
          </a:solidFill>
        </p:grpSpPr>
        <p:sp>
          <p:nvSpPr>
            <p:cNvPr id="119"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0"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1"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2"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3" name="Freeform 95"/>
            <p:cNvSpPr>
              <a:spLocks/>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4"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41" name="组合 140"/>
          <p:cNvGrpSpPr/>
          <p:nvPr/>
        </p:nvGrpSpPr>
        <p:grpSpPr>
          <a:xfrm>
            <a:off x="7630445" y="3277724"/>
            <a:ext cx="447423" cy="320608"/>
            <a:chOff x="9335872" y="5612184"/>
            <a:chExt cx="655071" cy="469403"/>
          </a:xfrm>
          <a:solidFill>
            <a:schemeClr val="accent2"/>
          </a:solidFill>
        </p:grpSpPr>
        <p:sp>
          <p:nvSpPr>
            <p:cNvPr id="125" name="Freeform 98"/>
            <p:cNvSpPr>
              <a:spLocks/>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6" name="Freeform 99"/>
            <p:cNvSpPr>
              <a:spLocks/>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7"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8"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9"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0"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42" name="组合 141"/>
          <p:cNvGrpSpPr/>
          <p:nvPr/>
        </p:nvGrpSpPr>
        <p:grpSpPr>
          <a:xfrm>
            <a:off x="4780143" y="1574529"/>
            <a:ext cx="365260" cy="361689"/>
            <a:chOff x="11048734" y="5583418"/>
            <a:chExt cx="534778" cy="529549"/>
          </a:xfrm>
          <a:solidFill>
            <a:schemeClr val="accent1"/>
          </a:solidFill>
        </p:grpSpPr>
        <p:sp>
          <p:nvSpPr>
            <p:cNvPr id="131"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2"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3"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4"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5" name="Freeform 109"/>
            <p:cNvSpPr>
              <a:spLocks/>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6" name="Rectangle 110"/>
            <p:cNvSpPr>
              <a:spLocks noChangeArrowheads="1"/>
            </p:cNvSpPr>
            <p:nvPr/>
          </p:nvSpPr>
          <p:spPr bwMode="auto">
            <a:xfrm>
              <a:off x="11422687" y="5694558"/>
              <a:ext cx="67991" cy="2222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7" name="Freeform 111"/>
            <p:cNvSpPr>
              <a:spLocks/>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8" name="Rectangle 112"/>
            <p:cNvSpPr>
              <a:spLocks noChangeArrowheads="1"/>
            </p:cNvSpPr>
            <p:nvPr/>
          </p:nvSpPr>
          <p:spPr bwMode="auto">
            <a:xfrm>
              <a:off x="11410919" y="6004442"/>
              <a:ext cx="101987" cy="15690"/>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9" name="Rectangle 113"/>
            <p:cNvSpPr>
              <a:spLocks noChangeArrowheads="1"/>
            </p:cNvSpPr>
            <p:nvPr/>
          </p:nvSpPr>
          <p:spPr bwMode="auto">
            <a:xfrm>
              <a:off x="11410919" y="5961294"/>
              <a:ext cx="101987" cy="1830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43" name="组合 142"/>
          <p:cNvGrpSpPr/>
          <p:nvPr/>
        </p:nvGrpSpPr>
        <p:grpSpPr>
          <a:xfrm flipH="1">
            <a:off x="8503071" y="2999665"/>
            <a:ext cx="2488202" cy="1070747"/>
            <a:chOff x="2652976" y="4783304"/>
            <a:chExt cx="2335184" cy="1070747"/>
          </a:xfrm>
        </p:grpSpPr>
        <p:sp>
          <p:nvSpPr>
            <p:cNvPr id="144" name="文本框 143"/>
            <p:cNvSpPr txBox="1"/>
            <p:nvPr/>
          </p:nvSpPr>
          <p:spPr bwMode="auto">
            <a:xfrm>
              <a:off x="2652976" y="5096921"/>
              <a:ext cx="2335184"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45" name="文本框 144"/>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1747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49" name="组合 148"/>
          <p:cNvGrpSpPr/>
          <p:nvPr/>
        </p:nvGrpSpPr>
        <p:grpSpPr>
          <a:xfrm>
            <a:off x="1884218" y="1323806"/>
            <a:ext cx="2431688" cy="1070747"/>
            <a:chOff x="2652976" y="4783304"/>
            <a:chExt cx="2335184" cy="1070747"/>
          </a:xfrm>
        </p:grpSpPr>
        <p:sp>
          <p:nvSpPr>
            <p:cNvPr id="150" name="文本框 149"/>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51" name="文本框 150"/>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BF53"/>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55" name="组合 154"/>
          <p:cNvGrpSpPr/>
          <p:nvPr/>
        </p:nvGrpSpPr>
        <p:grpSpPr>
          <a:xfrm>
            <a:off x="1884218" y="4628466"/>
            <a:ext cx="2431688" cy="1070747"/>
            <a:chOff x="2652976" y="4783304"/>
            <a:chExt cx="2335184" cy="1070747"/>
          </a:xfrm>
        </p:grpSpPr>
        <p:sp>
          <p:nvSpPr>
            <p:cNvPr id="156" name="文本框 155"/>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57" name="文本框 156"/>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1B3C5"/>
                  </a:solidFill>
                  <a:effectLst/>
                  <a:uLnTx/>
                  <a:uFillTx/>
                  <a:latin typeface="方正正黑简体" panose="02000000000000000000" pitchFamily="2" charset="-122"/>
                  <a:ea typeface="方正正黑简体" panose="02000000000000000000" pitchFamily="2" charset="-122"/>
                  <a:cs typeface="+mn-cs"/>
                </a:rPr>
                <a:t>在此添加标题</a:t>
              </a:r>
            </a:p>
          </p:txBody>
        </p:sp>
      </p:grpSp>
      <p:sp>
        <p:nvSpPr>
          <p:cNvPr id="63" name="椭圆 62"/>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640284" y="184024"/>
            <a:ext cx="4021131" cy="613991"/>
            <a:chOff x="3418293" y="305852"/>
            <a:chExt cx="4844075" cy="872774"/>
          </a:xfrm>
        </p:grpSpPr>
        <p:sp>
          <p:nvSpPr>
            <p:cNvPr id="65" name="椭圆 64"/>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574288" y="185585"/>
            <a:ext cx="970204" cy="1019136"/>
            <a:chOff x="1003288" y="1798087"/>
            <a:chExt cx="3398850" cy="3383513"/>
          </a:xfrm>
        </p:grpSpPr>
        <p:sp>
          <p:nvSpPr>
            <p:cNvPr id="68"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0" name="组合 69"/>
            <p:cNvGrpSpPr/>
            <p:nvPr/>
          </p:nvGrpSpPr>
          <p:grpSpPr>
            <a:xfrm>
              <a:off x="1003288" y="1856944"/>
              <a:ext cx="3119221" cy="1919931"/>
              <a:chOff x="1028026" y="1617975"/>
              <a:chExt cx="3119221" cy="1919931"/>
            </a:xfrm>
          </p:grpSpPr>
          <p:sp>
            <p:nvSpPr>
              <p:cNvPr id="71"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73" name="文本框 72"/>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94124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rot="2700000">
            <a:off x="7162082" y="4490331"/>
            <a:ext cx="2285334" cy="2395293"/>
          </a:xfrm>
          <a:prstGeom prst="rect">
            <a:avLst/>
          </a:prstGeom>
          <a:gradFill>
            <a:gsLst>
              <a:gs pos="0">
                <a:schemeClr val="bg1">
                  <a:lumMod val="50000"/>
                  <a:alpha val="17000"/>
                </a:schemeClr>
              </a:gs>
              <a:gs pos="100000">
                <a:srgbClr val="F5F6F8">
                  <a:alpha val="0"/>
                </a:srgbClr>
              </a:gs>
            </a:gsLst>
            <a:lin ang="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矩形 58"/>
          <p:cNvSpPr/>
          <p:nvPr/>
        </p:nvSpPr>
        <p:spPr>
          <a:xfrm rot="2700000">
            <a:off x="6349172" y="3190339"/>
            <a:ext cx="1285008" cy="2395293"/>
          </a:xfrm>
          <a:prstGeom prst="rect">
            <a:avLst/>
          </a:prstGeom>
          <a:gradFill>
            <a:gsLst>
              <a:gs pos="0">
                <a:schemeClr val="bg1">
                  <a:lumMod val="50000"/>
                  <a:alpha val="17000"/>
                </a:schemeClr>
              </a:gs>
              <a:gs pos="100000">
                <a:srgbClr val="F5F6F8">
                  <a:alpha val="0"/>
                </a:srgbClr>
              </a:gs>
            </a:gsLst>
            <a:lin ang="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rot="2700000">
            <a:off x="5395546" y="2227126"/>
            <a:ext cx="1285008" cy="2395293"/>
          </a:xfrm>
          <a:prstGeom prst="rect">
            <a:avLst/>
          </a:prstGeom>
          <a:gradFill>
            <a:gsLst>
              <a:gs pos="0">
                <a:schemeClr val="bg1">
                  <a:lumMod val="50000"/>
                  <a:alpha val="17000"/>
                </a:schemeClr>
              </a:gs>
              <a:gs pos="100000">
                <a:srgbClr val="F5F6F8">
                  <a:alpha val="0"/>
                </a:srgbClr>
              </a:gs>
            </a:gsLst>
            <a:lin ang="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矩形 56"/>
          <p:cNvSpPr/>
          <p:nvPr/>
        </p:nvSpPr>
        <p:spPr>
          <a:xfrm rot="2700000">
            <a:off x="4429432" y="1209019"/>
            <a:ext cx="1168154" cy="2395293"/>
          </a:xfrm>
          <a:prstGeom prst="rect">
            <a:avLst/>
          </a:prstGeom>
          <a:gradFill>
            <a:gsLst>
              <a:gs pos="0">
                <a:schemeClr val="bg1">
                  <a:lumMod val="50000"/>
                  <a:alpha val="17000"/>
                </a:schemeClr>
              </a:gs>
              <a:gs pos="100000">
                <a:srgbClr val="F5F6F8">
                  <a:alpha val="0"/>
                </a:srgbClr>
              </a:gs>
            </a:gsLst>
            <a:lin ang="0" scaled="0"/>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56" name="组合 55"/>
          <p:cNvGrpSpPr/>
          <p:nvPr/>
        </p:nvGrpSpPr>
        <p:grpSpPr>
          <a:xfrm>
            <a:off x="3694540" y="1086512"/>
            <a:ext cx="4727475" cy="4719923"/>
            <a:chOff x="5351890" y="762662"/>
            <a:chExt cx="4727475" cy="4719923"/>
          </a:xfrm>
        </p:grpSpPr>
        <p:sp>
          <p:nvSpPr>
            <p:cNvPr id="55" name="任意多边形 54"/>
            <p:cNvSpPr/>
            <p:nvPr/>
          </p:nvSpPr>
          <p:spPr>
            <a:xfrm>
              <a:off x="5351890" y="762662"/>
              <a:ext cx="4727475" cy="4719923"/>
            </a:xfrm>
            <a:custGeom>
              <a:avLst/>
              <a:gdLst>
                <a:gd name="connsiteX0" fmla="*/ 308512 w 4727475"/>
                <a:gd name="connsiteY0" fmla="*/ 0 h 4719923"/>
                <a:gd name="connsiteX1" fmla="*/ 1542520 w 4727475"/>
                <a:gd name="connsiteY1" fmla="*/ 0 h 4719923"/>
                <a:gd name="connsiteX2" fmla="*/ 1851032 w 4727475"/>
                <a:gd name="connsiteY2" fmla="*/ 308512 h 4719923"/>
                <a:gd name="connsiteX3" fmla="*/ 1851032 w 4727475"/>
                <a:gd name="connsiteY3" fmla="*/ 951837 h 4719923"/>
                <a:gd name="connsiteX4" fmla="*/ 2492135 w 4727475"/>
                <a:gd name="connsiteY4" fmla="*/ 951837 h 4719923"/>
                <a:gd name="connsiteX5" fmla="*/ 2800647 w 4727475"/>
                <a:gd name="connsiteY5" fmla="*/ 1260349 h 4719923"/>
                <a:gd name="connsiteX6" fmla="*/ 2800647 w 4727475"/>
                <a:gd name="connsiteY6" fmla="*/ 1910364 h 4719923"/>
                <a:gd name="connsiteX7" fmla="*/ 3455549 w 4727475"/>
                <a:gd name="connsiteY7" fmla="*/ 1910364 h 4719923"/>
                <a:gd name="connsiteX8" fmla="*/ 3764061 w 4727475"/>
                <a:gd name="connsiteY8" fmla="*/ 2218876 h 4719923"/>
                <a:gd name="connsiteX9" fmla="*/ 3764061 w 4727475"/>
                <a:gd name="connsiteY9" fmla="*/ 2868891 h 4719923"/>
                <a:gd name="connsiteX10" fmla="*/ 4418963 w 4727475"/>
                <a:gd name="connsiteY10" fmla="*/ 2868891 h 4719923"/>
                <a:gd name="connsiteX11" fmla="*/ 4727475 w 4727475"/>
                <a:gd name="connsiteY11" fmla="*/ 3177403 h 4719923"/>
                <a:gd name="connsiteX12" fmla="*/ 4727475 w 4727475"/>
                <a:gd name="connsiteY12" fmla="*/ 4411411 h 4719923"/>
                <a:gd name="connsiteX13" fmla="*/ 4418963 w 4727475"/>
                <a:gd name="connsiteY13" fmla="*/ 4719923 h 4719923"/>
                <a:gd name="connsiteX14" fmla="*/ 3184955 w 4727475"/>
                <a:gd name="connsiteY14" fmla="*/ 4719923 h 4719923"/>
                <a:gd name="connsiteX15" fmla="*/ 2876443 w 4727475"/>
                <a:gd name="connsiteY15" fmla="*/ 4411411 h 4719923"/>
                <a:gd name="connsiteX16" fmla="*/ 2876443 w 4727475"/>
                <a:gd name="connsiteY16" fmla="*/ 3761396 h 4719923"/>
                <a:gd name="connsiteX17" fmla="*/ 2221541 w 4727475"/>
                <a:gd name="connsiteY17" fmla="*/ 3761396 h 4719923"/>
                <a:gd name="connsiteX18" fmla="*/ 1913029 w 4727475"/>
                <a:gd name="connsiteY18" fmla="*/ 3452884 h 4719923"/>
                <a:gd name="connsiteX19" fmla="*/ 1913029 w 4727475"/>
                <a:gd name="connsiteY19" fmla="*/ 2802869 h 4719923"/>
                <a:gd name="connsiteX20" fmla="*/ 1258127 w 4727475"/>
                <a:gd name="connsiteY20" fmla="*/ 2802869 h 4719923"/>
                <a:gd name="connsiteX21" fmla="*/ 949615 w 4727475"/>
                <a:gd name="connsiteY21" fmla="*/ 2494357 h 4719923"/>
                <a:gd name="connsiteX22" fmla="*/ 949615 w 4727475"/>
                <a:gd name="connsiteY22" fmla="*/ 1851032 h 4719923"/>
                <a:gd name="connsiteX23" fmla="*/ 308512 w 4727475"/>
                <a:gd name="connsiteY23" fmla="*/ 1851032 h 4719923"/>
                <a:gd name="connsiteX24" fmla="*/ 0 w 4727475"/>
                <a:gd name="connsiteY24" fmla="*/ 1542520 h 4719923"/>
                <a:gd name="connsiteX25" fmla="*/ 0 w 4727475"/>
                <a:gd name="connsiteY25" fmla="*/ 308512 h 4719923"/>
                <a:gd name="connsiteX26" fmla="*/ 308512 w 4727475"/>
                <a:gd name="connsiteY26" fmla="*/ 0 h 47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7475" h="4719923">
                  <a:moveTo>
                    <a:pt x="308512" y="0"/>
                  </a:moveTo>
                  <a:lnTo>
                    <a:pt x="1542520" y="0"/>
                  </a:lnTo>
                  <a:cubicBezTo>
                    <a:pt x="1712906" y="0"/>
                    <a:pt x="1851032" y="138126"/>
                    <a:pt x="1851032" y="308512"/>
                  </a:cubicBezTo>
                  <a:lnTo>
                    <a:pt x="1851032" y="951837"/>
                  </a:lnTo>
                  <a:lnTo>
                    <a:pt x="2492135" y="951837"/>
                  </a:lnTo>
                  <a:cubicBezTo>
                    <a:pt x="2662521" y="951837"/>
                    <a:pt x="2800647" y="1089963"/>
                    <a:pt x="2800647" y="1260349"/>
                  </a:cubicBezTo>
                  <a:lnTo>
                    <a:pt x="2800647" y="1910364"/>
                  </a:lnTo>
                  <a:lnTo>
                    <a:pt x="3455549" y="1910364"/>
                  </a:lnTo>
                  <a:cubicBezTo>
                    <a:pt x="3625935" y="1910364"/>
                    <a:pt x="3764061" y="2048490"/>
                    <a:pt x="3764061" y="2218876"/>
                  </a:cubicBezTo>
                  <a:lnTo>
                    <a:pt x="3764061" y="2868891"/>
                  </a:lnTo>
                  <a:lnTo>
                    <a:pt x="4418963" y="2868891"/>
                  </a:lnTo>
                  <a:cubicBezTo>
                    <a:pt x="4589349" y="2868891"/>
                    <a:pt x="4727475" y="3007017"/>
                    <a:pt x="4727475" y="3177403"/>
                  </a:cubicBezTo>
                  <a:lnTo>
                    <a:pt x="4727475" y="4411411"/>
                  </a:lnTo>
                  <a:cubicBezTo>
                    <a:pt x="4727475" y="4581797"/>
                    <a:pt x="4589349" y="4719923"/>
                    <a:pt x="4418963" y="4719923"/>
                  </a:cubicBezTo>
                  <a:lnTo>
                    <a:pt x="3184955" y="4719923"/>
                  </a:lnTo>
                  <a:cubicBezTo>
                    <a:pt x="3014569" y="4719923"/>
                    <a:pt x="2876443" y="4581797"/>
                    <a:pt x="2876443" y="4411411"/>
                  </a:cubicBezTo>
                  <a:lnTo>
                    <a:pt x="2876443" y="3761396"/>
                  </a:lnTo>
                  <a:lnTo>
                    <a:pt x="2221541" y="3761396"/>
                  </a:lnTo>
                  <a:cubicBezTo>
                    <a:pt x="2051155" y="3761396"/>
                    <a:pt x="1913029" y="3623270"/>
                    <a:pt x="1913029" y="3452884"/>
                  </a:cubicBezTo>
                  <a:lnTo>
                    <a:pt x="1913029" y="2802869"/>
                  </a:lnTo>
                  <a:lnTo>
                    <a:pt x="1258127" y="2802869"/>
                  </a:lnTo>
                  <a:cubicBezTo>
                    <a:pt x="1087741" y="2802869"/>
                    <a:pt x="949615" y="2664743"/>
                    <a:pt x="949615" y="2494357"/>
                  </a:cubicBezTo>
                  <a:lnTo>
                    <a:pt x="949615" y="1851032"/>
                  </a:lnTo>
                  <a:lnTo>
                    <a:pt x="308512" y="1851032"/>
                  </a:lnTo>
                  <a:cubicBezTo>
                    <a:pt x="138126" y="1851032"/>
                    <a:pt x="0" y="1712906"/>
                    <a:pt x="0" y="1542520"/>
                  </a:cubicBezTo>
                  <a:lnTo>
                    <a:pt x="0" y="308512"/>
                  </a:lnTo>
                  <a:cubicBezTo>
                    <a:pt x="0" y="138126"/>
                    <a:pt x="138126" y="0"/>
                    <a:pt x="308512" y="0"/>
                  </a:cubicBezTo>
                  <a:close/>
                </a:path>
              </a:pathLst>
            </a:custGeom>
            <a:gradFill flip="none" rotWithShape="1">
              <a:gsLst>
                <a:gs pos="50000">
                  <a:srgbClr val="ECECEC"/>
                </a:gs>
                <a:gs pos="50000">
                  <a:schemeClr val="bg1"/>
                </a:gs>
              </a:gsLst>
              <a:lin ang="13500000" scaled="0"/>
              <a:tileRect/>
            </a:gradFill>
            <a:ln>
              <a:noFill/>
            </a:ln>
            <a:effectLst>
              <a:outerShdw blurRad="1778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圆角矩形 11"/>
            <p:cNvSpPr/>
            <p:nvPr/>
          </p:nvSpPr>
          <p:spPr>
            <a:xfrm>
              <a:off x="8228333" y="3631553"/>
              <a:ext cx="1851032" cy="1851032"/>
            </a:xfrm>
            <a:prstGeom prst="roundRect">
              <a:avLst/>
            </a:prstGeom>
            <a:gradFill flip="none" rotWithShape="1">
              <a:gsLst>
                <a:gs pos="50000">
                  <a:srgbClr val="ECECEC"/>
                </a:gs>
                <a:gs pos="5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任意多边形 48"/>
            <p:cNvSpPr/>
            <p:nvPr/>
          </p:nvSpPr>
          <p:spPr>
            <a:xfrm>
              <a:off x="7264919" y="2673026"/>
              <a:ext cx="1851032" cy="1851032"/>
            </a:xfrm>
            <a:custGeom>
              <a:avLst/>
              <a:gdLst>
                <a:gd name="connsiteX0" fmla="*/ 308512 w 1851032"/>
                <a:gd name="connsiteY0" fmla="*/ 0 h 1851032"/>
                <a:gd name="connsiteX1" fmla="*/ 1542520 w 1851032"/>
                <a:gd name="connsiteY1" fmla="*/ 0 h 1851032"/>
                <a:gd name="connsiteX2" fmla="*/ 1851032 w 1851032"/>
                <a:gd name="connsiteY2" fmla="*/ 308512 h 1851032"/>
                <a:gd name="connsiteX3" fmla="*/ 1851032 w 1851032"/>
                <a:gd name="connsiteY3" fmla="*/ 975136 h 1851032"/>
                <a:gd name="connsiteX4" fmla="*/ 975136 w 1851032"/>
                <a:gd name="connsiteY4" fmla="*/ 1851032 h 1851032"/>
                <a:gd name="connsiteX5" fmla="*/ 308512 w 1851032"/>
                <a:gd name="connsiteY5" fmla="*/ 1851032 h 1851032"/>
                <a:gd name="connsiteX6" fmla="*/ 0 w 1851032"/>
                <a:gd name="connsiteY6" fmla="*/ 1542520 h 1851032"/>
                <a:gd name="connsiteX7" fmla="*/ 0 w 1851032"/>
                <a:gd name="connsiteY7" fmla="*/ 308512 h 1851032"/>
                <a:gd name="connsiteX8" fmla="*/ 308512 w 1851032"/>
                <a:gd name="connsiteY8" fmla="*/ 0 h 185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032" h="1851032">
                  <a:moveTo>
                    <a:pt x="308512" y="0"/>
                  </a:moveTo>
                  <a:lnTo>
                    <a:pt x="1542520" y="0"/>
                  </a:lnTo>
                  <a:cubicBezTo>
                    <a:pt x="1712906" y="0"/>
                    <a:pt x="1851032" y="138126"/>
                    <a:pt x="1851032" y="308512"/>
                  </a:cubicBezTo>
                  <a:lnTo>
                    <a:pt x="1851032" y="975136"/>
                  </a:lnTo>
                  <a:lnTo>
                    <a:pt x="975136" y="1851032"/>
                  </a:lnTo>
                  <a:lnTo>
                    <a:pt x="308512" y="1851032"/>
                  </a:lnTo>
                  <a:cubicBezTo>
                    <a:pt x="138126" y="1851032"/>
                    <a:pt x="0" y="1712906"/>
                    <a:pt x="0" y="1542520"/>
                  </a:cubicBezTo>
                  <a:lnTo>
                    <a:pt x="0" y="308512"/>
                  </a:lnTo>
                  <a:cubicBezTo>
                    <a:pt x="0" y="138126"/>
                    <a:pt x="138126" y="0"/>
                    <a:pt x="308512" y="0"/>
                  </a:cubicBezTo>
                  <a:close/>
                </a:path>
              </a:pathLst>
            </a:custGeom>
            <a:gradFill flip="none" rotWithShape="1">
              <a:gsLst>
                <a:gs pos="50000">
                  <a:srgbClr val="ECECEC"/>
                </a:gs>
                <a:gs pos="5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7" name="任意多边形 46"/>
            <p:cNvSpPr/>
            <p:nvPr/>
          </p:nvSpPr>
          <p:spPr>
            <a:xfrm>
              <a:off x="6301505" y="1714499"/>
              <a:ext cx="1851032" cy="1851032"/>
            </a:xfrm>
            <a:custGeom>
              <a:avLst/>
              <a:gdLst>
                <a:gd name="connsiteX0" fmla="*/ 308512 w 1851032"/>
                <a:gd name="connsiteY0" fmla="*/ 0 h 1851032"/>
                <a:gd name="connsiteX1" fmla="*/ 1542520 w 1851032"/>
                <a:gd name="connsiteY1" fmla="*/ 0 h 1851032"/>
                <a:gd name="connsiteX2" fmla="*/ 1851032 w 1851032"/>
                <a:gd name="connsiteY2" fmla="*/ 308512 h 1851032"/>
                <a:gd name="connsiteX3" fmla="*/ 1851032 w 1851032"/>
                <a:gd name="connsiteY3" fmla="*/ 975968 h 1851032"/>
                <a:gd name="connsiteX4" fmla="*/ 975968 w 1851032"/>
                <a:gd name="connsiteY4" fmla="*/ 1851032 h 1851032"/>
                <a:gd name="connsiteX5" fmla="*/ 308512 w 1851032"/>
                <a:gd name="connsiteY5" fmla="*/ 1851032 h 1851032"/>
                <a:gd name="connsiteX6" fmla="*/ 0 w 1851032"/>
                <a:gd name="connsiteY6" fmla="*/ 1542520 h 1851032"/>
                <a:gd name="connsiteX7" fmla="*/ 0 w 1851032"/>
                <a:gd name="connsiteY7" fmla="*/ 308512 h 1851032"/>
                <a:gd name="connsiteX8" fmla="*/ 308512 w 1851032"/>
                <a:gd name="connsiteY8" fmla="*/ 0 h 185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032" h="1851032">
                  <a:moveTo>
                    <a:pt x="308512" y="0"/>
                  </a:moveTo>
                  <a:lnTo>
                    <a:pt x="1542520" y="0"/>
                  </a:lnTo>
                  <a:cubicBezTo>
                    <a:pt x="1712906" y="0"/>
                    <a:pt x="1851032" y="138126"/>
                    <a:pt x="1851032" y="308512"/>
                  </a:cubicBezTo>
                  <a:lnTo>
                    <a:pt x="1851032" y="975968"/>
                  </a:lnTo>
                  <a:lnTo>
                    <a:pt x="975968" y="1851032"/>
                  </a:lnTo>
                  <a:lnTo>
                    <a:pt x="308512" y="1851032"/>
                  </a:lnTo>
                  <a:cubicBezTo>
                    <a:pt x="138126" y="1851032"/>
                    <a:pt x="0" y="1712906"/>
                    <a:pt x="0" y="1542520"/>
                  </a:cubicBezTo>
                  <a:lnTo>
                    <a:pt x="0" y="308512"/>
                  </a:lnTo>
                  <a:cubicBezTo>
                    <a:pt x="0" y="138126"/>
                    <a:pt x="138126" y="0"/>
                    <a:pt x="308512" y="0"/>
                  </a:cubicBezTo>
                  <a:close/>
                </a:path>
              </a:pathLst>
            </a:custGeom>
            <a:gradFill flip="none" rotWithShape="1">
              <a:gsLst>
                <a:gs pos="50000">
                  <a:srgbClr val="ECECEC"/>
                </a:gs>
                <a:gs pos="5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任意多边形 44"/>
            <p:cNvSpPr/>
            <p:nvPr/>
          </p:nvSpPr>
          <p:spPr>
            <a:xfrm>
              <a:off x="5351890" y="762662"/>
              <a:ext cx="1851032" cy="1851032"/>
            </a:xfrm>
            <a:custGeom>
              <a:avLst/>
              <a:gdLst>
                <a:gd name="connsiteX0" fmla="*/ 308512 w 1851032"/>
                <a:gd name="connsiteY0" fmla="*/ 0 h 1851032"/>
                <a:gd name="connsiteX1" fmla="*/ 1542520 w 1851032"/>
                <a:gd name="connsiteY1" fmla="*/ 0 h 1851032"/>
                <a:gd name="connsiteX2" fmla="*/ 1851032 w 1851032"/>
                <a:gd name="connsiteY2" fmla="*/ 308512 h 1851032"/>
                <a:gd name="connsiteX3" fmla="*/ 1851032 w 1851032"/>
                <a:gd name="connsiteY3" fmla="*/ 954187 h 1851032"/>
                <a:gd name="connsiteX4" fmla="*/ 954187 w 1851032"/>
                <a:gd name="connsiteY4" fmla="*/ 1851032 h 1851032"/>
                <a:gd name="connsiteX5" fmla="*/ 308512 w 1851032"/>
                <a:gd name="connsiteY5" fmla="*/ 1851032 h 1851032"/>
                <a:gd name="connsiteX6" fmla="*/ 0 w 1851032"/>
                <a:gd name="connsiteY6" fmla="*/ 1542520 h 1851032"/>
                <a:gd name="connsiteX7" fmla="*/ 0 w 1851032"/>
                <a:gd name="connsiteY7" fmla="*/ 308512 h 1851032"/>
                <a:gd name="connsiteX8" fmla="*/ 308512 w 1851032"/>
                <a:gd name="connsiteY8" fmla="*/ 0 h 185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032" h="1851032">
                  <a:moveTo>
                    <a:pt x="308512" y="0"/>
                  </a:moveTo>
                  <a:lnTo>
                    <a:pt x="1542520" y="0"/>
                  </a:lnTo>
                  <a:cubicBezTo>
                    <a:pt x="1712906" y="0"/>
                    <a:pt x="1851032" y="138126"/>
                    <a:pt x="1851032" y="308512"/>
                  </a:cubicBezTo>
                  <a:lnTo>
                    <a:pt x="1851032" y="954187"/>
                  </a:lnTo>
                  <a:lnTo>
                    <a:pt x="954187" y="1851032"/>
                  </a:lnTo>
                  <a:lnTo>
                    <a:pt x="308512" y="1851032"/>
                  </a:lnTo>
                  <a:cubicBezTo>
                    <a:pt x="138126" y="1851032"/>
                    <a:pt x="0" y="1712906"/>
                    <a:pt x="0" y="1542520"/>
                  </a:cubicBezTo>
                  <a:lnTo>
                    <a:pt x="0" y="308512"/>
                  </a:lnTo>
                  <a:cubicBezTo>
                    <a:pt x="0" y="138126"/>
                    <a:pt x="138126" y="0"/>
                    <a:pt x="308512" y="0"/>
                  </a:cubicBezTo>
                  <a:close/>
                </a:path>
              </a:pathLst>
            </a:custGeom>
            <a:gradFill flip="none" rotWithShape="1">
              <a:gsLst>
                <a:gs pos="50000">
                  <a:srgbClr val="ECECEC"/>
                </a:gs>
                <a:gs pos="5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8" name="组合 37"/>
            <p:cNvGrpSpPr/>
            <p:nvPr/>
          </p:nvGrpSpPr>
          <p:grpSpPr>
            <a:xfrm>
              <a:off x="5590902" y="1004410"/>
              <a:ext cx="4252913" cy="4229884"/>
              <a:chOff x="5590902" y="1004410"/>
              <a:chExt cx="4252913" cy="4229884"/>
            </a:xfrm>
          </p:grpSpPr>
          <p:sp>
            <p:nvSpPr>
              <p:cNvPr id="22" name="任意多边形 21"/>
              <p:cNvSpPr/>
              <p:nvPr/>
            </p:nvSpPr>
            <p:spPr>
              <a:xfrm>
                <a:off x="7519559" y="2920043"/>
                <a:ext cx="1378904" cy="1378904"/>
              </a:xfrm>
              <a:custGeom>
                <a:avLst/>
                <a:gdLst>
                  <a:gd name="connsiteX0" fmla="*/ 229822 w 1378904"/>
                  <a:gd name="connsiteY0" fmla="*/ 0 h 1378904"/>
                  <a:gd name="connsiteX1" fmla="*/ 1149082 w 1378904"/>
                  <a:gd name="connsiteY1" fmla="*/ 0 h 1378904"/>
                  <a:gd name="connsiteX2" fmla="*/ 1378904 w 1378904"/>
                  <a:gd name="connsiteY2" fmla="*/ 229822 h 1378904"/>
                  <a:gd name="connsiteX3" fmla="*/ 1378904 w 1378904"/>
                  <a:gd name="connsiteY3" fmla="*/ 938120 h 1378904"/>
                  <a:gd name="connsiteX4" fmla="*/ 938119 w 1378904"/>
                  <a:gd name="connsiteY4" fmla="*/ 1378904 h 1378904"/>
                  <a:gd name="connsiteX5" fmla="*/ 229822 w 1378904"/>
                  <a:gd name="connsiteY5" fmla="*/ 1378904 h 1378904"/>
                  <a:gd name="connsiteX6" fmla="*/ 0 w 1378904"/>
                  <a:gd name="connsiteY6" fmla="*/ 1149082 h 1378904"/>
                  <a:gd name="connsiteX7" fmla="*/ 0 w 1378904"/>
                  <a:gd name="connsiteY7" fmla="*/ 229822 h 1378904"/>
                  <a:gd name="connsiteX8" fmla="*/ 229822 w 1378904"/>
                  <a:gd name="connsiteY8" fmla="*/ 0 h 13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04" h="1378904">
                    <a:moveTo>
                      <a:pt x="229822" y="0"/>
                    </a:moveTo>
                    <a:lnTo>
                      <a:pt x="1149082" y="0"/>
                    </a:lnTo>
                    <a:cubicBezTo>
                      <a:pt x="1276009" y="0"/>
                      <a:pt x="1378904" y="102895"/>
                      <a:pt x="1378904" y="229822"/>
                    </a:cubicBezTo>
                    <a:lnTo>
                      <a:pt x="1378904" y="938120"/>
                    </a:lnTo>
                    <a:lnTo>
                      <a:pt x="938119" y="1378904"/>
                    </a:lnTo>
                    <a:lnTo>
                      <a:pt x="229822" y="1378904"/>
                    </a:lnTo>
                    <a:cubicBezTo>
                      <a:pt x="102895" y="1378904"/>
                      <a:pt x="0" y="1276009"/>
                      <a:pt x="0" y="1149082"/>
                    </a:cubicBezTo>
                    <a:lnTo>
                      <a:pt x="0" y="229822"/>
                    </a:lnTo>
                    <a:cubicBezTo>
                      <a:pt x="0" y="102895"/>
                      <a:pt x="102895" y="0"/>
                      <a:pt x="229822" y="0"/>
                    </a:cubicBezTo>
                    <a:close/>
                  </a:path>
                </a:pathLst>
              </a:custGeom>
              <a:gradFill flip="none" rotWithShape="1">
                <a:gsLst>
                  <a:gs pos="50000">
                    <a:srgbClr val="ECECEC"/>
                  </a:gs>
                  <a:gs pos="5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7" name="任意多边形 16"/>
              <p:cNvSpPr/>
              <p:nvPr/>
            </p:nvSpPr>
            <p:spPr>
              <a:xfrm>
                <a:off x="5590902" y="1004410"/>
                <a:ext cx="1378904" cy="1378904"/>
              </a:xfrm>
              <a:custGeom>
                <a:avLst/>
                <a:gdLst>
                  <a:gd name="connsiteX0" fmla="*/ 229822 w 1378904"/>
                  <a:gd name="connsiteY0" fmla="*/ 0 h 1378904"/>
                  <a:gd name="connsiteX1" fmla="*/ 1149082 w 1378904"/>
                  <a:gd name="connsiteY1" fmla="*/ 0 h 1378904"/>
                  <a:gd name="connsiteX2" fmla="*/ 1378904 w 1378904"/>
                  <a:gd name="connsiteY2" fmla="*/ 229822 h 1378904"/>
                  <a:gd name="connsiteX3" fmla="*/ 1378904 w 1378904"/>
                  <a:gd name="connsiteY3" fmla="*/ 938120 h 1378904"/>
                  <a:gd name="connsiteX4" fmla="*/ 938119 w 1378904"/>
                  <a:gd name="connsiteY4" fmla="*/ 1378904 h 1378904"/>
                  <a:gd name="connsiteX5" fmla="*/ 229822 w 1378904"/>
                  <a:gd name="connsiteY5" fmla="*/ 1378904 h 1378904"/>
                  <a:gd name="connsiteX6" fmla="*/ 0 w 1378904"/>
                  <a:gd name="connsiteY6" fmla="*/ 1149082 h 1378904"/>
                  <a:gd name="connsiteX7" fmla="*/ 0 w 1378904"/>
                  <a:gd name="connsiteY7" fmla="*/ 229822 h 1378904"/>
                  <a:gd name="connsiteX8" fmla="*/ 229822 w 1378904"/>
                  <a:gd name="connsiteY8" fmla="*/ 0 h 13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04" h="1378904">
                    <a:moveTo>
                      <a:pt x="229822" y="0"/>
                    </a:moveTo>
                    <a:lnTo>
                      <a:pt x="1149082" y="0"/>
                    </a:lnTo>
                    <a:cubicBezTo>
                      <a:pt x="1276009" y="0"/>
                      <a:pt x="1378904" y="102895"/>
                      <a:pt x="1378904" y="229822"/>
                    </a:cubicBezTo>
                    <a:lnTo>
                      <a:pt x="1378904" y="938120"/>
                    </a:lnTo>
                    <a:lnTo>
                      <a:pt x="938119" y="1378904"/>
                    </a:lnTo>
                    <a:lnTo>
                      <a:pt x="229822" y="1378904"/>
                    </a:lnTo>
                    <a:cubicBezTo>
                      <a:pt x="102895" y="1378904"/>
                      <a:pt x="0" y="1276009"/>
                      <a:pt x="0" y="1149082"/>
                    </a:cubicBezTo>
                    <a:lnTo>
                      <a:pt x="0" y="229822"/>
                    </a:lnTo>
                    <a:cubicBezTo>
                      <a:pt x="0" y="102895"/>
                      <a:pt x="102895" y="0"/>
                      <a:pt x="229822" y="0"/>
                    </a:cubicBezTo>
                    <a:close/>
                  </a:path>
                </a:pathLst>
              </a:custGeom>
              <a:gradFill flip="none" rotWithShape="1">
                <a:gsLst>
                  <a:gs pos="50000">
                    <a:srgbClr val="ECECEC"/>
                  </a:gs>
                  <a:gs pos="5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4" name="任意多边形 23"/>
              <p:cNvSpPr/>
              <p:nvPr/>
            </p:nvSpPr>
            <p:spPr>
              <a:xfrm flipH="1" flipV="1">
                <a:off x="6538102" y="1939451"/>
                <a:ext cx="1378904" cy="1378904"/>
              </a:xfrm>
              <a:custGeom>
                <a:avLst/>
                <a:gdLst>
                  <a:gd name="connsiteX0" fmla="*/ 938119 w 1378904"/>
                  <a:gd name="connsiteY0" fmla="*/ 1378904 h 1378904"/>
                  <a:gd name="connsiteX1" fmla="*/ 229822 w 1378904"/>
                  <a:gd name="connsiteY1" fmla="*/ 1378904 h 1378904"/>
                  <a:gd name="connsiteX2" fmla="*/ 0 w 1378904"/>
                  <a:gd name="connsiteY2" fmla="*/ 1149082 h 1378904"/>
                  <a:gd name="connsiteX3" fmla="*/ 0 w 1378904"/>
                  <a:gd name="connsiteY3" fmla="*/ 398585 h 1378904"/>
                  <a:gd name="connsiteX4" fmla="*/ 398585 w 1378904"/>
                  <a:gd name="connsiteY4" fmla="*/ 0 h 1378904"/>
                  <a:gd name="connsiteX5" fmla="*/ 1149082 w 1378904"/>
                  <a:gd name="connsiteY5" fmla="*/ 0 h 1378904"/>
                  <a:gd name="connsiteX6" fmla="*/ 1378904 w 1378904"/>
                  <a:gd name="connsiteY6" fmla="*/ 229822 h 1378904"/>
                  <a:gd name="connsiteX7" fmla="*/ 1378904 w 1378904"/>
                  <a:gd name="connsiteY7" fmla="*/ 938120 h 13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8904" h="1378904">
                    <a:moveTo>
                      <a:pt x="938119" y="1378904"/>
                    </a:moveTo>
                    <a:lnTo>
                      <a:pt x="229822" y="1378904"/>
                    </a:lnTo>
                    <a:cubicBezTo>
                      <a:pt x="102895" y="1378904"/>
                      <a:pt x="0" y="1276009"/>
                      <a:pt x="0" y="1149082"/>
                    </a:cubicBezTo>
                    <a:lnTo>
                      <a:pt x="0" y="398585"/>
                    </a:lnTo>
                    <a:lnTo>
                      <a:pt x="398585" y="0"/>
                    </a:lnTo>
                    <a:lnTo>
                      <a:pt x="1149082" y="0"/>
                    </a:lnTo>
                    <a:cubicBezTo>
                      <a:pt x="1276009" y="0"/>
                      <a:pt x="1378904" y="102895"/>
                      <a:pt x="1378904" y="229822"/>
                    </a:cubicBezTo>
                    <a:lnTo>
                      <a:pt x="1378904" y="938120"/>
                    </a:lnTo>
                    <a:close/>
                  </a:path>
                </a:pathLst>
              </a:custGeom>
              <a:gradFill flip="none" rotWithShape="1">
                <a:gsLst>
                  <a:gs pos="50000">
                    <a:srgbClr val="ECECEC"/>
                  </a:gs>
                  <a:gs pos="5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5" name="任意多边形 24"/>
              <p:cNvSpPr/>
              <p:nvPr/>
            </p:nvSpPr>
            <p:spPr>
              <a:xfrm flipH="1" flipV="1">
                <a:off x="8464911" y="3855390"/>
                <a:ext cx="1378904" cy="1378904"/>
              </a:xfrm>
              <a:custGeom>
                <a:avLst/>
                <a:gdLst>
                  <a:gd name="connsiteX0" fmla="*/ 229822 w 1378904"/>
                  <a:gd name="connsiteY0" fmla="*/ 0 h 1378904"/>
                  <a:gd name="connsiteX1" fmla="*/ 1149082 w 1378904"/>
                  <a:gd name="connsiteY1" fmla="*/ 0 h 1378904"/>
                  <a:gd name="connsiteX2" fmla="*/ 1378904 w 1378904"/>
                  <a:gd name="connsiteY2" fmla="*/ 229822 h 1378904"/>
                  <a:gd name="connsiteX3" fmla="*/ 1378904 w 1378904"/>
                  <a:gd name="connsiteY3" fmla="*/ 938120 h 1378904"/>
                  <a:gd name="connsiteX4" fmla="*/ 938119 w 1378904"/>
                  <a:gd name="connsiteY4" fmla="*/ 1378904 h 1378904"/>
                  <a:gd name="connsiteX5" fmla="*/ 229822 w 1378904"/>
                  <a:gd name="connsiteY5" fmla="*/ 1378904 h 1378904"/>
                  <a:gd name="connsiteX6" fmla="*/ 0 w 1378904"/>
                  <a:gd name="connsiteY6" fmla="*/ 1149082 h 1378904"/>
                  <a:gd name="connsiteX7" fmla="*/ 0 w 1378904"/>
                  <a:gd name="connsiteY7" fmla="*/ 229822 h 1378904"/>
                  <a:gd name="connsiteX8" fmla="*/ 229822 w 1378904"/>
                  <a:gd name="connsiteY8" fmla="*/ 0 h 13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04" h="1378904">
                    <a:moveTo>
                      <a:pt x="229822" y="0"/>
                    </a:moveTo>
                    <a:lnTo>
                      <a:pt x="1149082" y="0"/>
                    </a:lnTo>
                    <a:cubicBezTo>
                      <a:pt x="1276009" y="0"/>
                      <a:pt x="1378904" y="102895"/>
                      <a:pt x="1378904" y="229822"/>
                    </a:cubicBezTo>
                    <a:lnTo>
                      <a:pt x="1378904" y="938120"/>
                    </a:lnTo>
                    <a:lnTo>
                      <a:pt x="938119" y="1378904"/>
                    </a:lnTo>
                    <a:lnTo>
                      <a:pt x="229822" y="1378904"/>
                    </a:lnTo>
                    <a:cubicBezTo>
                      <a:pt x="102895" y="1378904"/>
                      <a:pt x="0" y="1276009"/>
                      <a:pt x="0" y="1149082"/>
                    </a:cubicBezTo>
                    <a:lnTo>
                      <a:pt x="0" y="229822"/>
                    </a:lnTo>
                    <a:cubicBezTo>
                      <a:pt x="0" y="102895"/>
                      <a:pt x="102895" y="0"/>
                      <a:pt x="229822" y="0"/>
                    </a:cubicBezTo>
                    <a:close/>
                  </a:path>
                </a:pathLst>
              </a:custGeom>
              <a:gradFill flip="none" rotWithShape="1">
                <a:gsLst>
                  <a:gs pos="50000">
                    <a:srgbClr val="ECECEC"/>
                  </a:gs>
                  <a:gs pos="5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40" name="矩形 39"/>
            <p:cNvSpPr/>
            <p:nvPr/>
          </p:nvSpPr>
          <p:spPr>
            <a:xfrm>
              <a:off x="5800896" y="1215895"/>
              <a:ext cx="955934" cy="955934"/>
            </a:xfrm>
            <a:prstGeom prst="rect">
              <a:avLst/>
            </a:prstGeom>
            <a:ln>
              <a:noFill/>
            </a:ln>
            <a:effectLst>
              <a:innerShdw blurRad="165100" dist="76200" dir="13500000">
                <a:schemeClr val="accent1">
                  <a:lumMod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0"/>
            <p:cNvSpPr/>
            <p:nvPr/>
          </p:nvSpPr>
          <p:spPr>
            <a:xfrm>
              <a:off x="6755739" y="2166781"/>
              <a:ext cx="946469" cy="946469"/>
            </a:xfrm>
            <a:prstGeom prst="rect">
              <a:avLst/>
            </a:prstGeom>
            <a:solidFill>
              <a:schemeClr val="accent2"/>
            </a:solidFill>
            <a:ln>
              <a:noFill/>
            </a:ln>
            <a:effectLst>
              <a:innerShdw blurRad="165100" dist="76200" dir="13500000">
                <a:schemeClr val="accent2">
                  <a:lumMod val="50000"/>
                  <a:alpha val="6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1"/>
            <p:cNvSpPr/>
            <p:nvPr/>
          </p:nvSpPr>
          <p:spPr>
            <a:xfrm>
              <a:off x="7712468" y="3120575"/>
              <a:ext cx="955934" cy="955934"/>
            </a:xfrm>
            <a:prstGeom prst="rect">
              <a:avLst/>
            </a:prstGeom>
            <a:solidFill>
              <a:schemeClr val="accent3"/>
            </a:solidFill>
            <a:ln>
              <a:noFill/>
            </a:ln>
            <a:effectLst>
              <a:innerShdw blurRad="165100" dist="76200" dir="13500000">
                <a:schemeClr val="accent3">
                  <a:lumMod val="50000"/>
                  <a:alpha val="6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矩形 42"/>
            <p:cNvSpPr/>
            <p:nvPr/>
          </p:nvSpPr>
          <p:spPr>
            <a:xfrm>
              <a:off x="8676395" y="4077014"/>
              <a:ext cx="955934" cy="955934"/>
            </a:xfrm>
            <a:prstGeom prst="rect">
              <a:avLst/>
            </a:prstGeom>
            <a:solidFill>
              <a:schemeClr val="accent4"/>
            </a:solidFill>
            <a:ln>
              <a:noFill/>
            </a:ln>
            <a:effectLst>
              <a:innerShdw blurRad="165100" dist="76200" dir="13500000">
                <a:schemeClr val="accent4">
                  <a:lumMod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9" name="组合 68"/>
          <p:cNvGrpSpPr/>
          <p:nvPr/>
        </p:nvGrpSpPr>
        <p:grpSpPr>
          <a:xfrm>
            <a:off x="5317117" y="1522961"/>
            <a:ext cx="1860471" cy="1843146"/>
            <a:chOff x="5317117" y="1370561"/>
            <a:chExt cx="1860471" cy="1843146"/>
          </a:xfrm>
        </p:grpSpPr>
        <p:sp>
          <p:nvSpPr>
            <p:cNvPr id="65" name="空心弧 64"/>
            <p:cNvSpPr/>
            <p:nvPr/>
          </p:nvSpPr>
          <p:spPr>
            <a:xfrm>
              <a:off x="5317117" y="1449599"/>
              <a:ext cx="1764108" cy="1764108"/>
            </a:xfrm>
            <a:prstGeom prst="blockArc">
              <a:avLst>
                <a:gd name="adj1" fmla="val 16200000"/>
                <a:gd name="adj2" fmla="val 0"/>
                <a:gd name="adj3" fmla="val 2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64" name="组合 63"/>
            <p:cNvGrpSpPr/>
            <p:nvPr/>
          </p:nvGrpSpPr>
          <p:grpSpPr>
            <a:xfrm>
              <a:off x="5970950" y="1370561"/>
              <a:ext cx="227103" cy="227103"/>
              <a:chOff x="1962975" y="2736785"/>
              <a:chExt cx="302273" cy="302273"/>
            </a:xfrm>
          </p:grpSpPr>
          <p:sp>
            <p:nvSpPr>
              <p:cNvPr id="62" name="椭圆 61"/>
              <p:cNvSpPr/>
              <p:nvPr/>
            </p:nvSpPr>
            <p:spPr>
              <a:xfrm>
                <a:off x="1962975" y="2736785"/>
                <a:ext cx="302273" cy="302273"/>
              </a:xfrm>
              <a:prstGeom prst="ellipse">
                <a:avLst/>
              </a:prstGeom>
              <a:solidFill>
                <a:srgbClr val="EFEFEF"/>
              </a:solidFill>
              <a:ln>
                <a:noFill/>
              </a:ln>
              <a:effectLst>
                <a:outerShdw blurRad="88900" dist="38100" dir="2700000" algn="tl" rotWithShape="0">
                  <a:prstClr val="black">
                    <a:alpha val="26000"/>
                  </a:prstClr>
                </a:outerShdw>
              </a:effectLst>
              <a:scene3d>
                <a:camera prst="orthographicFront"/>
                <a:lightRig rig="threePt" dir="t"/>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椭圆 62"/>
              <p:cNvSpPr/>
              <p:nvPr/>
            </p:nvSpPr>
            <p:spPr>
              <a:xfrm>
                <a:off x="2057005" y="2830815"/>
                <a:ext cx="114212" cy="11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6" name="组合 65"/>
            <p:cNvGrpSpPr/>
            <p:nvPr/>
          </p:nvGrpSpPr>
          <p:grpSpPr>
            <a:xfrm>
              <a:off x="6950485" y="2291850"/>
              <a:ext cx="227103" cy="227103"/>
              <a:chOff x="1962975" y="2736785"/>
              <a:chExt cx="302273" cy="302273"/>
            </a:xfrm>
          </p:grpSpPr>
          <p:sp>
            <p:nvSpPr>
              <p:cNvPr id="67" name="椭圆 66"/>
              <p:cNvSpPr/>
              <p:nvPr/>
            </p:nvSpPr>
            <p:spPr>
              <a:xfrm>
                <a:off x="1962975" y="2736785"/>
                <a:ext cx="302273" cy="302273"/>
              </a:xfrm>
              <a:prstGeom prst="ellipse">
                <a:avLst/>
              </a:prstGeom>
              <a:solidFill>
                <a:srgbClr val="EFEFEF"/>
              </a:solidFill>
              <a:ln>
                <a:noFill/>
              </a:ln>
              <a:effectLst>
                <a:outerShdw blurRad="88900" dist="38100" dir="2700000" algn="tl" rotWithShape="0">
                  <a:prstClr val="black">
                    <a:alpha val="26000"/>
                  </a:prstClr>
                </a:outerShdw>
              </a:effectLst>
              <a:scene3d>
                <a:camera prst="orthographicFront"/>
                <a:lightRig rig="threePt" dir="t"/>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8" name="椭圆 67"/>
              <p:cNvSpPr/>
              <p:nvPr/>
            </p:nvSpPr>
            <p:spPr>
              <a:xfrm>
                <a:off x="2057005" y="2830815"/>
                <a:ext cx="114212" cy="114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70" name="组合 69"/>
          <p:cNvGrpSpPr/>
          <p:nvPr/>
        </p:nvGrpSpPr>
        <p:grpSpPr>
          <a:xfrm flipH="1" flipV="1">
            <a:off x="4991056" y="3569319"/>
            <a:ext cx="1860471" cy="1843146"/>
            <a:chOff x="5317117" y="1370561"/>
            <a:chExt cx="1860471" cy="1843146"/>
          </a:xfrm>
        </p:grpSpPr>
        <p:sp>
          <p:nvSpPr>
            <p:cNvPr id="71" name="空心弧 70"/>
            <p:cNvSpPr/>
            <p:nvPr/>
          </p:nvSpPr>
          <p:spPr>
            <a:xfrm>
              <a:off x="5317117" y="1449599"/>
              <a:ext cx="1764108" cy="1764108"/>
            </a:xfrm>
            <a:prstGeom prst="blockArc">
              <a:avLst>
                <a:gd name="adj1" fmla="val 16200000"/>
                <a:gd name="adj2" fmla="val 0"/>
                <a:gd name="adj3" fmla="val 2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2" name="组合 71"/>
            <p:cNvGrpSpPr/>
            <p:nvPr/>
          </p:nvGrpSpPr>
          <p:grpSpPr>
            <a:xfrm>
              <a:off x="5970950" y="1370561"/>
              <a:ext cx="227103" cy="227103"/>
              <a:chOff x="1962975" y="2736785"/>
              <a:chExt cx="302273" cy="302273"/>
            </a:xfrm>
          </p:grpSpPr>
          <p:sp>
            <p:nvSpPr>
              <p:cNvPr id="76" name="椭圆 75"/>
              <p:cNvSpPr/>
              <p:nvPr/>
            </p:nvSpPr>
            <p:spPr>
              <a:xfrm>
                <a:off x="1962975" y="2736785"/>
                <a:ext cx="302273" cy="302273"/>
              </a:xfrm>
              <a:prstGeom prst="ellipse">
                <a:avLst/>
              </a:prstGeom>
              <a:solidFill>
                <a:srgbClr val="EFEFEF"/>
              </a:solidFill>
              <a:ln>
                <a:noFill/>
              </a:ln>
              <a:effectLst>
                <a:outerShdw blurRad="88900" dist="38100" dir="2700000" algn="tl" rotWithShape="0">
                  <a:prstClr val="black">
                    <a:alpha val="26000"/>
                  </a:prstClr>
                </a:outerShdw>
              </a:effectLst>
              <a:scene3d>
                <a:camera prst="orthographicFront"/>
                <a:lightRig rig="threePt" dir="t"/>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7" name="椭圆 76"/>
              <p:cNvSpPr/>
              <p:nvPr/>
            </p:nvSpPr>
            <p:spPr>
              <a:xfrm>
                <a:off x="2057005" y="2830815"/>
                <a:ext cx="114212" cy="114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73" name="组合 72"/>
            <p:cNvGrpSpPr/>
            <p:nvPr/>
          </p:nvGrpSpPr>
          <p:grpSpPr>
            <a:xfrm>
              <a:off x="6950485" y="2291850"/>
              <a:ext cx="227103" cy="227103"/>
              <a:chOff x="1962975" y="2736785"/>
              <a:chExt cx="302273" cy="302273"/>
            </a:xfrm>
          </p:grpSpPr>
          <p:sp>
            <p:nvSpPr>
              <p:cNvPr id="74" name="椭圆 73"/>
              <p:cNvSpPr/>
              <p:nvPr/>
            </p:nvSpPr>
            <p:spPr>
              <a:xfrm>
                <a:off x="1962975" y="2736785"/>
                <a:ext cx="302273" cy="302273"/>
              </a:xfrm>
              <a:prstGeom prst="ellipse">
                <a:avLst/>
              </a:prstGeom>
              <a:solidFill>
                <a:srgbClr val="EFEFEF"/>
              </a:solidFill>
              <a:ln>
                <a:noFill/>
              </a:ln>
              <a:effectLst>
                <a:outerShdw blurRad="88900" dist="38100" dir="2700000" algn="tl" rotWithShape="0">
                  <a:prstClr val="black">
                    <a:alpha val="26000"/>
                  </a:prstClr>
                </a:outerShdw>
              </a:effectLst>
              <a:scene3d>
                <a:camera prst="orthographicFront"/>
                <a:lightRig rig="threePt" dir="t"/>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5" name="椭圆 74"/>
              <p:cNvSpPr/>
              <p:nvPr/>
            </p:nvSpPr>
            <p:spPr>
              <a:xfrm>
                <a:off x="2057005" y="2830815"/>
                <a:ext cx="114212" cy="114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78" name="组合 77"/>
          <p:cNvGrpSpPr/>
          <p:nvPr/>
        </p:nvGrpSpPr>
        <p:grpSpPr>
          <a:xfrm flipH="1">
            <a:off x="5916670" y="643203"/>
            <a:ext cx="2529284" cy="1070747"/>
            <a:chOff x="2652976" y="4783304"/>
            <a:chExt cx="2335184" cy="1070747"/>
          </a:xfrm>
        </p:grpSpPr>
        <p:sp>
          <p:nvSpPr>
            <p:cNvPr id="79" name="文本框 78"/>
            <p:cNvSpPr txBox="1"/>
            <p:nvPr/>
          </p:nvSpPr>
          <p:spPr bwMode="auto">
            <a:xfrm>
              <a:off x="2652976" y="5096921"/>
              <a:ext cx="2335184"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80" name="文本框 79"/>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BF53"/>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81" name="组合 80"/>
          <p:cNvGrpSpPr/>
          <p:nvPr/>
        </p:nvGrpSpPr>
        <p:grpSpPr>
          <a:xfrm>
            <a:off x="2317317" y="3946549"/>
            <a:ext cx="2498033" cy="1070747"/>
            <a:chOff x="2652976" y="4783304"/>
            <a:chExt cx="2335184" cy="1070747"/>
          </a:xfrm>
        </p:grpSpPr>
        <p:sp>
          <p:nvSpPr>
            <p:cNvPr id="82" name="文本框 81"/>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83" name="文本框 82"/>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1747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84" name="组合 83"/>
          <p:cNvGrpSpPr/>
          <p:nvPr/>
        </p:nvGrpSpPr>
        <p:grpSpPr>
          <a:xfrm flipH="1">
            <a:off x="7360151" y="2132091"/>
            <a:ext cx="2529284" cy="1070747"/>
            <a:chOff x="2652976" y="4783304"/>
            <a:chExt cx="2335184" cy="1070747"/>
          </a:xfrm>
        </p:grpSpPr>
        <p:sp>
          <p:nvSpPr>
            <p:cNvPr id="85" name="文本框 84"/>
            <p:cNvSpPr txBox="1"/>
            <p:nvPr/>
          </p:nvSpPr>
          <p:spPr bwMode="auto">
            <a:xfrm>
              <a:off x="2652976" y="5096921"/>
              <a:ext cx="2335184"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86" name="文本框 85"/>
            <p:cNvSpPr txBox="1"/>
            <p:nvPr/>
          </p:nvSpPr>
          <p:spPr bwMode="auto">
            <a:xfrm>
              <a:off x="3053108" y="4783304"/>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1B3C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87" name="组合 86"/>
          <p:cNvGrpSpPr/>
          <p:nvPr/>
        </p:nvGrpSpPr>
        <p:grpSpPr>
          <a:xfrm>
            <a:off x="3753640" y="5455299"/>
            <a:ext cx="2498033" cy="1070747"/>
            <a:chOff x="2652976" y="4783304"/>
            <a:chExt cx="2335184" cy="1070747"/>
          </a:xfrm>
        </p:grpSpPr>
        <p:sp>
          <p:nvSpPr>
            <p:cNvPr id="88" name="文本框 87"/>
            <p:cNvSpPr txBox="1"/>
            <p:nvPr/>
          </p:nvSpPr>
          <p:spPr bwMode="auto">
            <a:xfrm>
              <a:off x="2652976" y="5096921"/>
              <a:ext cx="2335184" cy="75713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89" name="文本框 88"/>
            <p:cNvSpPr txBox="1"/>
            <p:nvPr/>
          </p:nvSpPr>
          <p:spPr bwMode="auto">
            <a:xfrm>
              <a:off x="3053108" y="4783304"/>
              <a:ext cx="1922797" cy="400863"/>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985CB0"/>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5" name="组合 4"/>
          <p:cNvGrpSpPr/>
          <p:nvPr/>
        </p:nvGrpSpPr>
        <p:grpSpPr>
          <a:xfrm>
            <a:off x="7309521" y="4642453"/>
            <a:ext cx="667667" cy="710597"/>
            <a:chOff x="7309521" y="4642453"/>
            <a:chExt cx="667667" cy="710597"/>
          </a:xfrm>
        </p:grpSpPr>
        <p:sp>
          <p:nvSpPr>
            <p:cNvPr id="127" name="任意多边形 126"/>
            <p:cNvSpPr/>
            <p:nvPr/>
          </p:nvSpPr>
          <p:spPr>
            <a:xfrm>
              <a:off x="7312819" y="4648200"/>
              <a:ext cx="664369" cy="704850"/>
            </a:xfrm>
            <a:custGeom>
              <a:avLst/>
              <a:gdLst>
                <a:gd name="connsiteX0" fmla="*/ 0 w 664369"/>
                <a:gd name="connsiteY0" fmla="*/ 352425 h 704850"/>
                <a:gd name="connsiteX1" fmla="*/ 269081 w 664369"/>
                <a:gd name="connsiteY1" fmla="*/ 704850 h 704850"/>
                <a:gd name="connsiteX2" fmla="*/ 664369 w 664369"/>
                <a:gd name="connsiteY2" fmla="*/ 704850 h 704850"/>
                <a:gd name="connsiteX3" fmla="*/ 661987 w 664369"/>
                <a:gd name="connsiteY3" fmla="*/ 304800 h 704850"/>
                <a:gd name="connsiteX4" fmla="*/ 378619 w 664369"/>
                <a:gd name="connsiteY4" fmla="*/ 35719 h 704850"/>
                <a:gd name="connsiteX5" fmla="*/ 330994 w 664369"/>
                <a:gd name="connsiteY5" fmla="*/ 40481 h 704850"/>
                <a:gd name="connsiteX6" fmla="*/ 285750 w 664369"/>
                <a:gd name="connsiteY6" fmla="*/ 0 h 704850"/>
                <a:gd name="connsiteX7" fmla="*/ 207169 w 664369"/>
                <a:gd name="connsiteY7" fmla="*/ 42863 h 704850"/>
                <a:gd name="connsiteX8" fmla="*/ 92869 w 664369"/>
                <a:gd name="connsiteY8" fmla="*/ 47625 h 704850"/>
                <a:gd name="connsiteX9" fmla="*/ 21431 w 664369"/>
                <a:gd name="connsiteY9" fmla="*/ 47625 h 704850"/>
                <a:gd name="connsiteX10" fmla="*/ 0 w 664369"/>
                <a:gd name="connsiteY10" fmla="*/ 3524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369" h="704850">
                  <a:moveTo>
                    <a:pt x="0" y="352425"/>
                  </a:moveTo>
                  <a:lnTo>
                    <a:pt x="269081" y="704850"/>
                  </a:lnTo>
                  <a:lnTo>
                    <a:pt x="664369" y="704850"/>
                  </a:lnTo>
                  <a:lnTo>
                    <a:pt x="661987" y="304800"/>
                  </a:lnTo>
                  <a:lnTo>
                    <a:pt x="378619" y="35719"/>
                  </a:lnTo>
                  <a:lnTo>
                    <a:pt x="330994" y="40481"/>
                  </a:lnTo>
                  <a:lnTo>
                    <a:pt x="285750" y="0"/>
                  </a:lnTo>
                  <a:lnTo>
                    <a:pt x="207169" y="42863"/>
                  </a:lnTo>
                  <a:lnTo>
                    <a:pt x="92869" y="47625"/>
                  </a:lnTo>
                  <a:lnTo>
                    <a:pt x="21431" y="47625"/>
                  </a:lnTo>
                  <a:lnTo>
                    <a:pt x="0" y="352425"/>
                  </a:lnTo>
                  <a:close/>
                </a:path>
              </a:pathLst>
            </a:custGeom>
            <a:gradFill>
              <a:gsLst>
                <a:gs pos="0">
                  <a:srgbClr val="24142A"/>
                </a:gs>
                <a:gs pos="10000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0" name="组合 89"/>
            <p:cNvGrpSpPr/>
            <p:nvPr/>
          </p:nvGrpSpPr>
          <p:grpSpPr>
            <a:xfrm>
              <a:off x="7309521" y="4642453"/>
              <a:ext cx="389258" cy="451062"/>
              <a:chOff x="6596990" y="5657399"/>
              <a:chExt cx="428184" cy="496168"/>
            </a:xfrm>
            <a:solidFill>
              <a:schemeClr val="bg1"/>
            </a:solidFill>
          </p:grpSpPr>
          <p:sp>
            <p:nvSpPr>
              <p:cNvPr id="91" name="Freeform 25"/>
              <p:cNvSpPr>
                <a:spLocks/>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Freeform 26"/>
              <p:cNvSpPr>
                <a:spLocks/>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3"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4" name="Freeform 28"/>
              <p:cNvSpPr>
                <a:spLocks/>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5"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6"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7" name="Freeform 31"/>
              <p:cNvSpPr>
                <a:spLocks/>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8"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grpSp>
        <p:nvGrpSpPr>
          <p:cNvPr id="3" name="组合 2"/>
          <p:cNvGrpSpPr/>
          <p:nvPr/>
        </p:nvGrpSpPr>
        <p:grpSpPr>
          <a:xfrm>
            <a:off x="5379498" y="2740032"/>
            <a:ext cx="673640" cy="691349"/>
            <a:chOff x="5379498" y="2740032"/>
            <a:chExt cx="673640" cy="691349"/>
          </a:xfrm>
        </p:grpSpPr>
        <p:sp>
          <p:nvSpPr>
            <p:cNvPr id="124" name="任意多边形 123"/>
            <p:cNvSpPr/>
            <p:nvPr/>
          </p:nvSpPr>
          <p:spPr>
            <a:xfrm>
              <a:off x="5381625" y="2745581"/>
              <a:ext cx="671513" cy="685800"/>
            </a:xfrm>
            <a:custGeom>
              <a:avLst/>
              <a:gdLst>
                <a:gd name="connsiteX0" fmla="*/ 0 w 671513"/>
                <a:gd name="connsiteY0" fmla="*/ 481013 h 685800"/>
                <a:gd name="connsiteX1" fmla="*/ 202406 w 671513"/>
                <a:gd name="connsiteY1" fmla="*/ 685800 h 685800"/>
                <a:gd name="connsiteX2" fmla="*/ 671513 w 671513"/>
                <a:gd name="connsiteY2" fmla="*/ 681038 h 685800"/>
                <a:gd name="connsiteX3" fmla="*/ 657225 w 671513"/>
                <a:gd name="connsiteY3" fmla="*/ 257175 h 685800"/>
                <a:gd name="connsiteX4" fmla="*/ 397669 w 671513"/>
                <a:gd name="connsiteY4" fmla="*/ 47625 h 685800"/>
                <a:gd name="connsiteX5" fmla="*/ 319088 w 671513"/>
                <a:gd name="connsiteY5" fmla="*/ 0 h 685800"/>
                <a:gd name="connsiteX6" fmla="*/ 30956 w 671513"/>
                <a:gd name="connsiteY6" fmla="*/ 9525 h 685800"/>
                <a:gd name="connsiteX7" fmla="*/ 0 w 671513"/>
                <a:gd name="connsiteY7" fmla="*/ 48101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513" h="685800">
                  <a:moveTo>
                    <a:pt x="0" y="481013"/>
                  </a:moveTo>
                  <a:lnTo>
                    <a:pt x="202406" y="685800"/>
                  </a:lnTo>
                  <a:lnTo>
                    <a:pt x="671513" y="681038"/>
                  </a:lnTo>
                  <a:lnTo>
                    <a:pt x="657225" y="257175"/>
                  </a:lnTo>
                  <a:lnTo>
                    <a:pt x="397669" y="47625"/>
                  </a:lnTo>
                  <a:lnTo>
                    <a:pt x="319088" y="0"/>
                  </a:lnTo>
                  <a:lnTo>
                    <a:pt x="30956" y="9525"/>
                  </a:lnTo>
                  <a:lnTo>
                    <a:pt x="0" y="481013"/>
                  </a:lnTo>
                  <a:close/>
                </a:path>
              </a:pathLst>
            </a:custGeom>
            <a:gradFill flip="none" rotWithShape="1">
              <a:gsLst>
                <a:gs pos="0">
                  <a:schemeClr val="accent2">
                    <a:lumMod val="50000"/>
                    <a:alpha val="60000"/>
                  </a:schemeClr>
                </a:gs>
                <a:gs pos="100000">
                  <a:srgbClr val="F07374">
                    <a:alpha val="79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5379498" y="2740032"/>
              <a:ext cx="403136" cy="493783"/>
              <a:chOff x="6605340" y="4486155"/>
              <a:chExt cx="403136" cy="493783"/>
            </a:xfrm>
            <a:solidFill>
              <a:schemeClr val="bg1"/>
            </a:solidFill>
          </p:grpSpPr>
          <p:sp>
            <p:nvSpPr>
              <p:cNvPr id="100" name="Freeform 115"/>
              <p:cNvSpPr>
                <a:spLocks/>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1"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2" name="Freeform 117"/>
              <p:cNvSpPr>
                <a:spLocks/>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3" name="Freeform 118"/>
              <p:cNvSpPr>
                <a:spLocks/>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4" name="Freeform 119"/>
              <p:cNvSpPr>
                <a:spLocks/>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5" name="Freeform 120"/>
              <p:cNvSpPr>
                <a:spLocks/>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6" name="Freeform 121"/>
              <p:cNvSpPr>
                <a:spLocks/>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7"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8" name="Freeform 123"/>
              <p:cNvSpPr>
                <a:spLocks/>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grpSp>
        <p:nvGrpSpPr>
          <p:cNvPr id="2" name="组合 1"/>
          <p:cNvGrpSpPr/>
          <p:nvPr/>
        </p:nvGrpSpPr>
        <p:grpSpPr>
          <a:xfrm>
            <a:off x="4373306" y="1733559"/>
            <a:ext cx="732094" cy="755641"/>
            <a:chOff x="4373306" y="1733559"/>
            <a:chExt cx="732094" cy="755641"/>
          </a:xfrm>
        </p:grpSpPr>
        <p:sp>
          <p:nvSpPr>
            <p:cNvPr id="125" name="任意多边形 124"/>
            <p:cNvSpPr/>
            <p:nvPr/>
          </p:nvSpPr>
          <p:spPr>
            <a:xfrm>
              <a:off x="4378325" y="1771650"/>
              <a:ext cx="727075" cy="717550"/>
            </a:xfrm>
            <a:custGeom>
              <a:avLst/>
              <a:gdLst>
                <a:gd name="connsiteX0" fmla="*/ 0 w 727075"/>
                <a:gd name="connsiteY0" fmla="*/ 495300 h 717550"/>
                <a:gd name="connsiteX1" fmla="*/ 206375 w 727075"/>
                <a:gd name="connsiteY1" fmla="*/ 717550 h 717550"/>
                <a:gd name="connsiteX2" fmla="*/ 727075 w 727075"/>
                <a:gd name="connsiteY2" fmla="*/ 717550 h 717550"/>
                <a:gd name="connsiteX3" fmla="*/ 720725 w 727075"/>
                <a:gd name="connsiteY3" fmla="*/ 396875 h 717550"/>
                <a:gd name="connsiteX4" fmla="*/ 501650 w 727075"/>
                <a:gd name="connsiteY4" fmla="*/ 196850 h 717550"/>
                <a:gd name="connsiteX5" fmla="*/ 228600 w 727075"/>
                <a:gd name="connsiteY5" fmla="*/ 0 h 717550"/>
                <a:gd name="connsiteX6" fmla="*/ 92075 w 727075"/>
                <a:gd name="connsiteY6" fmla="*/ 60325 h 717550"/>
                <a:gd name="connsiteX7" fmla="*/ 149225 w 727075"/>
                <a:gd name="connsiteY7" fmla="*/ 260350 h 717550"/>
                <a:gd name="connsiteX8" fmla="*/ 196850 w 727075"/>
                <a:gd name="connsiteY8" fmla="*/ 314325 h 717550"/>
                <a:gd name="connsiteX9" fmla="*/ 180975 w 727075"/>
                <a:gd name="connsiteY9" fmla="*/ 390525 h 717550"/>
                <a:gd name="connsiteX10" fmla="*/ 82550 w 727075"/>
                <a:gd name="connsiteY10" fmla="*/ 276225 h 717550"/>
                <a:gd name="connsiteX11" fmla="*/ 0 w 727075"/>
                <a:gd name="connsiteY11" fmla="*/ 495300 h 717550"/>
                <a:gd name="connsiteX0" fmla="*/ 0 w 727075"/>
                <a:gd name="connsiteY0" fmla="*/ 495300 h 717550"/>
                <a:gd name="connsiteX1" fmla="*/ 206375 w 727075"/>
                <a:gd name="connsiteY1" fmla="*/ 717550 h 717550"/>
                <a:gd name="connsiteX2" fmla="*/ 727075 w 727075"/>
                <a:gd name="connsiteY2" fmla="*/ 717550 h 717550"/>
                <a:gd name="connsiteX3" fmla="*/ 720725 w 727075"/>
                <a:gd name="connsiteY3" fmla="*/ 396875 h 717550"/>
                <a:gd name="connsiteX4" fmla="*/ 501650 w 727075"/>
                <a:gd name="connsiteY4" fmla="*/ 196850 h 717550"/>
                <a:gd name="connsiteX5" fmla="*/ 228600 w 727075"/>
                <a:gd name="connsiteY5" fmla="*/ 0 h 717550"/>
                <a:gd name="connsiteX6" fmla="*/ 92075 w 727075"/>
                <a:gd name="connsiteY6" fmla="*/ 60325 h 717550"/>
                <a:gd name="connsiteX7" fmla="*/ 149225 w 727075"/>
                <a:gd name="connsiteY7" fmla="*/ 260350 h 717550"/>
                <a:gd name="connsiteX8" fmla="*/ 180975 w 727075"/>
                <a:gd name="connsiteY8" fmla="*/ 390525 h 717550"/>
                <a:gd name="connsiteX9" fmla="*/ 82550 w 727075"/>
                <a:gd name="connsiteY9" fmla="*/ 276225 h 717550"/>
                <a:gd name="connsiteX10" fmla="*/ 0 w 727075"/>
                <a:gd name="connsiteY10" fmla="*/ 495300 h 717550"/>
                <a:gd name="connsiteX0" fmla="*/ 0 w 727075"/>
                <a:gd name="connsiteY0" fmla="*/ 495300 h 717550"/>
                <a:gd name="connsiteX1" fmla="*/ 206375 w 727075"/>
                <a:gd name="connsiteY1" fmla="*/ 717550 h 717550"/>
                <a:gd name="connsiteX2" fmla="*/ 727075 w 727075"/>
                <a:gd name="connsiteY2" fmla="*/ 717550 h 717550"/>
                <a:gd name="connsiteX3" fmla="*/ 720725 w 727075"/>
                <a:gd name="connsiteY3" fmla="*/ 396875 h 717550"/>
                <a:gd name="connsiteX4" fmla="*/ 501650 w 727075"/>
                <a:gd name="connsiteY4" fmla="*/ 196850 h 717550"/>
                <a:gd name="connsiteX5" fmla="*/ 228600 w 727075"/>
                <a:gd name="connsiteY5" fmla="*/ 0 h 717550"/>
                <a:gd name="connsiteX6" fmla="*/ 92075 w 727075"/>
                <a:gd name="connsiteY6" fmla="*/ 60325 h 717550"/>
                <a:gd name="connsiteX7" fmla="*/ 149225 w 727075"/>
                <a:gd name="connsiteY7" fmla="*/ 260350 h 717550"/>
                <a:gd name="connsiteX8" fmla="*/ 82550 w 727075"/>
                <a:gd name="connsiteY8" fmla="*/ 276225 h 717550"/>
                <a:gd name="connsiteX9" fmla="*/ 0 w 727075"/>
                <a:gd name="connsiteY9" fmla="*/ 495300 h 717550"/>
                <a:gd name="connsiteX0" fmla="*/ 0 w 727075"/>
                <a:gd name="connsiteY0" fmla="*/ 495300 h 717550"/>
                <a:gd name="connsiteX1" fmla="*/ 206375 w 727075"/>
                <a:gd name="connsiteY1" fmla="*/ 717550 h 717550"/>
                <a:gd name="connsiteX2" fmla="*/ 727075 w 727075"/>
                <a:gd name="connsiteY2" fmla="*/ 717550 h 717550"/>
                <a:gd name="connsiteX3" fmla="*/ 720725 w 727075"/>
                <a:gd name="connsiteY3" fmla="*/ 396875 h 717550"/>
                <a:gd name="connsiteX4" fmla="*/ 501650 w 727075"/>
                <a:gd name="connsiteY4" fmla="*/ 196850 h 717550"/>
                <a:gd name="connsiteX5" fmla="*/ 228600 w 727075"/>
                <a:gd name="connsiteY5" fmla="*/ 0 h 717550"/>
                <a:gd name="connsiteX6" fmla="*/ 92075 w 727075"/>
                <a:gd name="connsiteY6" fmla="*/ 60325 h 717550"/>
                <a:gd name="connsiteX7" fmla="*/ 82550 w 727075"/>
                <a:gd name="connsiteY7" fmla="*/ 276225 h 717550"/>
                <a:gd name="connsiteX8" fmla="*/ 0 w 727075"/>
                <a:gd name="connsiteY8" fmla="*/ 495300 h 717550"/>
                <a:gd name="connsiteX0" fmla="*/ 0 w 727075"/>
                <a:gd name="connsiteY0" fmla="*/ 495300 h 717550"/>
                <a:gd name="connsiteX1" fmla="*/ 206375 w 727075"/>
                <a:gd name="connsiteY1" fmla="*/ 717550 h 717550"/>
                <a:gd name="connsiteX2" fmla="*/ 727075 w 727075"/>
                <a:gd name="connsiteY2" fmla="*/ 717550 h 717550"/>
                <a:gd name="connsiteX3" fmla="*/ 720725 w 727075"/>
                <a:gd name="connsiteY3" fmla="*/ 396875 h 717550"/>
                <a:gd name="connsiteX4" fmla="*/ 501650 w 727075"/>
                <a:gd name="connsiteY4" fmla="*/ 196850 h 717550"/>
                <a:gd name="connsiteX5" fmla="*/ 228600 w 727075"/>
                <a:gd name="connsiteY5" fmla="*/ 0 h 717550"/>
                <a:gd name="connsiteX6" fmla="*/ 92075 w 727075"/>
                <a:gd name="connsiteY6" fmla="*/ 60325 h 717550"/>
                <a:gd name="connsiteX7" fmla="*/ 96837 w 727075"/>
                <a:gd name="connsiteY7" fmla="*/ 273844 h 717550"/>
                <a:gd name="connsiteX8" fmla="*/ 0 w 727075"/>
                <a:gd name="connsiteY8" fmla="*/ 495300 h 717550"/>
                <a:gd name="connsiteX0" fmla="*/ 0 w 727075"/>
                <a:gd name="connsiteY0" fmla="*/ 495300 h 717550"/>
                <a:gd name="connsiteX1" fmla="*/ 206375 w 727075"/>
                <a:gd name="connsiteY1" fmla="*/ 717550 h 717550"/>
                <a:gd name="connsiteX2" fmla="*/ 727075 w 727075"/>
                <a:gd name="connsiteY2" fmla="*/ 717550 h 717550"/>
                <a:gd name="connsiteX3" fmla="*/ 720725 w 727075"/>
                <a:gd name="connsiteY3" fmla="*/ 396875 h 717550"/>
                <a:gd name="connsiteX4" fmla="*/ 501650 w 727075"/>
                <a:gd name="connsiteY4" fmla="*/ 196850 h 717550"/>
                <a:gd name="connsiteX5" fmla="*/ 228600 w 727075"/>
                <a:gd name="connsiteY5" fmla="*/ 0 h 717550"/>
                <a:gd name="connsiteX6" fmla="*/ 92075 w 727075"/>
                <a:gd name="connsiteY6" fmla="*/ 60325 h 717550"/>
                <a:gd name="connsiteX7" fmla="*/ 118268 w 727075"/>
                <a:gd name="connsiteY7" fmla="*/ 269081 h 717550"/>
                <a:gd name="connsiteX8" fmla="*/ 0 w 727075"/>
                <a:gd name="connsiteY8" fmla="*/ 49530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75" h="717550">
                  <a:moveTo>
                    <a:pt x="0" y="495300"/>
                  </a:moveTo>
                  <a:lnTo>
                    <a:pt x="206375" y="717550"/>
                  </a:lnTo>
                  <a:lnTo>
                    <a:pt x="727075" y="717550"/>
                  </a:lnTo>
                  <a:lnTo>
                    <a:pt x="720725" y="396875"/>
                  </a:lnTo>
                  <a:lnTo>
                    <a:pt x="501650" y="196850"/>
                  </a:lnTo>
                  <a:lnTo>
                    <a:pt x="228600" y="0"/>
                  </a:lnTo>
                  <a:lnTo>
                    <a:pt x="92075" y="60325"/>
                  </a:lnTo>
                  <a:lnTo>
                    <a:pt x="118268" y="269081"/>
                  </a:lnTo>
                  <a:lnTo>
                    <a:pt x="0" y="495300"/>
                  </a:lnTo>
                  <a:close/>
                </a:path>
              </a:pathLst>
            </a:custGeom>
            <a:gradFill>
              <a:gsLst>
                <a:gs pos="0">
                  <a:schemeClr val="accent1">
                    <a:lumMod val="50000"/>
                    <a:alpha val="50000"/>
                  </a:schemeClr>
                </a:gs>
                <a:gs pos="100000">
                  <a:schemeClr val="accent1">
                    <a:alpha val="2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09" name="组合 108"/>
            <p:cNvGrpSpPr/>
            <p:nvPr/>
          </p:nvGrpSpPr>
          <p:grpSpPr>
            <a:xfrm>
              <a:off x="4373306" y="1733559"/>
              <a:ext cx="586815" cy="552226"/>
              <a:chOff x="5067933" y="4413400"/>
              <a:chExt cx="586815" cy="552226"/>
            </a:xfrm>
            <a:solidFill>
              <a:schemeClr val="bg1"/>
            </a:solidFill>
          </p:grpSpPr>
          <p:sp>
            <p:nvSpPr>
              <p:cNvPr id="110"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1" name="Freeform 125"/>
              <p:cNvSpPr>
                <a:spLocks/>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2"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grpSp>
        <p:nvGrpSpPr>
          <p:cNvPr id="4" name="组合 3"/>
          <p:cNvGrpSpPr/>
          <p:nvPr/>
        </p:nvGrpSpPr>
        <p:grpSpPr>
          <a:xfrm>
            <a:off x="6277743" y="3692525"/>
            <a:ext cx="735832" cy="701675"/>
            <a:chOff x="6277743" y="3692525"/>
            <a:chExt cx="735832" cy="701675"/>
          </a:xfrm>
        </p:grpSpPr>
        <p:sp>
          <p:nvSpPr>
            <p:cNvPr id="126" name="任意多边形 125"/>
            <p:cNvSpPr/>
            <p:nvPr/>
          </p:nvSpPr>
          <p:spPr>
            <a:xfrm>
              <a:off x="6283325" y="3692525"/>
              <a:ext cx="730250" cy="701675"/>
            </a:xfrm>
            <a:custGeom>
              <a:avLst/>
              <a:gdLst>
                <a:gd name="connsiteX0" fmla="*/ 0 w 730250"/>
                <a:gd name="connsiteY0" fmla="*/ 387350 h 701675"/>
                <a:gd name="connsiteX1" fmla="*/ 298450 w 730250"/>
                <a:gd name="connsiteY1" fmla="*/ 701675 h 701675"/>
                <a:gd name="connsiteX2" fmla="*/ 730250 w 730250"/>
                <a:gd name="connsiteY2" fmla="*/ 701675 h 701675"/>
                <a:gd name="connsiteX3" fmla="*/ 720725 w 730250"/>
                <a:gd name="connsiteY3" fmla="*/ 263525 h 701675"/>
                <a:gd name="connsiteX4" fmla="*/ 508000 w 730250"/>
                <a:gd name="connsiteY4" fmla="*/ 98425 h 701675"/>
                <a:gd name="connsiteX5" fmla="*/ 412750 w 730250"/>
                <a:gd name="connsiteY5" fmla="*/ 104775 h 701675"/>
                <a:gd name="connsiteX6" fmla="*/ 307975 w 730250"/>
                <a:gd name="connsiteY6" fmla="*/ 0 h 701675"/>
                <a:gd name="connsiteX7" fmla="*/ 9525 w 730250"/>
                <a:gd name="connsiteY7" fmla="*/ 15875 h 701675"/>
                <a:gd name="connsiteX8" fmla="*/ 0 w 730250"/>
                <a:gd name="connsiteY8" fmla="*/ 387350 h 7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 h="701675">
                  <a:moveTo>
                    <a:pt x="0" y="387350"/>
                  </a:moveTo>
                  <a:lnTo>
                    <a:pt x="298450" y="701675"/>
                  </a:lnTo>
                  <a:lnTo>
                    <a:pt x="730250" y="701675"/>
                  </a:lnTo>
                  <a:lnTo>
                    <a:pt x="720725" y="263525"/>
                  </a:lnTo>
                  <a:lnTo>
                    <a:pt x="508000" y="98425"/>
                  </a:lnTo>
                  <a:lnTo>
                    <a:pt x="412750" y="104775"/>
                  </a:lnTo>
                  <a:lnTo>
                    <a:pt x="307975" y="0"/>
                  </a:lnTo>
                  <a:lnTo>
                    <a:pt x="9525" y="15875"/>
                  </a:lnTo>
                  <a:lnTo>
                    <a:pt x="0" y="387350"/>
                  </a:lnTo>
                  <a:close/>
                </a:path>
              </a:pathLst>
            </a:custGeom>
            <a:gradFill>
              <a:gsLst>
                <a:gs pos="0">
                  <a:schemeClr val="accent3">
                    <a:lumMod val="50000"/>
                    <a:alpha val="76000"/>
                  </a:schemeClr>
                </a:gs>
                <a:gs pos="100000">
                  <a:schemeClr val="accent3">
                    <a:alpha val="4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13" name="组合 112"/>
            <p:cNvGrpSpPr/>
            <p:nvPr/>
          </p:nvGrpSpPr>
          <p:grpSpPr>
            <a:xfrm>
              <a:off x="6277743" y="3694023"/>
              <a:ext cx="516119" cy="484675"/>
              <a:chOff x="3411256" y="4486155"/>
              <a:chExt cx="567731" cy="533142"/>
            </a:xfrm>
            <a:solidFill>
              <a:schemeClr val="bg1"/>
            </a:solidFill>
          </p:grpSpPr>
          <p:sp>
            <p:nvSpPr>
              <p:cNvPr id="114" name="Freeform 156"/>
              <p:cNvSpPr>
                <a:spLocks/>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5"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6"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7"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8"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9"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0" name="Freeform 162"/>
              <p:cNvSpPr>
                <a:spLocks/>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1" name="Freeform 163"/>
              <p:cNvSpPr>
                <a:spLocks/>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2" name="Freeform 164"/>
              <p:cNvSpPr>
                <a:spLocks/>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sp>
        <p:nvSpPr>
          <p:cNvPr id="123" name="椭圆 122"/>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p:cNvGrpSpPr/>
          <p:nvPr/>
        </p:nvGrpSpPr>
        <p:grpSpPr>
          <a:xfrm>
            <a:off x="640284" y="184024"/>
            <a:ext cx="4021131" cy="613991"/>
            <a:chOff x="3418293" y="305852"/>
            <a:chExt cx="4844075" cy="872774"/>
          </a:xfrm>
        </p:grpSpPr>
        <p:sp>
          <p:nvSpPr>
            <p:cNvPr id="129" name="椭圆 128"/>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574288" y="185585"/>
            <a:ext cx="970204" cy="1019136"/>
            <a:chOff x="1003288" y="1798087"/>
            <a:chExt cx="3398850" cy="3383513"/>
          </a:xfrm>
        </p:grpSpPr>
        <p:sp>
          <p:nvSpPr>
            <p:cNvPr id="132"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4" name="组合 133"/>
            <p:cNvGrpSpPr/>
            <p:nvPr/>
          </p:nvGrpSpPr>
          <p:grpSpPr>
            <a:xfrm>
              <a:off x="1003288" y="1856944"/>
              <a:ext cx="3119221" cy="1919931"/>
              <a:chOff x="1028026" y="1617975"/>
              <a:chExt cx="3119221" cy="1919931"/>
            </a:xfrm>
          </p:grpSpPr>
          <p:sp>
            <p:nvSpPr>
              <p:cNvPr id="135"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7" name="文本框 136"/>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68046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214563" y="1323975"/>
            <a:ext cx="2295524" cy="1605094"/>
            <a:chOff x="2214563" y="1323975"/>
            <a:chExt cx="2295524" cy="1605094"/>
          </a:xfrm>
          <a:effectLst>
            <a:outerShdw blurRad="101600" dist="63500" dir="5400000" algn="t" rotWithShape="0">
              <a:prstClr val="black">
                <a:alpha val="25000"/>
              </a:prstClr>
            </a:outerShdw>
          </a:effectLst>
        </p:grpSpPr>
        <p:sp>
          <p:nvSpPr>
            <p:cNvPr id="5" name="任意多边形 4"/>
            <p:cNvSpPr/>
            <p:nvPr/>
          </p:nvSpPr>
          <p:spPr>
            <a:xfrm>
              <a:off x="3995737" y="1457325"/>
              <a:ext cx="514350" cy="1252538"/>
            </a:xfrm>
            <a:custGeom>
              <a:avLst/>
              <a:gdLst>
                <a:gd name="connsiteX0" fmla="*/ 28575 w 514350"/>
                <a:gd name="connsiteY0" fmla="*/ 1252538 h 1252538"/>
                <a:gd name="connsiteX1" fmla="*/ 366713 w 514350"/>
                <a:gd name="connsiteY1" fmla="*/ 852488 h 1252538"/>
                <a:gd name="connsiteX2" fmla="*/ 514350 w 514350"/>
                <a:gd name="connsiteY2" fmla="*/ 328613 h 1252538"/>
                <a:gd name="connsiteX3" fmla="*/ 328613 w 514350"/>
                <a:gd name="connsiteY3" fmla="*/ 0 h 1252538"/>
                <a:gd name="connsiteX4" fmla="*/ 0 w 514350"/>
                <a:gd name="connsiteY4" fmla="*/ 619125 h 1252538"/>
                <a:gd name="connsiteX5" fmla="*/ 28575 w 514350"/>
                <a:gd name="connsiteY5" fmla="*/ 1252538 h 1252538"/>
                <a:gd name="connsiteX0" fmla="*/ 28575 w 514350"/>
                <a:gd name="connsiteY0" fmla="*/ 1252538 h 1252538"/>
                <a:gd name="connsiteX1" fmla="*/ 366713 w 514350"/>
                <a:gd name="connsiteY1" fmla="*/ 852488 h 1252538"/>
                <a:gd name="connsiteX2" fmla="*/ 514350 w 514350"/>
                <a:gd name="connsiteY2" fmla="*/ 328613 h 1252538"/>
                <a:gd name="connsiteX3" fmla="*/ 314326 w 514350"/>
                <a:gd name="connsiteY3" fmla="*/ 0 h 1252538"/>
                <a:gd name="connsiteX4" fmla="*/ 0 w 514350"/>
                <a:gd name="connsiteY4" fmla="*/ 619125 h 1252538"/>
                <a:gd name="connsiteX5" fmla="*/ 28575 w 514350"/>
                <a:gd name="connsiteY5" fmla="*/ 1252538 h 125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 h="1252538">
                  <a:moveTo>
                    <a:pt x="28575" y="1252538"/>
                  </a:moveTo>
                  <a:lnTo>
                    <a:pt x="366713" y="852488"/>
                  </a:lnTo>
                  <a:lnTo>
                    <a:pt x="514350" y="328613"/>
                  </a:lnTo>
                  <a:lnTo>
                    <a:pt x="314326" y="0"/>
                  </a:lnTo>
                  <a:lnTo>
                    <a:pt x="0" y="619125"/>
                  </a:lnTo>
                  <a:lnTo>
                    <a:pt x="28575" y="12525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 name="任意多边形 3"/>
            <p:cNvSpPr/>
            <p:nvPr/>
          </p:nvSpPr>
          <p:spPr>
            <a:xfrm>
              <a:off x="2214563" y="1323975"/>
              <a:ext cx="2100262" cy="1166813"/>
            </a:xfrm>
            <a:custGeom>
              <a:avLst/>
              <a:gdLst>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262" h="1166813">
                  <a:moveTo>
                    <a:pt x="0" y="704850"/>
                  </a:moveTo>
                  <a:lnTo>
                    <a:pt x="566737" y="0"/>
                  </a:lnTo>
                  <a:cubicBezTo>
                    <a:pt x="1216024" y="457200"/>
                    <a:pt x="1798637" y="290513"/>
                    <a:pt x="2100262" y="128588"/>
                  </a:cubicBezTo>
                  <a:lnTo>
                    <a:pt x="1790700" y="766763"/>
                  </a:lnTo>
                  <a:lnTo>
                    <a:pt x="1276350" y="1166813"/>
                  </a:lnTo>
                  <a:lnTo>
                    <a:pt x="476250" y="1109663"/>
                  </a:lnTo>
                  <a:lnTo>
                    <a:pt x="0" y="7048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矩形 2"/>
            <p:cNvSpPr/>
            <p:nvPr/>
          </p:nvSpPr>
          <p:spPr>
            <a:xfrm>
              <a:off x="2225040" y="2034541"/>
              <a:ext cx="1798320" cy="894528"/>
            </a:xfrm>
            <a:custGeom>
              <a:avLst/>
              <a:gdLst>
                <a:gd name="connsiteX0" fmla="*/ 0 w 1744980"/>
                <a:gd name="connsiteY0" fmla="*/ 0 h 624840"/>
                <a:gd name="connsiteX1" fmla="*/ 1744980 w 1744980"/>
                <a:gd name="connsiteY1" fmla="*/ 0 h 624840"/>
                <a:gd name="connsiteX2" fmla="*/ 1744980 w 1744980"/>
                <a:gd name="connsiteY2" fmla="*/ 624840 h 624840"/>
                <a:gd name="connsiteX3" fmla="*/ 0 w 1744980"/>
                <a:gd name="connsiteY3" fmla="*/ 624840 h 624840"/>
                <a:gd name="connsiteX4" fmla="*/ 0 w 1744980"/>
                <a:gd name="connsiteY4" fmla="*/ 0 h 624840"/>
                <a:gd name="connsiteX0" fmla="*/ 0 w 1783080"/>
                <a:gd name="connsiteY0" fmla="*/ 0 h 624840"/>
                <a:gd name="connsiteX1" fmla="*/ 1783080 w 1783080"/>
                <a:gd name="connsiteY1" fmla="*/ 45720 h 624840"/>
                <a:gd name="connsiteX2" fmla="*/ 1744980 w 1783080"/>
                <a:gd name="connsiteY2" fmla="*/ 624840 h 624840"/>
                <a:gd name="connsiteX3" fmla="*/ 0 w 1783080"/>
                <a:gd name="connsiteY3" fmla="*/ 624840 h 624840"/>
                <a:gd name="connsiteX4" fmla="*/ 0 w 1783080"/>
                <a:gd name="connsiteY4" fmla="*/ 0 h 624840"/>
                <a:gd name="connsiteX0" fmla="*/ 0 w 1798320"/>
                <a:gd name="connsiteY0" fmla="*/ 0 h 670560"/>
                <a:gd name="connsiteX1" fmla="*/ 1783080 w 1798320"/>
                <a:gd name="connsiteY1" fmla="*/ 45720 h 670560"/>
                <a:gd name="connsiteX2" fmla="*/ 1798320 w 1798320"/>
                <a:gd name="connsiteY2" fmla="*/ 670560 h 670560"/>
                <a:gd name="connsiteX3" fmla="*/ 0 w 1798320"/>
                <a:gd name="connsiteY3" fmla="*/ 62484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175260 w 1798320"/>
                <a:gd name="connsiteY3" fmla="*/ 51816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744714"/>
                <a:gd name="connsiteX1" fmla="*/ 1783080 w 1798320"/>
                <a:gd name="connsiteY1" fmla="*/ 45720 h 744714"/>
                <a:gd name="connsiteX2" fmla="*/ 1798320 w 1798320"/>
                <a:gd name="connsiteY2" fmla="*/ 670560 h 744714"/>
                <a:gd name="connsiteX3" fmla="*/ 60960 w 1798320"/>
                <a:gd name="connsiteY3" fmla="*/ 579120 h 744714"/>
                <a:gd name="connsiteX4" fmla="*/ 0 w 1798320"/>
                <a:gd name="connsiteY4" fmla="*/ 0 h 744714"/>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812979"/>
                <a:gd name="connsiteX1" fmla="*/ 1783080 w 1798320"/>
                <a:gd name="connsiteY1" fmla="*/ 45720 h 812979"/>
                <a:gd name="connsiteX2" fmla="*/ 1798320 w 1798320"/>
                <a:gd name="connsiteY2" fmla="*/ 670560 h 812979"/>
                <a:gd name="connsiteX3" fmla="*/ 60960 w 1798320"/>
                <a:gd name="connsiteY3" fmla="*/ 579120 h 812979"/>
                <a:gd name="connsiteX4" fmla="*/ 0 w 1798320"/>
                <a:gd name="connsiteY4" fmla="*/ 0 h 812979"/>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320" h="894528">
                  <a:moveTo>
                    <a:pt x="0" y="0"/>
                  </a:moveTo>
                  <a:cubicBezTo>
                    <a:pt x="826135" y="447040"/>
                    <a:pt x="1271270" y="344805"/>
                    <a:pt x="1783080" y="45720"/>
                  </a:cubicBezTo>
                  <a:lnTo>
                    <a:pt x="1798320" y="670560"/>
                  </a:lnTo>
                  <a:cubicBezTo>
                    <a:pt x="1254125" y="903605"/>
                    <a:pt x="855980" y="1063625"/>
                    <a:pt x="60960" y="579120"/>
                  </a:cubicBezTo>
                  <a:lnTo>
                    <a:pt x="0" y="0"/>
                  </a:lnTo>
                  <a:close/>
                </a:path>
              </a:pathLst>
            </a:custGeom>
            <a:solidFill>
              <a:srgbClr val="FFB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6" name="组合 15"/>
          <p:cNvGrpSpPr/>
          <p:nvPr/>
        </p:nvGrpSpPr>
        <p:grpSpPr>
          <a:xfrm>
            <a:off x="4114800" y="1361652"/>
            <a:ext cx="2252661" cy="1543473"/>
            <a:chOff x="4114800" y="1361652"/>
            <a:chExt cx="2252661" cy="1543473"/>
          </a:xfrm>
          <a:effectLst>
            <a:outerShdw blurRad="101600" dist="63500" dir="5400000" algn="t" rotWithShape="0">
              <a:prstClr val="black">
                <a:alpha val="25000"/>
              </a:prstClr>
            </a:outerShdw>
          </a:effectLst>
        </p:grpSpPr>
        <p:sp>
          <p:nvSpPr>
            <p:cNvPr id="9" name="任意多边形 8"/>
            <p:cNvSpPr/>
            <p:nvPr/>
          </p:nvSpPr>
          <p:spPr>
            <a:xfrm>
              <a:off x="5895762" y="1724024"/>
              <a:ext cx="471699" cy="1181101"/>
            </a:xfrm>
            <a:custGeom>
              <a:avLst/>
              <a:gdLst>
                <a:gd name="connsiteX0" fmla="*/ 0 w 461963"/>
                <a:gd name="connsiteY0" fmla="*/ 1166813 h 1166813"/>
                <a:gd name="connsiteX1" fmla="*/ 295275 w 461963"/>
                <a:gd name="connsiteY1" fmla="*/ 928688 h 1166813"/>
                <a:gd name="connsiteX2" fmla="*/ 461963 w 461963"/>
                <a:gd name="connsiteY2" fmla="*/ 442913 h 1166813"/>
                <a:gd name="connsiteX3" fmla="*/ 447675 w 461963"/>
                <a:gd name="connsiteY3" fmla="*/ 242888 h 1166813"/>
                <a:gd name="connsiteX4" fmla="*/ 295275 w 461963"/>
                <a:gd name="connsiteY4" fmla="*/ 0 h 1166813"/>
                <a:gd name="connsiteX5" fmla="*/ 4763 w 461963"/>
                <a:gd name="connsiteY5" fmla="*/ 576263 h 1166813"/>
                <a:gd name="connsiteX6" fmla="*/ 0 w 461963"/>
                <a:gd name="connsiteY6" fmla="*/ 1166813 h 1166813"/>
                <a:gd name="connsiteX0" fmla="*/ 0 w 466726"/>
                <a:gd name="connsiteY0" fmla="*/ 1181101 h 1181101"/>
                <a:gd name="connsiteX1" fmla="*/ 300038 w 466726"/>
                <a:gd name="connsiteY1" fmla="*/ 928688 h 1181101"/>
                <a:gd name="connsiteX2" fmla="*/ 466726 w 466726"/>
                <a:gd name="connsiteY2" fmla="*/ 442913 h 1181101"/>
                <a:gd name="connsiteX3" fmla="*/ 452438 w 466726"/>
                <a:gd name="connsiteY3" fmla="*/ 242888 h 1181101"/>
                <a:gd name="connsiteX4" fmla="*/ 300038 w 466726"/>
                <a:gd name="connsiteY4" fmla="*/ 0 h 1181101"/>
                <a:gd name="connsiteX5" fmla="*/ 9526 w 466726"/>
                <a:gd name="connsiteY5" fmla="*/ 576263 h 1181101"/>
                <a:gd name="connsiteX6" fmla="*/ 0 w 466726"/>
                <a:gd name="connsiteY6" fmla="*/ 1181101 h 1181101"/>
                <a:gd name="connsiteX0" fmla="*/ 4973 w 471699"/>
                <a:gd name="connsiteY0" fmla="*/ 1181101 h 1181101"/>
                <a:gd name="connsiteX1" fmla="*/ 305011 w 471699"/>
                <a:gd name="connsiteY1" fmla="*/ 928688 h 1181101"/>
                <a:gd name="connsiteX2" fmla="*/ 471699 w 471699"/>
                <a:gd name="connsiteY2" fmla="*/ 442913 h 1181101"/>
                <a:gd name="connsiteX3" fmla="*/ 457411 w 471699"/>
                <a:gd name="connsiteY3" fmla="*/ 242888 h 1181101"/>
                <a:gd name="connsiteX4" fmla="*/ 305011 w 471699"/>
                <a:gd name="connsiteY4" fmla="*/ 0 h 1181101"/>
                <a:gd name="connsiteX5" fmla="*/ 211 w 471699"/>
                <a:gd name="connsiteY5" fmla="*/ 595313 h 1181101"/>
                <a:gd name="connsiteX6" fmla="*/ 4973 w 471699"/>
                <a:gd name="connsiteY6" fmla="*/ 1181101 h 11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99" h="1181101">
                  <a:moveTo>
                    <a:pt x="4973" y="1181101"/>
                  </a:moveTo>
                  <a:lnTo>
                    <a:pt x="305011" y="928688"/>
                  </a:lnTo>
                  <a:lnTo>
                    <a:pt x="471699" y="442913"/>
                  </a:lnTo>
                  <a:lnTo>
                    <a:pt x="457411" y="242888"/>
                  </a:lnTo>
                  <a:lnTo>
                    <a:pt x="305011" y="0"/>
                  </a:lnTo>
                  <a:lnTo>
                    <a:pt x="211" y="595313"/>
                  </a:lnTo>
                  <a:cubicBezTo>
                    <a:pt x="-1377" y="793750"/>
                    <a:pt x="6561" y="987426"/>
                    <a:pt x="4973" y="118110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 name="任意多边形 7"/>
            <p:cNvSpPr/>
            <p:nvPr/>
          </p:nvSpPr>
          <p:spPr>
            <a:xfrm>
              <a:off x="4114800" y="1361652"/>
              <a:ext cx="2092325" cy="1011525"/>
            </a:xfrm>
            <a:custGeom>
              <a:avLst/>
              <a:gdLst>
                <a:gd name="connsiteX0" fmla="*/ 0 w 2092325"/>
                <a:gd name="connsiteY0" fmla="*/ 644525 h 895350"/>
                <a:gd name="connsiteX1" fmla="*/ 336550 w 2092325"/>
                <a:gd name="connsiteY1" fmla="*/ 0 h 895350"/>
                <a:gd name="connsiteX2" fmla="*/ 1298575 w 2092325"/>
                <a:gd name="connsiteY2" fmla="*/ 69850 h 895350"/>
                <a:gd name="connsiteX3" fmla="*/ 2092325 w 2092325"/>
                <a:gd name="connsiteY3" fmla="*/ 301625 h 895350"/>
                <a:gd name="connsiteX4" fmla="*/ 1784350 w 2092325"/>
                <a:gd name="connsiteY4" fmla="*/ 895350 h 895350"/>
                <a:gd name="connsiteX5" fmla="*/ 0 w 2092325"/>
                <a:gd name="connsiteY5" fmla="*/ 644525 h 895350"/>
                <a:gd name="connsiteX0" fmla="*/ 0 w 2092325"/>
                <a:gd name="connsiteY0" fmla="*/ 673975 h 924800"/>
                <a:gd name="connsiteX1" fmla="*/ 336550 w 2092325"/>
                <a:gd name="connsiteY1" fmla="*/ 29450 h 924800"/>
                <a:gd name="connsiteX2" fmla="*/ 1298575 w 2092325"/>
                <a:gd name="connsiteY2" fmla="*/ 99300 h 924800"/>
                <a:gd name="connsiteX3" fmla="*/ 2092325 w 2092325"/>
                <a:gd name="connsiteY3" fmla="*/ 331075 h 924800"/>
                <a:gd name="connsiteX4" fmla="*/ 1784350 w 2092325"/>
                <a:gd name="connsiteY4" fmla="*/ 924800 h 924800"/>
                <a:gd name="connsiteX5" fmla="*/ 0 w 2092325"/>
                <a:gd name="connsiteY5" fmla="*/ 673975 h 924800"/>
                <a:gd name="connsiteX0" fmla="*/ 0 w 2092325"/>
                <a:gd name="connsiteY0" fmla="*/ 673975 h 924800"/>
                <a:gd name="connsiteX1" fmla="*/ 336550 w 2092325"/>
                <a:gd name="connsiteY1" fmla="*/ 29450 h 924800"/>
                <a:gd name="connsiteX2" fmla="*/ 1298575 w 2092325"/>
                <a:gd name="connsiteY2" fmla="*/ 99300 h 924800"/>
                <a:gd name="connsiteX3" fmla="*/ 2092325 w 2092325"/>
                <a:gd name="connsiteY3" fmla="*/ 331075 h 924800"/>
                <a:gd name="connsiteX4" fmla="*/ 1784350 w 2092325"/>
                <a:gd name="connsiteY4" fmla="*/ 924800 h 924800"/>
                <a:gd name="connsiteX5" fmla="*/ 0 w 2092325"/>
                <a:gd name="connsiteY5" fmla="*/ 673975 h 924800"/>
                <a:gd name="connsiteX0" fmla="*/ 0 w 2092325"/>
                <a:gd name="connsiteY0" fmla="*/ 686326 h 937151"/>
                <a:gd name="connsiteX1" fmla="*/ 336550 w 2092325"/>
                <a:gd name="connsiteY1" fmla="*/ 41801 h 937151"/>
                <a:gd name="connsiteX2" fmla="*/ 1298575 w 2092325"/>
                <a:gd name="connsiteY2" fmla="*/ 111651 h 937151"/>
                <a:gd name="connsiteX3" fmla="*/ 2092325 w 2092325"/>
                <a:gd name="connsiteY3" fmla="*/ 343426 h 937151"/>
                <a:gd name="connsiteX4" fmla="*/ 1784350 w 2092325"/>
                <a:gd name="connsiteY4" fmla="*/ 937151 h 937151"/>
                <a:gd name="connsiteX5" fmla="*/ 0 w 2092325"/>
                <a:gd name="connsiteY5" fmla="*/ 686326 h 937151"/>
                <a:gd name="connsiteX0" fmla="*/ 0 w 2092325"/>
                <a:gd name="connsiteY0" fmla="*/ 692984 h 943809"/>
                <a:gd name="connsiteX1" fmla="*/ 336550 w 2092325"/>
                <a:gd name="connsiteY1" fmla="*/ 48459 h 943809"/>
                <a:gd name="connsiteX2" fmla="*/ 1254125 w 2092325"/>
                <a:gd name="connsiteY2" fmla="*/ 92909 h 943809"/>
                <a:gd name="connsiteX3" fmla="*/ 2092325 w 2092325"/>
                <a:gd name="connsiteY3" fmla="*/ 350084 h 943809"/>
                <a:gd name="connsiteX4" fmla="*/ 1784350 w 2092325"/>
                <a:gd name="connsiteY4" fmla="*/ 943809 h 943809"/>
                <a:gd name="connsiteX5" fmla="*/ 0 w 2092325"/>
                <a:gd name="connsiteY5" fmla="*/ 692984 h 943809"/>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784350 w 2092325"/>
                <a:gd name="connsiteY4" fmla="*/ 959272 h 959272"/>
                <a:gd name="connsiteX5" fmla="*/ 0 w 2092325"/>
                <a:gd name="connsiteY5" fmla="*/ 708447 h 959272"/>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784350 w 2092325"/>
                <a:gd name="connsiteY4" fmla="*/ 959272 h 959272"/>
                <a:gd name="connsiteX5" fmla="*/ 0 w 2092325"/>
                <a:gd name="connsiteY5" fmla="*/ 708447 h 959272"/>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803400 w 2092325"/>
                <a:gd name="connsiteY4" fmla="*/ 959272 h 959272"/>
                <a:gd name="connsiteX5" fmla="*/ 0 w 2092325"/>
                <a:gd name="connsiteY5" fmla="*/ 708447 h 959272"/>
                <a:gd name="connsiteX0" fmla="*/ 0 w 2092325"/>
                <a:gd name="connsiteY0" fmla="*/ 708447 h 1011525"/>
                <a:gd name="connsiteX1" fmla="*/ 336550 w 2092325"/>
                <a:gd name="connsiteY1" fmla="*/ 63922 h 1011525"/>
                <a:gd name="connsiteX2" fmla="*/ 1254125 w 2092325"/>
                <a:gd name="connsiteY2" fmla="*/ 108372 h 1011525"/>
                <a:gd name="connsiteX3" fmla="*/ 2092325 w 2092325"/>
                <a:gd name="connsiteY3" fmla="*/ 365547 h 1011525"/>
                <a:gd name="connsiteX4" fmla="*/ 1803400 w 2092325"/>
                <a:gd name="connsiteY4" fmla="*/ 959272 h 1011525"/>
                <a:gd name="connsiteX5" fmla="*/ 0 w 2092325"/>
                <a:gd name="connsiteY5" fmla="*/ 708447 h 101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2325" h="1011525">
                  <a:moveTo>
                    <a:pt x="0" y="708447"/>
                  </a:moveTo>
                  <a:lnTo>
                    <a:pt x="336550" y="63922"/>
                  </a:lnTo>
                  <a:cubicBezTo>
                    <a:pt x="781579" y="-66782"/>
                    <a:pt x="989542" y="31114"/>
                    <a:pt x="1254125" y="108372"/>
                  </a:cubicBezTo>
                  <a:cubicBezTo>
                    <a:pt x="1518708" y="185630"/>
                    <a:pt x="1754717" y="402589"/>
                    <a:pt x="2092325" y="365547"/>
                  </a:cubicBezTo>
                  <a:lnTo>
                    <a:pt x="1803400" y="959272"/>
                  </a:lnTo>
                  <a:cubicBezTo>
                    <a:pt x="1678517" y="1142364"/>
                    <a:pt x="601133" y="792055"/>
                    <a:pt x="0" y="7084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任意多边形 6"/>
            <p:cNvSpPr/>
            <p:nvPr/>
          </p:nvSpPr>
          <p:spPr>
            <a:xfrm>
              <a:off x="4117657" y="1991410"/>
              <a:ext cx="1798320" cy="911809"/>
            </a:xfrm>
            <a:custGeom>
              <a:avLst/>
              <a:gdLst>
                <a:gd name="connsiteX0" fmla="*/ 7620 w 1798320"/>
                <a:gd name="connsiteY0" fmla="*/ 617220 h 830580"/>
                <a:gd name="connsiteX1" fmla="*/ 0 w 1798320"/>
                <a:gd name="connsiteY1" fmla="*/ 0 h 830580"/>
                <a:gd name="connsiteX2" fmla="*/ 982980 w 1798320"/>
                <a:gd name="connsiteY2" fmla="*/ 15240 h 830580"/>
                <a:gd name="connsiteX3" fmla="*/ 1798320 w 1798320"/>
                <a:gd name="connsiteY3" fmla="*/ 251460 h 830580"/>
                <a:gd name="connsiteX4" fmla="*/ 1790700 w 1798320"/>
                <a:gd name="connsiteY4" fmla="*/ 830580 h 830580"/>
                <a:gd name="connsiteX5" fmla="*/ 906780 w 1798320"/>
                <a:gd name="connsiteY5" fmla="*/ 548640 h 830580"/>
                <a:gd name="connsiteX6" fmla="*/ 7620 w 1798320"/>
                <a:gd name="connsiteY6" fmla="*/ 617220 h 830580"/>
                <a:gd name="connsiteX0" fmla="*/ 7620 w 1798320"/>
                <a:gd name="connsiteY0" fmla="*/ 673660 h 887020"/>
                <a:gd name="connsiteX1" fmla="*/ 0 w 1798320"/>
                <a:gd name="connsiteY1" fmla="*/ 56440 h 887020"/>
                <a:gd name="connsiteX2" fmla="*/ 982980 w 1798320"/>
                <a:gd name="connsiteY2" fmla="*/ 71680 h 887020"/>
                <a:gd name="connsiteX3" fmla="*/ 1798320 w 1798320"/>
                <a:gd name="connsiteY3" fmla="*/ 307900 h 887020"/>
                <a:gd name="connsiteX4" fmla="*/ 1790700 w 1798320"/>
                <a:gd name="connsiteY4" fmla="*/ 887020 h 887020"/>
                <a:gd name="connsiteX5" fmla="*/ 906780 w 1798320"/>
                <a:gd name="connsiteY5" fmla="*/ 605080 h 887020"/>
                <a:gd name="connsiteX6" fmla="*/ 7620 w 1798320"/>
                <a:gd name="connsiteY6" fmla="*/ 673660 h 887020"/>
                <a:gd name="connsiteX0" fmla="*/ 7620 w 1798320"/>
                <a:gd name="connsiteY0" fmla="*/ 695675 h 909035"/>
                <a:gd name="connsiteX1" fmla="*/ 0 w 1798320"/>
                <a:gd name="connsiteY1" fmla="*/ 78455 h 909035"/>
                <a:gd name="connsiteX2" fmla="*/ 982980 w 1798320"/>
                <a:gd name="connsiteY2" fmla="*/ 93695 h 909035"/>
                <a:gd name="connsiteX3" fmla="*/ 1798320 w 1798320"/>
                <a:gd name="connsiteY3" fmla="*/ 329915 h 909035"/>
                <a:gd name="connsiteX4" fmla="*/ 1790700 w 1798320"/>
                <a:gd name="connsiteY4" fmla="*/ 909035 h 909035"/>
                <a:gd name="connsiteX5" fmla="*/ 906780 w 1798320"/>
                <a:gd name="connsiteY5" fmla="*/ 627095 h 909035"/>
                <a:gd name="connsiteX6" fmla="*/ 7620 w 1798320"/>
                <a:gd name="connsiteY6" fmla="*/ 695675 h 909035"/>
                <a:gd name="connsiteX0" fmla="*/ 7620 w 1798320"/>
                <a:gd name="connsiteY0" fmla="*/ 695675 h 909035"/>
                <a:gd name="connsiteX1" fmla="*/ 0 w 1798320"/>
                <a:gd name="connsiteY1" fmla="*/ 78455 h 909035"/>
                <a:gd name="connsiteX2" fmla="*/ 982980 w 1798320"/>
                <a:gd name="connsiteY2" fmla="*/ 93695 h 909035"/>
                <a:gd name="connsiteX3" fmla="*/ 1798320 w 1798320"/>
                <a:gd name="connsiteY3" fmla="*/ 329915 h 909035"/>
                <a:gd name="connsiteX4" fmla="*/ 1790700 w 1798320"/>
                <a:gd name="connsiteY4" fmla="*/ 909035 h 909035"/>
                <a:gd name="connsiteX5" fmla="*/ 906780 w 1798320"/>
                <a:gd name="connsiteY5" fmla="*/ 627095 h 909035"/>
                <a:gd name="connsiteX6" fmla="*/ 7620 w 1798320"/>
                <a:gd name="connsiteY6" fmla="*/ 695675 h 909035"/>
                <a:gd name="connsiteX0" fmla="*/ 7620 w 1798320"/>
                <a:gd name="connsiteY0" fmla="*/ 678137 h 891497"/>
                <a:gd name="connsiteX1" fmla="*/ 0 w 1798320"/>
                <a:gd name="connsiteY1" fmla="*/ 60917 h 891497"/>
                <a:gd name="connsiteX2" fmla="*/ 982980 w 1798320"/>
                <a:gd name="connsiteY2" fmla="*/ 76157 h 891497"/>
                <a:gd name="connsiteX3" fmla="*/ 1798320 w 1798320"/>
                <a:gd name="connsiteY3" fmla="*/ 312377 h 891497"/>
                <a:gd name="connsiteX4" fmla="*/ 1790700 w 1798320"/>
                <a:gd name="connsiteY4" fmla="*/ 891497 h 891497"/>
                <a:gd name="connsiteX5" fmla="*/ 906780 w 1798320"/>
                <a:gd name="connsiteY5" fmla="*/ 609557 h 891497"/>
                <a:gd name="connsiteX6" fmla="*/ 7620 w 1798320"/>
                <a:gd name="connsiteY6" fmla="*/ 678137 h 891497"/>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7520"/>
                <a:gd name="connsiteX1" fmla="*/ 0 w 1798320"/>
                <a:gd name="connsiteY1" fmla="*/ 81229 h 917520"/>
                <a:gd name="connsiteX2" fmla="*/ 982980 w 1798320"/>
                <a:gd name="connsiteY2" fmla="*/ 96469 h 917520"/>
                <a:gd name="connsiteX3" fmla="*/ 1798320 w 1798320"/>
                <a:gd name="connsiteY3" fmla="*/ 332689 h 917520"/>
                <a:gd name="connsiteX4" fmla="*/ 1790700 w 1798320"/>
                <a:gd name="connsiteY4" fmla="*/ 911809 h 917520"/>
                <a:gd name="connsiteX5" fmla="*/ 906780 w 1798320"/>
                <a:gd name="connsiteY5" fmla="*/ 629869 h 917520"/>
                <a:gd name="connsiteX6" fmla="*/ 7620 w 1798320"/>
                <a:gd name="connsiteY6" fmla="*/ 698449 h 917520"/>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320" h="911809">
                  <a:moveTo>
                    <a:pt x="7620" y="698449"/>
                  </a:moveTo>
                  <a:lnTo>
                    <a:pt x="0" y="81229"/>
                  </a:lnTo>
                  <a:cubicBezTo>
                    <a:pt x="391160" y="-66726"/>
                    <a:pt x="711200" y="17729"/>
                    <a:pt x="982980" y="96469"/>
                  </a:cubicBezTo>
                  <a:cubicBezTo>
                    <a:pt x="1254760" y="175209"/>
                    <a:pt x="1455102" y="339675"/>
                    <a:pt x="1798320" y="332689"/>
                  </a:cubicBezTo>
                  <a:lnTo>
                    <a:pt x="1790700" y="911809"/>
                  </a:lnTo>
                  <a:cubicBezTo>
                    <a:pt x="1346835" y="894664"/>
                    <a:pt x="1152525" y="686384"/>
                    <a:pt x="906780" y="629869"/>
                  </a:cubicBezTo>
                  <a:cubicBezTo>
                    <a:pt x="661035" y="573354"/>
                    <a:pt x="407352" y="572402"/>
                    <a:pt x="7620" y="698449"/>
                  </a:cubicBezTo>
                  <a:close/>
                </a:path>
              </a:pathLst>
            </a:custGeom>
            <a:solidFill>
              <a:srgbClr val="01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16"/>
          <p:cNvGrpSpPr/>
          <p:nvPr/>
        </p:nvGrpSpPr>
        <p:grpSpPr>
          <a:xfrm>
            <a:off x="6029325" y="1447483"/>
            <a:ext cx="2066925" cy="1475515"/>
            <a:chOff x="6029325" y="1447483"/>
            <a:chExt cx="2066925" cy="1475515"/>
          </a:xfrm>
          <a:effectLst>
            <a:outerShdw blurRad="101600" dist="63500" dir="5400000" algn="t" rotWithShape="0">
              <a:prstClr val="black">
                <a:alpha val="25000"/>
              </a:prstClr>
            </a:outerShdw>
          </a:effectLst>
        </p:grpSpPr>
        <p:sp>
          <p:nvSpPr>
            <p:cNvPr id="11" name="任意多边形 10"/>
            <p:cNvSpPr/>
            <p:nvPr/>
          </p:nvSpPr>
          <p:spPr>
            <a:xfrm>
              <a:off x="6029325" y="1447483"/>
              <a:ext cx="1900238" cy="976630"/>
            </a:xfrm>
            <a:custGeom>
              <a:avLst/>
              <a:gdLst>
                <a:gd name="connsiteX0" fmla="*/ 0 w 1900238"/>
                <a:gd name="connsiteY0" fmla="*/ 819150 h 914400"/>
                <a:gd name="connsiteX1" fmla="*/ 304800 w 1900238"/>
                <a:gd name="connsiteY1" fmla="*/ 209550 h 914400"/>
                <a:gd name="connsiteX2" fmla="*/ 1038225 w 1900238"/>
                <a:gd name="connsiteY2" fmla="*/ 0 h 914400"/>
                <a:gd name="connsiteX3" fmla="*/ 1900238 w 1900238"/>
                <a:gd name="connsiteY3" fmla="*/ 33337 h 914400"/>
                <a:gd name="connsiteX4" fmla="*/ 1695450 w 1900238"/>
                <a:gd name="connsiteY4" fmla="*/ 466725 h 914400"/>
                <a:gd name="connsiteX5" fmla="*/ 842963 w 1900238"/>
                <a:gd name="connsiteY5" fmla="*/ 842962 h 914400"/>
                <a:gd name="connsiteX6" fmla="*/ 142875 w 1900238"/>
                <a:gd name="connsiteY6" fmla="*/ 914400 h 914400"/>
                <a:gd name="connsiteX7" fmla="*/ 0 w 1900238"/>
                <a:gd name="connsiteY7" fmla="*/ 819150 h 914400"/>
                <a:gd name="connsiteX0" fmla="*/ 0 w 1900238"/>
                <a:gd name="connsiteY0" fmla="*/ 842962 h 938212"/>
                <a:gd name="connsiteX1" fmla="*/ 304800 w 1900238"/>
                <a:gd name="connsiteY1" fmla="*/ 233362 h 938212"/>
                <a:gd name="connsiteX2" fmla="*/ 1038225 w 1900238"/>
                <a:gd name="connsiteY2" fmla="*/ 23812 h 938212"/>
                <a:gd name="connsiteX3" fmla="*/ 1900238 w 1900238"/>
                <a:gd name="connsiteY3" fmla="*/ 57149 h 938212"/>
                <a:gd name="connsiteX4" fmla="*/ 1695450 w 1900238"/>
                <a:gd name="connsiteY4" fmla="*/ 490537 h 938212"/>
                <a:gd name="connsiteX5" fmla="*/ 842963 w 1900238"/>
                <a:gd name="connsiteY5" fmla="*/ 866774 h 938212"/>
                <a:gd name="connsiteX6" fmla="*/ 142875 w 1900238"/>
                <a:gd name="connsiteY6" fmla="*/ 938212 h 938212"/>
                <a:gd name="connsiteX7" fmla="*/ 0 w 1900238"/>
                <a:gd name="connsiteY7" fmla="*/ 842962 h 938212"/>
                <a:gd name="connsiteX0" fmla="*/ 0 w 1900238"/>
                <a:gd name="connsiteY0" fmla="*/ 865144 h 960394"/>
                <a:gd name="connsiteX1" fmla="*/ 304800 w 1900238"/>
                <a:gd name="connsiteY1" fmla="*/ 255544 h 960394"/>
                <a:gd name="connsiteX2" fmla="*/ 1038225 w 1900238"/>
                <a:gd name="connsiteY2" fmla="*/ 45994 h 960394"/>
                <a:gd name="connsiteX3" fmla="*/ 1900238 w 1900238"/>
                <a:gd name="connsiteY3" fmla="*/ 79331 h 960394"/>
                <a:gd name="connsiteX4" fmla="*/ 1695450 w 1900238"/>
                <a:gd name="connsiteY4" fmla="*/ 512719 h 960394"/>
                <a:gd name="connsiteX5" fmla="*/ 842963 w 1900238"/>
                <a:gd name="connsiteY5" fmla="*/ 888956 h 960394"/>
                <a:gd name="connsiteX6" fmla="*/ 142875 w 1900238"/>
                <a:gd name="connsiteY6" fmla="*/ 960394 h 960394"/>
                <a:gd name="connsiteX7" fmla="*/ 0 w 1900238"/>
                <a:gd name="connsiteY7" fmla="*/ 865144 h 960394"/>
                <a:gd name="connsiteX0" fmla="*/ 0 w 1900238"/>
                <a:gd name="connsiteY0" fmla="*/ 865144 h 960394"/>
                <a:gd name="connsiteX1" fmla="*/ 304800 w 1900238"/>
                <a:gd name="connsiteY1" fmla="*/ 255544 h 960394"/>
                <a:gd name="connsiteX2" fmla="*/ 1038225 w 1900238"/>
                <a:gd name="connsiteY2" fmla="*/ 45994 h 960394"/>
                <a:gd name="connsiteX3" fmla="*/ 1900238 w 1900238"/>
                <a:gd name="connsiteY3" fmla="*/ 79331 h 960394"/>
                <a:gd name="connsiteX4" fmla="*/ 1695450 w 1900238"/>
                <a:gd name="connsiteY4" fmla="*/ 512719 h 960394"/>
                <a:gd name="connsiteX5" fmla="*/ 842963 w 1900238"/>
                <a:gd name="connsiteY5" fmla="*/ 888956 h 960394"/>
                <a:gd name="connsiteX6" fmla="*/ 142875 w 1900238"/>
                <a:gd name="connsiteY6" fmla="*/ 960394 h 960394"/>
                <a:gd name="connsiteX7" fmla="*/ 0 w 1900238"/>
                <a:gd name="connsiteY7" fmla="*/ 865144 h 960394"/>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60525 h 955775"/>
                <a:gd name="connsiteX1" fmla="*/ 304800 w 1900238"/>
                <a:gd name="connsiteY1" fmla="*/ 250925 h 955775"/>
                <a:gd name="connsiteX2" fmla="*/ 1038225 w 1900238"/>
                <a:gd name="connsiteY2" fmla="*/ 41375 h 955775"/>
                <a:gd name="connsiteX3" fmla="*/ 1900238 w 1900238"/>
                <a:gd name="connsiteY3" fmla="*/ 74712 h 955775"/>
                <a:gd name="connsiteX4" fmla="*/ 1695450 w 1900238"/>
                <a:gd name="connsiteY4" fmla="*/ 508100 h 955775"/>
                <a:gd name="connsiteX5" fmla="*/ 842963 w 1900238"/>
                <a:gd name="connsiteY5" fmla="*/ 884337 h 955775"/>
                <a:gd name="connsiteX6" fmla="*/ 142875 w 1900238"/>
                <a:gd name="connsiteY6" fmla="*/ 955775 h 955775"/>
                <a:gd name="connsiteX7" fmla="*/ 0 w 1900238"/>
                <a:gd name="connsiteY7" fmla="*/ 860525 h 955775"/>
                <a:gd name="connsiteX0" fmla="*/ 0 w 1900238"/>
                <a:gd name="connsiteY0" fmla="*/ 881380 h 976630"/>
                <a:gd name="connsiteX1" fmla="*/ 304800 w 1900238"/>
                <a:gd name="connsiteY1" fmla="*/ 271780 h 976630"/>
                <a:gd name="connsiteX2" fmla="*/ 1038225 w 1900238"/>
                <a:gd name="connsiteY2" fmla="*/ 62230 h 976630"/>
                <a:gd name="connsiteX3" fmla="*/ 1900238 w 1900238"/>
                <a:gd name="connsiteY3" fmla="*/ 95567 h 976630"/>
                <a:gd name="connsiteX4" fmla="*/ 1695450 w 1900238"/>
                <a:gd name="connsiteY4" fmla="*/ 528955 h 976630"/>
                <a:gd name="connsiteX5" fmla="*/ 842963 w 1900238"/>
                <a:gd name="connsiteY5" fmla="*/ 905192 h 976630"/>
                <a:gd name="connsiteX6" fmla="*/ 142875 w 1900238"/>
                <a:gd name="connsiteY6" fmla="*/ 976630 h 976630"/>
                <a:gd name="connsiteX7" fmla="*/ 0 w 1900238"/>
                <a:gd name="connsiteY7" fmla="*/ 881380 h 9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238" h="976630">
                  <a:moveTo>
                    <a:pt x="0" y="881380"/>
                  </a:moveTo>
                  <a:lnTo>
                    <a:pt x="304800" y="271780"/>
                  </a:lnTo>
                  <a:cubicBezTo>
                    <a:pt x="463550" y="311469"/>
                    <a:pt x="810418" y="105887"/>
                    <a:pt x="1038225" y="62230"/>
                  </a:cubicBezTo>
                  <a:cubicBezTo>
                    <a:pt x="1266032" y="18573"/>
                    <a:pt x="1657352" y="-67944"/>
                    <a:pt x="1900238" y="95567"/>
                  </a:cubicBezTo>
                  <a:lnTo>
                    <a:pt x="1695450" y="528955"/>
                  </a:lnTo>
                  <a:lnTo>
                    <a:pt x="842963" y="905192"/>
                  </a:lnTo>
                  <a:lnTo>
                    <a:pt x="142875" y="976630"/>
                  </a:lnTo>
                  <a:lnTo>
                    <a:pt x="0" y="8813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任意多边形 11"/>
            <p:cNvSpPr/>
            <p:nvPr/>
          </p:nvSpPr>
          <p:spPr>
            <a:xfrm>
              <a:off x="7710487" y="1547813"/>
              <a:ext cx="385763" cy="995362"/>
            </a:xfrm>
            <a:custGeom>
              <a:avLst/>
              <a:gdLst>
                <a:gd name="connsiteX0" fmla="*/ 28575 w 385763"/>
                <a:gd name="connsiteY0" fmla="*/ 995362 h 995362"/>
                <a:gd name="connsiteX1" fmla="*/ 361950 w 385763"/>
                <a:gd name="connsiteY1" fmla="*/ 742950 h 995362"/>
                <a:gd name="connsiteX2" fmla="*/ 385763 w 385763"/>
                <a:gd name="connsiteY2" fmla="*/ 195262 h 995362"/>
                <a:gd name="connsiteX3" fmla="*/ 314325 w 385763"/>
                <a:gd name="connsiteY3" fmla="*/ 161925 h 995362"/>
                <a:gd name="connsiteX4" fmla="*/ 223838 w 385763"/>
                <a:gd name="connsiteY4" fmla="*/ 0 h 995362"/>
                <a:gd name="connsiteX5" fmla="*/ 0 w 385763"/>
                <a:gd name="connsiteY5" fmla="*/ 433387 h 995362"/>
                <a:gd name="connsiteX6" fmla="*/ 28575 w 385763"/>
                <a:gd name="connsiteY6" fmla="*/ 995362 h 995362"/>
                <a:gd name="connsiteX0" fmla="*/ 28575 w 385763"/>
                <a:gd name="connsiteY0" fmla="*/ 995362 h 995362"/>
                <a:gd name="connsiteX1" fmla="*/ 361950 w 385763"/>
                <a:gd name="connsiteY1" fmla="*/ 742950 h 995362"/>
                <a:gd name="connsiteX2" fmla="*/ 385763 w 385763"/>
                <a:gd name="connsiteY2" fmla="*/ 195262 h 995362"/>
                <a:gd name="connsiteX3" fmla="*/ 314325 w 385763"/>
                <a:gd name="connsiteY3" fmla="*/ 161925 h 995362"/>
                <a:gd name="connsiteX4" fmla="*/ 219076 w 385763"/>
                <a:gd name="connsiteY4" fmla="*/ 0 h 995362"/>
                <a:gd name="connsiteX5" fmla="*/ 0 w 385763"/>
                <a:gd name="connsiteY5" fmla="*/ 433387 h 995362"/>
                <a:gd name="connsiteX6" fmla="*/ 28575 w 385763"/>
                <a:gd name="connsiteY6" fmla="*/ 995362 h 99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63" h="995362">
                  <a:moveTo>
                    <a:pt x="28575" y="995362"/>
                  </a:moveTo>
                  <a:lnTo>
                    <a:pt x="361950" y="742950"/>
                  </a:lnTo>
                  <a:lnTo>
                    <a:pt x="385763" y="195262"/>
                  </a:lnTo>
                  <a:lnTo>
                    <a:pt x="314325" y="161925"/>
                  </a:lnTo>
                  <a:lnTo>
                    <a:pt x="219076" y="0"/>
                  </a:lnTo>
                  <a:lnTo>
                    <a:pt x="0" y="433387"/>
                  </a:lnTo>
                  <a:lnTo>
                    <a:pt x="28575" y="99536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 name="任意多边形 9"/>
            <p:cNvSpPr/>
            <p:nvPr/>
          </p:nvSpPr>
          <p:spPr>
            <a:xfrm>
              <a:off x="6034088" y="1947223"/>
              <a:ext cx="1709737" cy="975775"/>
            </a:xfrm>
            <a:custGeom>
              <a:avLst/>
              <a:gdLst>
                <a:gd name="connsiteX0" fmla="*/ 19050 w 1709737"/>
                <a:gd name="connsiteY0" fmla="*/ 952500 h 952500"/>
                <a:gd name="connsiteX1" fmla="*/ 0 w 1709737"/>
                <a:gd name="connsiteY1" fmla="*/ 352425 h 952500"/>
                <a:gd name="connsiteX2" fmla="*/ 795337 w 1709737"/>
                <a:gd name="connsiteY2" fmla="*/ 123825 h 952500"/>
                <a:gd name="connsiteX3" fmla="*/ 1690687 w 1709737"/>
                <a:gd name="connsiteY3" fmla="*/ 0 h 952500"/>
                <a:gd name="connsiteX4" fmla="*/ 1709737 w 1709737"/>
                <a:gd name="connsiteY4" fmla="*/ 571500 h 952500"/>
                <a:gd name="connsiteX5" fmla="*/ 876300 w 1709737"/>
                <a:gd name="connsiteY5" fmla="*/ 695325 h 952500"/>
                <a:gd name="connsiteX6" fmla="*/ 19050 w 1709737"/>
                <a:gd name="connsiteY6" fmla="*/ 952500 h 952500"/>
                <a:gd name="connsiteX0" fmla="*/ 19050 w 1709737"/>
                <a:gd name="connsiteY0" fmla="*/ 952500 h 952500"/>
                <a:gd name="connsiteX1" fmla="*/ 0 w 1709737"/>
                <a:gd name="connsiteY1" fmla="*/ 352425 h 952500"/>
                <a:gd name="connsiteX2" fmla="*/ 795337 w 1709737"/>
                <a:gd name="connsiteY2" fmla="*/ 123825 h 952500"/>
                <a:gd name="connsiteX3" fmla="*/ 1690687 w 1709737"/>
                <a:gd name="connsiteY3" fmla="*/ 0 h 952500"/>
                <a:gd name="connsiteX4" fmla="*/ 1709737 w 1709737"/>
                <a:gd name="connsiteY4" fmla="*/ 571500 h 952500"/>
                <a:gd name="connsiteX5" fmla="*/ 876300 w 1709737"/>
                <a:gd name="connsiteY5" fmla="*/ 695325 h 952500"/>
                <a:gd name="connsiteX6" fmla="*/ 19050 w 1709737"/>
                <a:gd name="connsiteY6" fmla="*/ 952500 h 952500"/>
                <a:gd name="connsiteX0" fmla="*/ 19050 w 1709737"/>
                <a:gd name="connsiteY0" fmla="*/ 968269 h 968269"/>
                <a:gd name="connsiteX1" fmla="*/ 0 w 1709737"/>
                <a:gd name="connsiteY1" fmla="*/ 368194 h 968269"/>
                <a:gd name="connsiteX2" fmla="*/ 795337 w 1709737"/>
                <a:gd name="connsiteY2" fmla="*/ 139594 h 968269"/>
                <a:gd name="connsiteX3" fmla="*/ 1690687 w 1709737"/>
                <a:gd name="connsiteY3" fmla="*/ 15769 h 968269"/>
                <a:gd name="connsiteX4" fmla="*/ 1709737 w 1709737"/>
                <a:gd name="connsiteY4" fmla="*/ 587269 h 968269"/>
                <a:gd name="connsiteX5" fmla="*/ 876300 w 1709737"/>
                <a:gd name="connsiteY5" fmla="*/ 711094 h 968269"/>
                <a:gd name="connsiteX6" fmla="*/ 19050 w 1709737"/>
                <a:gd name="connsiteY6" fmla="*/ 968269 h 968269"/>
                <a:gd name="connsiteX0" fmla="*/ 19050 w 1709737"/>
                <a:gd name="connsiteY0" fmla="*/ 968269 h 968269"/>
                <a:gd name="connsiteX1" fmla="*/ 0 w 1709737"/>
                <a:gd name="connsiteY1" fmla="*/ 368194 h 968269"/>
                <a:gd name="connsiteX2" fmla="*/ 795337 w 1709737"/>
                <a:gd name="connsiteY2" fmla="*/ 139594 h 968269"/>
                <a:gd name="connsiteX3" fmla="*/ 1690687 w 1709737"/>
                <a:gd name="connsiteY3" fmla="*/ 15769 h 968269"/>
                <a:gd name="connsiteX4" fmla="*/ 1709737 w 1709737"/>
                <a:gd name="connsiteY4" fmla="*/ 587269 h 968269"/>
                <a:gd name="connsiteX5" fmla="*/ 876300 w 1709737"/>
                <a:gd name="connsiteY5" fmla="*/ 711094 h 968269"/>
                <a:gd name="connsiteX6" fmla="*/ 19050 w 1709737"/>
                <a:gd name="connsiteY6" fmla="*/ 968269 h 968269"/>
                <a:gd name="connsiteX0" fmla="*/ 19050 w 1709737"/>
                <a:gd name="connsiteY0" fmla="*/ 972189 h 972189"/>
                <a:gd name="connsiteX1" fmla="*/ 0 w 1709737"/>
                <a:gd name="connsiteY1" fmla="*/ 372114 h 972189"/>
                <a:gd name="connsiteX2" fmla="*/ 795337 w 1709737"/>
                <a:gd name="connsiteY2" fmla="*/ 143514 h 972189"/>
                <a:gd name="connsiteX3" fmla="*/ 1690687 w 1709737"/>
                <a:gd name="connsiteY3" fmla="*/ 19689 h 972189"/>
                <a:gd name="connsiteX4" fmla="*/ 1709737 w 1709737"/>
                <a:gd name="connsiteY4" fmla="*/ 591189 h 972189"/>
                <a:gd name="connsiteX5" fmla="*/ 876300 w 1709737"/>
                <a:gd name="connsiteY5" fmla="*/ 715014 h 972189"/>
                <a:gd name="connsiteX6" fmla="*/ 19050 w 1709737"/>
                <a:gd name="connsiteY6" fmla="*/ 972189 h 972189"/>
                <a:gd name="connsiteX0" fmla="*/ 19050 w 1709737"/>
                <a:gd name="connsiteY0" fmla="*/ 972189 h 972189"/>
                <a:gd name="connsiteX1" fmla="*/ 0 w 1709737"/>
                <a:gd name="connsiteY1" fmla="*/ 372114 h 972189"/>
                <a:gd name="connsiteX2" fmla="*/ 795337 w 1709737"/>
                <a:gd name="connsiteY2" fmla="*/ 143514 h 972189"/>
                <a:gd name="connsiteX3" fmla="*/ 1690687 w 1709737"/>
                <a:gd name="connsiteY3" fmla="*/ 19689 h 972189"/>
                <a:gd name="connsiteX4" fmla="*/ 1709737 w 1709737"/>
                <a:gd name="connsiteY4" fmla="*/ 591189 h 972189"/>
                <a:gd name="connsiteX5" fmla="*/ 876300 w 1709737"/>
                <a:gd name="connsiteY5" fmla="*/ 715014 h 972189"/>
                <a:gd name="connsiteX6" fmla="*/ 19050 w 1709737"/>
                <a:gd name="connsiteY6" fmla="*/ 972189 h 972189"/>
                <a:gd name="connsiteX0" fmla="*/ 19050 w 1709737"/>
                <a:gd name="connsiteY0" fmla="*/ 972189 h 980590"/>
                <a:gd name="connsiteX1" fmla="*/ 0 w 1709737"/>
                <a:gd name="connsiteY1" fmla="*/ 372114 h 980590"/>
                <a:gd name="connsiteX2" fmla="*/ 795337 w 1709737"/>
                <a:gd name="connsiteY2" fmla="*/ 143514 h 980590"/>
                <a:gd name="connsiteX3" fmla="*/ 1690687 w 1709737"/>
                <a:gd name="connsiteY3" fmla="*/ 19689 h 980590"/>
                <a:gd name="connsiteX4" fmla="*/ 1709737 w 1709737"/>
                <a:gd name="connsiteY4" fmla="*/ 591189 h 980590"/>
                <a:gd name="connsiteX5" fmla="*/ 876300 w 1709737"/>
                <a:gd name="connsiteY5" fmla="*/ 715014 h 980590"/>
                <a:gd name="connsiteX6" fmla="*/ 19050 w 1709737"/>
                <a:gd name="connsiteY6" fmla="*/ 972189 h 980590"/>
                <a:gd name="connsiteX0" fmla="*/ 19050 w 1709737"/>
                <a:gd name="connsiteY0" fmla="*/ 972189 h 975511"/>
                <a:gd name="connsiteX1" fmla="*/ 0 w 1709737"/>
                <a:gd name="connsiteY1" fmla="*/ 372114 h 975511"/>
                <a:gd name="connsiteX2" fmla="*/ 795337 w 1709737"/>
                <a:gd name="connsiteY2" fmla="*/ 143514 h 975511"/>
                <a:gd name="connsiteX3" fmla="*/ 1690687 w 1709737"/>
                <a:gd name="connsiteY3" fmla="*/ 19689 h 975511"/>
                <a:gd name="connsiteX4" fmla="*/ 1709737 w 1709737"/>
                <a:gd name="connsiteY4" fmla="*/ 591189 h 975511"/>
                <a:gd name="connsiteX5" fmla="*/ 876300 w 1709737"/>
                <a:gd name="connsiteY5" fmla="*/ 715014 h 975511"/>
                <a:gd name="connsiteX6" fmla="*/ 19050 w 1709737"/>
                <a:gd name="connsiteY6" fmla="*/ 972189 h 975511"/>
                <a:gd name="connsiteX0" fmla="*/ 19050 w 1709737"/>
                <a:gd name="connsiteY0" fmla="*/ 972189 h 975775"/>
                <a:gd name="connsiteX1" fmla="*/ 0 w 1709737"/>
                <a:gd name="connsiteY1" fmla="*/ 372114 h 975775"/>
                <a:gd name="connsiteX2" fmla="*/ 795337 w 1709737"/>
                <a:gd name="connsiteY2" fmla="*/ 143514 h 975775"/>
                <a:gd name="connsiteX3" fmla="*/ 1690687 w 1709737"/>
                <a:gd name="connsiteY3" fmla="*/ 19689 h 975775"/>
                <a:gd name="connsiteX4" fmla="*/ 1709737 w 1709737"/>
                <a:gd name="connsiteY4" fmla="*/ 591189 h 975775"/>
                <a:gd name="connsiteX5" fmla="*/ 876300 w 1709737"/>
                <a:gd name="connsiteY5" fmla="*/ 715014 h 975775"/>
                <a:gd name="connsiteX6" fmla="*/ 19050 w 1709737"/>
                <a:gd name="connsiteY6" fmla="*/ 972189 h 975775"/>
                <a:gd name="connsiteX0" fmla="*/ 19050 w 1709737"/>
                <a:gd name="connsiteY0" fmla="*/ 972189 h 975775"/>
                <a:gd name="connsiteX1" fmla="*/ 0 w 1709737"/>
                <a:gd name="connsiteY1" fmla="*/ 372114 h 975775"/>
                <a:gd name="connsiteX2" fmla="*/ 795337 w 1709737"/>
                <a:gd name="connsiteY2" fmla="*/ 143514 h 975775"/>
                <a:gd name="connsiteX3" fmla="*/ 1690687 w 1709737"/>
                <a:gd name="connsiteY3" fmla="*/ 19689 h 975775"/>
                <a:gd name="connsiteX4" fmla="*/ 1709737 w 1709737"/>
                <a:gd name="connsiteY4" fmla="*/ 591189 h 975775"/>
                <a:gd name="connsiteX5" fmla="*/ 876300 w 1709737"/>
                <a:gd name="connsiteY5" fmla="*/ 715014 h 975775"/>
                <a:gd name="connsiteX6" fmla="*/ 19050 w 1709737"/>
                <a:gd name="connsiteY6" fmla="*/ 972189 h 97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7" h="975775">
                  <a:moveTo>
                    <a:pt x="19050" y="972189"/>
                  </a:moveTo>
                  <a:lnTo>
                    <a:pt x="0" y="372114"/>
                  </a:lnTo>
                  <a:cubicBezTo>
                    <a:pt x="272256" y="424502"/>
                    <a:pt x="592137" y="227652"/>
                    <a:pt x="795337" y="143514"/>
                  </a:cubicBezTo>
                  <a:cubicBezTo>
                    <a:pt x="998537" y="59376"/>
                    <a:pt x="1301749" y="-43811"/>
                    <a:pt x="1690687" y="19689"/>
                  </a:cubicBezTo>
                  <a:lnTo>
                    <a:pt x="1709737" y="591189"/>
                  </a:lnTo>
                  <a:cubicBezTo>
                    <a:pt x="1426368" y="578488"/>
                    <a:pt x="1143793" y="632464"/>
                    <a:pt x="876300" y="715014"/>
                  </a:cubicBezTo>
                  <a:cubicBezTo>
                    <a:pt x="608807" y="797564"/>
                    <a:pt x="460375" y="1005527"/>
                    <a:pt x="19050" y="972189"/>
                  </a:cubicBezTo>
                  <a:close/>
                </a:path>
              </a:pathLst>
            </a:custGeom>
            <a:solidFill>
              <a:srgbClr val="EC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8" name="组合 17"/>
          <p:cNvGrpSpPr/>
          <p:nvPr/>
        </p:nvGrpSpPr>
        <p:grpSpPr>
          <a:xfrm>
            <a:off x="7835900" y="1250950"/>
            <a:ext cx="2616200" cy="1485900"/>
            <a:chOff x="7835900" y="1250950"/>
            <a:chExt cx="2616200" cy="1485900"/>
          </a:xfrm>
          <a:effectLst>
            <a:outerShdw blurRad="101600" dist="63500" dir="5400000" algn="t" rotWithShape="0">
              <a:prstClr val="black">
                <a:alpha val="25000"/>
              </a:prstClr>
            </a:outerShdw>
          </a:effectLst>
        </p:grpSpPr>
        <p:sp>
          <p:nvSpPr>
            <p:cNvPr id="13" name="任意多边形 12"/>
            <p:cNvSpPr/>
            <p:nvPr/>
          </p:nvSpPr>
          <p:spPr>
            <a:xfrm>
              <a:off x="7835900" y="1751331"/>
              <a:ext cx="1631950" cy="896886"/>
            </a:xfrm>
            <a:custGeom>
              <a:avLst/>
              <a:gdLst>
                <a:gd name="connsiteX0" fmla="*/ 19050 w 1631950"/>
                <a:gd name="connsiteY0" fmla="*/ 717550 h 717550"/>
                <a:gd name="connsiteX1" fmla="*/ 0 w 1631950"/>
                <a:gd name="connsiteY1" fmla="*/ 146050 h 717550"/>
                <a:gd name="connsiteX2" fmla="*/ 1593850 w 1631950"/>
                <a:gd name="connsiteY2" fmla="*/ 0 h 717550"/>
                <a:gd name="connsiteX3" fmla="*/ 1631950 w 1631950"/>
                <a:gd name="connsiteY3" fmla="*/ 590550 h 717550"/>
                <a:gd name="connsiteX4" fmla="*/ 19050 w 1631950"/>
                <a:gd name="connsiteY4" fmla="*/ 717550 h 717550"/>
                <a:gd name="connsiteX0" fmla="*/ 19050 w 1631950"/>
                <a:gd name="connsiteY0" fmla="*/ 717550 h 801167"/>
                <a:gd name="connsiteX1" fmla="*/ 0 w 1631950"/>
                <a:gd name="connsiteY1" fmla="*/ 146050 h 801167"/>
                <a:gd name="connsiteX2" fmla="*/ 1593850 w 1631950"/>
                <a:gd name="connsiteY2" fmla="*/ 0 h 801167"/>
                <a:gd name="connsiteX3" fmla="*/ 1631950 w 1631950"/>
                <a:gd name="connsiteY3" fmla="*/ 590550 h 801167"/>
                <a:gd name="connsiteX4" fmla="*/ 19050 w 1631950"/>
                <a:gd name="connsiteY4" fmla="*/ 717550 h 801167"/>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93750 h 889266"/>
                <a:gd name="connsiteX1" fmla="*/ 0 w 1631950"/>
                <a:gd name="connsiteY1" fmla="*/ 222250 h 889266"/>
                <a:gd name="connsiteX2" fmla="*/ 1578610 w 1631950"/>
                <a:gd name="connsiteY2" fmla="*/ 0 h 889266"/>
                <a:gd name="connsiteX3" fmla="*/ 1631950 w 1631950"/>
                <a:gd name="connsiteY3" fmla="*/ 666750 h 889266"/>
                <a:gd name="connsiteX4" fmla="*/ 19050 w 1631950"/>
                <a:gd name="connsiteY4" fmla="*/ 793750 h 889266"/>
                <a:gd name="connsiteX0" fmla="*/ 19050 w 1631950"/>
                <a:gd name="connsiteY0" fmla="*/ 793750 h 889266"/>
                <a:gd name="connsiteX1" fmla="*/ 0 w 1631950"/>
                <a:gd name="connsiteY1" fmla="*/ 222250 h 889266"/>
                <a:gd name="connsiteX2" fmla="*/ 1578610 w 1631950"/>
                <a:gd name="connsiteY2" fmla="*/ 0 h 889266"/>
                <a:gd name="connsiteX3" fmla="*/ 1631950 w 1631950"/>
                <a:gd name="connsiteY3" fmla="*/ 666750 h 889266"/>
                <a:gd name="connsiteX4" fmla="*/ 19050 w 1631950"/>
                <a:gd name="connsiteY4" fmla="*/ 793750 h 889266"/>
                <a:gd name="connsiteX0" fmla="*/ 19050 w 1631950"/>
                <a:gd name="connsiteY0" fmla="*/ 801370 h 896886"/>
                <a:gd name="connsiteX1" fmla="*/ 0 w 1631950"/>
                <a:gd name="connsiteY1" fmla="*/ 229870 h 896886"/>
                <a:gd name="connsiteX2" fmla="*/ 1593850 w 1631950"/>
                <a:gd name="connsiteY2" fmla="*/ 0 h 896886"/>
                <a:gd name="connsiteX3" fmla="*/ 1631950 w 1631950"/>
                <a:gd name="connsiteY3" fmla="*/ 674370 h 896886"/>
                <a:gd name="connsiteX4" fmla="*/ 19050 w 1631950"/>
                <a:gd name="connsiteY4" fmla="*/ 801370 h 8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950" h="896886">
                  <a:moveTo>
                    <a:pt x="19050" y="801370"/>
                  </a:moveTo>
                  <a:lnTo>
                    <a:pt x="0" y="229870"/>
                  </a:lnTo>
                  <a:cubicBezTo>
                    <a:pt x="519853" y="298027"/>
                    <a:pt x="1081617" y="105833"/>
                    <a:pt x="1593850" y="0"/>
                  </a:cubicBezTo>
                  <a:lnTo>
                    <a:pt x="1631950" y="674370"/>
                  </a:lnTo>
                  <a:cubicBezTo>
                    <a:pt x="1087967" y="786553"/>
                    <a:pt x="340783" y="1032087"/>
                    <a:pt x="19050" y="80137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任意多边形 13"/>
            <p:cNvSpPr/>
            <p:nvPr/>
          </p:nvSpPr>
          <p:spPr>
            <a:xfrm>
              <a:off x="7835900" y="1250950"/>
              <a:ext cx="2552700" cy="901700"/>
            </a:xfrm>
            <a:custGeom>
              <a:avLst/>
              <a:gdLst>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700" h="901700">
                  <a:moveTo>
                    <a:pt x="0" y="742950"/>
                  </a:moveTo>
                  <a:lnTo>
                    <a:pt x="203200" y="304800"/>
                  </a:lnTo>
                  <a:cubicBezTo>
                    <a:pt x="554567" y="370417"/>
                    <a:pt x="797983" y="296333"/>
                    <a:pt x="1085850" y="254000"/>
                  </a:cubicBezTo>
                  <a:lnTo>
                    <a:pt x="1079500" y="0"/>
                  </a:lnTo>
                  <a:lnTo>
                    <a:pt x="2552700" y="203200"/>
                  </a:lnTo>
                  <a:lnTo>
                    <a:pt x="1606550" y="901700"/>
                  </a:lnTo>
                  <a:lnTo>
                    <a:pt x="1593850" y="584200"/>
                  </a:lnTo>
                  <a:cubicBezTo>
                    <a:pt x="1075267" y="687917"/>
                    <a:pt x="594783" y="937683"/>
                    <a:pt x="0" y="742950"/>
                  </a:cubicBezTo>
                  <a:close/>
                </a:path>
              </a:pathLst>
            </a:custGeom>
            <a:solidFill>
              <a:srgbClr val="925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任意多边形 14"/>
            <p:cNvSpPr/>
            <p:nvPr/>
          </p:nvSpPr>
          <p:spPr>
            <a:xfrm>
              <a:off x="9442450" y="1454150"/>
              <a:ext cx="1009650" cy="1282700"/>
            </a:xfrm>
            <a:custGeom>
              <a:avLst/>
              <a:gdLst>
                <a:gd name="connsiteX0" fmla="*/ 31750 w 1009650"/>
                <a:gd name="connsiteY0" fmla="*/ 1282700 h 1282700"/>
                <a:gd name="connsiteX1" fmla="*/ 0 w 1009650"/>
                <a:gd name="connsiteY1" fmla="*/ 698500 h 1282700"/>
                <a:gd name="connsiteX2" fmla="*/ 939800 w 1009650"/>
                <a:gd name="connsiteY2" fmla="*/ 0 h 1282700"/>
                <a:gd name="connsiteX3" fmla="*/ 1009650 w 1009650"/>
                <a:gd name="connsiteY3" fmla="*/ 615950 h 1282700"/>
                <a:gd name="connsiteX4" fmla="*/ 31750 w 1009650"/>
                <a:gd name="connsiteY4" fmla="*/ 1282700 h 1282700"/>
                <a:gd name="connsiteX0" fmla="*/ 46990 w 1024890"/>
                <a:gd name="connsiteY0" fmla="*/ 1282700 h 1282700"/>
                <a:gd name="connsiteX1" fmla="*/ 0 w 1024890"/>
                <a:gd name="connsiteY1" fmla="*/ 706120 h 1282700"/>
                <a:gd name="connsiteX2" fmla="*/ 955040 w 1024890"/>
                <a:gd name="connsiteY2" fmla="*/ 0 h 1282700"/>
                <a:gd name="connsiteX3" fmla="*/ 1024890 w 1024890"/>
                <a:gd name="connsiteY3" fmla="*/ 615950 h 1282700"/>
                <a:gd name="connsiteX4" fmla="*/ 46990 w 1024890"/>
                <a:gd name="connsiteY4" fmla="*/ 1282700 h 1282700"/>
                <a:gd name="connsiteX0" fmla="*/ 31750 w 1009650"/>
                <a:gd name="connsiteY0" fmla="*/ 1282700 h 1282700"/>
                <a:gd name="connsiteX1" fmla="*/ 0 w 1009650"/>
                <a:gd name="connsiteY1" fmla="*/ 713740 h 1282700"/>
                <a:gd name="connsiteX2" fmla="*/ 939800 w 1009650"/>
                <a:gd name="connsiteY2" fmla="*/ 0 h 1282700"/>
                <a:gd name="connsiteX3" fmla="*/ 1009650 w 1009650"/>
                <a:gd name="connsiteY3" fmla="*/ 615950 h 1282700"/>
                <a:gd name="connsiteX4" fmla="*/ 31750 w 1009650"/>
                <a:gd name="connsiteY4" fmla="*/ 1282700 h 1282700"/>
                <a:gd name="connsiteX0" fmla="*/ 31750 w 1009650"/>
                <a:gd name="connsiteY0" fmla="*/ 1282700 h 1282700"/>
                <a:gd name="connsiteX1" fmla="*/ 0 w 1009650"/>
                <a:gd name="connsiteY1" fmla="*/ 698500 h 1282700"/>
                <a:gd name="connsiteX2" fmla="*/ 939800 w 1009650"/>
                <a:gd name="connsiteY2" fmla="*/ 0 h 1282700"/>
                <a:gd name="connsiteX3" fmla="*/ 1009650 w 1009650"/>
                <a:gd name="connsiteY3" fmla="*/ 615950 h 1282700"/>
                <a:gd name="connsiteX4" fmla="*/ 31750 w 1009650"/>
                <a:gd name="connsiteY4" fmla="*/ 1282700 h 12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282700">
                  <a:moveTo>
                    <a:pt x="31750" y="1282700"/>
                  </a:moveTo>
                  <a:lnTo>
                    <a:pt x="0" y="698500"/>
                  </a:lnTo>
                  <a:lnTo>
                    <a:pt x="939800" y="0"/>
                  </a:lnTo>
                  <a:lnTo>
                    <a:pt x="1009650" y="615950"/>
                  </a:lnTo>
                  <a:lnTo>
                    <a:pt x="31750" y="12827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20" name="椭圆 19"/>
          <p:cNvSpPr/>
          <p:nvPr/>
        </p:nvSpPr>
        <p:spPr>
          <a:xfrm>
            <a:off x="2750127" y="3753427"/>
            <a:ext cx="748145" cy="7481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椭圆 21"/>
          <p:cNvSpPr/>
          <p:nvPr/>
        </p:nvSpPr>
        <p:spPr>
          <a:xfrm>
            <a:off x="4684761" y="3753427"/>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3" name="椭圆 22"/>
          <p:cNvSpPr/>
          <p:nvPr/>
        </p:nvSpPr>
        <p:spPr>
          <a:xfrm>
            <a:off x="6619394" y="3753427"/>
            <a:ext cx="748145" cy="748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4" name="椭圆 23"/>
          <p:cNvSpPr/>
          <p:nvPr/>
        </p:nvSpPr>
        <p:spPr>
          <a:xfrm>
            <a:off x="8554027" y="3753427"/>
            <a:ext cx="748145" cy="7481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1" name="组合 20"/>
          <p:cNvGrpSpPr/>
          <p:nvPr/>
        </p:nvGrpSpPr>
        <p:grpSpPr>
          <a:xfrm>
            <a:off x="2162802" y="4657666"/>
            <a:ext cx="1922797" cy="1073200"/>
            <a:chOff x="7581180" y="745571"/>
            <a:chExt cx="1922797" cy="1073200"/>
          </a:xfrm>
        </p:grpSpPr>
        <p:sp>
          <p:nvSpPr>
            <p:cNvPr id="26" name="文本框 25"/>
            <p:cNvSpPr txBox="1"/>
            <p:nvPr/>
          </p:nvSpPr>
          <p:spPr bwMode="auto">
            <a:xfrm flipH="1">
              <a:off x="7634814" y="1117040"/>
              <a:ext cx="1815529" cy="701731"/>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7" name="文本框 26"/>
            <p:cNvSpPr txBox="1"/>
            <p:nvPr/>
          </p:nvSpPr>
          <p:spPr bwMode="auto">
            <a:xfrm flipH="1">
              <a:off x="7581180" y="745571"/>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BF53"/>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29" name="组合 28"/>
          <p:cNvGrpSpPr/>
          <p:nvPr/>
        </p:nvGrpSpPr>
        <p:grpSpPr>
          <a:xfrm>
            <a:off x="4097435" y="4657666"/>
            <a:ext cx="1922797" cy="1073200"/>
            <a:chOff x="7581180" y="745571"/>
            <a:chExt cx="1922797" cy="1073200"/>
          </a:xfrm>
        </p:grpSpPr>
        <p:sp>
          <p:nvSpPr>
            <p:cNvPr id="30" name="文本框 29"/>
            <p:cNvSpPr txBox="1"/>
            <p:nvPr/>
          </p:nvSpPr>
          <p:spPr bwMode="auto">
            <a:xfrm flipH="1">
              <a:off x="7634814" y="1117040"/>
              <a:ext cx="1815529" cy="701731"/>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31" name="文本框 30"/>
            <p:cNvSpPr txBox="1"/>
            <p:nvPr/>
          </p:nvSpPr>
          <p:spPr bwMode="auto">
            <a:xfrm flipH="1">
              <a:off x="7581180" y="745571"/>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1B3C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32" name="组合 31"/>
          <p:cNvGrpSpPr/>
          <p:nvPr/>
        </p:nvGrpSpPr>
        <p:grpSpPr>
          <a:xfrm>
            <a:off x="6032068" y="4657666"/>
            <a:ext cx="1922797" cy="1073200"/>
            <a:chOff x="7581180" y="745571"/>
            <a:chExt cx="1922797" cy="1073200"/>
          </a:xfrm>
        </p:grpSpPr>
        <p:sp>
          <p:nvSpPr>
            <p:cNvPr id="33" name="文本框 32"/>
            <p:cNvSpPr txBox="1"/>
            <p:nvPr/>
          </p:nvSpPr>
          <p:spPr bwMode="auto">
            <a:xfrm flipH="1">
              <a:off x="7634814" y="1117040"/>
              <a:ext cx="1815529" cy="701731"/>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34" name="文本框 33"/>
            <p:cNvSpPr txBox="1"/>
            <p:nvPr/>
          </p:nvSpPr>
          <p:spPr bwMode="auto">
            <a:xfrm flipH="1">
              <a:off x="7581180" y="745571"/>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17475"/>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38" name="组合 37"/>
          <p:cNvGrpSpPr/>
          <p:nvPr/>
        </p:nvGrpSpPr>
        <p:grpSpPr>
          <a:xfrm>
            <a:off x="7966701" y="4657666"/>
            <a:ext cx="1922797" cy="1073200"/>
            <a:chOff x="7581180" y="745571"/>
            <a:chExt cx="1922797" cy="1073200"/>
          </a:xfrm>
        </p:grpSpPr>
        <p:sp>
          <p:nvSpPr>
            <p:cNvPr id="39" name="文本框 38"/>
            <p:cNvSpPr txBox="1"/>
            <p:nvPr/>
          </p:nvSpPr>
          <p:spPr bwMode="auto">
            <a:xfrm flipH="1">
              <a:off x="7634814" y="1117040"/>
              <a:ext cx="1815529" cy="701731"/>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40" name="文本框 39"/>
            <p:cNvSpPr txBox="1"/>
            <p:nvPr/>
          </p:nvSpPr>
          <p:spPr bwMode="auto">
            <a:xfrm flipH="1">
              <a:off x="7581180" y="745571"/>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985CB0"/>
                  </a:solidFill>
                  <a:effectLst/>
                  <a:uLnTx/>
                  <a:uFillTx/>
                  <a:latin typeface="方正正黑简体" panose="02000000000000000000" pitchFamily="2" charset="-122"/>
                  <a:ea typeface="方正正黑简体" panose="02000000000000000000" pitchFamily="2" charset="-122"/>
                  <a:cs typeface="+mn-cs"/>
                </a:rPr>
                <a:t>在此添加标题</a:t>
              </a:r>
            </a:p>
          </p:txBody>
        </p:sp>
      </p:grpSp>
      <p:sp>
        <p:nvSpPr>
          <p:cNvPr id="41" name="椭圆 40"/>
          <p:cNvSpPr/>
          <p:nvPr/>
        </p:nvSpPr>
        <p:spPr>
          <a:xfrm>
            <a:off x="3028291" y="174976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FFBF53"/>
                </a:solidFill>
                <a:effectLst/>
                <a:uLnTx/>
                <a:uFillTx/>
                <a:latin typeface="Impact" panose="020B0806030902050204" pitchFamily="34" charset="0"/>
                <a:ea typeface="宋体" panose="02010600030101010101" pitchFamily="2" charset="-122"/>
                <a:cs typeface="+mn-cs"/>
              </a:rPr>
              <a:t>A</a:t>
            </a:r>
            <a:endParaRPr kumimoji="0" lang="zh-CN" altLang="en-US" sz="2400" b="0" i="0" u="none" strike="noStrike" kern="1200" cap="none" spc="0" normalizeH="0" baseline="0" noProof="0" dirty="0">
              <a:ln>
                <a:noFill/>
              </a:ln>
              <a:solidFill>
                <a:srgbClr val="FFBF53"/>
              </a:solidFill>
              <a:effectLst/>
              <a:uLnTx/>
              <a:uFillTx/>
              <a:latin typeface="Impact" panose="020B0806030902050204" pitchFamily="34" charset="0"/>
              <a:ea typeface="宋体" panose="02010600030101010101" pitchFamily="2" charset="-122"/>
              <a:cs typeface="+mn-cs"/>
            </a:endParaRPr>
          </a:p>
        </p:txBody>
      </p:sp>
      <p:sp>
        <p:nvSpPr>
          <p:cNvPr id="42" name="椭圆 41"/>
          <p:cNvSpPr/>
          <p:nvPr/>
        </p:nvSpPr>
        <p:spPr>
          <a:xfrm>
            <a:off x="4861376" y="154552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01B3C5"/>
                </a:solidFill>
                <a:effectLst/>
                <a:uLnTx/>
                <a:uFillTx/>
                <a:latin typeface="Impact" panose="020B0806030902050204" pitchFamily="34" charset="0"/>
                <a:ea typeface="宋体" panose="02010600030101010101" pitchFamily="2" charset="-122"/>
                <a:cs typeface="+mn-cs"/>
              </a:rPr>
              <a:t>B</a:t>
            </a:r>
            <a:endParaRPr kumimoji="0" lang="zh-CN" altLang="en-US" sz="2400" b="0" i="0" u="none" strike="noStrike" kern="1200" cap="none" spc="0" normalizeH="0" baseline="0" noProof="0" dirty="0">
              <a:ln>
                <a:noFill/>
              </a:ln>
              <a:solidFill>
                <a:srgbClr val="01B3C5"/>
              </a:solidFill>
              <a:effectLst/>
              <a:uLnTx/>
              <a:uFillTx/>
              <a:latin typeface="Impact" panose="020B0806030902050204" pitchFamily="34" charset="0"/>
              <a:ea typeface="宋体" panose="02010600030101010101" pitchFamily="2" charset="-122"/>
              <a:cs typeface="+mn-cs"/>
            </a:endParaRPr>
          </a:p>
        </p:txBody>
      </p:sp>
      <p:sp>
        <p:nvSpPr>
          <p:cNvPr id="43" name="椭圆 42"/>
          <p:cNvSpPr/>
          <p:nvPr/>
        </p:nvSpPr>
        <p:spPr>
          <a:xfrm>
            <a:off x="6806722" y="1564032"/>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F17475"/>
                </a:solidFill>
                <a:effectLst/>
                <a:uLnTx/>
                <a:uFillTx/>
                <a:latin typeface="Impact" panose="020B0806030902050204" pitchFamily="34" charset="0"/>
                <a:ea typeface="宋体" panose="02010600030101010101" pitchFamily="2" charset="-122"/>
                <a:cs typeface="+mn-cs"/>
              </a:rPr>
              <a:t>C</a:t>
            </a:r>
            <a:endParaRPr kumimoji="0" lang="zh-CN" altLang="en-US" sz="2400" b="0" i="0" u="none" strike="noStrike" kern="1200" cap="none" spc="0" normalizeH="0" baseline="0" noProof="0" dirty="0">
              <a:ln>
                <a:noFill/>
              </a:ln>
              <a:solidFill>
                <a:srgbClr val="F17475"/>
              </a:solidFill>
              <a:effectLst/>
              <a:uLnTx/>
              <a:uFillTx/>
              <a:latin typeface="Impact" panose="020B0806030902050204" pitchFamily="34" charset="0"/>
              <a:ea typeface="宋体" panose="02010600030101010101" pitchFamily="2" charset="-122"/>
              <a:cs typeface="+mn-cs"/>
            </a:endParaRPr>
          </a:p>
        </p:txBody>
      </p:sp>
      <p:sp>
        <p:nvSpPr>
          <p:cNvPr id="44" name="椭圆 43"/>
          <p:cNvSpPr/>
          <p:nvPr/>
        </p:nvSpPr>
        <p:spPr>
          <a:xfrm>
            <a:off x="8509181" y="1564032"/>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985CB0"/>
                </a:solidFill>
                <a:effectLst/>
                <a:uLnTx/>
                <a:uFillTx/>
                <a:latin typeface="Impact" panose="020B0806030902050204" pitchFamily="34" charset="0"/>
                <a:ea typeface="宋体" panose="02010600030101010101" pitchFamily="2" charset="-122"/>
                <a:cs typeface="+mn-cs"/>
              </a:rPr>
              <a:t>D</a:t>
            </a:r>
            <a:endParaRPr kumimoji="0" lang="zh-CN" altLang="en-US" sz="2400" b="0" i="0" u="none" strike="noStrike" kern="1200" cap="none" spc="0" normalizeH="0" baseline="0" noProof="0" dirty="0">
              <a:ln>
                <a:noFill/>
              </a:ln>
              <a:solidFill>
                <a:srgbClr val="985CB0"/>
              </a:solidFill>
              <a:effectLst/>
              <a:uLnTx/>
              <a:uFillTx/>
              <a:latin typeface="Impact" panose="020B0806030902050204" pitchFamily="34" charset="0"/>
              <a:ea typeface="宋体" panose="02010600030101010101" pitchFamily="2" charset="-122"/>
              <a:cs typeface="+mn-cs"/>
            </a:endParaRPr>
          </a:p>
        </p:txBody>
      </p:sp>
      <p:sp>
        <p:nvSpPr>
          <p:cNvPr id="28" name="椭圆 27"/>
          <p:cNvSpPr/>
          <p:nvPr/>
        </p:nvSpPr>
        <p:spPr>
          <a:xfrm>
            <a:off x="3040274" y="3027575"/>
            <a:ext cx="167850" cy="1678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7" name="椭圆 46"/>
          <p:cNvSpPr/>
          <p:nvPr/>
        </p:nvSpPr>
        <p:spPr>
          <a:xfrm>
            <a:off x="6909541" y="2932325"/>
            <a:ext cx="167850" cy="167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椭圆 47"/>
          <p:cNvSpPr/>
          <p:nvPr/>
        </p:nvSpPr>
        <p:spPr>
          <a:xfrm>
            <a:off x="4974907" y="2846600"/>
            <a:ext cx="167850" cy="167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椭圆 48"/>
          <p:cNvSpPr/>
          <p:nvPr/>
        </p:nvSpPr>
        <p:spPr>
          <a:xfrm>
            <a:off x="8844174" y="2779925"/>
            <a:ext cx="167850" cy="167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50" name="直接连接符 49"/>
          <p:cNvCxnSpPr/>
          <p:nvPr/>
        </p:nvCxnSpPr>
        <p:spPr>
          <a:xfrm>
            <a:off x="3127374" y="3148719"/>
            <a:ext cx="0" cy="450386"/>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058832" y="2946574"/>
            <a:ext cx="0" cy="659412"/>
          </a:xfrm>
          <a:prstGeom prst="line">
            <a:avLst/>
          </a:prstGeom>
          <a:ln w="158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993466" y="3002740"/>
            <a:ext cx="0" cy="599465"/>
          </a:xfrm>
          <a:prstGeom prst="line">
            <a:avLst/>
          </a:prstGeom>
          <a:ln w="158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928099" y="2882646"/>
            <a:ext cx="0" cy="725353"/>
          </a:xfrm>
          <a:prstGeom prst="line">
            <a:avLst/>
          </a:prstGeom>
          <a:ln w="15875">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2962494" y="3954316"/>
            <a:ext cx="323412" cy="320968"/>
            <a:chOff x="7078908" y="5461438"/>
            <a:chExt cx="430461" cy="427208"/>
          </a:xfrm>
          <a:solidFill>
            <a:schemeClr val="bg1"/>
          </a:solidFill>
        </p:grpSpPr>
        <p:sp>
          <p:nvSpPr>
            <p:cNvPr id="57" name="Freeform 236"/>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8" name="Freeform 237"/>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59" name="组合 58"/>
          <p:cNvGrpSpPr/>
          <p:nvPr/>
        </p:nvGrpSpPr>
        <p:grpSpPr>
          <a:xfrm>
            <a:off x="4876761" y="3905845"/>
            <a:ext cx="364144" cy="417910"/>
            <a:chOff x="2733098" y="4187405"/>
            <a:chExt cx="484675" cy="556238"/>
          </a:xfrm>
          <a:solidFill>
            <a:schemeClr val="bg1"/>
          </a:solidFill>
        </p:grpSpPr>
        <p:sp>
          <p:nvSpPr>
            <p:cNvPr id="60"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2"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3"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5"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6"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7"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8"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9"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0"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1"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2"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3"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4"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5"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6"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7"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78" name="组合 77"/>
          <p:cNvGrpSpPr/>
          <p:nvPr/>
        </p:nvGrpSpPr>
        <p:grpSpPr>
          <a:xfrm>
            <a:off x="6778809" y="3968572"/>
            <a:ext cx="429315" cy="292455"/>
            <a:chOff x="4895160" y="4287159"/>
            <a:chExt cx="571418" cy="389258"/>
          </a:xfrm>
          <a:solidFill>
            <a:schemeClr val="bg1"/>
          </a:solidFill>
        </p:grpSpPr>
        <p:sp>
          <p:nvSpPr>
            <p:cNvPr id="7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88" name="组合 87"/>
          <p:cNvGrpSpPr/>
          <p:nvPr/>
        </p:nvGrpSpPr>
        <p:grpSpPr>
          <a:xfrm>
            <a:off x="8742362" y="3937616"/>
            <a:ext cx="371476" cy="354368"/>
            <a:chOff x="8145843" y="5425657"/>
            <a:chExt cx="494435" cy="471664"/>
          </a:xfrm>
          <a:solidFill>
            <a:schemeClr val="bg1"/>
          </a:solidFill>
        </p:grpSpPr>
        <p:sp>
          <p:nvSpPr>
            <p:cNvPr id="89" name="Freeform 850"/>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Freeform 851"/>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Freeform 853"/>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3" name="Freeform 854"/>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4" name="Freeform 855"/>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95" name="椭圆 94"/>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640284" y="184024"/>
            <a:ext cx="4021131" cy="613991"/>
            <a:chOff x="3418293" y="305852"/>
            <a:chExt cx="4844075" cy="872774"/>
          </a:xfrm>
        </p:grpSpPr>
        <p:sp>
          <p:nvSpPr>
            <p:cNvPr id="97" name="椭圆 96"/>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574288" y="185585"/>
            <a:ext cx="970204" cy="1019136"/>
            <a:chOff x="1003288" y="1798087"/>
            <a:chExt cx="3398850" cy="3383513"/>
          </a:xfrm>
        </p:grpSpPr>
        <p:sp>
          <p:nvSpPr>
            <p:cNvPr id="100"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2" name="组合 101"/>
            <p:cNvGrpSpPr/>
            <p:nvPr/>
          </p:nvGrpSpPr>
          <p:grpSpPr>
            <a:xfrm>
              <a:off x="1003288" y="1856944"/>
              <a:ext cx="3119221" cy="1919931"/>
              <a:chOff x="1028026" y="1617975"/>
              <a:chExt cx="3119221" cy="1919931"/>
            </a:xfrm>
          </p:grpSpPr>
          <p:sp>
            <p:nvSpPr>
              <p:cNvPr id="103"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05" name="文本框 104"/>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55012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1686874" y="921084"/>
            <a:ext cx="2371923" cy="2371923"/>
            <a:chOff x="1754497" y="1068697"/>
            <a:chExt cx="2419598" cy="2419598"/>
          </a:xfrm>
        </p:grpSpPr>
        <p:grpSp>
          <p:nvGrpSpPr>
            <p:cNvPr id="4" name="组合 3"/>
            <p:cNvGrpSpPr/>
            <p:nvPr/>
          </p:nvGrpSpPr>
          <p:grpSpPr>
            <a:xfrm>
              <a:off x="1754497" y="1068697"/>
              <a:ext cx="2419598" cy="2419598"/>
              <a:chOff x="1595120" y="525779"/>
              <a:chExt cx="3520440" cy="3520440"/>
            </a:xfrm>
          </p:grpSpPr>
          <p:sp>
            <p:nvSpPr>
              <p:cNvPr id="2" name="椭圆 1"/>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椭圆 2"/>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5" name="椭圆 4"/>
            <p:cNvSpPr/>
            <p:nvPr/>
          </p:nvSpPr>
          <p:spPr>
            <a:xfrm>
              <a:off x="2392852" y="1707052"/>
              <a:ext cx="1142885" cy="1142885"/>
            </a:xfrm>
            <a:prstGeom prst="ellipse">
              <a:avLst/>
            </a:prstGeom>
            <a:gradFill flip="none" rotWithShape="1">
              <a:gsLst>
                <a:gs pos="0">
                  <a:schemeClr val="accent1">
                    <a:lumMod val="40000"/>
                    <a:lumOff val="60000"/>
                  </a:schemeClr>
                </a:gs>
                <a:gs pos="100000">
                  <a:schemeClr val="accent1">
                    <a:lumMod val="75000"/>
                  </a:schemeClr>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3" name="组合 32"/>
            <p:cNvGrpSpPr/>
            <p:nvPr/>
          </p:nvGrpSpPr>
          <p:grpSpPr>
            <a:xfrm>
              <a:off x="2738177" y="2094546"/>
              <a:ext cx="440936" cy="366050"/>
              <a:chOff x="3132963" y="3140191"/>
              <a:chExt cx="645573" cy="535933"/>
            </a:xfrm>
            <a:solidFill>
              <a:schemeClr val="bg1"/>
            </a:solidFill>
          </p:grpSpPr>
          <p:sp>
            <p:nvSpPr>
              <p:cNvPr id="34"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6"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7"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8"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9"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grpSp>
        <p:nvGrpSpPr>
          <p:cNvPr id="90" name="组合 89"/>
          <p:cNvGrpSpPr/>
          <p:nvPr/>
        </p:nvGrpSpPr>
        <p:grpSpPr>
          <a:xfrm>
            <a:off x="4330783" y="921084"/>
            <a:ext cx="2371923" cy="2371923"/>
            <a:chOff x="4398406" y="1068697"/>
            <a:chExt cx="2419598" cy="2419598"/>
          </a:xfrm>
        </p:grpSpPr>
        <p:grpSp>
          <p:nvGrpSpPr>
            <p:cNvPr id="8" name="组合 7"/>
            <p:cNvGrpSpPr/>
            <p:nvPr/>
          </p:nvGrpSpPr>
          <p:grpSpPr>
            <a:xfrm>
              <a:off x="4398406" y="1068697"/>
              <a:ext cx="2419598" cy="2419598"/>
              <a:chOff x="1595120" y="525779"/>
              <a:chExt cx="3520440" cy="3520440"/>
            </a:xfrm>
          </p:grpSpPr>
          <p:sp>
            <p:nvSpPr>
              <p:cNvPr id="10" name="椭圆 9"/>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椭圆 10"/>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 name="椭圆 8"/>
            <p:cNvSpPr/>
            <p:nvPr/>
          </p:nvSpPr>
          <p:spPr>
            <a:xfrm>
              <a:off x="5036761" y="1707052"/>
              <a:ext cx="1142885" cy="1142885"/>
            </a:xfrm>
            <a:prstGeom prst="ellipse">
              <a:avLst/>
            </a:prstGeom>
            <a:gradFill flip="none" rotWithShape="1">
              <a:gsLst>
                <a:gs pos="0">
                  <a:srgbClr val="8EF3FE"/>
                </a:gs>
                <a:gs pos="100000">
                  <a:srgbClr val="01A6B7"/>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40" name="组合 39"/>
            <p:cNvGrpSpPr/>
            <p:nvPr/>
          </p:nvGrpSpPr>
          <p:grpSpPr>
            <a:xfrm>
              <a:off x="5393647" y="2070657"/>
              <a:ext cx="438595" cy="413829"/>
              <a:chOff x="3098700" y="5569159"/>
              <a:chExt cx="642147" cy="605886"/>
            </a:xfrm>
            <a:solidFill>
              <a:schemeClr val="bg1"/>
            </a:solidFill>
          </p:grpSpPr>
          <p:sp>
            <p:nvSpPr>
              <p:cNvPr id="41" name="Freeform 349"/>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42" name="Freeform 350"/>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43"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44"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45"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grpSp>
        <p:nvGrpSpPr>
          <p:cNvPr id="91" name="组合 90"/>
          <p:cNvGrpSpPr/>
          <p:nvPr/>
        </p:nvGrpSpPr>
        <p:grpSpPr>
          <a:xfrm>
            <a:off x="1686874" y="3564993"/>
            <a:ext cx="2371923" cy="2371923"/>
            <a:chOff x="1754497" y="3712606"/>
            <a:chExt cx="2419598" cy="2419598"/>
          </a:xfrm>
        </p:grpSpPr>
        <p:grpSp>
          <p:nvGrpSpPr>
            <p:cNvPr id="23" name="组合 22"/>
            <p:cNvGrpSpPr/>
            <p:nvPr/>
          </p:nvGrpSpPr>
          <p:grpSpPr>
            <a:xfrm>
              <a:off x="1754497" y="3712606"/>
              <a:ext cx="2419598" cy="2419598"/>
              <a:chOff x="1595120" y="525779"/>
              <a:chExt cx="3520440" cy="3520440"/>
            </a:xfrm>
          </p:grpSpPr>
          <p:sp>
            <p:nvSpPr>
              <p:cNvPr id="25" name="椭圆 24"/>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6" name="椭圆 25"/>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24" name="椭圆 23"/>
            <p:cNvSpPr/>
            <p:nvPr/>
          </p:nvSpPr>
          <p:spPr>
            <a:xfrm>
              <a:off x="2392852" y="4350961"/>
              <a:ext cx="1142885" cy="1142885"/>
            </a:xfrm>
            <a:prstGeom prst="ellipse">
              <a:avLst/>
            </a:prstGeom>
            <a:gradFill flip="none" rotWithShape="1">
              <a:gsLst>
                <a:gs pos="0">
                  <a:schemeClr val="accent2">
                    <a:lumMod val="40000"/>
                    <a:lumOff val="60000"/>
                  </a:schemeClr>
                </a:gs>
                <a:gs pos="100000">
                  <a:schemeClr val="accent2">
                    <a:lumMod val="75000"/>
                  </a:schemeClr>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chemeClr val="accent2">
                  <a:lumMod val="50000"/>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46" name="组合 45"/>
            <p:cNvGrpSpPr/>
            <p:nvPr/>
          </p:nvGrpSpPr>
          <p:grpSpPr>
            <a:xfrm>
              <a:off x="2754071" y="4718814"/>
              <a:ext cx="409147" cy="426114"/>
              <a:chOff x="4445240" y="4337972"/>
              <a:chExt cx="599033" cy="623874"/>
            </a:xfrm>
            <a:solidFill>
              <a:schemeClr val="bg1"/>
            </a:solidFill>
          </p:grpSpPr>
          <p:sp>
            <p:nvSpPr>
              <p:cNvPr id="47" name="Freeform 399"/>
              <p:cNvSpPr>
                <a:spLocks/>
              </p:cNvSpPr>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48" name="Freeform 400"/>
              <p:cNvSpPr>
                <a:spLocks/>
              </p:cNvSpPr>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49" name="Freeform 401"/>
              <p:cNvSpPr>
                <a:spLocks/>
              </p:cNvSpPr>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0" name="Freeform 402"/>
              <p:cNvSpPr>
                <a:spLocks noEditPoints="1"/>
              </p:cNvSpPr>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1" name="Freeform 403"/>
              <p:cNvSpPr>
                <a:spLocks noEditPoints="1"/>
              </p:cNvSpPr>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2" name="Oval 404"/>
              <p:cNvSpPr>
                <a:spLocks noChangeArrowheads="1"/>
              </p:cNvSpPr>
              <p:nvPr/>
            </p:nvSpPr>
            <p:spPr bwMode="auto">
              <a:xfrm>
                <a:off x="4891802" y="4455894"/>
                <a:ext cx="40545" cy="3911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3" name="Freeform 405"/>
              <p:cNvSpPr>
                <a:spLocks/>
              </p:cNvSpPr>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4" name="Freeform 407"/>
              <p:cNvSpPr>
                <a:spLocks/>
              </p:cNvSpPr>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4330783" y="3564993"/>
            <a:ext cx="2371923" cy="2371923"/>
            <a:chOff x="4398406" y="3712606"/>
            <a:chExt cx="2419598" cy="2419598"/>
          </a:xfrm>
        </p:grpSpPr>
        <p:grpSp>
          <p:nvGrpSpPr>
            <p:cNvPr id="28" name="组合 27"/>
            <p:cNvGrpSpPr/>
            <p:nvPr/>
          </p:nvGrpSpPr>
          <p:grpSpPr>
            <a:xfrm>
              <a:off x="4398406" y="3712606"/>
              <a:ext cx="2419598" cy="2419598"/>
              <a:chOff x="1595120" y="525779"/>
              <a:chExt cx="3520440" cy="3520440"/>
            </a:xfrm>
          </p:grpSpPr>
          <p:sp>
            <p:nvSpPr>
              <p:cNvPr id="30" name="椭圆 29"/>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椭圆 30"/>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29" name="椭圆 28"/>
            <p:cNvSpPr/>
            <p:nvPr/>
          </p:nvSpPr>
          <p:spPr>
            <a:xfrm>
              <a:off x="5036761" y="4350961"/>
              <a:ext cx="1142885" cy="1142885"/>
            </a:xfrm>
            <a:prstGeom prst="ellipse">
              <a:avLst/>
            </a:prstGeom>
            <a:gradFill flip="none" rotWithShape="1">
              <a:gsLst>
                <a:gs pos="0">
                  <a:schemeClr val="accent4">
                    <a:lumMod val="40000"/>
                    <a:lumOff val="60000"/>
                  </a:schemeClr>
                </a:gs>
                <a:gs pos="100000">
                  <a:schemeClr val="accent4">
                    <a:lumMod val="75000"/>
                  </a:schemeClr>
                </a:gs>
              </a:gsLst>
              <a:lin ang="5400000" scaled="1"/>
              <a:tileRect/>
            </a:gradFill>
            <a:ln>
              <a:gradFill flip="none" rotWithShape="1">
                <a:gsLst>
                  <a:gs pos="0">
                    <a:srgbClr val="D9D9D9"/>
                  </a:gs>
                  <a:gs pos="100000">
                    <a:schemeClr val="bg1"/>
                  </a:gs>
                </a:gsLst>
                <a:lin ang="5400000" scaled="1"/>
                <a:tileRect/>
              </a:gradFill>
            </a:ln>
            <a:effectLst>
              <a:innerShdw blurRad="342900" dist="50800" dir="162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55" name="组合 54"/>
            <p:cNvGrpSpPr/>
            <p:nvPr/>
          </p:nvGrpSpPr>
          <p:grpSpPr>
            <a:xfrm>
              <a:off x="5443766" y="4701944"/>
              <a:ext cx="338356" cy="459855"/>
              <a:chOff x="5758088" y="4284007"/>
              <a:chExt cx="495387" cy="673270"/>
            </a:xfrm>
            <a:solidFill>
              <a:schemeClr val="bg1"/>
            </a:solidFill>
          </p:grpSpPr>
          <p:sp>
            <p:nvSpPr>
              <p:cNvPr id="56" name="Freeform 422"/>
              <p:cNvSpPr>
                <a:spLocks/>
              </p:cNvSpPr>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7" name="Freeform 423"/>
              <p:cNvSpPr>
                <a:spLocks/>
              </p:cNvSpPr>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8" name="Freeform 424"/>
              <p:cNvSpPr>
                <a:spLocks/>
              </p:cNvSpPr>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9" name="Freeform 425"/>
              <p:cNvSpPr>
                <a:spLocks/>
              </p:cNvSpPr>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0" name="Freeform 426"/>
              <p:cNvSpPr>
                <a:spLocks/>
              </p:cNvSpPr>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Freeform 427"/>
              <p:cNvSpPr>
                <a:spLocks noEditPoints="1"/>
              </p:cNvSpPr>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2" name="Freeform 428"/>
              <p:cNvSpPr>
                <a:spLocks/>
              </p:cNvSpPr>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3" name="Freeform 429"/>
              <p:cNvSpPr>
                <a:spLocks/>
              </p:cNvSpPr>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4" name="Freeform 430"/>
              <p:cNvSpPr>
                <a:spLocks noEditPoints="1"/>
              </p:cNvSpPr>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grpSp>
        <p:nvGrpSpPr>
          <p:cNvPr id="95" name="组合 94"/>
          <p:cNvGrpSpPr/>
          <p:nvPr/>
        </p:nvGrpSpPr>
        <p:grpSpPr>
          <a:xfrm>
            <a:off x="3920886" y="1930704"/>
            <a:ext cx="500939" cy="500939"/>
            <a:chOff x="4108450" y="2661285"/>
            <a:chExt cx="666750" cy="666750"/>
          </a:xfrm>
        </p:grpSpPr>
        <p:sp>
          <p:nvSpPr>
            <p:cNvPr id="93" name="椭圆 92"/>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4" name="任意多边形 93"/>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6" name="组合 95"/>
          <p:cNvGrpSpPr/>
          <p:nvPr/>
        </p:nvGrpSpPr>
        <p:grpSpPr>
          <a:xfrm rot="10800000">
            <a:off x="3920886" y="4514256"/>
            <a:ext cx="500939" cy="500939"/>
            <a:chOff x="4108450" y="2661285"/>
            <a:chExt cx="666750" cy="666750"/>
          </a:xfrm>
        </p:grpSpPr>
        <p:sp>
          <p:nvSpPr>
            <p:cNvPr id="97" name="椭圆 96"/>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8" name="任意多边形 97"/>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17" name="组合 116"/>
          <p:cNvGrpSpPr/>
          <p:nvPr/>
        </p:nvGrpSpPr>
        <p:grpSpPr>
          <a:xfrm rot="16200000">
            <a:off x="2616825" y="3269879"/>
            <a:ext cx="500939" cy="500939"/>
            <a:chOff x="4108450" y="2661285"/>
            <a:chExt cx="666750" cy="666750"/>
          </a:xfrm>
        </p:grpSpPr>
        <p:sp>
          <p:nvSpPr>
            <p:cNvPr id="118" name="椭圆 117"/>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9" name="任意多边形 118"/>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20" name="组合 119"/>
          <p:cNvGrpSpPr/>
          <p:nvPr/>
        </p:nvGrpSpPr>
        <p:grpSpPr>
          <a:xfrm rot="5400000">
            <a:off x="5277898" y="3269879"/>
            <a:ext cx="500939" cy="500939"/>
            <a:chOff x="4108450" y="2661285"/>
            <a:chExt cx="666750" cy="666750"/>
          </a:xfrm>
        </p:grpSpPr>
        <p:sp>
          <p:nvSpPr>
            <p:cNvPr id="121" name="椭圆 120"/>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2" name="任意多边形 121"/>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23" name="文本框 122"/>
          <p:cNvSpPr txBox="1"/>
          <p:nvPr/>
        </p:nvSpPr>
        <p:spPr>
          <a:xfrm>
            <a:off x="3429816" y="3269878"/>
            <a:ext cx="1529944"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000000">
                    <a:lumMod val="75000"/>
                    <a:lumOff val="25000"/>
                  </a:srgbClr>
                </a:solidFill>
                <a:effectLst/>
                <a:uLnTx/>
                <a:uFillTx/>
                <a:latin typeface="ITC Avant Garde Std Bk" panose="020B0502020202020204" pitchFamily="34" charset="0"/>
                <a:ea typeface="宋体" panose="02010600030101010101" pitchFamily="2" charset="-122"/>
                <a:cs typeface="+mn-cs"/>
              </a:rPr>
              <a:t>BUSINESS</a:t>
            </a:r>
            <a:endParaRPr kumimoji="0" lang="zh-CN" altLang="en-US" sz="2000" b="0" i="0" u="none" strike="noStrike" kern="1200" cap="none" spc="0" normalizeH="0" baseline="0" noProof="0" dirty="0">
              <a:ln>
                <a:noFill/>
              </a:ln>
              <a:solidFill>
                <a:srgbClr val="000000">
                  <a:lumMod val="75000"/>
                  <a:lumOff val="25000"/>
                </a:srgbClr>
              </a:solidFill>
              <a:effectLst/>
              <a:uLnTx/>
              <a:uFillTx/>
              <a:latin typeface="ITC Avant Garde Std Bk" panose="020B0502020202020204" pitchFamily="34" charset="0"/>
              <a:ea typeface="宋体" panose="02010600030101010101" pitchFamily="2" charset="-122"/>
              <a:cs typeface="+mn-cs"/>
            </a:endParaRPr>
          </a:p>
        </p:txBody>
      </p:sp>
      <p:cxnSp>
        <p:nvCxnSpPr>
          <p:cNvPr id="125" name="直接连接符 124"/>
          <p:cNvCxnSpPr/>
          <p:nvPr/>
        </p:nvCxnSpPr>
        <p:spPr>
          <a:xfrm>
            <a:off x="3526671" y="3654428"/>
            <a:ext cx="133623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3452510" y="3662118"/>
            <a:ext cx="1484556"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smtClean="0">
                <a:ln>
                  <a:noFill/>
                </a:ln>
                <a:solidFill>
                  <a:srgbClr val="000000">
                    <a:lumMod val="65000"/>
                    <a:lumOff val="35000"/>
                  </a:srgbClr>
                </a:solidFill>
                <a:effectLst/>
                <a:uLnTx/>
                <a:uFillTx/>
                <a:latin typeface="方正正纤黑简体" panose="02000000000000000000" pitchFamily="2" charset="-122"/>
                <a:ea typeface="方正正纤黑简体" panose="02000000000000000000" pitchFamily="2" charset="-122"/>
                <a:cs typeface="+mn-cs"/>
              </a:rPr>
              <a:t>四大要点</a:t>
            </a:r>
            <a:endParaRPr kumimoji="0" lang="zh-CN" altLang="en-US" sz="1200" b="0" i="0" u="none" strike="noStrike" kern="1200" cap="none" spc="0" normalizeH="0" baseline="0" noProof="0" dirty="0">
              <a:ln>
                <a:noFill/>
              </a:ln>
              <a:solidFill>
                <a:srgbClr val="000000">
                  <a:lumMod val="65000"/>
                  <a:lumOff val="35000"/>
                </a:srgbClr>
              </a:solidFill>
              <a:effectLst/>
              <a:uLnTx/>
              <a:uFillTx/>
              <a:latin typeface="方正正纤黑简体" panose="02000000000000000000" pitchFamily="2" charset="-122"/>
              <a:ea typeface="方正正纤黑简体" panose="02000000000000000000" pitchFamily="2" charset="-122"/>
              <a:cs typeface="+mn-cs"/>
            </a:endParaRPr>
          </a:p>
        </p:txBody>
      </p:sp>
      <p:grpSp>
        <p:nvGrpSpPr>
          <p:cNvPr id="133" name="组合 132"/>
          <p:cNvGrpSpPr/>
          <p:nvPr/>
        </p:nvGrpSpPr>
        <p:grpSpPr>
          <a:xfrm>
            <a:off x="7336015" y="2540797"/>
            <a:ext cx="4459511" cy="1798337"/>
            <a:chOff x="6860707" y="2754763"/>
            <a:chExt cx="4459511" cy="1798337"/>
          </a:xfrm>
        </p:grpSpPr>
        <p:sp>
          <p:nvSpPr>
            <p:cNvPr id="134" name="文本框 133"/>
            <p:cNvSpPr txBox="1"/>
            <p:nvPr/>
          </p:nvSpPr>
          <p:spPr>
            <a:xfrm>
              <a:off x="6870214" y="2754763"/>
              <a:ext cx="4450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000000">
                      <a:lumMod val="65000"/>
                      <a:lumOff val="35000"/>
                    </a:srgbClr>
                  </a:solidFill>
                  <a:effectLst/>
                  <a:uLnTx/>
                  <a:uFillTx/>
                  <a:latin typeface="方正正黑简体" panose="02000000000000000000" pitchFamily="2" charset="-122"/>
                  <a:ea typeface="方正正黑简体" panose="02000000000000000000" pitchFamily="2" charset="-122"/>
                  <a:cs typeface="+mn-cs"/>
                </a:rPr>
                <a:t>在此添加标题</a:t>
              </a:r>
              <a:endParaRPr kumimoji="0" lang="zh-CN" altLang="en-US" sz="2400" b="0" i="0" u="none" strike="noStrike" kern="1200" cap="none" spc="0" normalizeH="0" baseline="0" noProof="0" dirty="0">
                <a:ln>
                  <a:noFill/>
                </a:ln>
                <a:solidFill>
                  <a:srgbClr val="000000">
                    <a:lumMod val="65000"/>
                    <a:lumOff val="35000"/>
                  </a:srgbClr>
                </a:solidFill>
                <a:effectLst/>
                <a:uLnTx/>
                <a:uFillTx/>
                <a:latin typeface="方正正黑简体" panose="02000000000000000000" pitchFamily="2" charset="-122"/>
                <a:ea typeface="方正正黑简体" panose="02000000000000000000" pitchFamily="2" charset="-122"/>
                <a:cs typeface="+mn-cs"/>
              </a:endParaRPr>
            </a:p>
          </p:txBody>
        </p:sp>
        <p:sp>
          <p:nvSpPr>
            <p:cNvPr id="136" name="文本框 135"/>
            <p:cNvSpPr txBox="1"/>
            <p:nvPr/>
          </p:nvSpPr>
          <p:spPr>
            <a:xfrm>
              <a:off x="6860707" y="3168105"/>
              <a:ext cx="3192603" cy="1384995"/>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400" b="0" i="0" u="none" strike="noStrike" kern="1200" cap="none" spc="0" normalizeH="0" baseline="0" noProof="0" dirty="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400" b="0" i="0" u="none" strike="noStrike" kern="1200" cap="none" spc="0" normalizeH="0" baseline="0" noProof="0" dirty="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素材</a:t>
              </a:r>
              <a:r>
                <a:rPr kumimoji="0" lang="zh-CN" altLang="en-US" sz="1400" b="0" i="0" u="none" strike="noStrike" kern="1200" cap="none" spc="0" normalizeH="0" baseline="0" noProof="0" dirty="0" smtClean="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站有</a:t>
              </a:r>
              <a:r>
                <a:rPr kumimoji="0" lang="zh-CN" altLang="en-US" sz="1400" b="0" i="0" u="none" strike="noStrike" kern="1200" cap="none" spc="0" normalizeH="0" baseline="0" noProof="0" dirty="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中国最强的</a:t>
              </a:r>
              <a:r>
                <a:rPr kumimoji="0" lang="en-US" altLang="zh-CN" sz="1400" b="0" i="0" u="none" strike="noStrike" kern="1200" cap="none" spc="0" normalizeH="0" baseline="0" noProof="0" dirty="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400" b="0" i="0" u="none" strike="noStrike" kern="1200" cap="none" spc="0" normalizeH="0" baseline="0" noProof="0" dirty="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制作团队，有人人都能快速提升的</a:t>
              </a:r>
              <a:r>
                <a:rPr kumimoji="0" lang="en-US" altLang="zh-CN" sz="1400" b="0" i="0" u="none" strike="noStrike" kern="1200" cap="none" spc="0" normalizeH="0" baseline="0" noProof="0" dirty="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400" b="0" i="0" u="none" strike="noStrike" kern="1200" cap="none" spc="0" normalizeH="0" baseline="0" noProof="0" dirty="0" smtClean="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培训</a:t>
              </a:r>
            </a:p>
            <a:p>
              <a:pPr marL="285750" marR="0" lvl="0" indent="-285750" algn="just" defTabSz="914400" rtl="0" eaLnBrk="1" fontAlgn="auto" latinLnBrk="0" hangingPunct="1">
                <a:lnSpc>
                  <a:spcPct val="120000"/>
                </a:lnSpc>
                <a:spcBef>
                  <a:spcPts val="0"/>
                </a:spcBef>
                <a:spcAft>
                  <a:spcPts val="0"/>
                </a:spcAft>
                <a:buClr>
                  <a:srgbClr val="000000">
                    <a:lumMod val="50000"/>
                    <a:lumOff val="50000"/>
                  </a:srgbClr>
                </a:buClr>
                <a:buSzTx/>
                <a:buFont typeface="Wingdings" panose="05000000000000000000" pitchFamily="2" charset="2"/>
                <a:buChar char="l"/>
                <a:tabLst/>
                <a:defRPr/>
              </a:pPr>
              <a:r>
                <a:rPr kumimoji="0" lang="zh-CN" altLang="en-US" sz="1400" b="0" i="0" u="none" strike="noStrike" kern="1200" cap="none" spc="0" normalizeH="0" baseline="0" noProof="0" dirty="0" smtClean="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清晰、美观、创意</a:t>
              </a:r>
              <a:endParaRPr kumimoji="0" lang="en-US" altLang="zh-CN" sz="1400" b="0" i="0" u="none" strike="noStrike" kern="1200" cap="none" spc="0" normalizeH="0" baseline="0" noProof="0" dirty="0" smtClean="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endParaRPr>
            </a:p>
            <a:p>
              <a:pPr marL="285750" marR="0" lvl="0" indent="-285750" algn="just" defTabSz="914400" rtl="0" eaLnBrk="1" fontAlgn="auto" latinLnBrk="0" hangingPunct="1">
                <a:lnSpc>
                  <a:spcPct val="120000"/>
                </a:lnSpc>
                <a:spcBef>
                  <a:spcPts val="0"/>
                </a:spcBef>
                <a:spcAft>
                  <a:spcPts val="0"/>
                </a:spcAft>
                <a:buClr>
                  <a:srgbClr val="000000">
                    <a:lumMod val="50000"/>
                    <a:lumOff val="50000"/>
                  </a:srgbClr>
                </a:buClr>
                <a:buSzTx/>
                <a:buFont typeface="Wingdings" panose="05000000000000000000" pitchFamily="2" charset="2"/>
                <a:buChar char="l"/>
                <a:tabLst/>
                <a:defRPr/>
              </a:pPr>
              <a:r>
                <a:rPr kumimoji="0" lang="zh-CN" altLang="en-US" sz="1400" b="0" i="0" u="none" strike="noStrike" kern="1200" cap="none" spc="0" normalizeH="0" baseline="0" noProof="0" dirty="0" smtClean="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rPr>
                <a:t>有效、超值、保密</a:t>
              </a:r>
              <a:endParaRPr kumimoji="0" lang="en-US" altLang="zh-CN" sz="1400" b="0" i="0" u="none" strike="noStrike" kern="1200" cap="none" spc="0" normalizeH="0" baseline="0" noProof="0" dirty="0" smtClean="0">
                <a:ln>
                  <a:noFill/>
                </a:ln>
                <a:solidFill>
                  <a:prstClr val="black">
                    <a:lumMod val="50000"/>
                    <a:lumOff val="50000"/>
                  </a:prstClr>
                </a:solidFill>
                <a:effectLst/>
                <a:uLnTx/>
                <a:uFillTx/>
                <a:latin typeface="方正正纤黑简体" panose="02000000000000000000" pitchFamily="2" charset="-122"/>
                <a:ea typeface="方正正纤黑简体" panose="02000000000000000000" pitchFamily="2" charset="-122"/>
                <a:cs typeface="+mn-cs"/>
              </a:endParaRPr>
            </a:p>
          </p:txBody>
        </p:sp>
      </p:grpSp>
      <p:cxnSp>
        <p:nvCxnSpPr>
          <p:cNvPr id="7" name="直接连接符 6"/>
          <p:cNvCxnSpPr/>
          <p:nvPr/>
        </p:nvCxnSpPr>
        <p:spPr>
          <a:xfrm>
            <a:off x="7170420" y="2653049"/>
            <a:ext cx="0" cy="160462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640284" y="184024"/>
            <a:ext cx="4021131" cy="613991"/>
            <a:chOff x="3418293" y="305852"/>
            <a:chExt cx="4844075" cy="872774"/>
          </a:xfrm>
        </p:grpSpPr>
        <p:sp>
          <p:nvSpPr>
            <p:cNvPr id="75" name="椭圆 74"/>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574288" y="185585"/>
            <a:ext cx="970204" cy="1019136"/>
            <a:chOff x="1003288" y="1798087"/>
            <a:chExt cx="3398850" cy="3383513"/>
          </a:xfrm>
        </p:grpSpPr>
        <p:sp>
          <p:nvSpPr>
            <p:cNvPr id="78"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0" name="组合 79"/>
            <p:cNvGrpSpPr/>
            <p:nvPr/>
          </p:nvGrpSpPr>
          <p:grpSpPr>
            <a:xfrm>
              <a:off x="1003288" y="1856944"/>
              <a:ext cx="3119221" cy="1919931"/>
              <a:chOff x="1028026" y="1617975"/>
              <a:chExt cx="3119221" cy="1919931"/>
            </a:xfrm>
          </p:grpSpPr>
          <p:sp>
            <p:nvSpPr>
              <p:cNvPr id="81"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83" name="文本框 82"/>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181256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09696" y="679419"/>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40284" y="365651"/>
            <a:ext cx="4021131" cy="613991"/>
            <a:chOff x="3418293" y="305852"/>
            <a:chExt cx="4844075" cy="872774"/>
          </a:xfrm>
        </p:grpSpPr>
        <p:sp>
          <p:nvSpPr>
            <p:cNvPr id="4" name="椭圆 3"/>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74288" y="367212"/>
            <a:ext cx="970204" cy="1019136"/>
            <a:chOff x="1003288" y="1798087"/>
            <a:chExt cx="3398850" cy="3383513"/>
          </a:xfrm>
        </p:grpSpPr>
        <p:sp>
          <p:nvSpPr>
            <p:cNvPr id="7"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 name="组合 8"/>
            <p:cNvGrpSpPr/>
            <p:nvPr/>
          </p:nvGrpSpPr>
          <p:grpSpPr>
            <a:xfrm>
              <a:off x="1003288" y="1856944"/>
              <a:ext cx="3119221" cy="1919931"/>
              <a:chOff x="1028026" y="1617975"/>
              <a:chExt cx="3119221" cy="1919931"/>
            </a:xfrm>
          </p:grpSpPr>
          <p:sp>
            <p:nvSpPr>
              <p:cNvPr id="10"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 name="文本框 11"/>
          <p:cNvSpPr txBox="1"/>
          <p:nvPr/>
        </p:nvSpPr>
        <p:spPr>
          <a:xfrm>
            <a:off x="1723411" y="480670"/>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
        <p:nvSpPr>
          <p:cNvPr id="13" name="圆角矩形 12"/>
          <p:cNvSpPr/>
          <p:nvPr/>
        </p:nvSpPr>
        <p:spPr>
          <a:xfrm rot="2700000">
            <a:off x="1724813" y="2793243"/>
            <a:ext cx="1466232" cy="1466232"/>
          </a:xfrm>
          <a:prstGeom prst="roundRect">
            <a:avLst/>
          </a:prstGeom>
          <a:gradFill flip="none" rotWithShape="1">
            <a:gsLst>
              <a:gs pos="10000">
                <a:srgbClr val="C33B2C"/>
              </a:gs>
              <a:gs pos="96000">
                <a:srgbClr val="7A251C"/>
              </a:gs>
            </a:gsLst>
            <a:lin ang="10800000" scaled="0"/>
            <a:tileRect/>
          </a:gradFill>
          <a:ln>
            <a:noFill/>
          </a:ln>
          <a:effectLst>
            <a:innerShdw blurRad="1016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637653" y="2054173"/>
            <a:ext cx="1466232" cy="1466232"/>
            <a:chOff x="1637653" y="2039812"/>
            <a:chExt cx="1466232" cy="1466232"/>
          </a:xfrm>
        </p:grpSpPr>
        <p:sp>
          <p:nvSpPr>
            <p:cNvPr id="15" name="圆角矩形 14"/>
            <p:cNvSpPr/>
            <p:nvPr/>
          </p:nvSpPr>
          <p:spPr>
            <a:xfrm rot="3891413">
              <a:off x="1637653" y="2039812"/>
              <a:ext cx="1466232" cy="1466232"/>
            </a:xfrm>
            <a:prstGeom prst="roundRect">
              <a:avLst/>
            </a:prstGeom>
            <a:solidFill>
              <a:schemeClr val="bg1"/>
            </a:solidFill>
            <a:ln>
              <a:noFill/>
            </a:ln>
            <a:effectLst>
              <a:outerShdw blurRad="1270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a:grpSpLocks noChangeAspect="1"/>
            </p:cNvGrpSpPr>
            <p:nvPr/>
          </p:nvGrpSpPr>
          <p:grpSpPr bwMode="auto">
            <a:xfrm>
              <a:off x="1995505" y="2392563"/>
              <a:ext cx="731837" cy="730250"/>
              <a:chOff x="1343" y="1553"/>
              <a:chExt cx="461" cy="460"/>
            </a:xfrm>
          </p:grpSpPr>
          <p:sp>
            <p:nvSpPr>
              <p:cNvPr id="17" name="AutoShape 3"/>
              <p:cNvSpPr>
                <a:spLocks noChangeAspect="1" noChangeArrowheads="1" noTextEdit="1"/>
              </p:cNvSpPr>
              <p:nvPr/>
            </p:nvSpPr>
            <p:spPr bwMode="auto">
              <a:xfrm>
                <a:off x="1343" y="1553"/>
                <a:ext cx="461"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5"/>
              <p:cNvSpPr>
                <a:spLocks noChangeArrowheads="1"/>
              </p:cNvSpPr>
              <p:nvPr/>
            </p:nvSpPr>
            <p:spPr bwMode="auto">
              <a:xfrm>
                <a:off x="1350" y="1565"/>
                <a:ext cx="442" cy="441"/>
              </a:xfrm>
              <a:prstGeom prst="ellipse">
                <a:avLst/>
              </a:prstGeom>
              <a:noFill/>
              <a:ln w="30163" cap="rnd">
                <a:solidFill>
                  <a:srgbClr val="C13A2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1417" y="1623"/>
                <a:ext cx="228" cy="208"/>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solidFill>
                <a:srgbClr val="C13A2C"/>
              </a:solid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1540" y="1783"/>
                <a:ext cx="175" cy="204"/>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C13A2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1633" y="1575"/>
                <a:ext cx="152" cy="285"/>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C13A2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2" name="圆角矩形 21"/>
          <p:cNvSpPr/>
          <p:nvPr/>
        </p:nvSpPr>
        <p:spPr>
          <a:xfrm rot="2700000">
            <a:off x="4126568" y="2182273"/>
            <a:ext cx="1466232" cy="1466232"/>
          </a:xfrm>
          <a:prstGeom prst="roundRect">
            <a:avLst/>
          </a:prstGeom>
          <a:gradFill flip="none" rotWithShape="1">
            <a:gsLst>
              <a:gs pos="10000">
                <a:srgbClr val="81BDB9"/>
              </a:gs>
              <a:gs pos="85000">
                <a:srgbClr val="3F7975"/>
              </a:gs>
            </a:gsLst>
            <a:lin ang="10800000" scaled="0"/>
            <a:tileRect/>
          </a:gradFill>
          <a:ln>
            <a:noFill/>
          </a:ln>
          <a:effectLst>
            <a:innerShdw blurRad="1016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135800" y="2782435"/>
            <a:ext cx="1466232" cy="1466232"/>
            <a:chOff x="4135800" y="2768074"/>
            <a:chExt cx="1466232" cy="1466232"/>
          </a:xfrm>
        </p:grpSpPr>
        <p:sp>
          <p:nvSpPr>
            <p:cNvPr id="24" name="圆角矩形 23"/>
            <p:cNvSpPr/>
            <p:nvPr/>
          </p:nvSpPr>
          <p:spPr>
            <a:xfrm rot="1514154">
              <a:off x="4135800" y="2768074"/>
              <a:ext cx="1466232" cy="1466232"/>
            </a:xfrm>
            <a:prstGeom prst="roundRect">
              <a:avLst/>
            </a:prstGeom>
            <a:solidFill>
              <a:schemeClr val="bg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Group 32"/>
            <p:cNvGrpSpPr>
              <a:grpSpLocks noChangeAspect="1"/>
            </p:cNvGrpSpPr>
            <p:nvPr/>
          </p:nvGrpSpPr>
          <p:grpSpPr bwMode="auto">
            <a:xfrm>
              <a:off x="4515569" y="3150497"/>
              <a:ext cx="762346" cy="762346"/>
              <a:chOff x="3137" y="79"/>
              <a:chExt cx="461" cy="461"/>
            </a:xfrm>
          </p:grpSpPr>
          <p:sp>
            <p:nvSpPr>
              <p:cNvPr id="26" name="AutoShape 31"/>
              <p:cNvSpPr>
                <a:spLocks noChangeAspect="1" noChangeArrowheads="1" noTextEdit="1"/>
              </p:cNvSpPr>
              <p:nvPr/>
            </p:nvSpPr>
            <p:spPr bwMode="auto">
              <a:xfrm>
                <a:off x="3137" y="79"/>
                <a:ext cx="461"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3"/>
              <p:cNvSpPr>
                <a:spLocks/>
              </p:cNvSpPr>
              <p:nvPr/>
            </p:nvSpPr>
            <p:spPr bwMode="auto">
              <a:xfrm>
                <a:off x="3339" y="89"/>
                <a:ext cx="57" cy="48"/>
              </a:xfrm>
              <a:custGeom>
                <a:avLst/>
                <a:gdLst>
                  <a:gd name="T0" fmla="*/ 24 w 24"/>
                  <a:gd name="T1" fmla="*/ 20 h 20"/>
                  <a:gd name="T2" fmla="*/ 24 w 24"/>
                  <a:gd name="T3" fmla="*/ 12 h 20"/>
                  <a:gd name="T4" fmla="*/ 12 w 24"/>
                  <a:gd name="T5" fmla="*/ 0 h 20"/>
                  <a:gd name="T6" fmla="*/ 0 w 24"/>
                  <a:gd name="T7" fmla="*/ 12 h 20"/>
                  <a:gd name="T8" fmla="*/ 0 w 24"/>
                  <a:gd name="T9" fmla="*/ 20 h 20"/>
                </a:gdLst>
                <a:ahLst/>
                <a:cxnLst>
                  <a:cxn ang="0">
                    <a:pos x="T0" y="T1"/>
                  </a:cxn>
                  <a:cxn ang="0">
                    <a:pos x="T2" y="T3"/>
                  </a:cxn>
                  <a:cxn ang="0">
                    <a:pos x="T4" y="T5"/>
                  </a:cxn>
                  <a:cxn ang="0">
                    <a:pos x="T6" y="T7"/>
                  </a:cxn>
                  <a:cxn ang="0">
                    <a:pos x="T8" y="T9"/>
                  </a:cxn>
                </a:cxnLst>
                <a:rect l="0" t="0" r="r" b="b"/>
                <a:pathLst>
                  <a:path w="24" h="20">
                    <a:moveTo>
                      <a:pt x="24" y="20"/>
                    </a:moveTo>
                    <a:cubicBezTo>
                      <a:pt x="24" y="12"/>
                      <a:pt x="24" y="12"/>
                      <a:pt x="24" y="12"/>
                    </a:cubicBezTo>
                    <a:cubicBezTo>
                      <a:pt x="24" y="5"/>
                      <a:pt x="19" y="0"/>
                      <a:pt x="12" y="0"/>
                    </a:cubicBezTo>
                    <a:cubicBezTo>
                      <a:pt x="6" y="0"/>
                      <a:pt x="0" y="5"/>
                      <a:pt x="0" y="12"/>
                    </a:cubicBezTo>
                    <a:cubicBezTo>
                      <a:pt x="0" y="20"/>
                      <a:pt x="0" y="20"/>
                      <a:pt x="0" y="20"/>
                    </a:cubicBezTo>
                  </a:path>
                </a:pathLst>
              </a:custGeom>
              <a:noFill/>
              <a:ln w="31750" cap="rnd">
                <a:solidFill>
                  <a:srgbClr val="71ACA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Line 34"/>
              <p:cNvSpPr>
                <a:spLocks noChangeShapeType="1"/>
              </p:cNvSpPr>
              <p:nvPr/>
            </p:nvSpPr>
            <p:spPr bwMode="auto">
              <a:xfrm>
                <a:off x="3339" y="242"/>
                <a:ext cx="0" cy="39"/>
              </a:xfrm>
              <a:prstGeom prst="line">
                <a:avLst/>
              </a:prstGeom>
              <a:noFill/>
              <a:ln w="31750" cap="rnd">
                <a:solidFill>
                  <a:srgbClr val="71ACA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Line 35"/>
              <p:cNvSpPr>
                <a:spLocks noChangeShapeType="1"/>
              </p:cNvSpPr>
              <p:nvPr/>
            </p:nvSpPr>
            <p:spPr bwMode="auto">
              <a:xfrm flipV="1">
                <a:off x="3396" y="242"/>
                <a:ext cx="0" cy="39"/>
              </a:xfrm>
              <a:prstGeom prst="line">
                <a:avLst/>
              </a:prstGeom>
              <a:noFill/>
              <a:ln w="31750" cap="rnd">
                <a:solidFill>
                  <a:srgbClr val="71ACA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6"/>
              <p:cNvSpPr>
                <a:spLocks/>
              </p:cNvSpPr>
              <p:nvPr/>
            </p:nvSpPr>
            <p:spPr bwMode="auto">
              <a:xfrm>
                <a:off x="3339" y="377"/>
                <a:ext cx="57" cy="153"/>
              </a:xfrm>
              <a:custGeom>
                <a:avLst/>
                <a:gdLst>
                  <a:gd name="T0" fmla="*/ 0 w 57"/>
                  <a:gd name="T1" fmla="*/ 0 h 153"/>
                  <a:gd name="T2" fmla="*/ 0 w 57"/>
                  <a:gd name="T3" fmla="*/ 153 h 153"/>
                  <a:gd name="T4" fmla="*/ 57 w 57"/>
                  <a:gd name="T5" fmla="*/ 153 h 153"/>
                  <a:gd name="T6" fmla="*/ 57 w 57"/>
                  <a:gd name="T7" fmla="*/ 0 h 153"/>
                </a:gdLst>
                <a:ahLst/>
                <a:cxnLst>
                  <a:cxn ang="0">
                    <a:pos x="T0" y="T1"/>
                  </a:cxn>
                  <a:cxn ang="0">
                    <a:pos x="T2" y="T3"/>
                  </a:cxn>
                  <a:cxn ang="0">
                    <a:pos x="T4" y="T5"/>
                  </a:cxn>
                  <a:cxn ang="0">
                    <a:pos x="T6" y="T7"/>
                  </a:cxn>
                </a:cxnLst>
                <a:rect l="0" t="0" r="r" b="b"/>
                <a:pathLst>
                  <a:path w="57" h="153">
                    <a:moveTo>
                      <a:pt x="0" y="0"/>
                    </a:moveTo>
                    <a:lnTo>
                      <a:pt x="0" y="153"/>
                    </a:lnTo>
                    <a:lnTo>
                      <a:pt x="57" y="153"/>
                    </a:lnTo>
                    <a:lnTo>
                      <a:pt x="57" y="0"/>
                    </a:lnTo>
                  </a:path>
                </a:pathLst>
              </a:custGeom>
              <a:noFill/>
              <a:ln w="31750" cap="rnd">
                <a:solidFill>
                  <a:srgbClr val="71ACA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7"/>
              <p:cNvSpPr>
                <a:spLocks/>
              </p:cNvSpPr>
              <p:nvPr/>
            </p:nvSpPr>
            <p:spPr bwMode="auto">
              <a:xfrm>
                <a:off x="3185" y="146"/>
                <a:ext cx="403" cy="96"/>
              </a:xfrm>
              <a:custGeom>
                <a:avLst/>
                <a:gdLst>
                  <a:gd name="T0" fmla="*/ 331 w 403"/>
                  <a:gd name="T1" fmla="*/ 96 h 96"/>
                  <a:gd name="T2" fmla="*/ 0 w 403"/>
                  <a:gd name="T3" fmla="*/ 96 h 96"/>
                  <a:gd name="T4" fmla="*/ 19 w 403"/>
                  <a:gd name="T5" fmla="*/ 48 h 96"/>
                  <a:gd name="T6" fmla="*/ 0 w 403"/>
                  <a:gd name="T7" fmla="*/ 0 h 96"/>
                  <a:gd name="T8" fmla="*/ 331 w 403"/>
                  <a:gd name="T9" fmla="*/ 0 h 96"/>
                  <a:gd name="T10" fmla="*/ 403 w 403"/>
                  <a:gd name="T11" fmla="*/ 48 h 96"/>
                  <a:gd name="T12" fmla="*/ 331 w 403"/>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03" h="96">
                    <a:moveTo>
                      <a:pt x="331" y="96"/>
                    </a:moveTo>
                    <a:lnTo>
                      <a:pt x="0" y="96"/>
                    </a:lnTo>
                    <a:lnTo>
                      <a:pt x="19" y="48"/>
                    </a:lnTo>
                    <a:lnTo>
                      <a:pt x="0" y="0"/>
                    </a:lnTo>
                    <a:lnTo>
                      <a:pt x="331" y="0"/>
                    </a:lnTo>
                    <a:lnTo>
                      <a:pt x="403" y="48"/>
                    </a:lnTo>
                    <a:lnTo>
                      <a:pt x="331" y="96"/>
                    </a:lnTo>
                    <a:close/>
                  </a:path>
                </a:pathLst>
              </a:custGeom>
              <a:noFill/>
              <a:ln w="31750" cap="rnd">
                <a:solidFill>
                  <a:srgbClr val="71ACA8"/>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8"/>
              <p:cNvSpPr>
                <a:spLocks/>
              </p:cNvSpPr>
              <p:nvPr/>
            </p:nvSpPr>
            <p:spPr bwMode="auto">
              <a:xfrm>
                <a:off x="3147" y="281"/>
                <a:ext cx="403" cy="96"/>
              </a:xfrm>
              <a:custGeom>
                <a:avLst/>
                <a:gdLst>
                  <a:gd name="T0" fmla="*/ 72 w 403"/>
                  <a:gd name="T1" fmla="*/ 0 h 96"/>
                  <a:gd name="T2" fmla="*/ 403 w 403"/>
                  <a:gd name="T3" fmla="*/ 0 h 96"/>
                  <a:gd name="T4" fmla="*/ 384 w 403"/>
                  <a:gd name="T5" fmla="*/ 48 h 96"/>
                  <a:gd name="T6" fmla="*/ 403 w 403"/>
                  <a:gd name="T7" fmla="*/ 96 h 96"/>
                  <a:gd name="T8" fmla="*/ 72 w 403"/>
                  <a:gd name="T9" fmla="*/ 96 h 96"/>
                  <a:gd name="T10" fmla="*/ 0 w 403"/>
                  <a:gd name="T11" fmla="*/ 48 h 96"/>
                  <a:gd name="T12" fmla="*/ 72 w 40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403" h="96">
                    <a:moveTo>
                      <a:pt x="72" y="0"/>
                    </a:moveTo>
                    <a:lnTo>
                      <a:pt x="403" y="0"/>
                    </a:lnTo>
                    <a:lnTo>
                      <a:pt x="384" y="48"/>
                    </a:lnTo>
                    <a:lnTo>
                      <a:pt x="403" y="96"/>
                    </a:lnTo>
                    <a:lnTo>
                      <a:pt x="72" y="96"/>
                    </a:lnTo>
                    <a:lnTo>
                      <a:pt x="0" y="48"/>
                    </a:lnTo>
                    <a:lnTo>
                      <a:pt x="72" y="0"/>
                    </a:lnTo>
                    <a:close/>
                  </a:path>
                </a:pathLst>
              </a:custGeom>
              <a:noFill/>
              <a:ln w="31750" cap="rnd">
                <a:solidFill>
                  <a:srgbClr val="71ACA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3" name="圆角矩形 32"/>
          <p:cNvSpPr/>
          <p:nvPr/>
        </p:nvSpPr>
        <p:spPr>
          <a:xfrm rot="2700000">
            <a:off x="6594606" y="2817808"/>
            <a:ext cx="1466232" cy="1466232"/>
          </a:xfrm>
          <a:prstGeom prst="roundRect">
            <a:avLst/>
          </a:prstGeom>
          <a:gradFill flip="none" rotWithShape="1">
            <a:gsLst>
              <a:gs pos="10000">
                <a:srgbClr val="F0D378"/>
              </a:gs>
              <a:gs pos="100000">
                <a:srgbClr val="BB9315"/>
              </a:gs>
            </a:gsLst>
            <a:lin ang="10800000" scaled="0"/>
            <a:tileRect/>
          </a:gradFill>
          <a:ln>
            <a:noFill/>
          </a:ln>
          <a:effectLst>
            <a:innerShdw blurRad="1016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537555" y="2107442"/>
            <a:ext cx="1466232" cy="1466232"/>
            <a:chOff x="6537555" y="2093081"/>
            <a:chExt cx="1466232" cy="1466232"/>
          </a:xfrm>
        </p:grpSpPr>
        <p:sp>
          <p:nvSpPr>
            <p:cNvPr id="35" name="圆角矩形 34"/>
            <p:cNvSpPr/>
            <p:nvPr/>
          </p:nvSpPr>
          <p:spPr>
            <a:xfrm rot="4881661">
              <a:off x="6537555" y="2093081"/>
              <a:ext cx="1466232" cy="1466232"/>
            </a:xfrm>
            <a:prstGeom prst="roundRect">
              <a:avLst/>
            </a:prstGeom>
            <a:solidFill>
              <a:schemeClr val="bg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Group 41"/>
            <p:cNvGrpSpPr>
              <a:grpSpLocks noChangeAspect="1"/>
            </p:cNvGrpSpPr>
            <p:nvPr/>
          </p:nvGrpSpPr>
          <p:grpSpPr bwMode="auto">
            <a:xfrm>
              <a:off x="6904752" y="2470859"/>
              <a:ext cx="731838" cy="730250"/>
              <a:chOff x="592" y="3381"/>
              <a:chExt cx="461" cy="460"/>
            </a:xfrm>
          </p:grpSpPr>
          <p:sp>
            <p:nvSpPr>
              <p:cNvPr id="37" name="AutoShape 40"/>
              <p:cNvSpPr>
                <a:spLocks noChangeAspect="1" noChangeArrowheads="1" noTextEdit="1"/>
              </p:cNvSpPr>
              <p:nvPr/>
            </p:nvSpPr>
            <p:spPr bwMode="auto">
              <a:xfrm>
                <a:off x="592" y="3381"/>
                <a:ext cx="461"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Oval 42"/>
              <p:cNvSpPr>
                <a:spLocks noChangeArrowheads="1"/>
              </p:cNvSpPr>
              <p:nvPr/>
            </p:nvSpPr>
            <p:spPr bwMode="auto">
              <a:xfrm>
                <a:off x="796" y="3484"/>
                <a:ext cx="58" cy="58"/>
              </a:xfrm>
              <a:prstGeom prst="ellipse">
                <a:avLst/>
              </a:prstGeom>
              <a:noFill/>
              <a:ln w="30163" cap="rnd">
                <a:solidFill>
                  <a:srgbClr val="BB931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3"/>
              <p:cNvSpPr>
                <a:spLocks/>
              </p:cNvSpPr>
              <p:nvPr/>
            </p:nvSpPr>
            <p:spPr bwMode="auto">
              <a:xfrm>
                <a:off x="719" y="3407"/>
                <a:ext cx="212" cy="288"/>
              </a:xfrm>
              <a:custGeom>
                <a:avLst/>
                <a:gdLst>
                  <a:gd name="T0" fmla="*/ 63 w 88"/>
                  <a:gd name="T1" fmla="*/ 84 h 120"/>
                  <a:gd name="T2" fmla="*/ 44 w 88"/>
                  <a:gd name="T3" fmla="*/ 120 h 120"/>
                  <a:gd name="T4" fmla="*/ 26 w 88"/>
                  <a:gd name="T5" fmla="*/ 84 h 120"/>
                  <a:gd name="T6" fmla="*/ 0 w 88"/>
                  <a:gd name="T7" fmla="*/ 44 h 120"/>
                  <a:gd name="T8" fmla="*/ 44 w 88"/>
                  <a:gd name="T9" fmla="*/ 0 h 120"/>
                  <a:gd name="T10" fmla="*/ 88 w 88"/>
                  <a:gd name="T11" fmla="*/ 44 h 120"/>
                  <a:gd name="T12" fmla="*/ 63 w 88"/>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63" y="84"/>
                    </a:moveTo>
                    <a:cubicBezTo>
                      <a:pt x="44" y="120"/>
                      <a:pt x="44" y="120"/>
                      <a:pt x="44" y="120"/>
                    </a:cubicBezTo>
                    <a:cubicBezTo>
                      <a:pt x="26" y="84"/>
                      <a:pt x="26" y="84"/>
                      <a:pt x="26" y="84"/>
                    </a:cubicBezTo>
                    <a:cubicBezTo>
                      <a:pt x="11" y="77"/>
                      <a:pt x="0" y="61"/>
                      <a:pt x="0" y="44"/>
                    </a:cubicBezTo>
                    <a:cubicBezTo>
                      <a:pt x="0" y="20"/>
                      <a:pt x="20" y="0"/>
                      <a:pt x="44" y="0"/>
                    </a:cubicBezTo>
                    <a:cubicBezTo>
                      <a:pt x="68" y="0"/>
                      <a:pt x="88" y="20"/>
                      <a:pt x="88" y="44"/>
                    </a:cubicBezTo>
                    <a:cubicBezTo>
                      <a:pt x="88" y="61"/>
                      <a:pt x="78" y="77"/>
                      <a:pt x="63" y="84"/>
                    </a:cubicBezTo>
                    <a:close/>
                  </a:path>
                </a:pathLst>
              </a:custGeom>
              <a:noFill/>
              <a:ln w="30163" cap="rnd">
                <a:solidFill>
                  <a:srgbClr val="BB931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Line 44"/>
              <p:cNvSpPr>
                <a:spLocks noChangeShapeType="1"/>
              </p:cNvSpPr>
              <p:nvPr/>
            </p:nvSpPr>
            <p:spPr bwMode="auto">
              <a:xfrm>
                <a:off x="758" y="3388"/>
                <a:ext cx="0" cy="0"/>
              </a:xfrm>
              <a:prstGeom prst="line">
                <a:avLst/>
              </a:prstGeom>
              <a:noFill/>
              <a:ln w="30163" cap="rnd">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5"/>
              <p:cNvSpPr>
                <a:spLocks/>
              </p:cNvSpPr>
              <p:nvPr/>
            </p:nvSpPr>
            <p:spPr bwMode="auto">
              <a:xfrm>
                <a:off x="604" y="3388"/>
                <a:ext cx="442" cy="441"/>
              </a:xfrm>
              <a:custGeom>
                <a:avLst/>
                <a:gdLst>
                  <a:gd name="T0" fmla="*/ 154 w 442"/>
                  <a:gd name="T1" fmla="*/ 0 h 441"/>
                  <a:gd name="T2" fmla="*/ 0 w 442"/>
                  <a:gd name="T3" fmla="*/ 39 h 441"/>
                  <a:gd name="T4" fmla="*/ 0 w 442"/>
                  <a:gd name="T5" fmla="*/ 403 h 441"/>
                  <a:gd name="T6" fmla="*/ 154 w 442"/>
                  <a:gd name="T7" fmla="*/ 364 h 441"/>
                  <a:gd name="T8" fmla="*/ 288 w 442"/>
                  <a:gd name="T9" fmla="*/ 441 h 441"/>
                  <a:gd name="T10" fmla="*/ 442 w 442"/>
                  <a:gd name="T11" fmla="*/ 403 h 441"/>
                  <a:gd name="T12" fmla="*/ 442 w 442"/>
                  <a:gd name="T13" fmla="*/ 39 h 441"/>
                  <a:gd name="T14" fmla="*/ 312 w 442"/>
                  <a:gd name="T15" fmla="*/ 70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154" y="0"/>
                    </a:moveTo>
                    <a:lnTo>
                      <a:pt x="0" y="39"/>
                    </a:lnTo>
                    <a:lnTo>
                      <a:pt x="0" y="403"/>
                    </a:lnTo>
                    <a:lnTo>
                      <a:pt x="154" y="364"/>
                    </a:lnTo>
                    <a:lnTo>
                      <a:pt x="288" y="441"/>
                    </a:lnTo>
                    <a:lnTo>
                      <a:pt x="442" y="403"/>
                    </a:lnTo>
                    <a:lnTo>
                      <a:pt x="442" y="39"/>
                    </a:lnTo>
                    <a:lnTo>
                      <a:pt x="312" y="70"/>
                    </a:lnTo>
                  </a:path>
                </a:pathLst>
              </a:custGeom>
              <a:noFill/>
              <a:ln w="30163" cap="rnd">
                <a:solidFill>
                  <a:srgbClr val="BB931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Line 46"/>
              <p:cNvSpPr>
                <a:spLocks noChangeShapeType="1"/>
              </p:cNvSpPr>
              <p:nvPr/>
            </p:nvSpPr>
            <p:spPr bwMode="auto">
              <a:xfrm flipV="1">
                <a:off x="892" y="3594"/>
                <a:ext cx="0" cy="235"/>
              </a:xfrm>
              <a:prstGeom prst="line">
                <a:avLst/>
              </a:prstGeom>
              <a:noFill/>
              <a:ln w="30163" cap="rnd">
                <a:solidFill>
                  <a:srgbClr val="BB9315"/>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Line 47"/>
              <p:cNvSpPr>
                <a:spLocks noChangeShapeType="1"/>
              </p:cNvSpPr>
              <p:nvPr/>
            </p:nvSpPr>
            <p:spPr bwMode="auto">
              <a:xfrm flipV="1">
                <a:off x="758" y="3388"/>
                <a:ext cx="0" cy="43"/>
              </a:xfrm>
              <a:prstGeom prst="line">
                <a:avLst/>
              </a:prstGeom>
              <a:noFill/>
              <a:ln w="30163" cap="rnd">
                <a:solidFill>
                  <a:srgbClr val="BB9315"/>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Line 48"/>
              <p:cNvSpPr>
                <a:spLocks noChangeShapeType="1"/>
              </p:cNvSpPr>
              <p:nvPr/>
            </p:nvSpPr>
            <p:spPr bwMode="auto">
              <a:xfrm flipV="1">
                <a:off x="758" y="3594"/>
                <a:ext cx="0" cy="158"/>
              </a:xfrm>
              <a:prstGeom prst="line">
                <a:avLst/>
              </a:prstGeom>
              <a:noFill/>
              <a:ln w="30163" cap="rnd">
                <a:solidFill>
                  <a:srgbClr val="BB9315"/>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Line 49"/>
              <p:cNvSpPr>
                <a:spLocks noChangeShapeType="1"/>
              </p:cNvSpPr>
              <p:nvPr/>
            </p:nvSpPr>
            <p:spPr bwMode="auto">
              <a:xfrm flipH="1" flipV="1">
                <a:off x="758" y="3388"/>
                <a:ext cx="41" cy="22"/>
              </a:xfrm>
              <a:prstGeom prst="line">
                <a:avLst/>
              </a:prstGeom>
              <a:noFill/>
              <a:ln w="30163" cap="rnd">
                <a:solidFill>
                  <a:srgbClr val="BB9315"/>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6" name="圆角矩形 45"/>
          <p:cNvSpPr/>
          <p:nvPr/>
        </p:nvSpPr>
        <p:spPr>
          <a:xfrm rot="2700000">
            <a:off x="8996360" y="2264253"/>
            <a:ext cx="1466232" cy="1466232"/>
          </a:xfrm>
          <a:prstGeom prst="roundRect">
            <a:avLst/>
          </a:prstGeom>
          <a:gradFill flip="none" rotWithShape="1">
            <a:gsLst>
              <a:gs pos="10000">
                <a:srgbClr val="957D6F"/>
              </a:gs>
              <a:gs pos="100000">
                <a:srgbClr val="5E4F46"/>
              </a:gs>
            </a:gsLst>
            <a:lin ang="10800000" scaled="0"/>
            <a:tileRect/>
          </a:gradFill>
          <a:ln>
            <a:noFill/>
          </a:ln>
          <a:effectLst>
            <a:innerShdw blurRad="1016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9045020" y="2897524"/>
            <a:ext cx="1466232" cy="1466232"/>
            <a:chOff x="9045020" y="2883163"/>
            <a:chExt cx="1466232" cy="1466232"/>
          </a:xfrm>
        </p:grpSpPr>
        <p:sp>
          <p:nvSpPr>
            <p:cNvPr id="48" name="圆角矩形 47"/>
            <p:cNvSpPr/>
            <p:nvPr/>
          </p:nvSpPr>
          <p:spPr>
            <a:xfrm rot="278720">
              <a:off x="9045020" y="2883163"/>
              <a:ext cx="1466232" cy="1466232"/>
            </a:xfrm>
            <a:prstGeom prst="roundRect">
              <a:avLst/>
            </a:prstGeom>
            <a:solidFill>
              <a:schemeClr val="bg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Group 52"/>
            <p:cNvGrpSpPr>
              <a:grpSpLocks noChangeAspect="1"/>
            </p:cNvGrpSpPr>
            <p:nvPr/>
          </p:nvGrpSpPr>
          <p:grpSpPr bwMode="auto">
            <a:xfrm>
              <a:off x="9427457" y="3277184"/>
              <a:ext cx="731837" cy="674688"/>
              <a:chOff x="5929" y="272"/>
              <a:chExt cx="461" cy="425"/>
            </a:xfrm>
          </p:grpSpPr>
          <p:sp>
            <p:nvSpPr>
              <p:cNvPr id="50" name="AutoShape 51"/>
              <p:cNvSpPr>
                <a:spLocks noChangeAspect="1" noChangeArrowheads="1" noTextEdit="1"/>
              </p:cNvSpPr>
              <p:nvPr/>
            </p:nvSpPr>
            <p:spPr bwMode="auto">
              <a:xfrm>
                <a:off x="5929" y="272"/>
                <a:ext cx="461" cy="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3"/>
              <p:cNvSpPr>
                <a:spLocks/>
              </p:cNvSpPr>
              <p:nvPr/>
            </p:nvSpPr>
            <p:spPr bwMode="auto">
              <a:xfrm>
                <a:off x="5936" y="284"/>
                <a:ext cx="442" cy="403"/>
              </a:xfrm>
              <a:custGeom>
                <a:avLst/>
                <a:gdLst>
                  <a:gd name="T0" fmla="*/ 16 w 184"/>
                  <a:gd name="T1" fmla="*/ 131 h 168"/>
                  <a:gd name="T2" fmla="*/ 0 w 184"/>
                  <a:gd name="T3" fmla="*/ 84 h 168"/>
                  <a:gd name="T4" fmla="*/ 92 w 184"/>
                  <a:gd name="T5" fmla="*/ 0 h 168"/>
                  <a:gd name="T6" fmla="*/ 184 w 184"/>
                  <a:gd name="T7" fmla="*/ 84 h 168"/>
                  <a:gd name="T8" fmla="*/ 92 w 184"/>
                  <a:gd name="T9" fmla="*/ 168 h 168"/>
                  <a:gd name="T10" fmla="*/ 39 w 184"/>
                  <a:gd name="T11" fmla="*/ 152 h 168"/>
                </a:gdLst>
                <a:ahLst/>
                <a:cxnLst>
                  <a:cxn ang="0">
                    <a:pos x="T0" y="T1"/>
                  </a:cxn>
                  <a:cxn ang="0">
                    <a:pos x="T2" y="T3"/>
                  </a:cxn>
                  <a:cxn ang="0">
                    <a:pos x="T4" y="T5"/>
                  </a:cxn>
                  <a:cxn ang="0">
                    <a:pos x="T6" y="T7"/>
                  </a:cxn>
                  <a:cxn ang="0">
                    <a:pos x="T8" y="T9"/>
                  </a:cxn>
                  <a:cxn ang="0">
                    <a:pos x="T10" y="T11"/>
                  </a:cxn>
                </a:cxnLst>
                <a:rect l="0" t="0" r="r" b="b"/>
                <a:pathLst>
                  <a:path w="184" h="168">
                    <a:moveTo>
                      <a:pt x="16" y="131"/>
                    </a:moveTo>
                    <a:cubicBezTo>
                      <a:pt x="6" y="117"/>
                      <a:pt x="0" y="101"/>
                      <a:pt x="0" y="84"/>
                    </a:cubicBezTo>
                    <a:cubicBezTo>
                      <a:pt x="0" y="37"/>
                      <a:pt x="41" y="0"/>
                      <a:pt x="92" y="0"/>
                    </a:cubicBezTo>
                    <a:cubicBezTo>
                      <a:pt x="143" y="0"/>
                      <a:pt x="184" y="37"/>
                      <a:pt x="184" y="84"/>
                    </a:cubicBezTo>
                    <a:cubicBezTo>
                      <a:pt x="184" y="130"/>
                      <a:pt x="143" y="168"/>
                      <a:pt x="92" y="168"/>
                    </a:cubicBezTo>
                    <a:cubicBezTo>
                      <a:pt x="72" y="168"/>
                      <a:pt x="54" y="162"/>
                      <a:pt x="39" y="152"/>
                    </a:cubicBezTo>
                  </a:path>
                </a:pathLst>
              </a:custGeom>
              <a:noFill/>
              <a:ln w="30163" cap="rnd">
                <a:solidFill>
                  <a:srgbClr val="816C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4"/>
              <p:cNvSpPr>
                <a:spLocks/>
              </p:cNvSpPr>
              <p:nvPr/>
            </p:nvSpPr>
            <p:spPr bwMode="auto">
              <a:xfrm>
                <a:off x="6176" y="399"/>
                <a:ext cx="96" cy="192"/>
              </a:xfrm>
              <a:custGeom>
                <a:avLst/>
                <a:gdLst>
                  <a:gd name="T0" fmla="*/ 25 w 40"/>
                  <a:gd name="T1" fmla="*/ 40 h 80"/>
                  <a:gd name="T2" fmla="*/ 0 w 40"/>
                  <a:gd name="T3" fmla="*/ 40 h 80"/>
                  <a:gd name="T4" fmla="*/ 0 w 40"/>
                  <a:gd name="T5" fmla="*/ 0 h 80"/>
                  <a:gd name="T6" fmla="*/ 40 w 40"/>
                  <a:gd name="T7" fmla="*/ 0 h 80"/>
                  <a:gd name="T8" fmla="*/ 40 w 40"/>
                  <a:gd name="T9" fmla="*/ 40 h 80"/>
                  <a:gd name="T10" fmla="*/ 0 w 40"/>
                  <a:gd name="T11" fmla="*/ 80 h 80"/>
                  <a:gd name="T12" fmla="*/ 0 w 40"/>
                  <a:gd name="T13" fmla="*/ 68 h 80"/>
                  <a:gd name="T14" fmla="*/ 25 w 40"/>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0">
                    <a:moveTo>
                      <a:pt x="25" y="40"/>
                    </a:moveTo>
                    <a:cubicBezTo>
                      <a:pt x="0" y="40"/>
                      <a:pt x="0" y="40"/>
                      <a:pt x="0" y="40"/>
                    </a:cubicBezTo>
                    <a:cubicBezTo>
                      <a:pt x="0" y="0"/>
                      <a:pt x="0" y="0"/>
                      <a:pt x="0" y="0"/>
                    </a:cubicBezTo>
                    <a:cubicBezTo>
                      <a:pt x="40" y="0"/>
                      <a:pt x="40" y="0"/>
                      <a:pt x="40" y="0"/>
                    </a:cubicBezTo>
                    <a:cubicBezTo>
                      <a:pt x="40" y="40"/>
                      <a:pt x="40" y="40"/>
                      <a:pt x="40" y="40"/>
                    </a:cubicBezTo>
                    <a:cubicBezTo>
                      <a:pt x="40" y="62"/>
                      <a:pt x="22" y="80"/>
                      <a:pt x="0" y="80"/>
                    </a:cubicBezTo>
                    <a:cubicBezTo>
                      <a:pt x="0" y="68"/>
                      <a:pt x="0" y="68"/>
                      <a:pt x="0" y="68"/>
                    </a:cubicBezTo>
                    <a:cubicBezTo>
                      <a:pt x="16" y="68"/>
                      <a:pt x="25" y="56"/>
                      <a:pt x="25" y="40"/>
                    </a:cubicBezTo>
                    <a:close/>
                  </a:path>
                </a:pathLst>
              </a:custGeom>
              <a:noFill/>
              <a:ln w="30163" cap="rnd">
                <a:solidFill>
                  <a:srgbClr val="816C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5"/>
              <p:cNvSpPr>
                <a:spLocks/>
              </p:cNvSpPr>
              <p:nvPr/>
            </p:nvSpPr>
            <p:spPr bwMode="auto">
              <a:xfrm>
                <a:off x="6042" y="399"/>
                <a:ext cx="96" cy="192"/>
              </a:xfrm>
              <a:custGeom>
                <a:avLst/>
                <a:gdLst>
                  <a:gd name="T0" fmla="*/ 25 w 40"/>
                  <a:gd name="T1" fmla="*/ 40 h 80"/>
                  <a:gd name="T2" fmla="*/ 0 w 40"/>
                  <a:gd name="T3" fmla="*/ 40 h 80"/>
                  <a:gd name="T4" fmla="*/ 0 w 40"/>
                  <a:gd name="T5" fmla="*/ 0 h 80"/>
                  <a:gd name="T6" fmla="*/ 40 w 40"/>
                  <a:gd name="T7" fmla="*/ 0 h 80"/>
                  <a:gd name="T8" fmla="*/ 40 w 40"/>
                  <a:gd name="T9" fmla="*/ 40 h 80"/>
                  <a:gd name="T10" fmla="*/ 0 w 40"/>
                  <a:gd name="T11" fmla="*/ 80 h 80"/>
                  <a:gd name="T12" fmla="*/ 0 w 40"/>
                  <a:gd name="T13" fmla="*/ 68 h 80"/>
                  <a:gd name="T14" fmla="*/ 25 w 40"/>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0">
                    <a:moveTo>
                      <a:pt x="25" y="40"/>
                    </a:moveTo>
                    <a:cubicBezTo>
                      <a:pt x="0" y="40"/>
                      <a:pt x="0" y="40"/>
                      <a:pt x="0" y="40"/>
                    </a:cubicBezTo>
                    <a:cubicBezTo>
                      <a:pt x="0" y="0"/>
                      <a:pt x="0" y="0"/>
                      <a:pt x="0" y="0"/>
                    </a:cubicBezTo>
                    <a:cubicBezTo>
                      <a:pt x="40" y="0"/>
                      <a:pt x="40" y="0"/>
                      <a:pt x="40" y="0"/>
                    </a:cubicBezTo>
                    <a:cubicBezTo>
                      <a:pt x="40" y="40"/>
                      <a:pt x="40" y="40"/>
                      <a:pt x="40" y="40"/>
                    </a:cubicBezTo>
                    <a:cubicBezTo>
                      <a:pt x="40" y="62"/>
                      <a:pt x="22" y="80"/>
                      <a:pt x="0" y="80"/>
                    </a:cubicBezTo>
                    <a:cubicBezTo>
                      <a:pt x="0" y="68"/>
                      <a:pt x="0" y="68"/>
                      <a:pt x="0" y="68"/>
                    </a:cubicBezTo>
                    <a:cubicBezTo>
                      <a:pt x="16" y="68"/>
                      <a:pt x="25" y="56"/>
                      <a:pt x="25" y="40"/>
                    </a:cubicBezTo>
                    <a:close/>
                  </a:path>
                </a:pathLst>
              </a:custGeom>
              <a:noFill/>
              <a:ln w="30163" cap="rnd">
                <a:solidFill>
                  <a:srgbClr val="816C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6"/>
              <p:cNvSpPr>
                <a:spLocks/>
              </p:cNvSpPr>
              <p:nvPr/>
            </p:nvSpPr>
            <p:spPr bwMode="auto">
              <a:xfrm>
                <a:off x="5936" y="599"/>
                <a:ext cx="94" cy="88"/>
              </a:xfrm>
              <a:custGeom>
                <a:avLst/>
                <a:gdLst>
                  <a:gd name="T0" fmla="*/ 94 w 94"/>
                  <a:gd name="T1" fmla="*/ 50 h 88"/>
                  <a:gd name="T2" fmla="*/ 94 w 94"/>
                  <a:gd name="T3" fmla="*/ 50 h 88"/>
                  <a:gd name="T4" fmla="*/ 0 w 94"/>
                  <a:gd name="T5" fmla="*/ 88 h 88"/>
                  <a:gd name="T6" fmla="*/ 39 w 94"/>
                  <a:gd name="T7" fmla="*/ 0 h 88"/>
                </a:gdLst>
                <a:ahLst/>
                <a:cxnLst>
                  <a:cxn ang="0">
                    <a:pos x="T0" y="T1"/>
                  </a:cxn>
                  <a:cxn ang="0">
                    <a:pos x="T2" y="T3"/>
                  </a:cxn>
                  <a:cxn ang="0">
                    <a:pos x="T4" y="T5"/>
                  </a:cxn>
                  <a:cxn ang="0">
                    <a:pos x="T6" y="T7"/>
                  </a:cxn>
                </a:cxnLst>
                <a:rect l="0" t="0" r="r" b="b"/>
                <a:pathLst>
                  <a:path w="94" h="88">
                    <a:moveTo>
                      <a:pt x="94" y="50"/>
                    </a:moveTo>
                    <a:lnTo>
                      <a:pt x="94" y="50"/>
                    </a:lnTo>
                    <a:lnTo>
                      <a:pt x="0" y="88"/>
                    </a:lnTo>
                    <a:lnTo>
                      <a:pt x="39" y="0"/>
                    </a:lnTo>
                  </a:path>
                </a:pathLst>
              </a:custGeom>
              <a:noFill/>
              <a:ln w="30163" cap="rnd">
                <a:solidFill>
                  <a:srgbClr val="816C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5" name="组合 54"/>
          <p:cNvGrpSpPr/>
          <p:nvPr/>
        </p:nvGrpSpPr>
        <p:grpSpPr>
          <a:xfrm>
            <a:off x="1168797" y="4684422"/>
            <a:ext cx="2539068" cy="1169551"/>
            <a:chOff x="1168797" y="4807221"/>
            <a:chExt cx="2539068" cy="1169551"/>
          </a:xfrm>
        </p:grpSpPr>
        <p:sp>
          <p:nvSpPr>
            <p:cNvPr id="56" name="文本框 55"/>
            <p:cNvSpPr txBox="1"/>
            <p:nvPr/>
          </p:nvSpPr>
          <p:spPr>
            <a:xfrm>
              <a:off x="1168797" y="4807221"/>
              <a:ext cx="2539068" cy="338554"/>
            </a:xfrm>
            <a:prstGeom prst="rect">
              <a:avLst/>
            </a:prstGeom>
            <a:noFill/>
          </p:spPr>
          <p:txBody>
            <a:bodyPr wrap="square" rtlCol="0">
              <a:spAutoFit/>
            </a:bodyPr>
            <a:lstStyle/>
            <a:p>
              <a:pPr algn="ctr"/>
              <a:r>
                <a:rPr lang="en-US" altLang="zh-CN" sz="1600" b="1" dirty="0" smtClean="0">
                  <a:solidFill>
                    <a:srgbClr val="C33B2C"/>
                  </a:solidFill>
                  <a:latin typeface="MRazor HKS Xbold" panose="00000800000000000000" pitchFamily="2" charset="-120"/>
                  <a:ea typeface="MRazor HKS Xbold" panose="00000800000000000000" pitchFamily="2" charset="-120"/>
                </a:rPr>
                <a:t>Add</a:t>
              </a:r>
              <a:r>
                <a:rPr lang="zh-CN" altLang="en-US" sz="1600" b="1" dirty="0" smtClean="0">
                  <a:solidFill>
                    <a:srgbClr val="C33B2C"/>
                  </a:solidFill>
                  <a:latin typeface="MRazor HKS Xbold" panose="00000800000000000000" pitchFamily="2" charset="-120"/>
                  <a:ea typeface="MRazor HKS Xbold" panose="00000800000000000000" pitchFamily="2" charset="-120"/>
                </a:rPr>
                <a:t> </a:t>
              </a:r>
              <a:r>
                <a:rPr lang="en-US" altLang="zh-CN" sz="1600" b="1" dirty="0" smtClean="0">
                  <a:solidFill>
                    <a:srgbClr val="C33B2C"/>
                  </a:solidFill>
                  <a:latin typeface="MRazor HKS Xbold" panose="00000800000000000000" pitchFamily="2" charset="-120"/>
                  <a:ea typeface="MRazor HKS Xbold" panose="00000800000000000000" pitchFamily="2" charset="-120"/>
                </a:rPr>
                <a:t>Your Text Here</a:t>
              </a:r>
              <a:endParaRPr lang="en-US" altLang="zh-CN" sz="1600" b="1" dirty="0">
                <a:solidFill>
                  <a:srgbClr val="C33B2C"/>
                </a:solidFill>
                <a:latin typeface="MRazor HKS Xbold" panose="00000800000000000000" pitchFamily="2" charset="-120"/>
                <a:ea typeface="MRazor HKS Xbold" panose="00000800000000000000" pitchFamily="2" charset="-120"/>
              </a:endParaRPr>
            </a:p>
          </p:txBody>
        </p:sp>
        <p:sp>
          <p:nvSpPr>
            <p:cNvPr id="57" name="矩形 56"/>
            <p:cNvSpPr/>
            <p:nvPr/>
          </p:nvSpPr>
          <p:spPr>
            <a:xfrm>
              <a:off x="1350209" y="5145775"/>
              <a:ext cx="2191877" cy="830997"/>
            </a:xfrm>
            <a:prstGeom prst="rect">
              <a:avLst/>
            </a:prstGeom>
          </p:spPr>
          <p:txBody>
            <a:bodyPr wrap="square">
              <a:spAutoFit/>
            </a:bodyPr>
            <a:lstStyle/>
            <a:p>
              <a:r>
                <a:rPr lang="en-US" altLang="zh-CN" sz="1200" dirty="0">
                  <a:latin typeface="微软雅黑" panose="020B0503020204020204" pitchFamily="34" charset="-122"/>
                  <a:ea typeface="微软雅黑" panose="020B0503020204020204" pitchFamily="34" charset="-122"/>
                </a:rPr>
                <a:t>Text or Copy Your text </a:t>
              </a:r>
              <a:r>
                <a:rPr lang="en-US" altLang="zh-CN" sz="1200" dirty="0" smtClean="0">
                  <a:latin typeface="微软雅黑" panose="020B0503020204020204" pitchFamily="34" charset="-122"/>
                  <a:ea typeface="微软雅黑" panose="020B0503020204020204" pitchFamily="34" charset="-122"/>
                </a:rPr>
                <a:t>and</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paste it here. Text or </a:t>
              </a:r>
              <a:r>
                <a:rPr lang="en-US" altLang="zh-CN" sz="1200" dirty="0" smtClean="0">
                  <a:latin typeface="微软雅黑" panose="020B0503020204020204" pitchFamily="34" charset="-122"/>
                  <a:ea typeface="微软雅黑" panose="020B0503020204020204" pitchFamily="34" charset="-122"/>
                </a:rPr>
                <a:t>Copy</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Text or Copy </a:t>
              </a:r>
              <a:endParaRPr lang="en-US" altLang="zh-CN" sz="1200" dirty="0" smtClean="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a:t>
              </a:r>
              <a:endParaRPr lang="zh-CN" altLang="en-US" sz="1200" dirty="0">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3615399" y="4684422"/>
            <a:ext cx="2539068" cy="1169551"/>
            <a:chOff x="3676267" y="4807221"/>
            <a:chExt cx="2539068" cy="1169551"/>
          </a:xfrm>
        </p:grpSpPr>
        <p:sp>
          <p:nvSpPr>
            <p:cNvPr id="59" name="文本框 58"/>
            <p:cNvSpPr txBox="1"/>
            <p:nvPr/>
          </p:nvSpPr>
          <p:spPr>
            <a:xfrm>
              <a:off x="3676267" y="4807221"/>
              <a:ext cx="2539068" cy="338554"/>
            </a:xfrm>
            <a:prstGeom prst="rect">
              <a:avLst/>
            </a:prstGeom>
            <a:noFill/>
          </p:spPr>
          <p:txBody>
            <a:bodyPr wrap="square" rtlCol="0">
              <a:spAutoFit/>
            </a:bodyPr>
            <a:lstStyle/>
            <a:p>
              <a:pPr algn="ctr"/>
              <a:r>
                <a:rPr lang="en-US" altLang="zh-CN" sz="1600" b="1" dirty="0" smtClean="0">
                  <a:solidFill>
                    <a:srgbClr val="427C78"/>
                  </a:solidFill>
                  <a:latin typeface="MRazor HKS Xbold" panose="00000800000000000000" pitchFamily="2" charset="-120"/>
                  <a:ea typeface="MRazor HKS Xbold" panose="00000800000000000000" pitchFamily="2" charset="-120"/>
                </a:rPr>
                <a:t>Add</a:t>
              </a:r>
              <a:r>
                <a:rPr lang="zh-CN" altLang="en-US" sz="1600" b="1" dirty="0" smtClean="0">
                  <a:solidFill>
                    <a:srgbClr val="427C78"/>
                  </a:solidFill>
                  <a:latin typeface="MRazor HKS Xbold" panose="00000800000000000000" pitchFamily="2" charset="-120"/>
                  <a:ea typeface="MRazor HKS Xbold" panose="00000800000000000000" pitchFamily="2" charset="-120"/>
                </a:rPr>
                <a:t> </a:t>
              </a:r>
              <a:r>
                <a:rPr lang="en-US" altLang="zh-CN" sz="1600" b="1" dirty="0" smtClean="0">
                  <a:solidFill>
                    <a:srgbClr val="427C78"/>
                  </a:solidFill>
                  <a:latin typeface="MRazor HKS Xbold" panose="00000800000000000000" pitchFamily="2" charset="-120"/>
                  <a:ea typeface="MRazor HKS Xbold" panose="00000800000000000000" pitchFamily="2" charset="-120"/>
                </a:rPr>
                <a:t>Your Text Here</a:t>
              </a:r>
              <a:endParaRPr lang="en-US" altLang="zh-CN" sz="1600" b="1" dirty="0">
                <a:solidFill>
                  <a:srgbClr val="427C78"/>
                </a:solidFill>
                <a:latin typeface="MRazor HKS Xbold" panose="00000800000000000000" pitchFamily="2" charset="-120"/>
                <a:ea typeface="MRazor HKS Xbold" panose="00000800000000000000" pitchFamily="2" charset="-120"/>
              </a:endParaRPr>
            </a:p>
          </p:txBody>
        </p:sp>
        <p:sp>
          <p:nvSpPr>
            <p:cNvPr id="60" name="矩形 59"/>
            <p:cNvSpPr/>
            <p:nvPr/>
          </p:nvSpPr>
          <p:spPr>
            <a:xfrm>
              <a:off x="3802999" y="5145775"/>
              <a:ext cx="2191877" cy="830997"/>
            </a:xfrm>
            <a:prstGeom prst="rect">
              <a:avLst/>
            </a:prstGeom>
          </p:spPr>
          <p:txBody>
            <a:bodyPr wrap="square">
              <a:spAutoFit/>
            </a:bodyPr>
            <a:lstStyle/>
            <a:p>
              <a:r>
                <a:rPr lang="en-US" altLang="zh-CN" sz="1200" dirty="0">
                  <a:latin typeface="微软雅黑" panose="020B0503020204020204" pitchFamily="34" charset="-122"/>
                  <a:ea typeface="微软雅黑" panose="020B0503020204020204" pitchFamily="34" charset="-122"/>
                </a:rPr>
                <a:t>Text or Copy Your text </a:t>
              </a:r>
              <a:r>
                <a:rPr lang="en-US" altLang="zh-CN" sz="1200" dirty="0" smtClean="0">
                  <a:latin typeface="微软雅黑" panose="020B0503020204020204" pitchFamily="34" charset="-122"/>
                  <a:ea typeface="微软雅黑" panose="020B0503020204020204" pitchFamily="34" charset="-122"/>
                </a:rPr>
                <a:t>and</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paste it here. Text or </a:t>
              </a:r>
              <a:r>
                <a:rPr lang="en-US" altLang="zh-CN" sz="1200" dirty="0" smtClean="0">
                  <a:latin typeface="微软雅黑" panose="020B0503020204020204" pitchFamily="34" charset="-122"/>
                  <a:ea typeface="微软雅黑" panose="020B0503020204020204" pitchFamily="34" charset="-122"/>
                </a:rPr>
                <a:t>Copy</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Text or Copy </a:t>
              </a:r>
              <a:endParaRPr lang="en-US" altLang="zh-CN" sz="1200" dirty="0" smtClean="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a:t>
              </a:r>
              <a:endParaRPr lang="zh-CN" altLang="en-US" sz="1200" dirty="0">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062001" y="4689729"/>
            <a:ext cx="2539068" cy="1164244"/>
            <a:chOff x="6079588" y="4812528"/>
            <a:chExt cx="2539068" cy="1164244"/>
          </a:xfrm>
        </p:grpSpPr>
        <p:sp>
          <p:nvSpPr>
            <p:cNvPr id="62" name="文本框 61"/>
            <p:cNvSpPr txBox="1"/>
            <p:nvPr/>
          </p:nvSpPr>
          <p:spPr>
            <a:xfrm>
              <a:off x="6079588" y="4812528"/>
              <a:ext cx="2539068" cy="338554"/>
            </a:xfrm>
            <a:prstGeom prst="rect">
              <a:avLst/>
            </a:prstGeom>
            <a:noFill/>
          </p:spPr>
          <p:txBody>
            <a:bodyPr wrap="square" rtlCol="0">
              <a:spAutoFit/>
            </a:bodyPr>
            <a:lstStyle/>
            <a:p>
              <a:pPr algn="ctr"/>
              <a:r>
                <a:rPr lang="en-US" altLang="zh-CN" sz="1600" b="1" dirty="0" smtClean="0">
                  <a:solidFill>
                    <a:srgbClr val="A98513"/>
                  </a:solidFill>
                  <a:latin typeface="MRazor HKS Xbold" panose="00000800000000000000" pitchFamily="2" charset="-120"/>
                  <a:ea typeface="MRazor HKS Xbold" panose="00000800000000000000" pitchFamily="2" charset="-120"/>
                </a:rPr>
                <a:t>Add</a:t>
              </a:r>
              <a:r>
                <a:rPr lang="zh-CN" altLang="en-US" sz="1600" b="1" dirty="0" smtClean="0">
                  <a:solidFill>
                    <a:srgbClr val="A98513"/>
                  </a:solidFill>
                  <a:latin typeface="MRazor HKS Xbold" panose="00000800000000000000" pitchFamily="2" charset="-120"/>
                  <a:ea typeface="MRazor HKS Xbold" panose="00000800000000000000" pitchFamily="2" charset="-120"/>
                </a:rPr>
                <a:t> </a:t>
              </a:r>
              <a:r>
                <a:rPr lang="en-US" altLang="zh-CN" sz="1600" b="1" dirty="0" smtClean="0">
                  <a:solidFill>
                    <a:srgbClr val="A98513"/>
                  </a:solidFill>
                  <a:latin typeface="MRazor HKS Xbold" panose="00000800000000000000" pitchFamily="2" charset="-120"/>
                  <a:ea typeface="MRazor HKS Xbold" panose="00000800000000000000" pitchFamily="2" charset="-120"/>
                </a:rPr>
                <a:t>Your Text Here</a:t>
              </a:r>
              <a:endParaRPr lang="en-US" altLang="zh-CN" sz="1600" b="1" dirty="0">
                <a:solidFill>
                  <a:srgbClr val="A98513"/>
                </a:solidFill>
                <a:latin typeface="MRazor HKS Xbold" panose="00000800000000000000" pitchFamily="2" charset="-120"/>
                <a:ea typeface="MRazor HKS Xbold" panose="00000800000000000000" pitchFamily="2" charset="-120"/>
              </a:endParaRPr>
            </a:p>
          </p:txBody>
        </p:sp>
        <p:sp>
          <p:nvSpPr>
            <p:cNvPr id="63" name="矩形 62"/>
            <p:cNvSpPr/>
            <p:nvPr/>
          </p:nvSpPr>
          <p:spPr>
            <a:xfrm>
              <a:off x="6316725" y="5145775"/>
              <a:ext cx="2191877" cy="830997"/>
            </a:xfrm>
            <a:prstGeom prst="rect">
              <a:avLst/>
            </a:prstGeom>
          </p:spPr>
          <p:txBody>
            <a:bodyPr wrap="square">
              <a:spAutoFit/>
            </a:bodyPr>
            <a:lstStyle/>
            <a:p>
              <a:r>
                <a:rPr lang="en-US" altLang="zh-CN" sz="1200" dirty="0">
                  <a:latin typeface="微软雅黑" panose="020B0503020204020204" pitchFamily="34" charset="-122"/>
                  <a:ea typeface="微软雅黑" panose="020B0503020204020204" pitchFamily="34" charset="-122"/>
                </a:rPr>
                <a:t>Text or Copy Your text </a:t>
              </a:r>
              <a:r>
                <a:rPr lang="en-US" altLang="zh-CN" sz="1200" dirty="0" smtClean="0">
                  <a:latin typeface="微软雅黑" panose="020B0503020204020204" pitchFamily="34" charset="-122"/>
                  <a:ea typeface="微软雅黑" panose="020B0503020204020204" pitchFamily="34" charset="-122"/>
                </a:rPr>
                <a:t>and</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paste it here. Text or </a:t>
              </a:r>
              <a:r>
                <a:rPr lang="en-US" altLang="zh-CN" sz="1200" dirty="0" smtClean="0">
                  <a:latin typeface="微软雅黑" panose="020B0503020204020204" pitchFamily="34" charset="-122"/>
                  <a:ea typeface="微软雅黑" panose="020B0503020204020204" pitchFamily="34" charset="-122"/>
                </a:rPr>
                <a:t>Copy</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Text or Copy </a:t>
              </a:r>
              <a:endParaRPr lang="en-US" altLang="zh-CN" sz="1200" dirty="0" smtClean="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a:t>
              </a:r>
              <a:endParaRPr lang="zh-CN" altLang="en-US" sz="1200" dirty="0">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508602" y="4684422"/>
            <a:ext cx="2539068" cy="1169551"/>
            <a:chOff x="8508602" y="4807221"/>
            <a:chExt cx="2539068" cy="1169551"/>
          </a:xfrm>
        </p:grpSpPr>
        <p:sp>
          <p:nvSpPr>
            <p:cNvPr id="65" name="文本框 64"/>
            <p:cNvSpPr txBox="1"/>
            <p:nvPr/>
          </p:nvSpPr>
          <p:spPr>
            <a:xfrm>
              <a:off x="8508602" y="4807221"/>
              <a:ext cx="2539068" cy="338554"/>
            </a:xfrm>
            <a:prstGeom prst="rect">
              <a:avLst/>
            </a:prstGeom>
            <a:noFill/>
          </p:spPr>
          <p:txBody>
            <a:bodyPr wrap="square" rtlCol="0">
              <a:spAutoFit/>
            </a:bodyPr>
            <a:lstStyle/>
            <a:p>
              <a:pPr algn="ctr"/>
              <a:r>
                <a:rPr lang="en-US" altLang="zh-CN" sz="1600" b="1" dirty="0" smtClean="0">
                  <a:solidFill>
                    <a:srgbClr val="816C60"/>
                  </a:solidFill>
                  <a:latin typeface="MRazor HKS Xbold" panose="00000800000000000000" pitchFamily="2" charset="-120"/>
                  <a:ea typeface="MRazor HKS Xbold" panose="00000800000000000000" pitchFamily="2" charset="-120"/>
                </a:rPr>
                <a:t>Add</a:t>
              </a:r>
              <a:r>
                <a:rPr lang="zh-CN" altLang="en-US" sz="1600" b="1" dirty="0" smtClean="0">
                  <a:solidFill>
                    <a:srgbClr val="816C60"/>
                  </a:solidFill>
                  <a:latin typeface="MRazor HKS Xbold" panose="00000800000000000000" pitchFamily="2" charset="-120"/>
                  <a:ea typeface="MRazor HKS Xbold" panose="00000800000000000000" pitchFamily="2" charset="-120"/>
                </a:rPr>
                <a:t> </a:t>
              </a:r>
              <a:r>
                <a:rPr lang="en-US" altLang="zh-CN" sz="1600" b="1" dirty="0" smtClean="0">
                  <a:solidFill>
                    <a:srgbClr val="816C60"/>
                  </a:solidFill>
                  <a:latin typeface="MRazor HKS Xbold" panose="00000800000000000000" pitchFamily="2" charset="-120"/>
                  <a:ea typeface="MRazor HKS Xbold" panose="00000800000000000000" pitchFamily="2" charset="-120"/>
                </a:rPr>
                <a:t>Your Text Here</a:t>
              </a:r>
              <a:endParaRPr lang="en-US" altLang="zh-CN" sz="1600" b="1" dirty="0">
                <a:solidFill>
                  <a:srgbClr val="816C60"/>
                </a:solidFill>
                <a:latin typeface="MRazor HKS Xbold" panose="00000800000000000000" pitchFamily="2" charset="-120"/>
                <a:ea typeface="MRazor HKS Xbold" panose="00000800000000000000" pitchFamily="2" charset="-120"/>
              </a:endParaRPr>
            </a:p>
          </p:txBody>
        </p:sp>
        <p:sp>
          <p:nvSpPr>
            <p:cNvPr id="66" name="矩形 65"/>
            <p:cNvSpPr/>
            <p:nvPr/>
          </p:nvSpPr>
          <p:spPr>
            <a:xfrm>
              <a:off x="8682197" y="5145775"/>
              <a:ext cx="2191877" cy="830997"/>
            </a:xfrm>
            <a:prstGeom prst="rect">
              <a:avLst/>
            </a:prstGeom>
          </p:spPr>
          <p:txBody>
            <a:bodyPr wrap="square">
              <a:spAutoFit/>
            </a:bodyPr>
            <a:lstStyle/>
            <a:p>
              <a:r>
                <a:rPr lang="en-US" altLang="zh-CN" sz="1200" dirty="0">
                  <a:latin typeface="微软雅黑" panose="020B0503020204020204" pitchFamily="34" charset="-122"/>
                  <a:ea typeface="微软雅黑" panose="020B0503020204020204" pitchFamily="34" charset="-122"/>
                </a:rPr>
                <a:t>Text or Copy Your text </a:t>
              </a:r>
              <a:r>
                <a:rPr lang="en-US" altLang="zh-CN" sz="1200" dirty="0" smtClean="0">
                  <a:latin typeface="微软雅黑" panose="020B0503020204020204" pitchFamily="34" charset="-122"/>
                  <a:ea typeface="微软雅黑" panose="020B0503020204020204" pitchFamily="34" charset="-122"/>
                </a:rPr>
                <a:t>and</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paste it here. Text or </a:t>
              </a:r>
              <a:r>
                <a:rPr lang="en-US" altLang="zh-CN" sz="1200" dirty="0" smtClean="0">
                  <a:latin typeface="微软雅黑" panose="020B0503020204020204" pitchFamily="34" charset="-122"/>
                  <a:ea typeface="微软雅黑" panose="020B0503020204020204" pitchFamily="34" charset="-122"/>
                </a:rPr>
                <a:t>Copy</a:t>
              </a: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Text or Copy </a:t>
              </a:r>
              <a:endParaRPr lang="en-US" altLang="zh-CN" sz="1200" dirty="0" smtClean="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Your text . </a:t>
              </a:r>
              <a:endParaRPr lang="zh-CN" altLang="en-US" sz="12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66253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1000"/>
                                        <p:tgtEl>
                                          <p:spTgt spid="58"/>
                                        </p:tgtEl>
                                      </p:cBhvr>
                                    </p:animEffect>
                                    <p:anim calcmode="lin" valueType="num">
                                      <p:cBhvr>
                                        <p:cTn id="24" dur="1000" fill="hold"/>
                                        <p:tgtEl>
                                          <p:spTgt spid="58"/>
                                        </p:tgtEl>
                                        <p:attrNameLst>
                                          <p:attrName>ppt_x</p:attrName>
                                        </p:attrNameLst>
                                      </p:cBhvr>
                                      <p:tavLst>
                                        <p:tav tm="0">
                                          <p:val>
                                            <p:strVal val="#ppt_x"/>
                                          </p:val>
                                        </p:tav>
                                        <p:tav tm="100000">
                                          <p:val>
                                            <p:strVal val="#ppt_x"/>
                                          </p:val>
                                        </p:tav>
                                      </p:tavLst>
                                    </p:anim>
                                    <p:anim calcmode="lin" valueType="num">
                                      <p:cBhvr>
                                        <p:cTn id="25" dur="10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1000"/>
                                        <p:tgtEl>
                                          <p:spTgt spid="61"/>
                                        </p:tgtEl>
                                      </p:cBhvr>
                                    </p:animEffect>
                                    <p:anim calcmode="lin" valueType="num">
                                      <p:cBhvr>
                                        <p:cTn id="35" dur="1000" fill="hold"/>
                                        <p:tgtEl>
                                          <p:spTgt spid="61"/>
                                        </p:tgtEl>
                                        <p:attrNameLst>
                                          <p:attrName>ppt_x</p:attrName>
                                        </p:attrNameLst>
                                      </p:cBhvr>
                                      <p:tavLst>
                                        <p:tav tm="0">
                                          <p:val>
                                            <p:strVal val="#ppt_x"/>
                                          </p:val>
                                        </p:tav>
                                        <p:tav tm="100000">
                                          <p:val>
                                            <p:strVal val="#ppt_x"/>
                                          </p:val>
                                        </p:tav>
                                      </p:tavLst>
                                    </p:anim>
                                    <p:anim calcmode="lin" valueType="num">
                                      <p:cBhvr>
                                        <p:cTn id="36" dur="1000" fill="hold"/>
                                        <p:tgtEl>
                                          <p:spTgt spid="6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1000"/>
                                        <p:tgtEl>
                                          <p:spTgt spid="64"/>
                                        </p:tgtEl>
                                      </p:cBhvr>
                                    </p:animEffect>
                                    <p:anim calcmode="lin" valueType="num">
                                      <p:cBhvr>
                                        <p:cTn id="46" dur="1000" fill="hold"/>
                                        <p:tgtEl>
                                          <p:spTgt spid="64"/>
                                        </p:tgtEl>
                                        <p:attrNameLst>
                                          <p:attrName>ppt_x</p:attrName>
                                        </p:attrNameLst>
                                      </p:cBhvr>
                                      <p:tavLst>
                                        <p:tav tm="0">
                                          <p:val>
                                            <p:strVal val="#ppt_x"/>
                                          </p:val>
                                        </p:tav>
                                        <p:tav tm="100000">
                                          <p:val>
                                            <p:strVal val="#ppt_x"/>
                                          </p:val>
                                        </p:tav>
                                      </p:tavLst>
                                    </p:anim>
                                    <p:anim calcmode="lin" valueType="num">
                                      <p:cBhvr>
                                        <p:cTn id="4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47611" y="1215701"/>
            <a:ext cx="4626323" cy="1041400"/>
            <a:chOff x="3646768" y="1215701"/>
            <a:chExt cx="4626322" cy="1041400"/>
          </a:xfrm>
        </p:grpSpPr>
        <p:sp>
          <p:nvSpPr>
            <p:cNvPr id="3" name="圆角矩形 2"/>
            <p:cNvSpPr/>
            <p:nvPr/>
          </p:nvSpPr>
          <p:spPr>
            <a:xfrm>
              <a:off x="3646768" y="1365209"/>
              <a:ext cx="4626322" cy="742384"/>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745929" y="1448401"/>
              <a:ext cx="4428000" cy="576000"/>
            </a:xfrm>
            <a:prstGeom prst="roundRect">
              <a:avLst>
                <a:gd name="adj" fmla="val 50000"/>
              </a:avLst>
            </a:prstGeom>
            <a:gradFill>
              <a:gsLst>
                <a:gs pos="40000">
                  <a:schemeClr val="accent1"/>
                </a:gs>
                <a:gs pos="40000">
                  <a:srgbClr val="FFB850"/>
                </a:gs>
                <a:gs pos="40000">
                  <a:srgbClr val="F3F3F3"/>
                </a:gs>
              </a:gsLst>
              <a:lin ang="0" scaled="0"/>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918529" y="1215701"/>
              <a:ext cx="1041400" cy="1041400"/>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077279" y="1374451"/>
              <a:ext cx="723900" cy="723900"/>
            </a:xfrm>
            <a:prstGeom prst="ellipse">
              <a:avLst/>
            </a:prstGeom>
            <a:solidFill>
              <a:schemeClr val="accent1"/>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547611" y="2480127"/>
            <a:ext cx="4626323" cy="1041400"/>
            <a:chOff x="3646768" y="2514559"/>
            <a:chExt cx="4626322" cy="1041400"/>
          </a:xfrm>
        </p:grpSpPr>
        <p:sp>
          <p:nvSpPr>
            <p:cNvPr id="8" name="圆角矩形 7"/>
            <p:cNvSpPr/>
            <p:nvPr/>
          </p:nvSpPr>
          <p:spPr>
            <a:xfrm>
              <a:off x="3646768" y="2673309"/>
              <a:ext cx="4626322" cy="742384"/>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3745929" y="2756501"/>
              <a:ext cx="4428000" cy="576000"/>
            </a:xfrm>
            <a:prstGeom prst="roundRect">
              <a:avLst>
                <a:gd name="adj" fmla="val 50000"/>
              </a:avLst>
            </a:prstGeom>
            <a:gradFill>
              <a:gsLst>
                <a:gs pos="62000">
                  <a:schemeClr val="accent2"/>
                </a:gs>
                <a:gs pos="62000">
                  <a:srgbClr val="F3F3F3"/>
                </a:gs>
              </a:gsLst>
              <a:lin ang="0" scaled="0"/>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59929" y="2514559"/>
              <a:ext cx="1041400" cy="1041400"/>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118679" y="2673309"/>
              <a:ext cx="723900" cy="723900"/>
            </a:xfrm>
            <a:prstGeom prst="ellipse">
              <a:avLst/>
            </a:prstGeom>
            <a:solidFill>
              <a:schemeClr val="accent2"/>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547611" y="3744551"/>
            <a:ext cx="4626323" cy="1041400"/>
            <a:chOff x="3547607" y="3734284"/>
            <a:chExt cx="4626322" cy="1041400"/>
          </a:xfrm>
        </p:grpSpPr>
        <p:sp>
          <p:nvSpPr>
            <p:cNvPr id="13" name="圆角矩形 12"/>
            <p:cNvSpPr/>
            <p:nvPr/>
          </p:nvSpPr>
          <p:spPr>
            <a:xfrm>
              <a:off x="3547607" y="3831901"/>
              <a:ext cx="4626322" cy="742384"/>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646768" y="3915093"/>
              <a:ext cx="4428000" cy="576000"/>
            </a:xfrm>
            <a:prstGeom prst="roundRect">
              <a:avLst>
                <a:gd name="adj" fmla="val 50000"/>
              </a:avLst>
            </a:prstGeom>
            <a:gradFill>
              <a:gsLst>
                <a:gs pos="42000">
                  <a:schemeClr val="accent3"/>
                </a:gs>
                <a:gs pos="42000">
                  <a:srgbClr val="F3F3F3"/>
                </a:gs>
              </a:gsLst>
              <a:lin ang="0" scaled="0"/>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918529" y="3734284"/>
              <a:ext cx="1041400" cy="1041400"/>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077279" y="3893034"/>
              <a:ext cx="723900" cy="723900"/>
            </a:xfrm>
            <a:prstGeom prst="ellipse">
              <a:avLst/>
            </a:prstGeom>
            <a:solidFill>
              <a:schemeClr val="accent3"/>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547611" y="5008977"/>
            <a:ext cx="4626323" cy="1041400"/>
            <a:chOff x="3547607" y="5008977"/>
            <a:chExt cx="4626322" cy="1041400"/>
          </a:xfrm>
        </p:grpSpPr>
        <p:sp>
          <p:nvSpPr>
            <p:cNvPr id="18" name="圆角矩形 17"/>
            <p:cNvSpPr/>
            <p:nvPr/>
          </p:nvSpPr>
          <p:spPr>
            <a:xfrm>
              <a:off x="3547607" y="5149243"/>
              <a:ext cx="4626322" cy="742384"/>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646768" y="5232435"/>
              <a:ext cx="4428000" cy="576000"/>
            </a:xfrm>
            <a:prstGeom prst="roundRect">
              <a:avLst>
                <a:gd name="adj" fmla="val 50000"/>
              </a:avLst>
            </a:prstGeom>
            <a:gradFill>
              <a:gsLst>
                <a:gs pos="73000">
                  <a:schemeClr val="accent4"/>
                </a:gs>
                <a:gs pos="73000">
                  <a:srgbClr val="F3F3F3"/>
                </a:gs>
              </a:gsLst>
              <a:lin ang="0" scaled="0"/>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358165" y="5008977"/>
              <a:ext cx="1041400" cy="1041400"/>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516915" y="5167727"/>
              <a:ext cx="723900" cy="723900"/>
            </a:xfrm>
            <a:prstGeom prst="ellipse">
              <a:avLst/>
            </a:prstGeom>
            <a:solidFill>
              <a:schemeClr val="accent4"/>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6"/>
          <p:cNvSpPr txBox="1"/>
          <p:nvPr/>
        </p:nvSpPr>
        <p:spPr>
          <a:xfrm>
            <a:off x="2894761" y="1471702"/>
            <a:ext cx="448425" cy="492443"/>
          </a:xfrm>
          <a:prstGeom prst="rect">
            <a:avLst/>
          </a:prstGeom>
          <a:noFill/>
        </p:spPr>
        <p:txBody>
          <a:bodyPr vert="horz" wrap="square" lIns="0" tIns="0" rIns="0" bIns="0" rtlCol="0" anchor="ctr">
            <a:spAutoFit/>
          </a:bodyPr>
          <a:lstStyle/>
          <a:p>
            <a:pPr algn="l"/>
            <a:r>
              <a:rPr lang="en-US" altLang="zh-CN" sz="3200" dirty="0">
                <a:solidFill>
                  <a:schemeClr val="accent1"/>
                </a:solidFill>
                <a:latin typeface="Impact" pitchFamily="34" charset="0"/>
                <a:ea typeface="微软雅黑" pitchFamily="34" charset="-122"/>
              </a:rPr>
              <a:t>01</a:t>
            </a:r>
            <a:endParaRPr lang="zh-CN" altLang="en-US" sz="3200" dirty="0">
              <a:solidFill>
                <a:schemeClr val="accent1"/>
              </a:solidFill>
              <a:latin typeface="微软雅黑" pitchFamily="34" charset="-122"/>
              <a:ea typeface="微软雅黑" pitchFamily="34" charset="-122"/>
            </a:endParaRPr>
          </a:p>
        </p:txBody>
      </p:sp>
      <p:sp>
        <p:nvSpPr>
          <p:cNvPr id="23" name="TextBox 6"/>
          <p:cNvSpPr txBox="1"/>
          <p:nvPr/>
        </p:nvSpPr>
        <p:spPr>
          <a:xfrm>
            <a:off x="2894761" y="2739207"/>
            <a:ext cx="448425" cy="492443"/>
          </a:xfrm>
          <a:prstGeom prst="rect">
            <a:avLst/>
          </a:prstGeom>
          <a:noFill/>
        </p:spPr>
        <p:txBody>
          <a:bodyPr vert="horz" wrap="square" lIns="0" tIns="0" rIns="0" bIns="0" rtlCol="0" anchor="ctr">
            <a:spAutoFit/>
          </a:bodyPr>
          <a:lstStyle/>
          <a:p>
            <a:pPr algn="l"/>
            <a:r>
              <a:rPr lang="en-US" altLang="zh-CN" sz="3200" dirty="0">
                <a:solidFill>
                  <a:schemeClr val="accent2"/>
                </a:solidFill>
                <a:latin typeface="Impact" pitchFamily="34" charset="0"/>
                <a:ea typeface="微软雅黑" pitchFamily="34" charset="-122"/>
              </a:rPr>
              <a:t>02</a:t>
            </a:r>
            <a:endParaRPr lang="zh-CN" altLang="en-US" sz="3200" dirty="0">
              <a:solidFill>
                <a:schemeClr val="accent2"/>
              </a:solidFill>
              <a:latin typeface="微软雅黑" pitchFamily="34" charset="-122"/>
              <a:ea typeface="微软雅黑" pitchFamily="34" charset="-122"/>
            </a:endParaRPr>
          </a:p>
        </p:txBody>
      </p:sp>
      <p:sp>
        <p:nvSpPr>
          <p:cNvPr id="24" name="TextBox 6"/>
          <p:cNvSpPr txBox="1"/>
          <p:nvPr/>
        </p:nvSpPr>
        <p:spPr>
          <a:xfrm>
            <a:off x="2894761" y="4006714"/>
            <a:ext cx="448425" cy="492443"/>
          </a:xfrm>
          <a:prstGeom prst="rect">
            <a:avLst/>
          </a:prstGeom>
          <a:noFill/>
        </p:spPr>
        <p:txBody>
          <a:bodyPr vert="horz" wrap="square" lIns="0" tIns="0" rIns="0" bIns="0" rtlCol="0" anchor="ctr">
            <a:spAutoFit/>
          </a:bodyPr>
          <a:lstStyle/>
          <a:p>
            <a:pPr algn="l"/>
            <a:r>
              <a:rPr lang="en-US" altLang="zh-CN" sz="3200" dirty="0">
                <a:solidFill>
                  <a:schemeClr val="accent3"/>
                </a:solidFill>
                <a:latin typeface="Impact" pitchFamily="34" charset="0"/>
                <a:ea typeface="微软雅黑" pitchFamily="34" charset="-122"/>
              </a:rPr>
              <a:t>03</a:t>
            </a:r>
            <a:endParaRPr lang="zh-CN" altLang="en-US" sz="3200" dirty="0">
              <a:solidFill>
                <a:schemeClr val="accent3"/>
              </a:solidFill>
              <a:latin typeface="微软雅黑" pitchFamily="34" charset="-122"/>
              <a:ea typeface="微软雅黑" pitchFamily="34" charset="-122"/>
            </a:endParaRPr>
          </a:p>
        </p:txBody>
      </p:sp>
      <p:sp>
        <p:nvSpPr>
          <p:cNvPr id="25" name="TextBox 6"/>
          <p:cNvSpPr txBox="1"/>
          <p:nvPr/>
        </p:nvSpPr>
        <p:spPr>
          <a:xfrm>
            <a:off x="2894761" y="5274219"/>
            <a:ext cx="448425" cy="492443"/>
          </a:xfrm>
          <a:prstGeom prst="rect">
            <a:avLst/>
          </a:prstGeom>
          <a:noFill/>
        </p:spPr>
        <p:txBody>
          <a:bodyPr vert="horz" wrap="square" lIns="0" tIns="0" rIns="0" bIns="0" rtlCol="0" anchor="ctr">
            <a:spAutoFit/>
          </a:bodyPr>
          <a:lstStyle/>
          <a:p>
            <a:pPr algn="l"/>
            <a:r>
              <a:rPr lang="en-US" altLang="zh-CN" sz="3200" dirty="0">
                <a:solidFill>
                  <a:schemeClr val="accent4"/>
                </a:solidFill>
                <a:latin typeface="Impact" pitchFamily="34" charset="0"/>
                <a:ea typeface="微软雅黑" pitchFamily="34" charset="-122"/>
              </a:rPr>
              <a:t>04</a:t>
            </a:r>
            <a:endParaRPr lang="zh-CN" altLang="en-US" sz="3200" dirty="0">
              <a:solidFill>
                <a:schemeClr val="accent4"/>
              </a:solidFill>
              <a:latin typeface="微软雅黑" pitchFamily="34" charset="-122"/>
              <a:ea typeface="微软雅黑" pitchFamily="34" charset="-122"/>
            </a:endParaRPr>
          </a:p>
        </p:txBody>
      </p:sp>
      <p:sp>
        <p:nvSpPr>
          <p:cNvPr id="26" name="TextBox 6"/>
          <p:cNvSpPr txBox="1"/>
          <p:nvPr/>
        </p:nvSpPr>
        <p:spPr>
          <a:xfrm>
            <a:off x="4918035" y="1565679"/>
            <a:ext cx="844075" cy="369332"/>
          </a:xfrm>
          <a:prstGeom prst="rect">
            <a:avLst/>
          </a:prstGeom>
          <a:noFill/>
        </p:spPr>
        <p:txBody>
          <a:bodyPr vert="horz" wrap="square" lIns="0" tIns="0" rIns="0" bIns="0" rtlCol="0" anchor="ctr">
            <a:spAutoFit/>
          </a:bodyPr>
          <a:lstStyle/>
          <a:p>
            <a:pPr algn="ctr"/>
            <a:r>
              <a:rPr lang="en-US" altLang="zh-CN" sz="2400" dirty="0">
                <a:solidFill>
                  <a:schemeClr val="bg1"/>
                </a:solidFill>
                <a:latin typeface="Impact" pitchFamily="34" charset="0"/>
                <a:ea typeface="微软雅黑" pitchFamily="34" charset="-122"/>
              </a:rPr>
              <a:t>35%</a:t>
            </a:r>
            <a:endParaRPr lang="zh-CN" altLang="en-US" sz="2400" dirty="0">
              <a:solidFill>
                <a:schemeClr val="bg1"/>
              </a:solidFill>
              <a:latin typeface="微软雅黑" pitchFamily="34" charset="-122"/>
              <a:ea typeface="微软雅黑" pitchFamily="34" charset="-122"/>
            </a:endParaRPr>
          </a:p>
        </p:txBody>
      </p:sp>
      <p:sp>
        <p:nvSpPr>
          <p:cNvPr id="27" name="TextBox 6"/>
          <p:cNvSpPr txBox="1"/>
          <p:nvPr/>
        </p:nvSpPr>
        <p:spPr>
          <a:xfrm>
            <a:off x="5996509" y="2823446"/>
            <a:ext cx="844075" cy="369332"/>
          </a:xfrm>
          <a:prstGeom prst="rect">
            <a:avLst/>
          </a:prstGeom>
          <a:noFill/>
        </p:spPr>
        <p:txBody>
          <a:bodyPr vert="horz" wrap="square" lIns="0" tIns="0" rIns="0" bIns="0" rtlCol="0" anchor="ctr">
            <a:spAutoFit/>
          </a:bodyPr>
          <a:lstStyle/>
          <a:p>
            <a:pPr algn="ctr"/>
            <a:r>
              <a:rPr lang="en-US" altLang="zh-CN" sz="2400" dirty="0">
                <a:solidFill>
                  <a:schemeClr val="bg1"/>
                </a:solidFill>
                <a:latin typeface="Impact" pitchFamily="34" charset="0"/>
                <a:ea typeface="微软雅黑" pitchFamily="34" charset="-122"/>
              </a:rPr>
              <a:t>65%</a:t>
            </a:r>
            <a:endParaRPr lang="zh-CN" altLang="en-US" sz="2400" dirty="0">
              <a:solidFill>
                <a:schemeClr val="bg1"/>
              </a:solidFill>
              <a:latin typeface="微软雅黑" pitchFamily="34" charset="-122"/>
              <a:ea typeface="微软雅黑" pitchFamily="34" charset="-122"/>
            </a:endParaRPr>
          </a:p>
        </p:txBody>
      </p:sp>
      <p:sp>
        <p:nvSpPr>
          <p:cNvPr id="28" name="TextBox 6"/>
          <p:cNvSpPr txBox="1"/>
          <p:nvPr/>
        </p:nvSpPr>
        <p:spPr>
          <a:xfrm>
            <a:off x="5016697" y="4080586"/>
            <a:ext cx="844075" cy="369332"/>
          </a:xfrm>
          <a:prstGeom prst="rect">
            <a:avLst/>
          </a:prstGeom>
          <a:noFill/>
        </p:spPr>
        <p:txBody>
          <a:bodyPr vert="horz" wrap="square" lIns="0" tIns="0" rIns="0" bIns="0" rtlCol="0" anchor="ctr">
            <a:spAutoFit/>
          </a:bodyPr>
          <a:lstStyle/>
          <a:p>
            <a:pPr algn="ctr"/>
            <a:r>
              <a:rPr lang="en-US" altLang="zh-CN" sz="2400" dirty="0">
                <a:solidFill>
                  <a:schemeClr val="bg1"/>
                </a:solidFill>
                <a:latin typeface="Impact" pitchFamily="34" charset="0"/>
                <a:ea typeface="微软雅黑" pitchFamily="34" charset="-122"/>
              </a:rPr>
              <a:t>40%</a:t>
            </a:r>
            <a:endParaRPr lang="zh-CN" altLang="en-US" sz="2400" dirty="0">
              <a:solidFill>
                <a:schemeClr val="bg1"/>
              </a:solidFill>
              <a:latin typeface="微软雅黑" pitchFamily="34" charset="-122"/>
              <a:ea typeface="微软雅黑" pitchFamily="34" charset="-122"/>
            </a:endParaRPr>
          </a:p>
        </p:txBody>
      </p:sp>
      <p:sp>
        <p:nvSpPr>
          <p:cNvPr id="29" name="TextBox 6"/>
          <p:cNvSpPr txBox="1"/>
          <p:nvPr/>
        </p:nvSpPr>
        <p:spPr>
          <a:xfrm>
            <a:off x="6456832" y="5345011"/>
            <a:ext cx="844075" cy="369332"/>
          </a:xfrm>
          <a:prstGeom prst="rect">
            <a:avLst/>
          </a:prstGeom>
          <a:noFill/>
        </p:spPr>
        <p:txBody>
          <a:bodyPr vert="horz" wrap="square" lIns="0" tIns="0" rIns="0" bIns="0" rtlCol="0" anchor="ctr">
            <a:spAutoFit/>
          </a:bodyPr>
          <a:lstStyle/>
          <a:p>
            <a:pPr algn="ctr"/>
            <a:r>
              <a:rPr lang="en-US" altLang="zh-CN" sz="2400" dirty="0">
                <a:solidFill>
                  <a:schemeClr val="bg1"/>
                </a:solidFill>
                <a:latin typeface="Impact" pitchFamily="34" charset="0"/>
                <a:ea typeface="微软雅黑" pitchFamily="34" charset="-122"/>
              </a:rPr>
              <a:t>70%</a:t>
            </a:r>
            <a:endParaRPr lang="zh-CN" altLang="en-US" sz="2400" dirty="0">
              <a:solidFill>
                <a:schemeClr val="bg1"/>
              </a:solidFill>
              <a:latin typeface="微软雅黑" pitchFamily="34" charset="-122"/>
              <a:ea typeface="微软雅黑" pitchFamily="34" charset="-122"/>
            </a:endParaRPr>
          </a:p>
        </p:txBody>
      </p:sp>
      <p:sp>
        <p:nvSpPr>
          <p:cNvPr id="30" name="任意多边形 29"/>
          <p:cNvSpPr/>
          <p:nvPr/>
        </p:nvSpPr>
        <p:spPr>
          <a:xfrm>
            <a:off x="8403423" y="1565679"/>
            <a:ext cx="396000" cy="396000"/>
          </a:xfrm>
          <a:custGeom>
            <a:avLst/>
            <a:gdLst/>
            <a:ahLst/>
            <a:cxnLst/>
            <a:rect l="l" t="t" r="r" b="b"/>
            <a:pathLst>
              <a:path w="602368" h="596174">
                <a:moveTo>
                  <a:pt x="509590" y="362"/>
                </a:moveTo>
                <a:cubicBezTo>
                  <a:pt x="535425" y="2050"/>
                  <a:pt x="554891" y="9648"/>
                  <a:pt x="567988" y="23154"/>
                </a:cubicBezTo>
                <a:cubicBezTo>
                  <a:pt x="596911" y="50985"/>
                  <a:pt x="600457" y="92458"/>
                  <a:pt x="578629" y="147574"/>
                </a:cubicBezTo>
                <a:cubicBezTo>
                  <a:pt x="590635" y="106646"/>
                  <a:pt x="585178" y="74723"/>
                  <a:pt x="562258" y="51803"/>
                </a:cubicBezTo>
                <a:cubicBezTo>
                  <a:pt x="536610" y="26155"/>
                  <a:pt x="491589" y="27792"/>
                  <a:pt x="427197" y="56715"/>
                </a:cubicBezTo>
                <a:cubicBezTo>
                  <a:pt x="479039" y="76360"/>
                  <a:pt x="521195" y="109511"/>
                  <a:pt x="553664" y="156169"/>
                </a:cubicBezTo>
                <a:cubicBezTo>
                  <a:pt x="586133" y="202827"/>
                  <a:pt x="602368" y="254532"/>
                  <a:pt x="602368" y="311285"/>
                </a:cubicBezTo>
                <a:cubicBezTo>
                  <a:pt x="602368" y="319471"/>
                  <a:pt x="601822" y="330658"/>
                  <a:pt x="600730" y="344846"/>
                </a:cubicBezTo>
                <a:lnTo>
                  <a:pt x="212735" y="344846"/>
                </a:lnTo>
                <a:cubicBezTo>
                  <a:pt x="214918" y="362308"/>
                  <a:pt x="220921" y="380590"/>
                  <a:pt x="230743" y="399689"/>
                </a:cubicBezTo>
                <a:cubicBezTo>
                  <a:pt x="253663" y="441163"/>
                  <a:pt x="286405" y="461899"/>
                  <a:pt x="328970" y="461899"/>
                </a:cubicBezTo>
                <a:cubicBezTo>
                  <a:pt x="382995" y="461899"/>
                  <a:pt x="419557" y="441163"/>
                  <a:pt x="438657" y="399689"/>
                </a:cubicBezTo>
                <a:lnTo>
                  <a:pt x="588452" y="399689"/>
                </a:lnTo>
                <a:cubicBezTo>
                  <a:pt x="570444" y="454259"/>
                  <a:pt x="537566" y="498871"/>
                  <a:pt x="489816" y="533523"/>
                </a:cubicBezTo>
                <a:cubicBezTo>
                  <a:pt x="442067" y="568175"/>
                  <a:pt x="388452" y="585501"/>
                  <a:pt x="328970" y="585501"/>
                </a:cubicBezTo>
                <a:cubicBezTo>
                  <a:pt x="270580" y="585501"/>
                  <a:pt x="218056" y="568720"/>
                  <a:pt x="171398" y="535160"/>
                </a:cubicBezTo>
                <a:cubicBezTo>
                  <a:pt x="124740" y="501599"/>
                  <a:pt x="91589" y="458352"/>
                  <a:pt x="71944" y="405419"/>
                </a:cubicBezTo>
                <a:cubicBezTo>
                  <a:pt x="35382" y="480726"/>
                  <a:pt x="30471" y="531204"/>
                  <a:pt x="57210" y="556851"/>
                </a:cubicBezTo>
                <a:cubicBezTo>
                  <a:pt x="86678" y="586865"/>
                  <a:pt x="131972" y="587138"/>
                  <a:pt x="193090" y="557670"/>
                </a:cubicBezTo>
                <a:cubicBezTo>
                  <a:pt x="113417" y="603509"/>
                  <a:pt x="55572" y="608420"/>
                  <a:pt x="19556" y="572404"/>
                </a:cubicBezTo>
                <a:cubicBezTo>
                  <a:pt x="8096" y="560944"/>
                  <a:pt x="1684" y="542936"/>
                  <a:pt x="320" y="518379"/>
                </a:cubicBezTo>
                <a:cubicBezTo>
                  <a:pt x="-1043" y="493823"/>
                  <a:pt x="1957" y="465856"/>
                  <a:pt x="9324" y="434478"/>
                </a:cubicBezTo>
                <a:cubicBezTo>
                  <a:pt x="16691" y="403100"/>
                  <a:pt x="29788" y="368584"/>
                  <a:pt x="48615" y="330930"/>
                </a:cubicBezTo>
                <a:cubicBezTo>
                  <a:pt x="67442" y="293277"/>
                  <a:pt x="90226" y="257533"/>
                  <a:pt x="116964" y="223700"/>
                </a:cubicBezTo>
                <a:cubicBezTo>
                  <a:pt x="116964" y="223154"/>
                  <a:pt x="117238" y="222881"/>
                  <a:pt x="117783" y="222881"/>
                </a:cubicBezTo>
                <a:cubicBezTo>
                  <a:pt x="119966" y="219607"/>
                  <a:pt x="124877" y="213604"/>
                  <a:pt x="132517" y="204873"/>
                </a:cubicBezTo>
                <a:cubicBezTo>
                  <a:pt x="133062" y="204873"/>
                  <a:pt x="133335" y="204600"/>
                  <a:pt x="133335" y="204054"/>
                </a:cubicBezTo>
                <a:cubicBezTo>
                  <a:pt x="134428" y="202417"/>
                  <a:pt x="136609" y="199962"/>
                  <a:pt x="139884" y="196687"/>
                </a:cubicBezTo>
                <a:cubicBezTo>
                  <a:pt x="140976" y="195596"/>
                  <a:pt x="141521" y="194778"/>
                  <a:pt x="141521" y="194232"/>
                </a:cubicBezTo>
                <a:cubicBezTo>
                  <a:pt x="142067" y="193686"/>
                  <a:pt x="142749" y="193141"/>
                  <a:pt x="143567" y="192595"/>
                </a:cubicBezTo>
                <a:cubicBezTo>
                  <a:pt x="144386" y="192049"/>
                  <a:pt x="145069" y="191367"/>
                  <a:pt x="145613" y="190548"/>
                </a:cubicBezTo>
                <a:cubicBezTo>
                  <a:pt x="146159" y="189730"/>
                  <a:pt x="146706" y="189048"/>
                  <a:pt x="147251" y="188502"/>
                </a:cubicBezTo>
                <a:lnTo>
                  <a:pt x="149706" y="186046"/>
                </a:lnTo>
                <a:cubicBezTo>
                  <a:pt x="150252" y="185501"/>
                  <a:pt x="151071" y="184409"/>
                  <a:pt x="152162" y="182772"/>
                </a:cubicBezTo>
                <a:cubicBezTo>
                  <a:pt x="153254" y="181135"/>
                  <a:pt x="154073" y="180044"/>
                  <a:pt x="154618" y="179498"/>
                </a:cubicBezTo>
                <a:cubicBezTo>
                  <a:pt x="155163" y="178952"/>
                  <a:pt x="156255" y="178134"/>
                  <a:pt x="157892" y="177042"/>
                </a:cubicBezTo>
                <a:lnTo>
                  <a:pt x="166077" y="168857"/>
                </a:lnTo>
                <a:lnTo>
                  <a:pt x="178356" y="156578"/>
                </a:lnTo>
                <a:cubicBezTo>
                  <a:pt x="178902" y="156033"/>
                  <a:pt x="179174" y="155760"/>
                  <a:pt x="179174" y="155760"/>
                </a:cubicBezTo>
                <a:cubicBezTo>
                  <a:pt x="180267" y="155760"/>
                  <a:pt x="180811" y="155487"/>
                  <a:pt x="180811" y="154941"/>
                </a:cubicBezTo>
                <a:lnTo>
                  <a:pt x="193090" y="142663"/>
                </a:lnTo>
                <a:cubicBezTo>
                  <a:pt x="194182" y="142117"/>
                  <a:pt x="195273" y="141299"/>
                  <a:pt x="196364" y="140207"/>
                </a:cubicBezTo>
                <a:lnTo>
                  <a:pt x="208642" y="130384"/>
                </a:lnTo>
                <a:cubicBezTo>
                  <a:pt x="209188" y="129293"/>
                  <a:pt x="210007" y="128202"/>
                  <a:pt x="211098" y="127110"/>
                </a:cubicBezTo>
                <a:lnTo>
                  <a:pt x="220921" y="119743"/>
                </a:lnTo>
                <a:cubicBezTo>
                  <a:pt x="221466" y="119198"/>
                  <a:pt x="222285" y="118652"/>
                  <a:pt x="223376" y="118106"/>
                </a:cubicBezTo>
                <a:lnTo>
                  <a:pt x="225013" y="116469"/>
                </a:lnTo>
                <a:cubicBezTo>
                  <a:pt x="226106" y="115378"/>
                  <a:pt x="229925" y="112376"/>
                  <a:pt x="236473" y="107465"/>
                </a:cubicBezTo>
                <a:cubicBezTo>
                  <a:pt x="237019" y="106919"/>
                  <a:pt x="237837" y="106237"/>
                  <a:pt x="238929" y="105419"/>
                </a:cubicBezTo>
                <a:cubicBezTo>
                  <a:pt x="240021" y="104600"/>
                  <a:pt x="240840" y="103918"/>
                  <a:pt x="241384" y="103372"/>
                </a:cubicBezTo>
                <a:lnTo>
                  <a:pt x="251207" y="96005"/>
                </a:lnTo>
                <a:cubicBezTo>
                  <a:pt x="254481" y="93822"/>
                  <a:pt x="256664" y="92458"/>
                  <a:pt x="257755" y="91912"/>
                </a:cubicBezTo>
                <a:cubicBezTo>
                  <a:pt x="258301" y="91367"/>
                  <a:pt x="259257" y="90685"/>
                  <a:pt x="260620" y="89866"/>
                </a:cubicBezTo>
                <a:cubicBezTo>
                  <a:pt x="261985" y="89047"/>
                  <a:pt x="262941" y="88366"/>
                  <a:pt x="263485" y="87820"/>
                </a:cubicBezTo>
                <a:lnTo>
                  <a:pt x="275764" y="80453"/>
                </a:lnTo>
                <a:lnTo>
                  <a:pt x="279038" y="77178"/>
                </a:lnTo>
                <a:cubicBezTo>
                  <a:pt x="281767" y="75541"/>
                  <a:pt x="285996" y="73086"/>
                  <a:pt x="291726" y="69811"/>
                </a:cubicBezTo>
                <a:cubicBezTo>
                  <a:pt x="297456" y="66537"/>
                  <a:pt x="301685" y="64082"/>
                  <a:pt x="304414" y="62444"/>
                </a:cubicBezTo>
                <a:cubicBezTo>
                  <a:pt x="228015" y="94641"/>
                  <a:pt x="154891" y="152758"/>
                  <a:pt x="85040" y="236797"/>
                </a:cubicBezTo>
                <a:cubicBezTo>
                  <a:pt x="75218" y="248256"/>
                  <a:pt x="66760" y="259170"/>
                  <a:pt x="59665" y="269539"/>
                </a:cubicBezTo>
                <a:cubicBezTo>
                  <a:pt x="70034" y="203509"/>
                  <a:pt x="100593" y="148393"/>
                  <a:pt x="151343" y="104191"/>
                </a:cubicBezTo>
                <a:cubicBezTo>
                  <a:pt x="202094" y="59989"/>
                  <a:pt x="261304" y="37888"/>
                  <a:pt x="328970" y="37888"/>
                </a:cubicBezTo>
                <a:cubicBezTo>
                  <a:pt x="337701" y="37888"/>
                  <a:pt x="344250" y="38161"/>
                  <a:pt x="348616" y="38706"/>
                </a:cubicBezTo>
                <a:cubicBezTo>
                  <a:pt x="397184" y="16333"/>
                  <a:pt x="441522" y="3645"/>
                  <a:pt x="481631" y="644"/>
                </a:cubicBezTo>
                <a:cubicBezTo>
                  <a:pt x="491658" y="-107"/>
                  <a:pt x="500977" y="-201"/>
                  <a:pt x="509590" y="362"/>
                </a:cubicBezTo>
                <a:close/>
                <a:moveTo>
                  <a:pt x="328970" y="161490"/>
                </a:moveTo>
                <a:cubicBezTo>
                  <a:pt x="301139" y="161490"/>
                  <a:pt x="276856" y="171040"/>
                  <a:pt x="256118" y="190139"/>
                </a:cubicBezTo>
                <a:cubicBezTo>
                  <a:pt x="235382" y="209239"/>
                  <a:pt x="221466" y="235432"/>
                  <a:pt x="214372" y="268720"/>
                </a:cubicBezTo>
                <a:lnTo>
                  <a:pt x="449298" y="268720"/>
                </a:lnTo>
                <a:cubicBezTo>
                  <a:pt x="443295" y="232704"/>
                  <a:pt x="429107" y="205828"/>
                  <a:pt x="406733" y="188093"/>
                </a:cubicBezTo>
                <a:cubicBezTo>
                  <a:pt x="384359" y="170357"/>
                  <a:pt x="358438" y="161490"/>
                  <a:pt x="328970" y="16149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30"/>
          <p:cNvSpPr/>
          <p:nvPr/>
        </p:nvSpPr>
        <p:spPr>
          <a:xfrm>
            <a:off x="8403423" y="5251819"/>
            <a:ext cx="432000" cy="432000"/>
          </a:xfrm>
          <a:custGeom>
            <a:avLst/>
            <a:gdLst>
              <a:gd name="connsiteX0" fmla="*/ 279128 w 558254"/>
              <a:gd name="connsiteY0" fmla="*/ 351979 h 556617"/>
              <a:gd name="connsiteX1" fmla="*/ 378992 w 558254"/>
              <a:gd name="connsiteY1" fmla="*/ 440383 h 556617"/>
              <a:gd name="connsiteX2" fmla="*/ 458391 w 558254"/>
              <a:gd name="connsiteY2" fmla="*/ 390451 h 556617"/>
              <a:gd name="connsiteX3" fmla="*/ 458391 w 558254"/>
              <a:gd name="connsiteY3" fmla="*/ 443657 h 556617"/>
              <a:gd name="connsiteX4" fmla="*/ 279128 w 558254"/>
              <a:gd name="connsiteY4" fmla="*/ 556617 h 556617"/>
              <a:gd name="connsiteX5" fmla="*/ 99864 w 558254"/>
              <a:gd name="connsiteY5" fmla="*/ 443657 h 556617"/>
              <a:gd name="connsiteX6" fmla="*/ 99864 w 558254"/>
              <a:gd name="connsiteY6" fmla="*/ 390451 h 556617"/>
              <a:gd name="connsiteX7" fmla="*/ 179264 w 558254"/>
              <a:gd name="connsiteY7" fmla="*/ 440383 h 556617"/>
              <a:gd name="connsiteX8" fmla="*/ 279127 w 558254"/>
              <a:gd name="connsiteY8" fmla="*/ 99864 h 556617"/>
              <a:gd name="connsiteX9" fmla="*/ 114597 w 558254"/>
              <a:gd name="connsiteY9" fmla="*/ 203820 h 556617"/>
              <a:gd name="connsiteX10" fmla="*/ 279127 w 558254"/>
              <a:gd name="connsiteY10" fmla="*/ 307777 h 556617"/>
              <a:gd name="connsiteX11" fmla="*/ 443656 w 558254"/>
              <a:gd name="connsiteY11" fmla="*/ 203820 h 556617"/>
              <a:gd name="connsiteX12" fmla="*/ 176808 w 558254"/>
              <a:gd name="connsiteY12" fmla="*/ 0 h 556617"/>
              <a:gd name="connsiteX13" fmla="*/ 279127 w 558254"/>
              <a:gd name="connsiteY13" fmla="*/ 91678 h 556617"/>
              <a:gd name="connsiteX14" fmla="*/ 381446 w 558254"/>
              <a:gd name="connsiteY14" fmla="*/ 0 h 556617"/>
              <a:gd name="connsiteX15" fmla="*/ 558254 w 558254"/>
              <a:gd name="connsiteY15" fmla="*/ 112142 h 556617"/>
              <a:gd name="connsiteX16" fmla="*/ 451842 w 558254"/>
              <a:gd name="connsiteY16" fmla="*/ 203820 h 556617"/>
              <a:gd name="connsiteX17" fmla="*/ 558254 w 558254"/>
              <a:gd name="connsiteY17" fmla="*/ 296317 h 556617"/>
              <a:gd name="connsiteX18" fmla="*/ 380628 w 558254"/>
              <a:gd name="connsiteY18" fmla="*/ 406822 h 556617"/>
              <a:gd name="connsiteX19" fmla="*/ 279127 w 558254"/>
              <a:gd name="connsiteY19" fmla="*/ 315962 h 556617"/>
              <a:gd name="connsiteX20" fmla="*/ 177626 w 558254"/>
              <a:gd name="connsiteY20" fmla="*/ 406822 h 556617"/>
              <a:gd name="connsiteX21" fmla="*/ 0 w 558254"/>
              <a:gd name="connsiteY21" fmla="*/ 296317 h 556617"/>
              <a:gd name="connsiteX22" fmla="*/ 106412 w 558254"/>
              <a:gd name="connsiteY22" fmla="*/ 203820 h 556617"/>
              <a:gd name="connsiteX23" fmla="*/ 0 w 558254"/>
              <a:gd name="connsiteY23" fmla="*/ 11214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8254" h="556617">
                <a:moveTo>
                  <a:pt x="279128" y="351979"/>
                </a:moveTo>
                <a:lnTo>
                  <a:pt x="378992" y="440383"/>
                </a:lnTo>
                <a:lnTo>
                  <a:pt x="458391" y="390451"/>
                </a:lnTo>
                <a:lnTo>
                  <a:pt x="458391" y="443657"/>
                </a:lnTo>
                <a:lnTo>
                  <a:pt x="279128" y="556617"/>
                </a:lnTo>
                <a:lnTo>
                  <a:pt x="99864" y="443657"/>
                </a:lnTo>
                <a:lnTo>
                  <a:pt x="99864" y="390451"/>
                </a:lnTo>
                <a:lnTo>
                  <a:pt x="179264" y="440383"/>
                </a:lnTo>
                <a:close/>
                <a:moveTo>
                  <a:pt x="279127" y="99864"/>
                </a:moveTo>
                <a:lnTo>
                  <a:pt x="114597" y="203820"/>
                </a:lnTo>
                <a:lnTo>
                  <a:pt x="279127" y="307777"/>
                </a:lnTo>
                <a:lnTo>
                  <a:pt x="443656" y="203820"/>
                </a:lnTo>
                <a:close/>
                <a:moveTo>
                  <a:pt x="176808" y="0"/>
                </a:moveTo>
                <a:lnTo>
                  <a:pt x="279127" y="91678"/>
                </a:lnTo>
                <a:lnTo>
                  <a:pt x="381446" y="0"/>
                </a:lnTo>
                <a:lnTo>
                  <a:pt x="558254" y="112142"/>
                </a:lnTo>
                <a:lnTo>
                  <a:pt x="451842" y="203820"/>
                </a:lnTo>
                <a:lnTo>
                  <a:pt x="558254" y="296317"/>
                </a:lnTo>
                <a:lnTo>
                  <a:pt x="380628" y="406822"/>
                </a:lnTo>
                <a:lnTo>
                  <a:pt x="279127" y="315962"/>
                </a:lnTo>
                <a:lnTo>
                  <a:pt x="177626" y="406822"/>
                </a:lnTo>
                <a:lnTo>
                  <a:pt x="0" y="296317"/>
                </a:lnTo>
                <a:lnTo>
                  <a:pt x="106412" y="203820"/>
                </a:lnTo>
                <a:lnTo>
                  <a:pt x="0" y="11214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31"/>
          <p:cNvSpPr/>
          <p:nvPr/>
        </p:nvSpPr>
        <p:spPr>
          <a:xfrm>
            <a:off x="8403423" y="4003048"/>
            <a:ext cx="396000" cy="432000"/>
          </a:xfrm>
          <a:custGeom>
            <a:avLst/>
            <a:gdLst>
              <a:gd name="connsiteX0" fmla="*/ 161841 w 658586"/>
              <a:gd name="connsiteY0" fmla="*/ 329293 h 718458"/>
              <a:gd name="connsiteX1" fmla="*/ 181486 w 658586"/>
              <a:gd name="connsiteY1" fmla="*/ 339350 h 718458"/>
              <a:gd name="connsiteX2" fmla="*/ 216333 w 658586"/>
              <a:gd name="connsiteY2" fmla="*/ 361802 h 718458"/>
              <a:gd name="connsiteX3" fmla="*/ 266849 w 658586"/>
              <a:gd name="connsiteY3" fmla="*/ 384253 h 718458"/>
              <a:gd name="connsiteX4" fmla="*/ 329293 w 658586"/>
              <a:gd name="connsiteY4" fmla="*/ 394310 h 718458"/>
              <a:gd name="connsiteX5" fmla="*/ 391737 w 658586"/>
              <a:gd name="connsiteY5" fmla="*/ 384253 h 718458"/>
              <a:gd name="connsiteX6" fmla="*/ 442254 w 658586"/>
              <a:gd name="connsiteY6" fmla="*/ 361802 h 718458"/>
              <a:gd name="connsiteX7" fmla="*/ 477101 w 658586"/>
              <a:gd name="connsiteY7" fmla="*/ 339350 h 718458"/>
              <a:gd name="connsiteX8" fmla="*/ 496746 w 658586"/>
              <a:gd name="connsiteY8" fmla="*/ 329293 h 718458"/>
              <a:gd name="connsiteX9" fmla="*/ 548899 w 658586"/>
              <a:gd name="connsiteY9" fmla="*/ 338648 h 718458"/>
              <a:gd name="connsiteX10" fmla="*/ 588892 w 658586"/>
              <a:gd name="connsiteY10" fmla="*/ 363673 h 718458"/>
              <a:gd name="connsiteX11" fmla="*/ 617892 w 658586"/>
              <a:gd name="connsiteY11" fmla="*/ 401560 h 718458"/>
              <a:gd name="connsiteX12" fmla="*/ 638006 w 658586"/>
              <a:gd name="connsiteY12" fmla="*/ 447165 h 718458"/>
              <a:gd name="connsiteX13" fmla="*/ 650401 w 658586"/>
              <a:gd name="connsiteY13" fmla="*/ 497916 h 718458"/>
              <a:gd name="connsiteX14" fmla="*/ 656949 w 658586"/>
              <a:gd name="connsiteY14" fmla="*/ 548900 h 718458"/>
              <a:gd name="connsiteX15" fmla="*/ 658586 w 658586"/>
              <a:gd name="connsiteY15" fmla="*/ 597312 h 718458"/>
              <a:gd name="connsiteX16" fmla="*/ 624441 w 658586"/>
              <a:gd name="connsiteY16" fmla="*/ 685949 h 718458"/>
              <a:gd name="connsiteX17" fmla="*/ 533698 w 658586"/>
              <a:gd name="connsiteY17" fmla="*/ 718458 h 718458"/>
              <a:gd name="connsiteX18" fmla="*/ 124888 w 658586"/>
              <a:gd name="connsiteY18" fmla="*/ 718458 h 718458"/>
              <a:gd name="connsiteX19" fmla="*/ 34146 w 658586"/>
              <a:gd name="connsiteY19" fmla="*/ 685949 h 718458"/>
              <a:gd name="connsiteX20" fmla="*/ 0 w 658586"/>
              <a:gd name="connsiteY20" fmla="*/ 597312 h 718458"/>
              <a:gd name="connsiteX21" fmla="*/ 1638 w 658586"/>
              <a:gd name="connsiteY21" fmla="*/ 548900 h 718458"/>
              <a:gd name="connsiteX22" fmla="*/ 8186 w 658586"/>
              <a:gd name="connsiteY22" fmla="*/ 497916 h 718458"/>
              <a:gd name="connsiteX23" fmla="*/ 20581 w 658586"/>
              <a:gd name="connsiteY23" fmla="*/ 447165 h 718458"/>
              <a:gd name="connsiteX24" fmla="*/ 40694 w 658586"/>
              <a:gd name="connsiteY24" fmla="*/ 401560 h 718458"/>
              <a:gd name="connsiteX25" fmla="*/ 69694 w 658586"/>
              <a:gd name="connsiteY25" fmla="*/ 363673 h 718458"/>
              <a:gd name="connsiteX26" fmla="*/ 109687 w 658586"/>
              <a:gd name="connsiteY26" fmla="*/ 338648 h 718458"/>
              <a:gd name="connsiteX27" fmla="*/ 161841 w 658586"/>
              <a:gd name="connsiteY27" fmla="*/ 329293 h 718458"/>
              <a:gd name="connsiteX28" fmla="*/ 329293 w 658586"/>
              <a:gd name="connsiteY28" fmla="*/ 0 h 718458"/>
              <a:gd name="connsiteX29" fmla="*/ 456287 w 658586"/>
              <a:gd name="connsiteY29" fmla="*/ 52621 h 718458"/>
              <a:gd name="connsiteX30" fmla="*/ 508907 w 658586"/>
              <a:gd name="connsiteY30" fmla="*/ 179614 h 718458"/>
              <a:gd name="connsiteX31" fmla="*/ 456287 w 658586"/>
              <a:gd name="connsiteY31" fmla="*/ 306607 h 718458"/>
              <a:gd name="connsiteX32" fmla="*/ 329293 w 658586"/>
              <a:gd name="connsiteY32" fmla="*/ 359228 h 718458"/>
              <a:gd name="connsiteX33" fmla="*/ 202301 w 658586"/>
              <a:gd name="connsiteY33" fmla="*/ 306607 h 718458"/>
              <a:gd name="connsiteX34" fmla="*/ 149679 w 658586"/>
              <a:gd name="connsiteY34" fmla="*/ 179614 h 718458"/>
              <a:gd name="connsiteX35" fmla="*/ 202301 w 658586"/>
              <a:gd name="connsiteY35" fmla="*/ 52621 h 718458"/>
              <a:gd name="connsiteX36" fmla="*/ 329293 w 658586"/>
              <a:gd name="connsiteY36" fmla="*/ 0 h 7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8586" h="718458">
                <a:moveTo>
                  <a:pt x="161841" y="329293"/>
                </a:moveTo>
                <a:cubicBezTo>
                  <a:pt x="164647" y="329293"/>
                  <a:pt x="171195" y="332645"/>
                  <a:pt x="181486" y="339350"/>
                </a:cubicBezTo>
                <a:cubicBezTo>
                  <a:pt x="191776" y="346054"/>
                  <a:pt x="203392" y="353538"/>
                  <a:pt x="216333" y="361802"/>
                </a:cubicBezTo>
                <a:cubicBezTo>
                  <a:pt x="229274" y="370065"/>
                  <a:pt x="246112" y="377549"/>
                  <a:pt x="266849" y="384253"/>
                </a:cubicBezTo>
                <a:cubicBezTo>
                  <a:pt x="287586" y="390958"/>
                  <a:pt x="308401" y="394310"/>
                  <a:pt x="329293" y="394310"/>
                </a:cubicBezTo>
                <a:cubicBezTo>
                  <a:pt x="350186" y="394310"/>
                  <a:pt x="371001" y="390958"/>
                  <a:pt x="391737" y="384253"/>
                </a:cubicBezTo>
                <a:cubicBezTo>
                  <a:pt x="412474" y="377549"/>
                  <a:pt x="429313" y="370065"/>
                  <a:pt x="442254" y="361802"/>
                </a:cubicBezTo>
                <a:cubicBezTo>
                  <a:pt x="455195" y="353538"/>
                  <a:pt x="466810" y="346054"/>
                  <a:pt x="477101" y="339350"/>
                </a:cubicBezTo>
                <a:cubicBezTo>
                  <a:pt x="487391" y="332645"/>
                  <a:pt x="493939" y="329293"/>
                  <a:pt x="496746" y="329293"/>
                </a:cubicBezTo>
                <a:cubicBezTo>
                  <a:pt x="515768" y="329293"/>
                  <a:pt x="533152" y="332412"/>
                  <a:pt x="548899" y="338648"/>
                </a:cubicBezTo>
                <a:cubicBezTo>
                  <a:pt x="564647" y="344885"/>
                  <a:pt x="577978" y="353226"/>
                  <a:pt x="588892" y="363673"/>
                </a:cubicBezTo>
                <a:cubicBezTo>
                  <a:pt x="599806" y="374119"/>
                  <a:pt x="609473" y="386748"/>
                  <a:pt x="617892" y="401560"/>
                </a:cubicBezTo>
                <a:cubicBezTo>
                  <a:pt x="626312" y="416372"/>
                  <a:pt x="633016" y="431574"/>
                  <a:pt x="638006" y="447165"/>
                </a:cubicBezTo>
                <a:cubicBezTo>
                  <a:pt x="642995" y="462757"/>
                  <a:pt x="647127" y="479674"/>
                  <a:pt x="650401" y="497916"/>
                </a:cubicBezTo>
                <a:cubicBezTo>
                  <a:pt x="653675" y="516158"/>
                  <a:pt x="655858" y="533152"/>
                  <a:pt x="656949" y="548900"/>
                </a:cubicBezTo>
                <a:cubicBezTo>
                  <a:pt x="658040" y="564647"/>
                  <a:pt x="658586" y="580785"/>
                  <a:pt x="658586" y="597312"/>
                </a:cubicBezTo>
                <a:cubicBezTo>
                  <a:pt x="658586" y="634731"/>
                  <a:pt x="647204" y="664277"/>
                  <a:pt x="624441" y="685949"/>
                </a:cubicBezTo>
                <a:cubicBezTo>
                  <a:pt x="601677" y="707621"/>
                  <a:pt x="571430" y="718458"/>
                  <a:pt x="533698" y="718458"/>
                </a:cubicBezTo>
                <a:lnTo>
                  <a:pt x="124888" y="718458"/>
                </a:lnTo>
                <a:cubicBezTo>
                  <a:pt x="87157" y="718458"/>
                  <a:pt x="56909" y="707621"/>
                  <a:pt x="34146" y="685949"/>
                </a:cubicBezTo>
                <a:cubicBezTo>
                  <a:pt x="11382" y="664277"/>
                  <a:pt x="0" y="634731"/>
                  <a:pt x="0" y="597312"/>
                </a:cubicBezTo>
                <a:cubicBezTo>
                  <a:pt x="0" y="580785"/>
                  <a:pt x="546" y="564647"/>
                  <a:pt x="1638" y="548900"/>
                </a:cubicBezTo>
                <a:cubicBezTo>
                  <a:pt x="2729" y="533152"/>
                  <a:pt x="4912" y="516158"/>
                  <a:pt x="8186" y="497916"/>
                </a:cubicBezTo>
                <a:cubicBezTo>
                  <a:pt x="11460" y="479674"/>
                  <a:pt x="15592" y="462757"/>
                  <a:pt x="20581" y="447165"/>
                </a:cubicBezTo>
                <a:cubicBezTo>
                  <a:pt x="25570" y="431574"/>
                  <a:pt x="32274" y="416372"/>
                  <a:pt x="40694" y="401560"/>
                </a:cubicBezTo>
                <a:cubicBezTo>
                  <a:pt x="49113" y="386748"/>
                  <a:pt x="58780" y="374119"/>
                  <a:pt x="69694" y="363673"/>
                </a:cubicBezTo>
                <a:cubicBezTo>
                  <a:pt x="80608" y="353226"/>
                  <a:pt x="93939" y="344885"/>
                  <a:pt x="109687" y="338648"/>
                </a:cubicBezTo>
                <a:cubicBezTo>
                  <a:pt x="125434" y="332412"/>
                  <a:pt x="142819" y="329293"/>
                  <a:pt x="161841" y="329293"/>
                </a:cubicBezTo>
                <a:close/>
                <a:moveTo>
                  <a:pt x="329293" y="0"/>
                </a:moveTo>
                <a:cubicBezTo>
                  <a:pt x="378874" y="0"/>
                  <a:pt x="421205" y="17540"/>
                  <a:pt x="456287" y="52621"/>
                </a:cubicBezTo>
                <a:cubicBezTo>
                  <a:pt x="491367" y="87702"/>
                  <a:pt x="508907" y="130033"/>
                  <a:pt x="508907" y="179614"/>
                </a:cubicBezTo>
                <a:cubicBezTo>
                  <a:pt x="508907" y="229195"/>
                  <a:pt x="491367" y="271526"/>
                  <a:pt x="456287" y="306607"/>
                </a:cubicBezTo>
                <a:cubicBezTo>
                  <a:pt x="421205" y="341688"/>
                  <a:pt x="378874" y="359228"/>
                  <a:pt x="329293" y="359228"/>
                </a:cubicBezTo>
                <a:cubicBezTo>
                  <a:pt x="279713" y="359228"/>
                  <a:pt x="237382" y="341688"/>
                  <a:pt x="202301" y="306607"/>
                </a:cubicBezTo>
                <a:cubicBezTo>
                  <a:pt x="167220" y="271526"/>
                  <a:pt x="149679" y="229195"/>
                  <a:pt x="149679" y="179614"/>
                </a:cubicBezTo>
                <a:cubicBezTo>
                  <a:pt x="149679" y="130033"/>
                  <a:pt x="167220" y="87702"/>
                  <a:pt x="202301" y="52621"/>
                </a:cubicBezTo>
                <a:cubicBezTo>
                  <a:pt x="237382" y="17540"/>
                  <a:pt x="279713" y="0"/>
                  <a:pt x="32929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809857" y="188290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34" name="文本框 33"/>
          <p:cNvSpPr txBox="1"/>
          <p:nvPr/>
        </p:nvSpPr>
        <p:spPr>
          <a:xfrm>
            <a:off x="2809857" y="315551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35" name="文本框 34"/>
          <p:cNvSpPr txBox="1"/>
          <p:nvPr/>
        </p:nvSpPr>
        <p:spPr>
          <a:xfrm>
            <a:off x="2809857" y="441175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36" name="文本框 35"/>
          <p:cNvSpPr txBox="1"/>
          <p:nvPr/>
        </p:nvSpPr>
        <p:spPr>
          <a:xfrm>
            <a:off x="2817981" y="5667995"/>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37" name="任意多边形 36"/>
          <p:cNvSpPr/>
          <p:nvPr/>
        </p:nvSpPr>
        <p:spPr>
          <a:xfrm>
            <a:off x="8394201" y="2766363"/>
            <a:ext cx="432000" cy="432000"/>
          </a:xfrm>
          <a:custGeom>
            <a:avLst/>
            <a:gdLst/>
            <a:ahLst/>
            <a:cxnLst/>
            <a:rect l="l" t="t" r="r" b="b"/>
            <a:pathLst>
              <a:path w="543887" h="543049">
                <a:moveTo>
                  <a:pt x="272359" y="0"/>
                </a:moveTo>
                <a:cubicBezTo>
                  <a:pt x="323464" y="564"/>
                  <a:pt x="369401" y="12847"/>
                  <a:pt x="410171" y="36847"/>
                </a:cubicBezTo>
                <a:cubicBezTo>
                  <a:pt x="450941" y="60847"/>
                  <a:pt x="483283" y="93179"/>
                  <a:pt x="507199" y="133841"/>
                </a:cubicBezTo>
                <a:cubicBezTo>
                  <a:pt x="531114" y="174504"/>
                  <a:pt x="543343" y="220112"/>
                  <a:pt x="543887" y="270664"/>
                </a:cubicBezTo>
                <a:cubicBezTo>
                  <a:pt x="543343" y="321791"/>
                  <a:pt x="531114" y="367807"/>
                  <a:pt x="507199" y="408714"/>
                </a:cubicBezTo>
                <a:cubicBezTo>
                  <a:pt x="483283" y="449620"/>
                  <a:pt x="450941" y="482098"/>
                  <a:pt x="410171" y="506146"/>
                </a:cubicBezTo>
                <a:cubicBezTo>
                  <a:pt x="369401" y="530195"/>
                  <a:pt x="323464" y="542496"/>
                  <a:pt x="272359" y="543049"/>
                </a:cubicBezTo>
                <a:cubicBezTo>
                  <a:pt x="221492" y="542496"/>
                  <a:pt x="175600" y="530195"/>
                  <a:pt x="134683" y="506146"/>
                </a:cubicBezTo>
                <a:cubicBezTo>
                  <a:pt x="93765" y="482098"/>
                  <a:pt x="61230" y="449620"/>
                  <a:pt x="37079" y="408714"/>
                </a:cubicBezTo>
                <a:cubicBezTo>
                  <a:pt x="12928" y="367807"/>
                  <a:pt x="568" y="321791"/>
                  <a:pt x="0" y="270664"/>
                </a:cubicBezTo>
                <a:cubicBezTo>
                  <a:pt x="568" y="220112"/>
                  <a:pt x="12928" y="174504"/>
                  <a:pt x="37079" y="133841"/>
                </a:cubicBezTo>
                <a:cubicBezTo>
                  <a:pt x="61230" y="93179"/>
                  <a:pt x="93765" y="60847"/>
                  <a:pt x="134683" y="36847"/>
                </a:cubicBezTo>
                <a:cubicBezTo>
                  <a:pt x="175600" y="12847"/>
                  <a:pt x="221492" y="564"/>
                  <a:pt x="272359" y="0"/>
                </a:cubicBezTo>
                <a:close/>
                <a:moveTo>
                  <a:pt x="253973" y="51130"/>
                </a:moveTo>
                <a:cubicBezTo>
                  <a:pt x="234829" y="59198"/>
                  <a:pt x="217940" y="76590"/>
                  <a:pt x="203307" y="103308"/>
                </a:cubicBezTo>
                <a:cubicBezTo>
                  <a:pt x="188674" y="130026"/>
                  <a:pt x="177870" y="162925"/>
                  <a:pt x="170894" y="202006"/>
                </a:cubicBezTo>
                <a:cubicBezTo>
                  <a:pt x="184758" y="203263"/>
                  <a:pt x="198779" y="204311"/>
                  <a:pt x="212958" y="205149"/>
                </a:cubicBezTo>
                <a:cubicBezTo>
                  <a:pt x="227136" y="205988"/>
                  <a:pt x="241367" y="206616"/>
                  <a:pt x="255651" y="207035"/>
                </a:cubicBezTo>
                <a:lnTo>
                  <a:pt x="255651" y="51130"/>
                </a:lnTo>
                <a:cubicBezTo>
                  <a:pt x="255511" y="51130"/>
                  <a:pt x="254951" y="51130"/>
                  <a:pt x="253973" y="51130"/>
                </a:cubicBezTo>
                <a:close/>
                <a:moveTo>
                  <a:pt x="287397" y="51130"/>
                </a:moveTo>
                <a:lnTo>
                  <a:pt x="287397" y="207035"/>
                </a:lnTo>
                <a:cubicBezTo>
                  <a:pt x="302031" y="206616"/>
                  <a:pt x="316402" y="205988"/>
                  <a:pt x="330511" y="205149"/>
                </a:cubicBezTo>
                <a:cubicBezTo>
                  <a:pt x="344619" y="204311"/>
                  <a:pt x="358781" y="203263"/>
                  <a:pt x="372995" y="202006"/>
                </a:cubicBezTo>
                <a:cubicBezTo>
                  <a:pt x="367347" y="171429"/>
                  <a:pt x="358921" y="143943"/>
                  <a:pt x="347714" y="119548"/>
                </a:cubicBezTo>
                <a:cubicBezTo>
                  <a:pt x="336508" y="95153"/>
                  <a:pt x="323675" y="76259"/>
                  <a:pt x="309217" y="62865"/>
                </a:cubicBezTo>
                <a:cubicBezTo>
                  <a:pt x="305370" y="60176"/>
                  <a:pt x="301524" y="57591"/>
                  <a:pt x="297678" y="55112"/>
                </a:cubicBezTo>
                <a:cubicBezTo>
                  <a:pt x="293831" y="52632"/>
                  <a:pt x="290405" y="51305"/>
                  <a:pt x="287397" y="51130"/>
                </a:cubicBezTo>
                <a:close/>
                <a:moveTo>
                  <a:pt x="352014" y="65379"/>
                </a:moveTo>
                <a:cubicBezTo>
                  <a:pt x="364565" y="81829"/>
                  <a:pt x="374901" y="101317"/>
                  <a:pt x="383022" y="123844"/>
                </a:cubicBezTo>
                <a:cubicBezTo>
                  <a:pt x="391143" y="146371"/>
                  <a:pt x="397274" y="171307"/>
                  <a:pt x="401413" y="198653"/>
                </a:cubicBezTo>
                <a:cubicBezTo>
                  <a:pt x="423744" y="194427"/>
                  <a:pt x="440311" y="190516"/>
                  <a:pt x="451113" y="186918"/>
                </a:cubicBezTo>
                <a:cubicBezTo>
                  <a:pt x="461915" y="183321"/>
                  <a:pt x="468838" y="180248"/>
                  <a:pt x="471880" y="177698"/>
                </a:cubicBezTo>
                <a:cubicBezTo>
                  <a:pt x="459849" y="151435"/>
                  <a:pt x="443423" y="128524"/>
                  <a:pt x="422600" y="108966"/>
                </a:cubicBezTo>
                <a:cubicBezTo>
                  <a:pt x="401777" y="89408"/>
                  <a:pt x="378248" y="74879"/>
                  <a:pt x="352014" y="65379"/>
                </a:cubicBezTo>
                <a:close/>
                <a:moveTo>
                  <a:pt x="191873" y="66218"/>
                </a:moveTo>
                <a:cubicBezTo>
                  <a:pt x="177634" y="72626"/>
                  <a:pt x="164197" y="79507"/>
                  <a:pt x="151560" y="86858"/>
                </a:cubicBezTo>
                <a:cubicBezTo>
                  <a:pt x="138924" y="94210"/>
                  <a:pt x="126961" y="103815"/>
                  <a:pt x="115671" y="115672"/>
                </a:cubicBezTo>
                <a:cubicBezTo>
                  <a:pt x="106050" y="124560"/>
                  <a:pt x="97632" y="134234"/>
                  <a:pt x="90421" y="144694"/>
                </a:cubicBezTo>
                <a:cubicBezTo>
                  <a:pt x="83208" y="155154"/>
                  <a:pt x="77096" y="165876"/>
                  <a:pt x="72085" y="176860"/>
                </a:cubicBezTo>
                <a:cubicBezTo>
                  <a:pt x="75194" y="179829"/>
                  <a:pt x="81549" y="182483"/>
                  <a:pt x="91151" y="184823"/>
                </a:cubicBezTo>
                <a:cubicBezTo>
                  <a:pt x="100754" y="187163"/>
                  <a:pt x="117581" y="191494"/>
                  <a:pt x="141635" y="197815"/>
                </a:cubicBezTo>
                <a:cubicBezTo>
                  <a:pt x="146175" y="170958"/>
                  <a:pt x="152549" y="146510"/>
                  <a:pt x="160759" y="124473"/>
                </a:cubicBezTo>
                <a:cubicBezTo>
                  <a:pt x="168969" y="102435"/>
                  <a:pt x="179340" y="83017"/>
                  <a:pt x="191873" y="66218"/>
                </a:cubicBezTo>
                <a:close/>
                <a:moveTo>
                  <a:pt x="59474" y="206197"/>
                </a:moveTo>
                <a:cubicBezTo>
                  <a:pt x="56525" y="216291"/>
                  <a:pt x="54257" y="226815"/>
                  <a:pt x="52669" y="237769"/>
                </a:cubicBezTo>
                <a:cubicBezTo>
                  <a:pt x="51080" y="248723"/>
                  <a:pt x="50278" y="259688"/>
                  <a:pt x="50260" y="270664"/>
                </a:cubicBezTo>
                <a:cubicBezTo>
                  <a:pt x="50225" y="276152"/>
                  <a:pt x="50295" y="281536"/>
                  <a:pt x="50470" y="286814"/>
                </a:cubicBezTo>
                <a:cubicBezTo>
                  <a:pt x="50644" y="292092"/>
                  <a:pt x="51133" y="297056"/>
                  <a:pt x="51936" y="301705"/>
                </a:cubicBezTo>
                <a:lnTo>
                  <a:pt x="51968" y="301705"/>
                </a:lnTo>
                <a:cubicBezTo>
                  <a:pt x="57294" y="308242"/>
                  <a:pt x="67177" y="315093"/>
                  <a:pt x="81617" y="322259"/>
                </a:cubicBezTo>
                <a:cubicBezTo>
                  <a:pt x="96057" y="329425"/>
                  <a:pt x="115784" y="335438"/>
                  <a:pt x="140800" y="340297"/>
                </a:cubicBezTo>
                <a:cubicBezTo>
                  <a:pt x="139129" y="329740"/>
                  <a:pt x="137876" y="318764"/>
                  <a:pt x="137041" y="307368"/>
                </a:cubicBezTo>
                <a:cubicBezTo>
                  <a:pt x="136206" y="295972"/>
                  <a:pt x="135788" y="284577"/>
                  <a:pt x="135788" y="273181"/>
                </a:cubicBezTo>
                <a:cubicBezTo>
                  <a:pt x="135790" y="264913"/>
                  <a:pt x="135995" y="257120"/>
                  <a:pt x="136405" y="249801"/>
                </a:cubicBezTo>
                <a:cubicBezTo>
                  <a:pt x="136815" y="242482"/>
                  <a:pt x="137418" y="234908"/>
                  <a:pt x="138216" y="227080"/>
                </a:cubicBezTo>
                <a:cubicBezTo>
                  <a:pt x="119176" y="223392"/>
                  <a:pt x="103435" y="219911"/>
                  <a:pt x="90992" y="216640"/>
                </a:cubicBezTo>
                <a:cubicBezTo>
                  <a:pt x="78549" y="213368"/>
                  <a:pt x="68043" y="209887"/>
                  <a:pt x="59474" y="206197"/>
                </a:cubicBezTo>
                <a:close/>
                <a:moveTo>
                  <a:pt x="483630" y="207035"/>
                </a:moveTo>
                <a:cubicBezTo>
                  <a:pt x="475499" y="210585"/>
                  <a:pt x="464695" y="214343"/>
                  <a:pt x="451215" y="218311"/>
                </a:cubicBezTo>
                <a:cubicBezTo>
                  <a:pt x="437736" y="222278"/>
                  <a:pt x="422527" y="225201"/>
                  <a:pt x="405589" y="227080"/>
                </a:cubicBezTo>
                <a:cubicBezTo>
                  <a:pt x="406390" y="234908"/>
                  <a:pt x="406877" y="242482"/>
                  <a:pt x="407051" y="249801"/>
                </a:cubicBezTo>
                <a:cubicBezTo>
                  <a:pt x="407225" y="257120"/>
                  <a:pt x="407295" y="264913"/>
                  <a:pt x="407260" y="273181"/>
                </a:cubicBezTo>
                <a:cubicBezTo>
                  <a:pt x="407243" y="284612"/>
                  <a:pt x="406860" y="296147"/>
                  <a:pt x="406112" y="307788"/>
                </a:cubicBezTo>
                <a:cubicBezTo>
                  <a:pt x="405363" y="319428"/>
                  <a:pt x="404354" y="330544"/>
                  <a:pt x="403083" y="341136"/>
                </a:cubicBezTo>
                <a:cubicBezTo>
                  <a:pt x="431673" y="336444"/>
                  <a:pt x="452431" y="330913"/>
                  <a:pt x="465359" y="324543"/>
                </a:cubicBezTo>
                <a:cubicBezTo>
                  <a:pt x="478286" y="318173"/>
                  <a:pt x="486366" y="310592"/>
                  <a:pt x="489598" y="301798"/>
                </a:cubicBezTo>
                <a:cubicBezTo>
                  <a:pt x="492829" y="293005"/>
                  <a:pt x="494197" y="282627"/>
                  <a:pt x="493699" y="270664"/>
                </a:cubicBezTo>
                <a:cubicBezTo>
                  <a:pt x="493699" y="260090"/>
                  <a:pt x="492861" y="249369"/>
                  <a:pt x="491182" y="238502"/>
                </a:cubicBezTo>
                <a:cubicBezTo>
                  <a:pt x="489504" y="227634"/>
                  <a:pt x="486986" y="217145"/>
                  <a:pt x="483630" y="207035"/>
                </a:cubicBezTo>
                <a:close/>
                <a:moveTo>
                  <a:pt x="166698" y="230421"/>
                </a:moveTo>
                <a:cubicBezTo>
                  <a:pt x="166663" y="237854"/>
                  <a:pt x="166523" y="244978"/>
                  <a:pt x="166278" y="251791"/>
                </a:cubicBezTo>
                <a:cubicBezTo>
                  <a:pt x="166033" y="258605"/>
                  <a:pt x="165894" y="265735"/>
                  <a:pt x="165858" y="273181"/>
                </a:cubicBezTo>
                <a:cubicBezTo>
                  <a:pt x="165858" y="285451"/>
                  <a:pt x="166278" y="297825"/>
                  <a:pt x="167117" y="310304"/>
                </a:cubicBezTo>
                <a:cubicBezTo>
                  <a:pt x="167957" y="322783"/>
                  <a:pt x="169215" y="334739"/>
                  <a:pt x="170894" y="346169"/>
                </a:cubicBezTo>
                <a:cubicBezTo>
                  <a:pt x="185125" y="348668"/>
                  <a:pt x="199251" y="350591"/>
                  <a:pt x="213272" y="351937"/>
                </a:cubicBezTo>
                <a:cubicBezTo>
                  <a:pt x="227294" y="353283"/>
                  <a:pt x="241420" y="354157"/>
                  <a:pt x="255651" y="354559"/>
                </a:cubicBezTo>
                <a:lnTo>
                  <a:pt x="255651" y="236268"/>
                </a:lnTo>
                <a:cubicBezTo>
                  <a:pt x="240511" y="235867"/>
                  <a:pt x="225475" y="235206"/>
                  <a:pt x="210545" y="234284"/>
                </a:cubicBezTo>
                <a:cubicBezTo>
                  <a:pt x="195615" y="233362"/>
                  <a:pt x="180999" y="232074"/>
                  <a:pt x="166698" y="230421"/>
                </a:cubicBezTo>
                <a:close/>
                <a:moveTo>
                  <a:pt x="376351" y="231256"/>
                </a:moveTo>
                <a:cubicBezTo>
                  <a:pt x="362103" y="232509"/>
                  <a:pt x="347591" y="233553"/>
                  <a:pt x="332818" y="234388"/>
                </a:cubicBezTo>
                <a:cubicBezTo>
                  <a:pt x="318045" y="235223"/>
                  <a:pt x="302905" y="235850"/>
                  <a:pt x="287397" y="236268"/>
                </a:cubicBezTo>
                <a:lnTo>
                  <a:pt x="287397" y="354559"/>
                </a:lnTo>
                <a:cubicBezTo>
                  <a:pt x="302048" y="354139"/>
                  <a:pt x="316385" y="353300"/>
                  <a:pt x="330406" y="352042"/>
                </a:cubicBezTo>
                <a:cubicBezTo>
                  <a:pt x="344427" y="350783"/>
                  <a:pt x="358344" y="349105"/>
                  <a:pt x="372155" y="347008"/>
                </a:cubicBezTo>
                <a:cubicBezTo>
                  <a:pt x="374201" y="335595"/>
                  <a:pt x="375564" y="323605"/>
                  <a:pt x="376246" y="311039"/>
                </a:cubicBezTo>
                <a:cubicBezTo>
                  <a:pt x="376928" y="298472"/>
                  <a:pt x="377242" y="285853"/>
                  <a:pt x="377190" y="273181"/>
                </a:cubicBezTo>
                <a:cubicBezTo>
                  <a:pt x="377207" y="265718"/>
                  <a:pt x="377172" y="258623"/>
                  <a:pt x="377085" y="251896"/>
                </a:cubicBezTo>
                <a:cubicBezTo>
                  <a:pt x="376998" y="245169"/>
                  <a:pt x="376753" y="238289"/>
                  <a:pt x="376351" y="231256"/>
                </a:cubicBezTo>
                <a:close/>
                <a:moveTo>
                  <a:pt x="478594" y="349525"/>
                </a:moveTo>
                <a:cubicBezTo>
                  <a:pt x="467596" y="354547"/>
                  <a:pt x="455184" y="359147"/>
                  <a:pt x="441359" y="363325"/>
                </a:cubicBezTo>
                <a:cubicBezTo>
                  <a:pt x="427535" y="367504"/>
                  <a:pt x="412827" y="371263"/>
                  <a:pt x="397236" y="374604"/>
                </a:cubicBezTo>
                <a:cubicBezTo>
                  <a:pt x="392766" y="394667"/>
                  <a:pt x="387297" y="413008"/>
                  <a:pt x="380831" y="429627"/>
                </a:cubicBezTo>
                <a:cubicBezTo>
                  <a:pt x="374364" y="446245"/>
                  <a:pt x="366157" y="461451"/>
                  <a:pt x="356210" y="475243"/>
                </a:cubicBezTo>
                <a:cubicBezTo>
                  <a:pt x="369324" y="469842"/>
                  <a:pt x="382060" y="463234"/>
                  <a:pt x="394419" y="455421"/>
                </a:cubicBezTo>
                <a:cubicBezTo>
                  <a:pt x="406778" y="447608"/>
                  <a:pt x="418052" y="438274"/>
                  <a:pt x="428241" y="427419"/>
                </a:cubicBezTo>
                <a:cubicBezTo>
                  <a:pt x="439937" y="416458"/>
                  <a:pt x="449903" y="404405"/>
                  <a:pt x="458138" y="391262"/>
                </a:cubicBezTo>
                <a:cubicBezTo>
                  <a:pt x="466373" y="378118"/>
                  <a:pt x="473191" y="364206"/>
                  <a:pt x="478594" y="349525"/>
                </a:cubicBezTo>
                <a:close/>
                <a:moveTo>
                  <a:pt x="62865" y="346169"/>
                </a:moveTo>
                <a:cubicBezTo>
                  <a:pt x="69046" y="361675"/>
                  <a:pt x="76381" y="376252"/>
                  <a:pt x="84867" y="389901"/>
                </a:cubicBezTo>
                <a:cubicBezTo>
                  <a:pt x="93354" y="403551"/>
                  <a:pt x="103622" y="416056"/>
                  <a:pt x="115671" y="427419"/>
                </a:cubicBezTo>
                <a:cubicBezTo>
                  <a:pt x="125813" y="438274"/>
                  <a:pt x="136940" y="447608"/>
                  <a:pt x="149052" y="455421"/>
                </a:cubicBezTo>
                <a:cubicBezTo>
                  <a:pt x="161163" y="463234"/>
                  <a:pt x="173759" y="469842"/>
                  <a:pt x="186838" y="475243"/>
                </a:cubicBezTo>
                <a:cubicBezTo>
                  <a:pt x="177241" y="461783"/>
                  <a:pt x="169174" y="446542"/>
                  <a:pt x="162637" y="429522"/>
                </a:cubicBezTo>
                <a:cubicBezTo>
                  <a:pt x="156100" y="412502"/>
                  <a:pt x="150770" y="393917"/>
                  <a:pt x="146646" y="373768"/>
                </a:cubicBezTo>
                <a:cubicBezTo>
                  <a:pt x="129761" y="370011"/>
                  <a:pt x="114126" y="365833"/>
                  <a:pt x="99741" y="361235"/>
                </a:cubicBezTo>
                <a:cubicBezTo>
                  <a:pt x="85356" y="356638"/>
                  <a:pt x="73063" y="351616"/>
                  <a:pt x="62865" y="346169"/>
                </a:cubicBezTo>
                <a:close/>
                <a:moveTo>
                  <a:pt x="178446" y="378779"/>
                </a:moveTo>
                <a:cubicBezTo>
                  <a:pt x="183481" y="400435"/>
                  <a:pt x="191034" y="420004"/>
                  <a:pt x="201104" y="437487"/>
                </a:cubicBezTo>
                <a:cubicBezTo>
                  <a:pt x="207468" y="452974"/>
                  <a:pt x="215300" y="465839"/>
                  <a:pt x="224601" y="476082"/>
                </a:cubicBezTo>
                <a:cubicBezTo>
                  <a:pt x="233902" y="486325"/>
                  <a:pt x="244252" y="491639"/>
                  <a:pt x="255651" y="492023"/>
                </a:cubicBezTo>
                <a:lnTo>
                  <a:pt x="255651" y="383791"/>
                </a:lnTo>
                <a:cubicBezTo>
                  <a:pt x="242626" y="383373"/>
                  <a:pt x="229654" y="382747"/>
                  <a:pt x="216734" y="381912"/>
                </a:cubicBezTo>
                <a:cubicBezTo>
                  <a:pt x="203814" y="381076"/>
                  <a:pt x="191052" y="380032"/>
                  <a:pt x="178446" y="378779"/>
                </a:cubicBezTo>
                <a:close/>
                <a:moveTo>
                  <a:pt x="365442" y="378779"/>
                </a:moveTo>
                <a:cubicBezTo>
                  <a:pt x="339427" y="381285"/>
                  <a:pt x="313412" y="382956"/>
                  <a:pt x="287397" y="383791"/>
                </a:cubicBezTo>
                <a:lnTo>
                  <a:pt x="287397" y="492023"/>
                </a:lnTo>
                <a:cubicBezTo>
                  <a:pt x="301897" y="491324"/>
                  <a:pt x="314298" y="484332"/>
                  <a:pt x="324601" y="471049"/>
                </a:cubicBezTo>
                <a:cubicBezTo>
                  <a:pt x="334905" y="457765"/>
                  <a:pt x="343390" y="442385"/>
                  <a:pt x="350057" y="424909"/>
                </a:cubicBezTo>
                <a:cubicBezTo>
                  <a:pt x="356723" y="407433"/>
                  <a:pt x="361852" y="392056"/>
                  <a:pt x="365442" y="3787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椭圆 37"/>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40284" y="184024"/>
            <a:ext cx="4021131" cy="613991"/>
            <a:chOff x="3418293" y="305852"/>
            <a:chExt cx="4844075" cy="872774"/>
          </a:xfrm>
        </p:grpSpPr>
        <p:sp>
          <p:nvSpPr>
            <p:cNvPr id="40" name="椭圆 3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574288" y="185585"/>
            <a:ext cx="970204" cy="1019136"/>
            <a:chOff x="1003288" y="1798087"/>
            <a:chExt cx="3398850" cy="3383513"/>
          </a:xfrm>
        </p:grpSpPr>
        <p:sp>
          <p:nvSpPr>
            <p:cNvPr id="4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 name="组合 44"/>
            <p:cNvGrpSpPr/>
            <p:nvPr/>
          </p:nvGrpSpPr>
          <p:grpSpPr>
            <a:xfrm>
              <a:off x="1003288" y="1856944"/>
              <a:ext cx="3119221" cy="1919931"/>
              <a:chOff x="1028026" y="1617975"/>
              <a:chExt cx="3119221" cy="1919931"/>
            </a:xfrm>
          </p:grpSpPr>
          <p:sp>
            <p:nvSpPr>
              <p:cNvPr id="46"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48" name="文本框 47"/>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62788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918569" y="1425869"/>
            <a:ext cx="3783964" cy="1826555"/>
            <a:chOff x="704909" y="648409"/>
            <a:chExt cx="5204287" cy="2512157"/>
          </a:xfrm>
        </p:grpSpPr>
        <p:sp>
          <p:nvSpPr>
            <p:cNvPr id="43" name="矩形 42"/>
            <p:cNvSpPr/>
            <p:nvPr/>
          </p:nvSpPr>
          <p:spPr>
            <a:xfrm rot="180388">
              <a:off x="1430067" y="1523130"/>
              <a:ext cx="3732669" cy="906045"/>
            </a:xfrm>
            <a:prstGeom prst="rect">
              <a:avLst/>
            </a:prstGeom>
            <a:gradFill>
              <a:gsLst>
                <a:gs pos="89000">
                  <a:schemeClr val="tx1">
                    <a:lumMod val="65000"/>
                    <a:lumOff val="35000"/>
                    <a:alpha val="36000"/>
                  </a:schemeClr>
                </a:gs>
                <a:gs pos="43000">
                  <a:schemeClr val="bg1">
                    <a:lumMod val="75000"/>
                  </a:schemeClr>
                </a:gs>
                <a:gs pos="100000">
                  <a:schemeClr val="bg1">
                    <a:lumMod val="85000"/>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267473" y="1425866"/>
              <a:ext cx="3808834" cy="924533"/>
            </a:xfrm>
            <a:prstGeom prst="rect">
              <a:avLst/>
            </a:prstGeom>
            <a:solidFill>
              <a:srgbClr val="FFB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04909" y="648409"/>
              <a:ext cx="1127697" cy="2509927"/>
            </a:xfrm>
            <a:prstGeom prst="ellipse">
              <a:avLst/>
            </a:prstGeom>
            <a:gradFill flip="none" rotWithShape="1">
              <a:gsLst>
                <a:gs pos="84000">
                  <a:schemeClr val="tx1">
                    <a:lumMod val="65000"/>
                    <a:lumOff val="35000"/>
                    <a:alpha val="55000"/>
                  </a:schemeClr>
                </a:gs>
                <a:gs pos="43000">
                  <a:schemeClr val="bg1">
                    <a:lumMod val="75000"/>
                  </a:scheme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182512" y="972190"/>
              <a:ext cx="1726684" cy="1726684"/>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322511" y="1111905"/>
              <a:ext cx="1447254" cy="1447254"/>
            </a:xfrm>
            <a:prstGeom prst="ellipse">
              <a:avLst/>
            </a:prstGeom>
            <a:solidFill>
              <a:srgbClr val="FFB850"/>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2700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6"/>
            <p:cNvSpPr txBox="1"/>
            <p:nvPr/>
          </p:nvSpPr>
          <p:spPr>
            <a:xfrm>
              <a:off x="4346102" y="1930225"/>
              <a:ext cx="1399510" cy="423302"/>
            </a:xfrm>
            <a:prstGeom prst="rect">
              <a:avLst/>
            </a:prstGeom>
            <a:noFill/>
          </p:spPr>
          <p:txBody>
            <a:bodyPr vert="horz" wrap="square" lIns="0" tIns="0" rIns="0" bIns="0" rtlCol="0" anchor="ctr">
              <a:spAutoFit/>
            </a:bodyPr>
            <a:lstStyle/>
            <a:p>
              <a:pPr algn="ctr"/>
              <a:r>
                <a:rPr lang="en-US" altLang="zh-CN" sz="2000" dirty="0">
                  <a:solidFill>
                    <a:schemeClr val="bg1">
                      <a:lumMod val="95000"/>
                    </a:schemeClr>
                  </a:solidFill>
                  <a:latin typeface="Impact" pitchFamily="34" charset="0"/>
                  <a:ea typeface="微软雅黑" pitchFamily="34" charset="-122"/>
                </a:rPr>
                <a:t>35%</a:t>
              </a:r>
              <a:endParaRPr lang="zh-CN" altLang="en-US" sz="2000" dirty="0">
                <a:solidFill>
                  <a:schemeClr val="bg1">
                    <a:lumMod val="95000"/>
                  </a:schemeClr>
                </a:solidFill>
                <a:latin typeface="微软雅黑" pitchFamily="34" charset="-122"/>
                <a:ea typeface="微软雅黑" pitchFamily="34" charset="-122"/>
              </a:endParaRPr>
            </a:p>
          </p:txBody>
        </p:sp>
        <p:sp>
          <p:nvSpPr>
            <p:cNvPr id="38" name="任意多边形 37"/>
            <p:cNvSpPr/>
            <p:nvPr/>
          </p:nvSpPr>
          <p:spPr>
            <a:xfrm>
              <a:off x="4806603" y="1316150"/>
              <a:ext cx="432773" cy="472118"/>
            </a:xfrm>
            <a:custGeom>
              <a:avLst/>
              <a:gdLst>
                <a:gd name="connsiteX0" fmla="*/ 161841 w 658586"/>
                <a:gd name="connsiteY0" fmla="*/ 329293 h 718458"/>
                <a:gd name="connsiteX1" fmla="*/ 181486 w 658586"/>
                <a:gd name="connsiteY1" fmla="*/ 339350 h 718458"/>
                <a:gd name="connsiteX2" fmla="*/ 216333 w 658586"/>
                <a:gd name="connsiteY2" fmla="*/ 361802 h 718458"/>
                <a:gd name="connsiteX3" fmla="*/ 266849 w 658586"/>
                <a:gd name="connsiteY3" fmla="*/ 384253 h 718458"/>
                <a:gd name="connsiteX4" fmla="*/ 329293 w 658586"/>
                <a:gd name="connsiteY4" fmla="*/ 394310 h 718458"/>
                <a:gd name="connsiteX5" fmla="*/ 391737 w 658586"/>
                <a:gd name="connsiteY5" fmla="*/ 384253 h 718458"/>
                <a:gd name="connsiteX6" fmla="*/ 442254 w 658586"/>
                <a:gd name="connsiteY6" fmla="*/ 361802 h 718458"/>
                <a:gd name="connsiteX7" fmla="*/ 477101 w 658586"/>
                <a:gd name="connsiteY7" fmla="*/ 339350 h 718458"/>
                <a:gd name="connsiteX8" fmla="*/ 496746 w 658586"/>
                <a:gd name="connsiteY8" fmla="*/ 329293 h 718458"/>
                <a:gd name="connsiteX9" fmla="*/ 548899 w 658586"/>
                <a:gd name="connsiteY9" fmla="*/ 338648 h 718458"/>
                <a:gd name="connsiteX10" fmla="*/ 588892 w 658586"/>
                <a:gd name="connsiteY10" fmla="*/ 363673 h 718458"/>
                <a:gd name="connsiteX11" fmla="*/ 617892 w 658586"/>
                <a:gd name="connsiteY11" fmla="*/ 401560 h 718458"/>
                <a:gd name="connsiteX12" fmla="*/ 638006 w 658586"/>
                <a:gd name="connsiteY12" fmla="*/ 447165 h 718458"/>
                <a:gd name="connsiteX13" fmla="*/ 650401 w 658586"/>
                <a:gd name="connsiteY13" fmla="*/ 497916 h 718458"/>
                <a:gd name="connsiteX14" fmla="*/ 656949 w 658586"/>
                <a:gd name="connsiteY14" fmla="*/ 548900 h 718458"/>
                <a:gd name="connsiteX15" fmla="*/ 658586 w 658586"/>
                <a:gd name="connsiteY15" fmla="*/ 597312 h 718458"/>
                <a:gd name="connsiteX16" fmla="*/ 624441 w 658586"/>
                <a:gd name="connsiteY16" fmla="*/ 685949 h 718458"/>
                <a:gd name="connsiteX17" fmla="*/ 533698 w 658586"/>
                <a:gd name="connsiteY17" fmla="*/ 718458 h 718458"/>
                <a:gd name="connsiteX18" fmla="*/ 124888 w 658586"/>
                <a:gd name="connsiteY18" fmla="*/ 718458 h 718458"/>
                <a:gd name="connsiteX19" fmla="*/ 34146 w 658586"/>
                <a:gd name="connsiteY19" fmla="*/ 685949 h 718458"/>
                <a:gd name="connsiteX20" fmla="*/ 0 w 658586"/>
                <a:gd name="connsiteY20" fmla="*/ 597312 h 718458"/>
                <a:gd name="connsiteX21" fmla="*/ 1638 w 658586"/>
                <a:gd name="connsiteY21" fmla="*/ 548900 h 718458"/>
                <a:gd name="connsiteX22" fmla="*/ 8186 w 658586"/>
                <a:gd name="connsiteY22" fmla="*/ 497916 h 718458"/>
                <a:gd name="connsiteX23" fmla="*/ 20581 w 658586"/>
                <a:gd name="connsiteY23" fmla="*/ 447165 h 718458"/>
                <a:gd name="connsiteX24" fmla="*/ 40694 w 658586"/>
                <a:gd name="connsiteY24" fmla="*/ 401560 h 718458"/>
                <a:gd name="connsiteX25" fmla="*/ 69694 w 658586"/>
                <a:gd name="connsiteY25" fmla="*/ 363673 h 718458"/>
                <a:gd name="connsiteX26" fmla="*/ 109687 w 658586"/>
                <a:gd name="connsiteY26" fmla="*/ 338648 h 718458"/>
                <a:gd name="connsiteX27" fmla="*/ 161841 w 658586"/>
                <a:gd name="connsiteY27" fmla="*/ 329293 h 718458"/>
                <a:gd name="connsiteX28" fmla="*/ 329293 w 658586"/>
                <a:gd name="connsiteY28" fmla="*/ 0 h 718458"/>
                <a:gd name="connsiteX29" fmla="*/ 456287 w 658586"/>
                <a:gd name="connsiteY29" fmla="*/ 52621 h 718458"/>
                <a:gd name="connsiteX30" fmla="*/ 508907 w 658586"/>
                <a:gd name="connsiteY30" fmla="*/ 179614 h 718458"/>
                <a:gd name="connsiteX31" fmla="*/ 456287 w 658586"/>
                <a:gd name="connsiteY31" fmla="*/ 306607 h 718458"/>
                <a:gd name="connsiteX32" fmla="*/ 329293 w 658586"/>
                <a:gd name="connsiteY32" fmla="*/ 359228 h 718458"/>
                <a:gd name="connsiteX33" fmla="*/ 202301 w 658586"/>
                <a:gd name="connsiteY33" fmla="*/ 306607 h 718458"/>
                <a:gd name="connsiteX34" fmla="*/ 149679 w 658586"/>
                <a:gd name="connsiteY34" fmla="*/ 179614 h 718458"/>
                <a:gd name="connsiteX35" fmla="*/ 202301 w 658586"/>
                <a:gd name="connsiteY35" fmla="*/ 52621 h 718458"/>
                <a:gd name="connsiteX36" fmla="*/ 329293 w 658586"/>
                <a:gd name="connsiteY36" fmla="*/ 0 h 7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8586" h="718458">
                  <a:moveTo>
                    <a:pt x="161841" y="329293"/>
                  </a:moveTo>
                  <a:cubicBezTo>
                    <a:pt x="164647" y="329293"/>
                    <a:pt x="171195" y="332645"/>
                    <a:pt x="181486" y="339350"/>
                  </a:cubicBezTo>
                  <a:cubicBezTo>
                    <a:pt x="191776" y="346054"/>
                    <a:pt x="203392" y="353538"/>
                    <a:pt x="216333" y="361802"/>
                  </a:cubicBezTo>
                  <a:cubicBezTo>
                    <a:pt x="229274" y="370065"/>
                    <a:pt x="246112" y="377549"/>
                    <a:pt x="266849" y="384253"/>
                  </a:cubicBezTo>
                  <a:cubicBezTo>
                    <a:pt x="287586" y="390958"/>
                    <a:pt x="308401" y="394310"/>
                    <a:pt x="329293" y="394310"/>
                  </a:cubicBezTo>
                  <a:cubicBezTo>
                    <a:pt x="350186" y="394310"/>
                    <a:pt x="371001" y="390958"/>
                    <a:pt x="391737" y="384253"/>
                  </a:cubicBezTo>
                  <a:cubicBezTo>
                    <a:pt x="412474" y="377549"/>
                    <a:pt x="429313" y="370065"/>
                    <a:pt x="442254" y="361802"/>
                  </a:cubicBezTo>
                  <a:cubicBezTo>
                    <a:pt x="455195" y="353538"/>
                    <a:pt x="466810" y="346054"/>
                    <a:pt x="477101" y="339350"/>
                  </a:cubicBezTo>
                  <a:cubicBezTo>
                    <a:pt x="487391" y="332645"/>
                    <a:pt x="493939" y="329293"/>
                    <a:pt x="496746" y="329293"/>
                  </a:cubicBezTo>
                  <a:cubicBezTo>
                    <a:pt x="515768" y="329293"/>
                    <a:pt x="533152" y="332412"/>
                    <a:pt x="548899" y="338648"/>
                  </a:cubicBezTo>
                  <a:cubicBezTo>
                    <a:pt x="564647" y="344885"/>
                    <a:pt x="577978" y="353226"/>
                    <a:pt x="588892" y="363673"/>
                  </a:cubicBezTo>
                  <a:cubicBezTo>
                    <a:pt x="599806" y="374119"/>
                    <a:pt x="609473" y="386748"/>
                    <a:pt x="617892" y="401560"/>
                  </a:cubicBezTo>
                  <a:cubicBezTo>
                    <a:pt x="626312" y="416372"/>
                    <a:pt x="633016" y="431574"/>
                    <a:pt x="638006" y="447165"/>
                  </a:cubicBezTo>
                  <a:cubicBezTo>
                    <a:pt x="642995" y="462757"/>
                    <a:pt x="647127" y="479674"/>
                    <a:pt x="650401" y="497916"/>
                  </a:cubicBezTo>
                  <a:cubicBezTo>
                    <a:pt x="653675" y="516158"/>
                    <a:pt x="655858" y="533152"/>
                    <a:pt x="656949" y="548900"/>
                  </a:cubicBezTo>
                  <a:cubicBezTo>
                    <a:pt x="658040" y="564647"/>
                    <a:pt x="658586" y="580785"/>
                    <a:pt x="658586" y="597312"/>
                  </a:cubicBezTo>
                  <a:cubicBezTo>
                    <a:pt x="658586" y="634731"/>
                    <a:pt x="647204" y="664277"/>
                    <a:pt x="624441" y="685949"/>
                  </a:cubicBezTo>
                  <a:cubicBezTo>
                    <a:pt x="601677" y="707621"/>
                    <a:pt x="571430" y="718458"/>
                    <a:pt x="533698" y="718458"/>
                  </a:cubicBezTo>
                  <a:lnTo>
                    <a:pt x="124888" y="718458"/>
                  </a:lnTo>
                  <a:cubicBezTo>
                    <a:pt x="87157" y="718458"/>
                    <a:pt x="56909" y="707621"/>
                    <a:pt x="34146" y="685949"/>
                  </a:cubicBezTo>
                  <a:cubicBezTo>
                    <a:pt x="11382" y="664277"/>
                    <a:pt x="0" y="634731"/>
                    <a:pt x="0" y="597312"/>
                  </a:cubicBezTo>
                  <a:cubicBezTo>
                    <a:pt x="0" y="580785"/>
                    <a:pt x="546" y="564647"/>
                    <a:pt x="1638" y="548900"/>
                  </a:cubicBezTo>
                  <a:cubicBezTo>
                    <a:pt x="2729" y="533152"/>
                    <a:pt x="4912" y="516158"/>
                    <a:pt x="8186" y="497916"/>
                  </a:cubicBezTo>
                  <a:cubicBezTo>
                    <a:pt x="11460" y="479674"/>
                    <a:pt x="15592" y="462757"/>
                    <a:pt x="20581" y="447165"/>
                  </a:cubicBezTo>
                  <a:cubicBezTo>
                    <a:pt x="25570" y="431574"/>
                    <a:pt x="32274" y="416372"/>
                    <a:pt x="40694" y="401560"/>
                  </a:cubicBezTo>
                  <a:cubicBezTo>
                    <a:pt x="49113" y="386748"/>
                    <a:pt x="58780" y="374119"/>
                    <a:pt x="69694" y="363673"/>
                  </a:cubicBezTo>
                  <a:cubicBezTo>
                    <a:pt x="80608" y="353226"/>
                    <a:pt x="93939" y="344885"/>
                    <a:pt x="109687" y="338648"/>
                  </a:cubicBezTo>
                  <a:cubicBezTo>
                    <a:pt x="125434" y="332412"/>
                    <a:pt x="142819" y="329293"/>
                    <a:pt x="161841" y="329293"/>
                  </a:cubicBezTo>
                  <a:close/>
                  <a:moveTo>
                    <a:pt x="329293" y="0"/>
                  </a:moveTo>
                  <a:cubicBezTo>
                    <a:pt x="378874" y="0"/>
                    <a:pt x="421205" y="17540"/>
                    <a:pt x="456287" y="52621"/>
                  </a:cubicBezTo>
                  <a:cubicBezTo>
                    <a:pt x="491367" y="87702"/>
                    <a:pt x="508907" y="130033"/>
                    <a:pt x="508907" y="179614"/>
                  </a:cubicBezTo>
                  <a:cubicBezTo>
                    <a:pt x="508907" y="229195"/>
                    <a:pt x="491367" y="271526"/>
                    <a:pt x="456287" y="306607"/>
                  </a:cubicBezTo>
                  <a:cubicBezTo>
                    <a:pt x="421205" y="341688"/>
                    <a:pt x="378874" y="359228"/>
                    <a:pt x="329293" y="359228"/>
                  </a:cubicBezTo>
                  <a:cubicBezTo>
                    <a:pt x="279713" y="359228"/>
                    <a:pt x="237382" y="341688"/>
                    <a:pt x="202301" y="306607"/>
                  </a:cubicBezTo>
                  <a:cubicBezTo>
                    <a:pt x="167220" y="271526"/>
                    <a:pt x="149679" y="229195"/>
                    <a:pt x="149679" y="179614"/>
                  </a:cubicBezTo>
                  <a:cubicBezTo>
                    <a:pt x="149679" y="130033"/>
                    <a:pt x="167220" y="87702"/>
                    <a:pt x="202301" y="52621"/>
                  </a:cubicBezTo>
                  <a:cubicBezTo>
                    <a:pt x="237382" y="17540"/>
                    <a:pt x="279713" y="0"/>
                    <a:pt x="32929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nvSpPr>
          <p:spPr>
            <a:xfrm>
              <a:off x="823038" y="648410"/>
              <a:ext cx="891439" cy="2512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6440691" y="1377353"/>
            <a:ext cx="3783964" cy="1826555"/>
            <a:chOff x="7205462" y="1425866"/>
            <a:chExt cx="3783964" cy="1826554"/>
          </a:xfrm>
        </p:grpSpPr>
        <p:grpSp>
          <p:nvGrpSpPr>
            <p:cNvPr id="53" name="组合 52"/>
            <p:cNvGrpSpPr/>
            <p:nvPr/>
          </p:nvGrpSpPr>
          <p:grpSpPr>
            <a:xfrm flipH="1">
              <a:off x="7205462" y="1425866"/>
              <a:ext cx="3783964" cy="1826554"/>
              <a:chOff x="704909" y="648409"/>
              <a:chExt cx="5204287" cy="2512157"/>
            </a:xfrm>
          </p:grpSpPr>
          <p:sp>
            <p:nvSpPr>
              <p:cNvPr id="54" name="矩形 53"/>
              <p:cNvSpPr/>
              <p:nvPr/>
            </p:nvSpPr>
            <p:spPr>
              <a:xfrm rot="180388">
                <a:off x="1430067" y="1523130"/>
                <a:ext cx="3732669" cy="906045"/>
              </a:xfrm>
              <a:prstGeom prst="rect">
                <a:avLst/>
              </a:prstGeom>
              <a:gradFill>
                <a:gsLst>
                  <a:gs pos="89000">
                    <a:schemeClr val="tx1">
                      <a:lumMod val="65000"/>
                      <a:lumOff val="35000"/>
                      <a:alpha val="36000"/>
                    </a:schemeClr>
                  </a:gs>
                  <a:gs pos="43000">
                    <a:schemeClr val="bg1">
                      <a:lumMod val="75000"/>
                    </a:schemeClr>
                  </a:gs>
                  <a:gs pos="100000">
                    <a:schemeClr val="bg1">
                      <a:lumMod val="85000"/>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267473" y="1425866"/>
                <a:ext cx="3808834" cy="924533"/>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04909" y="648409"/>
                <a:ext cx="1127697" cy="2509927"/>
              </a:xfrm>
              <a:prstGeom prst="ellipse">
                <a:avLst/>
              </a:prstGeom>
              <a:gradFill flip="none" rotWithShape="1">
                <a:gsLst>
                  <a:gs pos="84000">
                    <a:schemeClr val="tx1">
                      <a:lumMod val="65000"/>
                      <a:lumOff val="35000"/>
                      <a:alpha val="55000"/>
                    </a:schemeClr>
                  </a:gs>
                  <a:gs pos="43000">
                    <a:schemeClr val="bg1">
                      <a:lumMod val="75000"/>
                    </a:scheme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182512" y="972190"/>
                <a:ext cx="1726684" cy="1726684"/>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322511" y="1111905"/>
                <a:ext cx="1447254" cy="1447254"/>
              </a:xfrm>
              <a:prstGeom prst="ellipse">
                <a:avLst/>
              </a:prstGeom>
              <a:solidFill>
                <a:srgbClr val="01ACBE"/>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2700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6"/>
              <p:cNvSpPr txBox="1"/>
              <p:nvPr/>
            </p:nvSpPr>
            <p:spPr>
              <a:xfrm>
                <a:off x="4346100" y="1930225"/>
                <a:ext cx="1399510" cy="423302"/>
              </a:xfrm>
              <a:prstGeom prst="rect">
                <a:avLst/>
              </a:prstGeom>
              <a:noFill/>
            </p:spPr>
            <p:txBody>
              <a:bodyPr vert="horz" wrap="square" lIns="0" tIns="0" rIns="0" bIns="0" rtlCol="0" anchor="ctr">
                <a:spAutoFit/>
              </a:bodyPr>
              <a:lstStyle/>
              <a:p>
                <a:pPr algn="ctr"/>
                <a:r>
                  <a:rPr lang="en-US" altLang="zh-CN" sz="2000" dirty="0">
                    <a:solidFill>
                      <a:schemeClr val="bg1">
                        <a:lumMod val="95000"/>
                      </a:schemeClr>
                    </a:solidFill>
                    <a:latin typeface="Impact" pitchFamily="34" charset="0"/>
                    <a:ea typeface="微软雅黑" pitchFamily="34" charset="-122"/>
                  </a:rPr>
                  <a:t>65%</a:t>
                </a:r>
                <a:endParaRPr lang="zh-CN" altLang="en-US" sz="2000" dirty="0">
                  <a:solidFill>
                    <a:schemeClr val="bg1">
                      <a:lumMod val="95000"/>
                    </a:schemeClr>
                  </a:solidFill>
                  <a:latin typeface="微软雅黑" pitchFamily="34" charset="-122"/>
                  <a:ea typeface="微软雅黑" pitchFamily="34" charset="-122"/>
                </a:endParaRPr>
              </a:p>
            </p:txBody>
          </p:sp>
          <p:sp>
            <p:nvSpPr>
              <p:cNvPr id="61" name="矩形 60"/>
              <p:cNvSpPr/>
              <p:nvPr/>
            </p:nvSpPr>
            <p:spPr>
              <a:xfrm>
                <a:off x="823038" y="648410"/>
                <a:ext cx="891439" cy="2512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任意多边形 30"/>
            <p:cNvSpPr/>
            <p:nvPr/>
          </p:nvSpPr>
          <p:spPr>
            <a:xfrm>
              <a:off x="7603497" y="1919421"/>
              <a:ext cx="415093" cy="407830"/>
            </a:xfrm>
            <a:custGeom>
              <a:avLst/>
              <a:gdLst>
                <a:gd name="connsiteX0" fmla="*/ 591591 w 867519"/>
                <a:gd name="connsiteY0" fmla="*/ 753219 h 852339"/>
                <a:gd name="connsiteX1" fmla="*/ 608558 w 867519"/>
                <a:gd name="connsiteY1" fmla="*/ 760809 h 852339"/>
                <a:gd name="connsiteX2" fmla="*/ 598736 w 867519"/>
                <a:gd name="connsiteY2" fmla="*/ 773311 h 852339"/>
                <a:gd name="connsiteX3" fmla="*/ 569267 w 867519"/>
                <a:gd name="connsiteY3" fmla="*/ 771525 h 852339"/>
                <a:gd name="connsiteX4" fmla="*/ 743843 w 867519"/>
                <a:gd name="connsiteY4" fmla="*/ 610791 h 852339"/>
                <a:gd name="connsiteX5" fmla="*/ 756791 w 867519"/>
                <a:gd name="connsiteY5" fmla="*/ 630436 h 852339"/>
                <a:gd name="connsiteX6" fmla="*/ 771971 w 867519"/>
                <a:gd name="connsiteY6" fmla="*/ 619274 h 852339"/>
                <a:gd name="connsiteX7" fmla="*/ 758131 w 867519"/>
                <a:gd name="connsiteY7" fmla="*/ 650528 h 852339"/>
                <a:gd name="connsiteX8" fmla="*/ 694283 w 867519"/>
                <a:gd name="connsiteY8" fmla="*/ 692944 h 852339"/>
                <a:gd name="connsiteX9" fmla="*/ 679996 w 867519"/>
                <a:gd name="connsiteY9" fmla="*/ 725537 h 852339"/>
                <a:gd name="connsiteX10" fmla="*/ 667048 w 867519"/>
                <a:gd name="connsiteY10" fmla="*/ 734913 h 852339"/>
                <a:gd name="connsiteX11" fmla="*/ 656778 w 867519"/>
                <a:gd name="connsiteY11" fmla="*/ 719286 h 852339"/>
                <a:gd name="connsiteX12" fmla="*/ 687586 w 867519"/>
                <a:gd name="connsiteY12" fmla="*/ 671066 h 852339"/>
                <a:gd name="connsiteX13" fmla="*/ 717946 w 867519"/>
                <a:gd name="connsiteY13" fmla="*/ 657672 h 852339"/>
                <a:gd name="connsiteX14" fmla="*/ 743843 w 867519"/>
                <a:gd name="connsiteY14" fmla="*/ 610791 h 852339"/>
                <a:gd name="connsiteX15" fmla="*/ 177254 w 867519"/>
                <a:gd name="connsiteY15" fmla="*/ 569714 h 852339"/>
                <a:gd name="connsiteX16" fmla="*/ 215205 w 867519"/>
                <a:gd name="connsiteY16" fmla="*/ 579537 h 852339"/>
                <a:gd name="connsiteX17" fmla="*/ 160734 w 867519"/>
                <a:gd name="connsiteY17" fmla="*/ 619274 h 852339"/>
                <a:gd name="connsiteX18" fmla="*/ 138856 w 867519"/>
                <a:gd name="connsiteY18" fmla="*/ 609451 h 852339"/>
                <a:gd name="connsiteX19" fmla="*/ 593378 w 867519"/>
                <a:gd name="connsiteY19" fmla="*/ 551855 h 852339"/>
                <a:gd name="connsiteX20" fmla="*/ 647848 w 867519"/>
                <a:gd name="connsiteY20" fmla="*/ 646509 h 852339"/>
                <a:gd name="connsiteX21" fmla="*/ 588019 w 867519"/>
                <a:gd name="connsiteY21" fmla="*/ 740718 h 852339"/>
                <a:gd name="connsiteX22" fmla="*/ 566142 w 867519"/>
                <a:gd name="connsiteY22" fmla="*/ 742504 h 852339"/>
                <a:gd name="connsiteX23" fmla="*/ 491579 w 867519"/>
                <a:gd name="connsiteY23" fmla="*/ 711696 h 852339"/>
                <a:gd name="connsiteX24" fmla="*/ 421034 w 867519"/>
                <a:gd name="connsiteY24" fmla="*/ 715268 h 852339"/>
                <a:gd name="connsiteX25" fmla="*/ 400943 w 867519"/>
                <a:gd name="connsiteY25" fmla="*/ 657225 h 852339"/>
                <a:gd name="connsiteX26" fmla="*/ 437108 w 867519"/>
                <a:gd name="connsiteY26" fmla="*/ 592038 h 852339"/>
                <a:gd name="connsiteX27" fmla="*/ 544264 w 867519"/>
                <a:gd name="connsiteY27" fmla="*/ 573732 h 852339"/>
                <a:gd name="connsiteX28" fmla="*/ 575518 w 867519"/>
                <a:gd name="connsiteY28" fmla="*/ 599182 h 852339"/>
                <a:gd name="connsiteX29" fmla="*/ 636240 w 867519"/>
                <a:gd name="connsiteY29" fmla="*/ 539353 h 852339"/>
                <a:gd name="connsiteX30" fmla="*/ 641598 w 867519"/>
                <a:gd name="connsiteY30" fmla="*/ 558105 h 852339"/>
                <a:gd name="connsiteX31" fmla="*/ 624185 w 867519"/>
                <a:gd name="connsiteY31" fmla="*/ 564803 h 852339"/>
                <a:gd name="connsiteX32" fmla="*/ 410764 w 867519"/>
                <a:gd name="connsiteY32" fmla="*/ 531316 h 852339"/>
                <a:gd name="connsiteX33" fmla="*/ 397369 w 867519"/>
                <a:gd name="connsiteY33" fmla="*/ 542925 h 852339"/>
                <a:gd name="connsiteX34" fmla="*/ 380850 w 867519"/>
                <a:gd name="connsiteY34" fmla="*/ 533102 h 852339"/>
                <a:gd name="connsiteX35" fmla="*/ 443357 w 867519"/>
                <a:gd name="connsiteY35" fmla="*/ 518815 h 852339"/>
                <a:gd name="connsiteX36" fmla="*/ 479523 w 867519"/>
                <a:gd name="connsiteY36" fmla="*/ 531763 h 852339"/>
                <a:gd name="connsiteX37" fmla="*/ 466575 w 867519"/>
                <a:gd name="connsiteY37" fmla="*/ 550069 h 852339"/>
                <a:gd name="connsiteX38" fmla="*/ 531763 w 867519"/>
                <a:gd name="connsiteY38" fmla="*/ 516582 h 852339"/>
                <a:gd name="connsiteX39" fmla="*/ 533548 w 867519"/>
                <a:gd name="connsiteY39" fmla="*/ 546497 h 852339"/>
                <a:gd name="connsiteX40" fmla="*/ 498723 w 867519"/>
                <a:gd name="connsiteY40" fmla="*/ 526852 h 852339"/>
                <a:gd name="connsiteX41" fmla="*/ 618827 w 867519"/>
                <a:gd name="connsiteY41" fmla="*/ 487561 h 852339"/>
                <a:gd name="connsiteX42" fmla="*/ 607218 w 867519"/>
                <a:gd name="connsiteY42" fmla="*/ 517029 h 852339"/>
                <a:gd name="connsiteX43" fmla="*/ 579090 w 867519"/>
                <a:gd name="connsiteY43" fmla="*/ 514350 h 852339"/>
                <a:gd name="connsiteX44" fmla="*/ 533547 w 867519"/>
                <a:gd name="connsiteY44" fmla="*/ 292447 h 852339"/>
                <a:gd name="connsiteX45" fmla="*/ 546049 w 867519"/>
                <a:gd name="connsiteY45" fmla="*/ 299591 h 852339"/>
                <a:gd name="connsiteX46" fmla="*/ 499615 w 867519"/>
                <a:gd name="connsiteY46" fmla="*/ 379065 h 852339"/>
                <a:gd name="connsiteX47" fmla="*/ 488899 w 867519"/>
                <a:gd name="connsiteY47" fmla="*/ 381298 h 852339"/>
                <a:gd name="connsiteX48" fmla="*/ 533547 w 867519"/>
                <a:gd name="connsiteY48" fmla="*/ 292447 h 852339"/>
                <a:gd name="connsiteX49" fmla="*/ 557211 w 867519"/>
                <a:gd name="connsiteY49" fmla="*/ 248692 h 852339"/>
                <a:gd name="connsiteX50" fmla="*/ 569712 w 867519"/>
                <a:gd name="connsiteY50" fmla="*/ 250924 h 852339"/>
                <a:gd name="connsiteX51" fmla="*/ 579535 w 867519"/>
                <a:gd name="connsiteY51" fmla="*/ 265658 h 852339"/>
                <a:gd name="connsiteX52" fmla="*/ 557211 w 867519"/>
                <a:gd name="connsiteY52" fmla="*/ 279499 h 852339"/>
                <a:gd name="connsiteX53" fmla="*/ 538905 w 867519"/>
                <a:gd name="connsiteY53" fmla="*/ 279499 h 852339"/>
                <a:gd name="connsiteX54" fmla="*/ 716607 w 867519"/>
                <a:gd name="connsiteY54" fmla="*/ 138857 h 852339"/>
                <a:gd name="connsiteX55" fmla="*/ 702319 w 867519"/>
                <a:gd name="connsiteY55" fmla="*/ 163413 h 852339"/>
                <a:gd name="connsiteX56" fmla="*/ 633561 w 867519"/>
                <a:gd name="connsiteY56" fmla="*/ 145108 h 852339"/>
                <a:gd name="connsiteX57" fmla="*/ 580876 w 867519"/>
                <a:gd name="connsiteY57" fmla="*/ 159841 h 852339"/>
                <a:gd name="connsiteX58" fmla="*/ 555426 w 867519"/>
                <a:gd name="connsiteY58" fmla="*/ 228600 h 852339"/>
                <a:gd name="connsiteX59" fmla="*/ 499169 w 867519"/>
                <a:gd name="connsiteY59" fmla="*/ 243334 h 852339"/>
                <a:gd name="connsiteX60" fmla="*/ 491579 w 867519"/>
                <a:gd name="connsiteY60" fmla="*/ 301377 h 852339"/>
                <a:gd name="connsiteX61" fmla="*/ 468362 w 867519"/>
                <a:gd name="connsiteY61" fmla="*/ 290661 h 852339"/>
                <a:gd name="connsiteX62" fmla="*/ 450056 w 867519"/>
                <a:gd name="connsiteY62" fmla="*/ 339775 h 852339"/>
                <a:gd name="connsiteX63" fmla="*/ 466576 w 867519"/>
                <a:gd name="connsiteY63" fmla="*/ 428625 h 852339"/>
                <a:gd name="connsiteX64" fmla="*/ 446484 w 867519"/>
                <a:gd name="connsiteY64" fmla="*/ 466576 h 852339"/>
                <a:gd name="connsiteX65" fmla="*/ 408086 w 867519"/>
                <a:gd name="connsiteY65" fmla="*/ 468362 h 852339"/>
                <a:gd name="connsiteX66" fmla="*/ 417463 w 867519"/>
                <a:gd name="connsiteY66" fmla="*/ 519261 h 852339"/>
                <a:gd name="connsiteX67" fmla="*/ 313878 w 867519"/>
                <a:gd name="connsiteY67" fmla="*/ 448270 h 852339"/>
                <a:gd name="connsiteX68" fmla="*/ 246906 w 867519"/>
                <a:gd name="connsiteY68" fmla="*/ 442020 h 852339"/>
                <a:gd name="connsiteX69" fmla="*/ 210740 w 867519"/>
                <a:gd name="connsiteY69" fmla="*/ 425946 h 852339"/>
                <a:gd name="connsiteX70" fmla="*/ 133945 w 867519"/>
                <a:gd name="connsiteY70" fmla="*/ 510332 h 852339"/>
                <a:gd name="connsiteX71" fmla="*/ 132159 w 867519"/>
                <a:gd name="connsiteY71" fmla="*/ 542925 h 852339"/>
                <a:gd name="connsiteX72" fmla="*/ 117425 w 867519"/>
                <a:gd name="connsiteY72" fmla="*/ 572839 h 852339"/>
                <a:gd name="connsiteX73" fmla="*/ 100905 w 867519"/>
                <a:gd name="connsiteY73" fmla="*/ 571500 h 852339"/>
                <a:gd name="connsiteX74" fmla="*/ 45095 w 867519"/>
                <a:gd name="connsiteY74" fmla="*/ 459432 h 852339"/>
                <a:gd name="connsiteX75" fmla="*/ 46880 w 867519"/>
                <a:gd name="connsiteY75" fmla="*/ 426839 h 852339"/>
                <a:gd name="connsiteX76" fmla="*/ 23663 w 867519"/>
                <a:gd name="connsiteY76" fmla="*/ 425500 h 852339"/>
                <a:gd name="connsiteX77" fmla="*/ 23663 w 867519"/>
                <a:gd name="connsiteY77" fmla="*/ 426393 h 852339"/>
                <a:gd name="connsiteX78" fmla="*/ 145107 w 867519"/>
                <a:gd name="connsiteY78" fmla="*/ 712143 h 852339"/>
                <a:gd name="connsiteX79" fmla="*/ 433536 w 867519"/>
                <a:gd name="connsiteY79" fmla="*/ 828675 h 852339"/>
                <a:gd name="connsiteX80" fmla="*/ 722858 w 867519"/>
                <a:gd name="connsiteY80" fmla="*/ 711473 h 852339"/>
                <a:gd name="connsiteX81" fmla="*/ 843856 w 867519"/>
                <a:gd name="connsiteY81" fmla="*/ 426393 h 852339"/>
                <a:gd name="connsiteX82" fmla="*/ 716607 w 867519"/>
                <a:gd name="connsiteY82" fmla="*/ 138857 h 852339"/>
                <a:gd name="connsiteX83" fmla="*/ 433536 w 867519"/>
                <a:gd name="connsiteY83" fmla="*/ 0 h 852339"/>
                <a:gd name="connsiteX84" fmla="*/ 738932 w 867519"/>
                <a:gd name="connsiteY84" fmla="*/ 123676 h 852339"/>
                <a:gd name="connsiteX85" fmla="*/ 867519 w 867519"/>
                <a:gd name="connsiteY85" fmla="*/ 426393 h 852339"/>
                <a:gd name="connsiteX86" fmla="*/ 739601 w 867519"/>
                <a:gd name="connsiteY86" fmla="*/ 728216 h 852339"/>
                <a:gd name="connsiteX87" fmla="*/ 433536 w 867519"/>
                <a:gd name="connsiteY87" fmla="*/ 852339 h 852339"/>
                <a:gd name="connsiteX88" fmla="*/ 127694 w 867519"/>
                <a:gd name="connsiteY88" fmla="*/ 728216 h 852339"/>
                <a:gd name="connsiteX89" fmla="*/ 0 w 867519"/>
                <a:gd name="connsiteY89" fmla="*/ 426393 h 852339"/>
                <a:gd name="connsiteX90" fmla="*/ 128141 w 867519"/>
                <a:gd name="connsiteY90" fmla="*/ 123676 h 852339"/>
                <a:gd name="connsiteX91" fmla="*/ 433536 w 867519"/>
                <a:gd name="connsiteY91" fmla="*/ 0 h 8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67519" h="852339">
                  <a:moveTo>
                    <a:pt x="591591" y="753219"/>
                  </a:moveTo>
                  <a:lnTo>
                    <a:pt x="608558" y="760809"/>
                  </a:lnTo>
                  <a:lnTo>
                    <a:pt x="598736" y="773311"/>
                  </a:lnTo>
                  <a:lnTo>
                    <a:pt x="569267" y="771525"/>
                  </a:lnTo>
                  <a:close/>
                  <a:moveTo>
                    <a:pt x="743843" y="610791"/>
                  </a:moveTo>
                  <a:lnTo>
                    <a:pt x="756791" y="630436"/>
                  </a:lnTo>
                  <a:lnTo>
                    <a:pt x="771971" y="619274"/>
                  </a:lnTo>
                  <a:lnTo>
                    <a:pt x="758131" y="650528"/>
                  </a:lnTo>
                  <a:cubicBezTo>
                    <a:pt x="737294" y="663922"/>
                    <a:pt x="716012" y="678061"/>
                    <a:pt x="694283" y="692944"/>
                  </a:cubicBezTo>
                  <a:lnTo>
                    <a:pt x="679996" y="725537"/>
                  </a:lnTo>
                  <a:lnTo>
                    <a:pt x="667048" y="734913"/>
                  </a:lnTo>
                  <a:lnTo>
                    <a:pt x="656778" y="719286"/>
                  </a:lnTo>
                  <a:cubicBezTo>
                    <a:pt x="666899" y="696962"/>
                    <a:pt x="677168" y="680889"/>
                    <a:pt x="687586" y="671066"/>
                  </a:cubicBezTo>
                  <a:lnTo>
                    <a:pt x="717946" y="657672"/>
                  </a:lnTo>
                  <a:cubicBezTo>
                    <a:pt x="725388" y="638622"/>
                    <a:pt x="734020" y="622995"/>
                    <a:pt x="743843" y="610791"/>
                  </a:cubicBezTo>
                  <a:close/>
                  <a:moveTo>
                    <a:pt x="177254" y="569714"/>
                  </a:moveTo>
                  <a:lnTo>
                    <a:pt x="215205" y="579537"/>
                  </a:lnTo>
                  <a:cubicBezTo>
                    <a:pt x="197048" y="596205"/>
                    <a:pt x="178891" y="609451"/>
                    <a:pt x="160734" y="619274"/>
                  </a:cubicBezTo>
                  <a:lnTo>
                    <a:pt x="138856" y="609451"/>
                  </a:lnTo>
                  <a:close/>
                  <a:moveTo>
                    <a:pt x="593378" y="551855"/>
                  </a:moveTo>
                  <a:cubicBezTo>
                    <a:pt x="603498" y="584002"/>
                    <a:pt x="621655" y="615553"/>
                    <a:pt x="647848" y="646509"/>
                  </a:cubicBezTo>
                  <a:cubicBezTo>
                    <a:pt x="643384" y="674489"/>
                    <a:pt x="623441" y="705892"/>
                    <a:pt x="588019" y="740718"/>
                  </a:cubicBezTo>
                  <a:lnTo>
                    <a:pt x="566142" y="742504"/>
                  </a:lnTo>
                  <a:lnTo>
                    <a:pt x="491579" y="711696"/>
                  </a:lnTo>
                  <a:lnTo>
                    <a:pt x="421034" y="715268"/>
                  </a:lnTo>
                  <a:cubicBezTo>
                    <a:pt x="421332" y="698897"/>
                    <a:pt x="414635" y="679549"/>
                    <a:pt x="400943" y="657225"/>
                  </a:cubicBezTo>
                  <a:cubicBezTo>
                    <a:pt x="405408" y="636389"/>
                    <a:pt x="417463" y="614660"/>
                    <a:pt x="437108" y="592038"/>
                  </a:cubicBezTo>
                  <a:cubicBezTo>
                    <a:pt x="479375" y="596801"/>
                    <a:pt x="515094" y="590699"/>
                    <a:pt x="544264" y="573732"/>
                  </a:cubicBezTo>
                  <a:lnTo>
                    <a:pt x="575518" y="599182"/>
                  </a:lnTo>
                  <a:close/>
                  <a:moveTo>
                    <a:pt x="636240" y="539353"/>
                  </a:moveTo>
                  <a:lnTo>
                    <a:pt x="641598" y="558105"/>
                  </a:lnTo>
                  <a:lnTo>
                    <a:pt x="624185" y="564803"/>
                  </a:lnTo>
                  <a:close/>
                  <a:moveTo>
                    <a:pt x="410764" y="531316"/>
                  </a:moveTo>
                  <a:lnTo>
                    <a:pt x="397369" y="542925"/>
                  </a:lnTo>
                  <a:lnTo>
                    <a:pt x="380850" y="533102"/>
                  </a:lnTo>
                  <a:close/>
                  <a:moveTo>
                    <a:pt x="443357" y="518815"/>
                  </a:moveTo>
                  <a:lnTo>
                    <a:pt x="479523" y="531763"/>
                  </a:lnTo>
                  <a:lnTo>
                    <a:pt x="466575" y="550069"/>
                  </a:lnTo>
                  <a:close/>
                  <a:moveTo>
                    <a:pt x="531763" y="516582"/>
                  </a:moveTo>
                  <a:lnTo>
                    <a:pt x="533548" y="546497"/>
                  </a:lnTo>
                  <a:lnTo>
                    <a:pt x="498723" y="526852"/>
                  </a:lnTo>
                  <a:close/>
                  <a:moveTo>
                    <a:pt x="618827" y="487561"/>
                  </a:moveTo>
                  <a:lnTo>
                    <a:pt x="607218" y="517029"/>
                  </a:lnTo>
                  <a:lnTo>
                    <a:pt x="579090" y="514350"/>
                  </a:lnTo>
                  <a:close/>
                  <a:moveTo>
                    <a:pt x="533547" y="292447"/>
                  </a:moveTo>
                  <a:lnTo>
                    <a:pt x="546049" y="299591"/>
                  </a:lnTo>
                  <a:cubicBezTo>
                    <a:pt x="537417" y="319236"/>
                    <a:pt x="521939" y="345728"/>
                    <a:pt x="499615" y="379065"/>
                  </a:cubicBezTo>
                  <a:lnTo>
                    <a:pt x="488899" y="381298"/>
                  </a:lnTo>
                  <a:cubicBezTo>
                    <a:pt x="504378" y="338733"/>
                    <a:pt x="519260" y="309116"/>
                    <a:pt x="533547" y="292447"/>
                  </a:cubicBezTo>
                  <a:close/>
                  <a:moveTo>
                    <a:pt x="557211" y="248692"/>
                  </a:moveTo>
                  <a:lnTo>
                    <a:pt x="569712" y="250924"/>
                  </a:lnTo>
                  <a:lnTo>
                    <a:pt x="579535" y="265658"/>
                  </a:lnTo>
                  <a:lnTo>
                    <a:pt x="557211" y="279499"/>
                  </a:lnTo>
                  <a:lnTo>
                    <a:pt x="538905" y="279499"/>
                  </a:lnTo>
                  <a:close/>
                  <a:moveTo>
                    <a:pt x="716607" y="138857"/>
                  </a:moveTo>
                  <a:lnTo>
                    <a:pt x="702319" y="163413"/>
                  </a:lnTo>
                  <a:lnTo>
                    <a:pt x="633561" y="145108"/>
                  </a:lnTo>
                  <a:lnTo>
                    <a:pt x="580876" y="159841"/>
                  </a:lnTo>
                  <a:lnTo>
                    <a:pt x="555426" y="228600"/>
                  </a:lnTo>
                  <a:lnTo>
                    <a:pt x="499169" y="243334"/>
                  </a:lnTo>
                  <a:lnTo>
                    <a:pt x="491579" y="301377"/>
                  </a:lnTo>
                  <a:lnTo>
                    <a:pt x="468362" y="290661"/>
                  </a:lnTo>
                  <a:lnTo>
                    <a:pt x="450056" y="339775"/>
                  </a:lnTo>
                  <a:lnTo>
                    <a:pt x="466576" y="428625"/>
                  </a:lnTo>
                  <a:lnTo>
                    <a:pt x="446484" y="466576"/>
                  </a:lnTo>
                  <a:lnTo>
                    <a:pt x="408086" y="468362"/>
                  </a:lnTo>
                  <a:lnTo>
                    <a:pt x="417463" y="519261"/>
                  </a:lnTo>
                  <a:cubicBezTo>
                    <a:pt x="387995" y="502593"/>
                    <a:pt x="353466" y="478929"/>
                    <a:pt x="313878" y="448270"/>
                  </a:cubicBezTo>
                  <a:lnTo>
                    <a:pt x="246906" y="442020"/>
                  </a:lnTo>
                  <a:cubicBezTo>
                    <a:pt x="239464" y="438150"/>
                    <a:pt x="227409" y="432792"/>
                    <a:pt x="210740" y="425946"/>
                  </a:cubicBezTo>
                  <a:cubicBezTo>
                    <a:pt x="191095" y="451247"/>
                    <a:pt x="165497" y="479375"/>
                    <a:pt x="133945" y="510332"/>
                  </a:cubicBezTo>
                  <a:lnTo>
                    <a:pt x="132159" y="542925"/>
                  </a:lnTo>
                  <a:lnTo>
                    <a:pt x="117425" y="572839"/>
                  </a:lnTo>
                  <a:lnTo>
                    <a:pt x="100905" y="571500"/>
                  </a:lnTo>
                  <a:lnTo>
                    <a:pt x="45095" y="459432"/>
                  </a:lnTo>
                  <a:lnTo>
                    <a:pt x="46880" y="426839"/>
                  </a:lnTo>
                  <a:lnTo>
                    <a:pt x="23663" y="425500"/>
                  </a:lnTo>
                  <a:lnTo>
                    <a:pt x="23663" y="426393"/>
                  </a:lnTo>
                  <a:cubicBezTo>
                    <a:pt x="23663" y="538311"/>
                    <a:pt x="64145" y="633561"/>
                    <a:pt x="145107" y="712143"/>
                  </a:cubicBezTo>
                  <a:cubicBezTo>
                    <a:pt x="225177" y="789831"/>
                    <a:pt x="321319" y="828675"/>
                    <a:pt x="433536" y="828675"/>
                  </a:cubicBezTo>
                  <a:cubicBezTo>
                    <a:pt x="545753" y="828675"/>
                    <a:pt x="642193" y="789608"/>
                    <a:pt x="722858" y="711473"/>
                  </a:cubicBezTo>
                  <a:cubicBezTo>
                    <a:pt x="803523" y="633338"/>
                    <a:pt x="843856" y="538311"/>
                    <a:pt x="843856" y="426393"/>
                  </a:cubicBezTo>
                  <a:cubicBezTo>
                    <a:pt x="843856" y="316557"/>
                    <a:pt x="801439" y="220712"/>
                    <a:pt x="716607" y="138857"/>
                  </a:cubicBezTo>
                  <a:close/>
                  <a:moveTo>
                    <a:pt x="433536" y="0"/>
                  </a:moveTo>
                  <a:cubicBezTo>
                    <a:pt x="552301" y="0"/>
                    <a:pt x="654100" y="41225"/>
                    <a:pt x="738932" y="123676"/>
                  </a:cubicBezTo>
                  <a:cubicBezTo>
                    <a:pt x="824656" y="207020"/>
                    <a:pt x="867519" y="307925"/>
                    <a:pt x="867519" y="426393"/>
                  </a:cubicBezTo>
                  <a:cubicBezTo>
                    <a:pt x="867519" y="544860"/>
                    <a:pt x="824880" y="645468"/>
                    <a:pt x="739601" y="728216"/>
                  </a:cubicBezTo>
                  <a:cubicBezTo>
                    <a:pt x="654322" y="810964"/>
                    <a:pt x="552301" y="852339"/>
                    <a:pt x="433536" y="852339"/>
                  </a:cubicBezTo>
                  <a:cubicBezTo>
                    <a:pt x="314771" y="852339"/>
                    <a:pt x="212824" y="810964"/>
                    <a:pt x="127694" y="728216"/>
                  </a:cubicBezTo>
                  <a:cubicBezTo>
                    <a:pt x="42564" y="645468"/>
                    <a:pt x="0" y="544860"/>
                    <a:pt x="0" y="426393"/>
                  </a:cubicBezTo>
                  <a:cubicBezTo>
                    <a:pt x="0" y="307925"/>
                    <a:pt x="42713" y="207020"/>
                    <a:pt x="128141" y="123676"/>
                  </a:cubicBezTo>
                  <a:cubicBezTo>
                    <a:pt x="212973" y="41225"/>
                    <a:pt x="314771" y="0"/>
                    <a:pt x="43353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1889541" y="3501456"/>
            <a:ext cx="3783964" cy="1826555"/>
            <a:chOff x="1889540" y="3501452"/>
            <a:chExt cx="3783964" cy="1826554"/>
          </a:xfrm>
        </p:grpSpPr>
        <p:grpSp>
          <p:nvGrpSpPr>
            <p:cNvPr id="44" name="组合 43"/>
            <p:cNvGrpSpPr/>
            <p:nvPr/>
          </p:nvGrpSpPr>
          <p:grpSpPr>
            <a:xfrm>
              <a:off x="1889540" y="3501452"/>
              <a:ext cx="3783964" cy="1826554"/>
              <a:chOff x="704909" y="648409"/>
              <a:chExt cx="5204287" cy="2512157"/>
            </a:xfrm>
          </p:grpSpPr>
          <p:sp>
            <p:nvSpPr>
              <p:cNvPr id="45" name="矩形 44"/>
              <p:cNvSpPr/>
              <p:nvPr/>
            </p:nvSpPr>
            <p:spPr>
              <a:xfrm rot="180388">
                <a:off x="1430067" y="1523130"/>
                <a:ext cx="3732669" cy="906045"/>
              </a:xfrm>
              <a:prstGeom prst="rect">
                <a:avLst/>
              </a:prstGeom>
              <a:gradFill>
                <a:gsLst>
                  <a:gs pos="89000">
                    <a:schemeClr val="tx1">
                      <a:lumMod val="65000"/>
                      <a:lumOff val="35000"/>
                      <a:alpha val="36000"/>
                    </a:schemeClr>
                  </a:gs>
                  <a:gs pos="43000">
                    <a:schemeClr val="bg1">
                      <a:lumMod val="75000"/>
                    </a:schemeClr>
                  </a:gs>
                  <a:gs pos="100000">
                    <a:schemeClr val="bg1">
                      <a:lumMod val="85000"/>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267473" y="1425866"/>
                <a:ext cx="3808834" cy="9245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04909" y="648409"/>
                <a:ext cx="1127697" cy="2509927"/>
              </a:xfrm>
              <a:prstGeom prst="ellipse">
                <a:avLst/>
              </a:prstGeom>
              <a:gradFill flip="none" rotWithShape="1">
                <a:gsLst>
                  <a:gs pos="84000">
                    <a:schemeClr val="tx1">
                      <a:lumMod val="65000"/>
                      <a:lumOff val="35000"/>
                      <a:alpha val="55000"/>
                    </a:schemeClr>
                  </a:gs>
                  <a:gs pos="43000">
                    <a:schemeClr val="bg1">
                      <a:lumMod val="75000"/>
                    </a:scheme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182512" y="972190"/>
                <a:ext cx="1726684" cy="1726684"/>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322511" y="1111905"/>
                <a:ext cx="1447254" cy="1447254"/>
              </a:xfrm>
              <a:prstGeom prst="ellipse">
                <a:avLst/>
              </a:prstGeom>
              <a:solidFill>
                <a:srgbClr val="E87071"/>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2700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6"/>
              <p:cNvSpPr txBox="1"/>
              <p:nvPr/>
            </p:nvSpPr>
            <p:spPr>
              <a:xfrm>
                <a:off x="4346102" y="1930225"/>
                <a:ext cx="1399510" cy="423302"/>
              </a:xfrm>
              <a:prstGeom prst="rect">
                <a:avLst/>
              </a:prstGeom>
              <a:noFill/>
            </p:spPr>
            <p:txBody>
              <a:bodyPr vert="horz" wrap="square" lIns="0" tIns="0" rIns="0" bIns="0" rtlCol="0" anchor="ctr">
                <a:spAutoFit/>
              </a:bodyPr>
              <a:lstStyle/>
              <a:p>
                <a:pPr algn="ctr"/>
                <a:r>
                  <a:rPr lang="en-US" altLang="zh-CN" sz="2000" dirty="0">
                    <a:solidFill>
                      <a:schemeClr val="bg1">
                        <a:lumMod val="95000"/>
                      </a:schemeClr>
                    </a:solidFill>
                    <a:latin typeface="Impact" pitchFamily="34" charset="0"/>
                    <a:ea typeface="微软雅黑" pitchFamily="34" charset="-122"/>
                  </a:rPr>
                  <a:t>68%</a:t>
                </a:r>
                <a:endParaRPr lang="zh-CN" altLang="en-US" sz="2000" dirty="0">
                  <a:solidFill>
                    <a:schemeClr val="bg1">
                      <a:lumMod val="95000"/>
                    </a:schemeClr>
                  </a:solidFill>
                  <a:latin typeface="微软雅黑" pitchFamily="34" charset="-122"/>
                  <a:ea typeface="微软雅黑" pitchFamily="34" charset="-122"/>
                </a:endParaRPr>
              </a:p>
            </p:txBody>
          </p:sp>
          <p:sp>
            <p:nvSpPr>
              <p:cNvPr id="52" name="矩形 51"/>
              <p:cNvSpPr/>
              <p:nvPr/>
            </p:nvSpPr>
            <p:spPr>
              <a:xfrm>
                <a:off x="823038" y="648410"/>
                <a:ext cx="891439" cy="2512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35"/>
            <p:cNvSpPr/>
            <p:nvPr/>
          </p:nvSpPr>
          <p:spPr>
            <a:xfrm>
              <a:off x="4793117" y="3991082"/>
              <a:ext cx="396000" cy="396000"/>
            </a:xfrm>
            <a:custGeom>
              <a:avLst/>
              <a:gdLst/>
              <a:ahLst/>
              <a:cxnLst/>
              <a:rect l="l" t="t" r="r" b="b"/>
              <a:pathLst>
                <a:path w="602368" h="596174">
                  <a:moveTo>
                    <a:pt x="509590" y="362"/>
                  </a:moveTo>
                  <a:cubicBezTo>
                    <a:pt x="535425" y="2050"/>
                    <a:pt x="554891" y="9648"/>
                    <a:pt x="567988" y="23154"/>
                  </a:cubicBezTo>
                  <a:cubicBezTo>
                    <a:pt x="596911" y="50985"/>
                    <a:pt x="600457" y="92458"/>
                    <a:pt x="578629" y="147574"/>
                  </a:cubicBezTo>
                  <a:cubicBezTo>
                    <a:pt x="590635" y="106646"/>
                    <a:pt x="585178" y="74723"/>
                    <a:pt x="562258" y="51803"/>
                  </a:cubicBezTo>
                  <a:cubicBezTo>
                    <a:pt x="536610" y="26155"/>
                    <a:pt x="491589" y="27792"/>
                    <a:pt x="427197" y="56715"/>
                  </a:cubicBezTo>
                  <a:cubicBezTo>
                    <a:pt x="479039" y="76360"/>
                    <a:pt x="521195" y="109511"/>
                    <a:pt x="553664" y="156169"/>
                  </a:cubicBezTo>
                  <a:cubicBezTo>
                    <a:pt x="586133" y="202827"/>
                    <a:pt x="602368" y="254532"/>
                    <a:pt x="602368" y="311285"/>
                  </a:cubicBezTo>
                  <a:cubicBezTo>
                    <a:pt x="602368" y="319471"/>
                    <a:pt x="601822" y="330658"/>
                    <a:pt x="600730" y="344846"/>
                  </a:cubicBezTo>
                  <a:lnTo>
                    <a:pt x="212735" y="344846"/>
                  </a:lnTo>
                  <a:cubicBezTo>
                    <a:pt x="214918" y="362308"/>
                    <a:pt x="220921" y="380590"/>
                    <a:pt x="230743" y="399689"/>
                  </a:cubicBezTo>
                  <a:cubicBezTo>
                    <a:pt x="253663" y="441163"/>
                    <a:pt x="286405" y="461899"/>
                    <a:pt x="328970" y="461899"/>
                  </a:cubicBezTo>
                  <a:cubicBezTo>
                    <a:pt x="382995" y="461899"/>
                    <a:pt x="419557" y="441163"/>
                    <a:pt x="438657" y="399689"/>
                  </a:cubicBezTo>
                  <a:lnTo>
                    <a:pt x="588452" y="399689"/>
                  </a:lnTo>
                  <a:cubicBezTo>
                    <a:pt x="570444" y="454259"/>
                    <a:pt x="537566" y="498871"/>
                    <a:pt x="489816" y="533523"/>
                  </a:cubicBezTo>
                  <a:cubicBezTo>
                    <a:pt x="442067" y="568175"/>
                    <a:pt x="388452" y="585501"/>
                    <a:pt x="328970" y="585501"/>
                  </a:cubicBezTo>
                  <a:cubicBezTo>
                    <a:pt x="270580" y="585501"/>
                    <a:pt x="218056" y="568720"/>
                    <a:pt x="171398" y="535160"/>
                  </a:cubicBezTo>
                  <a:cubicBezTo>
                    <a:pt x="124740" y="501599"/>
                    <a:pt x="91589" y="458352"/>
                    <a:pt x="71944" y="405419"/>
                  </a:cubicBezTo>
                  <a:cubicBezTo>
                    <a:pt x="35382" y="480726"/>
                    <a:pt x="30471" y="531204"/>
                    <a:pt x="57210" y="556851"/>
                  </a:cubicBezTo>
                  <a:cubicBezTo>
                    <a:pt x="86678" y="586865"/>
                    <a:pt x="131972" y="587138"/>
                    <a:pt x="193090" y="557670"/>
                  </a:cubicBezTo>
                  <a:cubicBezTo>
                    <a:pt x="113417" y="603509"/>
                    <a:pt x="55572" y="608420"/>
                    <a:pt x="19556" y="572404"/>
                  </a:cubicBezTo>
                  <a:cubicBezTo>
                    <a:pt x="8096" y="560944"/>
                    <a:pt x="1684" y="542936"/>
                    <a:pt x="320" y="518379"/>
                  </a:cubicBezTo>
                  <a:cubicBezTo>
                    <a:pt x="-1043" y="493823"/>
                    <a:pt x="1957" y="465856"/>
                    <a:pt x="9324" y="434478"/>
                  </a:cubicBezTo>
                  <a:cubicBezTo>
                    <a:pt x="16691" y="403100"/>
                    <a:pt x="29788" y="368584"/>
                    <a:pt x="48615" y="330930"/>
                  </a:cubicBezTo>
                  <a:cubicBezTo>
                    <a:pt x="67442" y="293277"/>
                    <a:pt x="90226" y="257533"/>
                    <a:pt x="116964" y="223700"/>
                  </a:cubicBezTo>
                  <a:cubicBezTo>
                    <a:pt x="116964" y="223154"/>
                    <a:pt x="117238" y="222881"/>
                    <a:pt x="117783" y="222881"/>
                  </a:cubicBezTo>
                  <a:cubicBezTo>
                    <a:pt x="119966" y="219607"/>
                    <a:pt x="124877" y="213604"/>
                    <a:pt x="132517" y="204873"/>
                  </a:cubicBezTo>
                  <a:cubicBezTo>
                    <a:pt x="133062" y="204873"/>
                    <a:pt x="133335" y="204600"/>
                    <a:pt x="133335" y="204054"/>
                  </a:cubicBezTo>
                  <a:cubicBezTo>
                    <a:pt x="134428" y="202417"/>
                    <a:pt x="136609" y="199962"/>
                    <a:pt x="139884" y="196687"/>
                  </a:cubicBezTo>
                  <a:cubicBezTo>
                    <a:pt x="140976" y="195596"/>
                    <a:pt x="141521" y="194778"/>
                    <a:pt x="141521" y="194232"/>
                  </a:cubicBezTo>
                  <a:cubicBezTo>
                    <a:pt x="142067" y="193686"/>
                    <a:pt x="142749" y="193141"/>
                    <a:pt x="143567" y="192595"/>
                  </a:cubicBezTo>
                  <a:cubicBezTo>
                    <a:pt x="144386" y="192049"/>
                    <a:pt x="145069" y="191367"/>
                    <a:pt x="145613" y="190548"/>
                  </a:cubicBezTo>
                  <a:cubicBezTo>
                    <a:pt x="146159" y="189730"/>
                    <a:pt x="146706" y="189048"/>
                    <a:pt x="147251" y="188502"/>
                  </a:cubicBezTo>
                  <a:lnTo>
                    <a:pt x="149706" y="186046"/>
                  </a:lnTo>
                  <a:cubicBezTo>
                    <a:pt x="150252" y="185501"/>
                    <a:pt x="151071" y="184409"/>
                    <a:pt x="152162" y="182772"/>
                  </a:cubicBezTo>
                  <a:cubicBezTo>
                    <a:pt x="153254" y="181135"/>
                    <a:pt x="154073" y="180044"/>
                    <a:pt x="154618" y="179498"/>
                  </a:cubicBezTo>
                  <a:cubicBezTo>
                    <a:pt x="155163" y="178952"/>
                    <a:pt x="156255" y="178134"/>
                    <a:pt x="157892" y="177042"/>
                  </a:cubicBezTo>
                  <a:lnTo>
                    <a:pt x="166077" y="168857"/>
                  </a:lnTo>
                  <a:lnTo>
                    <a:pt x="178356" y="156578"/>
                  </a:lnTo>
                  <a:cubicBezTo>
                    <a:pt x="178902" y="156033"/>
                    <a:pt x="179174" y="155760"/>
                    <a:pt x="179174" y="155760"/>
                  </a:cubicBezTo>
                  <a:cubicBezTo>
                    <a:pt x="180267" y="155760"/>
                    <a:pt x="180811" y="155487"/>
                    <a:pt x="180811" y="154941"/>
                  </a:cubicBezTo>
                  <a:lnTo>
                    <a:pt x="193090" y="142663"/>
                  </a:lnTo>
                  <a:cubicBezTo>
                    <a:pt x="194182" y="142117"/>
                    <a:pt x="195273" y="141299"/>
                    <a:pt x="196364" y="140207"/>
                  </a:cubicBezTo>
                  <a:lnTo>
                    <a:pt x="208642" y="130384"/>
                  </a:lnTo>
                  <a:cubicBezTo>
                    <a:pt x="209188" y="129293"/>
                    <a:pt x="210007" y="128202"/>
                    <a:pt x="211098" y="127110"/>
                  </a:cubicBezTo>
                  <a:lnTo>
                    <a:pt x="220921" y="119743"/>
                  </a:lnTo>
                  <a:cubicBezTo>
                    <a:pt x="221466" y="119198"/>
                    <a:pt x="222285" y="118652"/>
                    <a:pt x="223376" y="118106"/>
                  </a:cubicBezTo>
                  <a:lnTo>
                    <a:pt x="225013" y="116469"/>
                  </a:lnTo>
                  <a:cubicBezTo>
                    <a:pt x="226106" y="115378"/>
                    <a:pt x="229925" y="112376"/>
                    <a:pt x="236473" y="107465"/>
                  </a:cubicBezTo>
                  <a:cubicBezTo>
                    <a:pt x="237019" y="106919"/>
                    <a:pt x="237837" y="106237"/>
                    <a:pt x="238929" y="105419"/>
                  </a:cubicBezTo>
                  <a:cubicBezTo>
                    <a:pt x="240021" y="104600"/>
                    <a:pt x="240840" y="103918"/>
                    <a:pt x="241384" y="103372"/>
                  </a:cubicBezTo>
                  <a:lnTo>
                    <a:pt x="251207" y="96005"/>
                  </a:lnTo>
                  <a:cubicBezTo>
                    <a:pt x="254481" y="93822"/>
                    <a:pt x="256664" y="92458"/>
                    <a:pt x="257755" y="91912"/>
                  </a:cubicBezTo>
                  <a:cubicBezTo>
                    <a:pt x="258301" y="91367"/>
                    <a:pt x="259257" y="90685"/>
                    <a:pt x="260620" y="89866"/>
                  </a:cubicBezTo>
                  <a:cubicBezTo>
                    <a:pt x="261985" y="89047"/>
                    <a:pt x="262941" y="88366"/>
                    <a:pt x="263485" y="87820"/>
                  </a:cubicBezTo>
                  <a:lnTo>
                    <a:pt x="275764" y="80453"/>
                  </a:lnTo>
                  <a:lnTo>
                    <a:pt x="279038" y="77178"/>
                  </a:lnTo>
                  <a:cubicBezTo>
                    <a:pt x="281767" y="75541"/>
                    <a:pt x="285996" y="73086"/>
                    <a:pt x="291726" y="69811"/>
                  </a:cubicBezTo>
                  <a:cubicBezTo>
                    <a:pt x="297456" y="66537"/>
                    <a:pt x="301685" y="64082"/>
                    <a:pt x="304414" y="62444"/>
                  </a:cubicBezTo>
                  <a:cubicBezTo>
                    <a:pt x="228015" y="94641"/>
                    <a:pt x="154891" y="152758"/>
                    <a:pt x="85040" y="236797"/>
                  </a:cubicBezTo>
                  <a:cubicBezTo>
                    <a:pt x="75218" y="248256"/>
                    <a:pt x="66760" y="259170"/>
                    <a:pt x="59665" y="269539"/>
                  </a:cubicBezTo>
                  <a:cubicBezTo>
                    <a:pt x="70034" y="203509"/>
                    <a:pt x="100593" y="148393"/>
                    <a:pt x="151343" y="104191"/>
                  </a:cubicBezTo>
                  <a:cubicBezTo>
                    <a:pt x="202094" y="59989"/>
                    <a:pt x="261304" y="37888"/>
                    <a:pt x="328970" y="37888"/>
                  </a:cubicBezTo>
                  <a:cubicBezTo>
                    <a:pt x="337701" y="37888"/>
                    <a:pt x="344250" y="38161"/>
                    <a:pt x="348616" y="38706"/>
                  </a:cubicBezTo>
                  <a:cubicBezTo>
                    <a:pt x="397184" y="16333"/>
                    <a:pt x="441522" y="3645"/>
                    <a:pt x="481631" y="644"/>
                  </a:cubicBezTo>
                  <a:cubicBezTo>
                    <a:pt x="491658" y="-107"/>
                    <a:pt x="500977" y="-201"/>
                    <a:pt x="509590" y="362"/>
                  </a:cubicBezTo>
                  <a:close/>
                  <a:moveTo>
                    <a:pt x="328970" y="161490"/>
                  </a:moveTo>
                  <a:cubicBezTo>
                    <a:pt x="301139" y="161490"/>
                    <a:pt x="276856" y="171040"/>
                    <a:pt x="256118" y="190139"/>
                  </a:cubicBezTo>
                  <a:cubicBezTo>
                    <a:pt x="235382" y="209239"/>
                    <a:pt x="221466" y="235432"/>
                    <a:pt x="214372" y="268720"/>
                  </a:cubicBezTo>
                  <a:lnTo>
                    <a:pt x="449298" y="268720"/>
                  </a:lnTo>
                  <a:cubicBezTo>
                    <a:pt x="443295" y="232704"/>
                    <a:pt x="429107" y="205828"/>
                    <a:pt x="406733" y="188093"/>
                  </a:cubicBezTo>
                  <a:cubicBezTo>
                    <a:pt x="384359" y="170357"/>
                    <a:pt x="358438" y="161490"/>
                    <a:pt x="328970" y="16149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2" name="组合 71"/>
          <p:cNvGrpSpPr/>
          <p:nvPr/>
        </p:nvGrpSpPr>
        <p:grpSpPr>
          <a:xfrm>
            <a:off x="6440691" y="3451319"/>
            <a:ext cx="3783964" cy="1826555"/>
            <a:chOff x="7205462" y="3499831"/>
            <a:chExt cx="3783964" cy="1826554"/>
          </a:xfrm>
        </p:grpSpPr>
        <p:grpSp>
          <p:nvGrpSpPr>
            <p:cNvPr id="62" name="组合 61"/>
            <p:cNvGrpSpPr/>
            <p:nvPr/>
          </p:nvGrpSpPr>
          <p:grpSpPr>
            <a:xfrm flipH="1">
              <a:off x="7205462" y="3499831"/>
              <a:ext cx="3783964" cy="1826554"/>
              <a:chOff x="704909" y="648409"/>
              <a:chExt cx="5204287" cy="2512157"/>
            </a:xfrm>
          </p:grpSpPr>
          <p:sp>
            <p:nvSpPr>
              <p:cNvPr id="63" name="矩形 62"/>
              <p:cNvSpPr/>
              <p:nvPr/>
            </p:nvSpPr>
            <p:spPr>
              <a:xfrm rot="180388">
                <a:off x="1430067" y="1523130"/>
                <a:ext cx="3732669" cy="906045"/>
              </a:xfrm>
              <a:prstGeom prst="rect">
                <a:avLst/>
              </a:prstGeom>
              <a:gradFill>
                <a:gsLst>
                  <a:gs pos="89000">
                    <a:schemeClr val="tx1">
                      <a:lumMod val="65000"/>
                      <a:lumOff val="35000"/>
                      <a:alpha val="36000"/>
                    </a:schemeClr>
                  </a:gs>
                  <a:gs pos="43000">
                    <a:schemeClr val="bg1">
                      <a:lumMod val="75000"/>
                    </a:schemeClr>
                  </a:gs>
                  <a:gs pos="100000">
                    <a:schemeClr val="bg1">
                      <a:lumMod val="85000"/>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267473" y="1425866"/>
                <a:ext cx="3808834" cy="924533"/>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04909" y="648409"/>
                <a:ext cx="1127697" cy="2509927"/>
              </a:xfrm>
              <a:prstGeom prst="ellipse">
                <a:avLst/>
              </a:prstGeom>
              <a:gradFill flip="none" rotWithShape="1">
                <a:gsLst>
                  <a:gs pos="81000">
                    <a:schemeClr val="tx1">
                      <a:lumMod val="65000"/>
                      <a:lumOff val="35000"/>
                      <a:alpha val="55000"/>
                    </a:schemeClr>
                  </a:gs>
                  <a:gs pos="43000">
                    <a:schemeClr val="bg1">
                      <a:lumMod val="75000"/>
                    </a:schemeClr>
                  </a:gs>
                  <a:gs pos="99000">
                    <a:schemeClr val="tx1">
                      <a:lumMod val="65000"/>
                      <a:lumOff val="35000"/>
                      <a:alpha val="6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4182512" y="972190"/>
                <a:ext cx="1726684" cy="1726684"/>
              </a:xfrm>
              <a:prstGeom prst="ellipse">
                <a:avLst/>
              </a:prstGeom>
              <a:gradFill>
                <a:gsLst>
                  <a:gs pos="50000">
                    <a:srgbClr val="FFFFFF">
                      <a:alpha val="20000"/>
                    </a:srgbClr>
                  </a:gs>
                  <a:gs pos="22000">
                    <a:srgbClr val="FFFFFF">
                      <a:alpha val="40000"/>
                    </a:srgbClr>
                  </a:gs>
                  <a:gs pos="15000">
                    <a:schemeClr val="bg1"/>
                  </a:gs>
                  <a:gs pos="100000">
                    <a:schemeClr val="bg1">
                      <a:alpha val="10000"/>
                    </a:schemeClr>
                  </a:gs>
                </a:gsLst>
                <a:lin ang="2700000" scaled="0"/>
              </a:gradFill>
              <a:ln w="15875">
                <a:gradFill>
                  <a:gsLst>
                    <a:gs pos="0">
                      <a:schemeClr val="bg1"/>
                    </a:gs>
                    <a:gs pos="25000">
                      <a:schemeClr val="bg2"/>
                    </a:gs>
                    <a:gs pos="50000">
                      <a:schemeClr val="bg2">
                        <a:lumMod val="90000"/>
                      </a:schemeClr>
                    </a:gs>
                    <a:gs pos="100000">
                      <a:schemeClr val="bg1"/>
                    </a:gs>
                    <a:gs pos="75000">
                      <a:schemeClr val="bg2"/>
                    </a:gs>
                  </a:gsLst>
                  <a:lin ang="5400000" scaled="1"/>
                </a:gradFill>
              </a:ln>
              <a:effectLst>
                <a:outerShdw blurRad="2413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4322511" y="1111905"/>
                <a:ext cx="1447254" cy="1447254"/>
              </a:xfrm>
              <a:prstGeom prst="ellipse">
                <a:avLst/>
              </a:prstGeom>
              <a:solidFill>
                <a:srgbClr val="663A77"/>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2700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
              <p:cNvSpPr txBox="1"/>
              <p:nvPr/>
            </p:nvSpPr>
            <p:spPr>
              <a:xfrm>
                <a:off x="4346100" y="1930225"/>
                <a:ext cx="1399510" cy="423302"/>
              </a:xfrm>
              <a:prstGeom prst="rect">
                <a:avLst/>
              </a:prstGeom>
              <a:noFill/>
            </p:spPr>
            <p:txBody>
              <a:bodyPr vert="horz" wrap="square" lIns="0" tIns="0" rIns="0" bIns="0" rtlCol="0" anchor="ctr">
                <a:spAutoFit/>
              </a:bodyPr>
              <a:lstStyle/>
              <a:p>
                <a:pPr algn="ctr"/>
                <a:r>
                  <a:rPr lang="en-US" altLang="zh-CN" sz="2000" dirty="0">
                    <a:solidFill>
                      <a:schemeClr val="bg1">
                        <a:lumMod val="95000"/>
                      </a:schemeClr>
                    </a:solidFill>
                    <a:latin typeface="Impact" pitchFamily="34" charset="0"/>
                    <a:ea typeface="微软雅黑" pitchFamily="34" charset="-122"/>
                  </a:rPr>
                  <a:t>12%</a:t>
                </a:r>
                <a:endParaRPr lang="zh-CN" altLang="en-US" sz="2000" dirty="0">
                  <a:solidFill>
                    <a:schemeClr val="bg1">
                      <a:lumMod val="95000"/>
                    </a:schemeClr>
                  </a:solidFill>
                  <a:latin typeface="微软雅黑" pitchFamily="34" charset="-122"/>
                  <a:ea typeface="微软雅黑" pitchFamily="34" charset="-122"/>
                </a:endParaRPr>
              </a:p>
            </p:txBody>
          </p:sp>
          <p:sp>
            <p:nvSpPr>
              <p:cNvPr id="70" name="矩形 69"/>
              <p:cNvSpPr/>
              <p:nvPr/>
            </p:nvSpPr>
            <p:spPr>
              <a:xfrm>
                <a:off x="823038" y="648410"/>
                <a:ext cx="891439" cy="2512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任意多边形 36"/>
            <p:cNvSpPr/>
            <p:nvPr/>
          </p:nvSpPr>
          <p:spPr>
            <a:xfrm>
              <a:off x="7620122" y="3996922"/>
              <a:ext cx="432000" cy="432000"/>
            </a:xfrm>
            <a:custGeom>
              <a:avLst/>
              <a:gdLst>
                <a:gd name="connsiteX0" fmla="*/ 279128 w 558254"/>
                <a:gd name="connsiteY0" fmla="*/ 351979 h 556617"/>
                <a:gd name="connsiteX1" fmla="*/ 378992 w 558254"/>
                <a:gd name="connsiteY1" fmla="*/ 440383 h 556617"/>
                <a:gd name="connsiteX2" fmla="*/ 458391 w 558254"/>
                <a:gd name="connsiteY2" fmla="*/ 390451 h 556617"/>
                <a:gd name="connsiteX3" fmla="*/ 458391 w 558254"/>
                <a:gd name="connsiteY3" fmla="*/ 443657 h 556617"/>
                <a:gd name="connsiteX4" fmla="*/ 279128 w 558254"/>
                <a:gd name="connsiteY4" fmla="*/ 556617 h 556617"/>
                <a:gd name="connsiteX5" fmla="*/ 99864 w 558254"/>
                <a:gd name="connsiteY5" fmla="*/ 443657 h 556617"/>
                <a:gd name="connsiteX6" fmla="*/ 99864 w 558254"/>
                <a:gd name="connsiteY6" fmla="*/ 390451 h 556617"/>
                <a:gd name="connsiteX7" fmla="*/ 179264 w 558254"/>
                <a:gd name="connsiteY7" fmla="*/ 440383 h 556617"/>
                <a:gd name="connsiteX8" fmla="*/ 279127 w 558254"/>
                <a:gd name="connsiteY8" fmla="*/ 99864 h 556617"/>
                <a:gd name="connsiteX9" fmla="*/ 114597 w 558254"/>
                <a:gd name="connsiteY9" fmla="*/ 203820 h 556617"/>
                <a:gd name="connsiteX10" fmla="*/ 279127 w 558254"/>
                <a:gd name="connsiteY10" fmla="*/ 307777 h 556617"/>
                <a:gd name="connsiteX11" fmla="*/ 443656 w 558254"/>
                <a:gd name="connsiteY11" fmla="*/ 203820 h 556617"/>
                <a:gd name="connsiteX12" fmla="*/ 176808 w 558254"/>
                <a:gd name="connsiteY12" fmla="*/ 0 h 556617"/>
                <a:gd name="connsiteX13" fmla="*/ 279127 w 558254"/>
                <a:gd name="connsiteY13" fmla="*/ 91678 h 556617"/>
                <a:gd name="connsiteX14" fmla="*/ 381446 w 558254"/>
                <a:gd name="connsiteY14" fmla="*/ 0 h 556617"/>
                <a:gd name="connsiteX15" fmla="*/ 558254 w 558254"/>
                <a:gd name="connsiteY15" fmla="*/ 112142 h 556617"/>
                <a:gd name="connsiteX16" fmla="*/ 451842 w 558254"/>
                <a:gd name="connsiteY16" fmla="*/ 203820 h 556617"/>
                <a:gd name="connsiteX17" fmla="*/ 558254 w 558254"/>
                <a:gd name="connsiteY17" fmla="*/ 296317 h 556617"/>
                <a:gd name="connsiteX18" fmla="*/ 380628 w 558254"/>
                <a:gd name="connsiteY18" fmla="*/ 406822 h 556617"/>
                <a:gd name="connsiteX19" fmla="*/ 279127 w 558254"/>
                <a:gd name="connsiteY19" fmla="*/ 315962 h 556617"/>
                <a:gd name="connsiteX20" fmla="*/ 177626 w 558254"/>
                <a:gd name="connsiteY20" fmla="*/ 406822 h 556617"/>
                <a:gd name="connsiteX21" fmla="*/ 0 w 558254"/>
                <a:gd name="connsiteY21" fmla="*/ 296317 h 556617"/>
                <a:gd name="connsiteX22" fmla="*/ 106412 w 558254"/>
                <a:gd name="connsiteY22" fmla="*/ 203820 h 556617"/>
                <a:gd name="connsiteX23" fmla="*/ 0 w 558254"/>
                <a:gd name="connsiteY23" fmla="*/ 112142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8254" h="556617">
                  <a:moveTo>
                    <a:pt x="279128" y="351979"/>
                  </a:moveTo>
                  <a:lnTo>
                    <a:pt x="378992" y="440383"/>
                  </a:lnTo>
                  <a:lnTo>
                    <a:pt x="458391" y="390451"/>
                  </a:lnTo>
                  <a:lnTo>
                    <a:pt x="458391" y="443657"/>
                  </a:lnTo>
                  <a:lnTo>
                    <a:pt x="279128" y="556617"/>
                  </a:lnTo>
                  <a:lnTo>
                    <a:pt x="99864" y="443657"/>
                  </a:lnTo>
                  <a:lnTo>
                    <a:pt x="99864" y="390451"/>
                  </a:lnTo>
                  <a:lnTo>
                    <a:pt x="179264" y="440383"/>
                  </a:lnTo>
                  <a:close/>
                  <a:moveTo>
                    <a:pt x="279127" y="99864"/>
                  </a:moveTo>
                  <a:lnTo>
                    <a:pt x="114597" y="203820"/>
                  </a:lnTo>
                  <a:lnTo>
                    <a:pt x="279127" y="307777"/>
                  </a:lnTo>
                  <a:lnTo>
                    <a:pt x="443656" y="203820"/>
                  </a:lnTo>
                  <a:close/>
                  <a:moveTo>
                    <a:pt x="176808" y="0"/>
                  </a:moveTo>
                  <a:lnTo>
                    <a:pt x="279127" y="91678"/>
                  </a:lnTo>
                  <a:lnTo>
                    <a:pt x="381446" y="0"/>
                  </a:lnTo>
                  <a:lnTo>
                    <a:pt x="558254" y="112142"/>
                  </a:lnTo>
                  <a:lnTo>
                    <a:pt x="451842" y="203820"/>
                  </a:lnTo>
                  <a:lnTo>
                    <a:pt x="558254" y="296317"/>
                  </a:lnTo>
                  <a:lnTo>
                    <a:pt x="380628" y="406822"/>
                  </a:lnTo>
                  <a:lnTo>
                    <a:pt x="279127" y="315962"/>
                  </a:lnTo>
                  <a:lnTo>
                    <a:pt x="177626" y="406822"/>
                  </a:lnTo>
                  <a:lnTo>
                    <a:pt x="0" y="296317"/>
                  </a:lnTo>
                  <a:lnTo>
                    <a:pt x="106412" y="203820"/>
                  </a:lnTo>
                  <a:lnTo>
                    <a:pt x="0" y="11214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4" name="TextBox 6"/>
          <p:cNvSpPr txBox="1"/>
          <p:nvPr/>
        </p:nvSpPr>
        <p:spPr>
          <a:xfrm>
            <a:off x="2113250" y="2001514"/>
            <a:ext cx="448425" cy="492443"/>
          </a:xfrm>
          <a:prstGeom prst="rect">
            <a:avLst/>
          </a:prstGeom>
          <a:noFill/>
        </p:spPr>
        <p:txBody>
          <a:bodyPr vert="horz" wrap="square" lIns="0" tIns="0" rIns="0" bIns="0" rtlCol="0" anchor="ctr">
            <a:spAutoFit/>
          </a:bodyPr>
          <a:lstStyle/>
          <a:p>
            <a:pPr algn="l"/>
            <a:r>
              <a:rPr lang="en-US" altLang="zh-CN" sz="3200" dirty="0">
                <a:solidFill>
                  <a:srgbClr val="FFB850"/>
                </a:solidFill>
                <a:latin typeface="Impact" pitchFamily="34" charset="0"/>
                <a:ea typeface="微软雅黑" pitchFamily="34" charset="-122"/>
              </a:rPr>
              <a:t>01</a:t>
            </a:r>
            <a:endParaRPr lang="zh-CN" altLang="en-US" sz="3200" dirty="0">
              <a:solidFill>
                <a:srgbClr val="FFB850"/>
              </a:solidFill>
              <a:latin typeface="微软雅黑" pitchFamily="34" charset="-122"/>
              <a:ea typeface="微软雅黑" pitchFamily="34" charset="-122"/>
            </a:endParaRPr>
          </a:p>
        </p:txBody>
      </p:sp>
      <p:sp>
        <p:nvSpPr>
          <p:cNvPr id="75" name="TextBox 6"/>
          <p:cNvSpPr txBox="1"/>
          <p:nvPr/>
        </p:nvSpPr>
        <p:spPr>
          <a:xfrm>
            <a:off x="9611029" y="1914819"/>
            <a:ext cx="448425" cy="492443"/>
          </a:xfrm>
          <a:prstGeom prst="rect">
            <a:avLst/>
          </a:prstGeom>
          <a:noFill/>
        </p:spPr>
        <p:txBody>
          <a:bodyPr vert="horz" wrap="square" lIns="0" tIns="0" rIns="0" bIns="0" rtlCol="0" anchor="ctr">
            <a:spAutoFit/>
          </a:bodyPr>
          <a:lstStyle/>
          <a:p>
            <a:pPr algn="l"/>
            <a:r>
              <a:rPr lang="en-US" altLang="zh-CN" sz="3200" dirty="0">
                <a:solidFill>
                  <a:srgbClr val="01ACBE"/>
                </a:solidFill>
                <a:latin typeface="Impact" pitchFamily="34" charset="0"/>
                <a:ea typeface="微软雅黑" pitchFamily="34" charset="-122"/>
              </a:rPr>
              <a:t>02</a:t>
            </a:r>
            <a:endParaRPr lang="zh-CN" altLang="en-US" sz="3200" dirty="0">
              <a:solidFill>
                <a:srgbClr val="01ACBE"/>
              </a:solidFill>
              <a:latin typeface="微软雅黑" pitchFamily="34" charset="-122"/>
              <a:ea typeface="微软雅黑" pitchFamily="34" charset="-122"/>
            </a:endParaRPr>
          </a:p>
        </p:txBody>
      </p:sp>
      <p:sp>
        <p:nvSpPr>
          <p:cNvPr id="76" name="TextBox 6"/>
          <p:cNvSpPr txBox="1"/>
          <p:nvPr/>
        </p:nvSpPr>
        <p:spPr>
          <a:xfrm>
            <a:off x="2076485" y="4086342"/>
            <a:ext cx="448425" cy="492443"/>
          </a:xfrm>
          <a:prstGeom prst="rect">
            <a:avLst/>
          </a:prstGeom>
          <a:noFill/>
        </p:spPr>
        <p:txBody>
          <a:bodyPr vert="horz" wrap="square" lIns="0" tIns="0" rIns="0" bIns="0" rtlCol="0" anchor="ctr">
            <a:spAutoFit/>
          </a:bodyPr>
          <a:lstStyle/>
          <a:p>
            <a:pPr algn="l"/>
            <a:r>
              <a:rPr lang="en-US" altLang="zh-CN" sz="3200" dirty="0">
                <a:solidFill>
                  <a:srgbClr val="E87071"/>
                </a:solidFill>
                <a:latin typeface="Impact" pitchFamily="34" charset="0"/>
                <a:ea typeface="微软雅黑" pitchFamily="34" charset="-122"/>
              </a:rPr>
              <a:t>03</a:t>
            </a:r>
            <a:endParaRPr lang="zh-CN" altLang="en-US" sz="3200" dirty="0">
              <a:solidFill>
                <a:srgbClr val="E87071"/>
              </a:solidFill>
              <a:latin typeface="微软雅黑" pitchFamily="34" charset="-122"/>
              <a:ea typeface="微软雅黑" pitchFamily="34" charset="-122"/>
            </a:endParaRPr>
          </a:p>
        </p:txBody>
      </p:sp>
      <p:sp>
        <p:nvSpPr>
          <p:cNvPr id="77" name="TextBox 6"/>
          <p:cNvSpPr txBox="1"/>
          <p:nvPr/>
        </p:nvSpPr>
        <p:spPr>
          <a:xfrm>
            <a:off x="9602905" y="4039195"/>
            <a:ext cx="448425" cy="492443"/>
          </a:xfrm>
          <a:prstGeom prst="rect">
            <a:avLst/>
          </a:prstGeom>
          <a:noFill/>
        </p:spPr>
        <p:txBody>
          <a:bodyPr vert="horz" wrap="square" lIns="0" tIns="0" rIns="0" bIns="0" rtlCol="0" anchor="ctr">
            <a:spAutoFit/>
          </a:bodyPr>
          <a:lstStyle/>
          <a:p>
            <a:pPr algn="l"/>
            <a:r>
              <a:rPr lang="en-US" altLang="zh-CN" sz="3200" dirty="0">
                <a:solidFill>
                  <a:srgbClr val="663A77"/>
                </a:solidFill>
                <a:latin typeface="Impact" pitchFamily="34" charset="0"/>
                <a:ea typeface="微软雅黑" pitchFamily="34" charset="-122"/>
              </a:rPr>
              <a:t>04</a:t>
            </a:r>
            <a:endParaRPr lang="zh-CN" altLang="en-US" sz="3200" dirty="0">
              <a:solidFill>
                <a:srgbClr val="663A77"/>
              </a:solidFill>
              <a:latin typeface="微软雅黑" pitchFamily="34" charset="-122"/>
              <a:ea typeface="微软雅黑" pitchFamily="34" charset="-122"/>
            </a:endParaRPr>
          </a:p>
        </p:txBody>
      </p:sp>
      <p:sp>
        <p:nvSpPr>
          <p:cNvPr id="78" name="文本框 77"/>
          <p:cNvSpPr txBox="1"/>
          <p:nvPr/>
        </p:nvSpPr>
        <p:spPr>
          <a:xfrm>
            <a:off x="2028346" y="241271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79" name="文本框 78"/>
          <p:cNvSpPr txBox="1"/>
          <p:nvPr/>
        </p:nvSpPr>
        <p:spPr>
          <a:xfrm>
            <a:off x="9526125" y="233113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80" name="文本框 79"/>
          <p:cNvSpPr txBox="1"/>
          <p:nvPr/>
        </p:nvSpPr>
        <p:spPr>
          <a:xfrm>
            <a:off x="1991581" y="4491385"/>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81" name="文本框 80"/>
          <p:cNvSpPr txBox="1"/>
          <p:nvPr/>
        </p:nvSpPr>
        <p:spPr>
          <a:xfrm>
            <a:off x="9526125" y="443297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sp>
        <p:nvSpPr>
          <p:cNvPr id="51" name="椭圆 50"/>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640284" y="184024"/>
            <a:ext cx="4021131" cy="613991"/>
            <a:chOff x="3418293" y="305852"/>
            <a:chExt cx="4844075" cy="872774"/>
          </a:xfrm>
        </p:grpSpPr>
        <p:sp>
          <p:nvSpPr>
            <p:cNvPr id="69" name="椭圆 68"/>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574288" y="185585"/>
            <a:ext cx="970204" cy="1019136"/>
            <a:chOff x="1003288" y="1798087"/>
            <a:chExt cx="3398850" cy="3383513"/>
          </a:xfrm>
        </p:grpSpPr>
        <p:sp>
          <p:nvSpPr>
            <p:cNvPr id="84"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1003288" y="1856944"/>
              <a:ext cx="3119221" cy="1919931"/>
              <a:chOff x="1028026" y="1617975"/>
              <a:chExt cx="3119221" cy="1919931"/>
            </a:xfrm>
          </p:grpSpPr>
          <p:sp>
            <p:nvSpPr>
              <p:cNvPr id="87"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89" name="文本框 88"/>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3722961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flipH="1" flipV="1">
            <a:off x="7724310" y="5255556"/>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940007" y="5255556"/>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724310" y="1473422"/>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5" idx="5"/>
          </p:cNvCxnSpPr>
          <p:nvPr/>
        </p:nvCxnSpPr>
        <p:spPr>
          <a:xfrm>
            <a:off x="3940007" y="1473422"/>
            <a:ext cx="526879" cy="52687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303067" y="1841920"/>
            <a:ext cx="3585867" cy="3574992"/>
            <a:chOff x="4002442" y="1341792"/>
            <a:chExt cx="4187117" cy="4174417"/>
          </a:xfrm>
        </p:grpSpPr>
        <p:grpSp>
          <p:nvGrpSpPr>
            <p:cNvPr id="9" name="组合 8"/>
            <p:cNvGrpSpPr/>
            <p:nvPr/>
          </p:nvGrpSpPr>
          <p:grpSpPr>
            <a:xfrm>
              <a:off x="4002442" y="1341792"/>
              <a:ext cx="1990017" cy="1990017"/>
              <a:chOff x="3845536" y="1830658"/>
              <a:chExt cx="1990017" cy="1990017"/>
            </a:xfrm>
          </p:grpSpPr>
          <p:sp>
            <p:nvSpPr>
              <p:cNvPr id="2" name="圆角矩形 1"/>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280590" y="2265712"/>
                <a:ext cx="1119909" cy="1119909"/>
              </a:xfrm>
              <a:prstGeom prst="roundRect">
                <a:avLst>
                  <a:gd name="adj" fmla="val 0"/>
                </a:avLst>
              </a:prstGeom>
              <a:ln>
                <a:noFill/>
              </a:ln>
              <a:effectLst>
                <a:innerShdw dist="1270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199542" y="1341792"/>
              <a:ext cx="1990017" cy="1990017"/>
              <a:chOff x="3845536" y="1830658"/>
              <a:chExt cx="1990017" cy="1990017"/>
            </a:xfrm>
          </p:grpSpPr>
          <p:sp>
            <p:nvSpPr>
              <p:cNvPr id="11" name="圆角矩形 10"/>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80590" y="2265712"/>
                <a:ext cx="1119909" cy="1119909"/>
              </a:xfrm>
              <a:prstGeom prst="roundRect">
                <a:avLst>
                  <a:gd name="adj" fmla="val 0"/>
                </a:avLst>
              </a:prstGeom>
              <a:solidFill>
                <a:schemeClr val="accent2"/>
              </a:solidFill>
              <a:ln>
                <a:noFill/>
              </a:ln>
              <a:effectLst>
                <a:innerShdw dist="1270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002442" y="3526192"/>
              <a:ext cx="1990017" cy="1990017"/>
              <a:chOff x="3845536" y="1830658"/>
              <a:chExt cx="1990017" cy="1990017"/>
            </a:xfrm>
          </p:grpSpPr>
          <p:sp>
            <p:nvSpPr>
              <p:cNvPr id="15" name="圆角矩形 14"/>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280590" y="2265712"/>
                <a:ext cx="1119909" cy="1119909"/>
              </a:xfrm>
              <a:prstGeom prst="roundRect">
                <a:avLst>
                  <a:gd name="adj" fmla="val 0"/>
                </a:avLst>
              </a:prstGeom>
              <a:solidFill>
                <a:schemeClr val="accent3"/>
              </a:solidFill>
              <a:ln>
                <a:noFill/>
              </a:ln>
              <a:effectLst>
                <a:innerShdw dist="1270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199542" y="3526192"/>
              <a:ext cx="1990017" cy="1990017"/>
              <a:chOff x="3845536" y="1830658"/>
              <a:chExt cx="1990017" cy="1990017"/>
            </a:xfrm>
          </p:grpSpPr>
          <p:sp>
            <p:nvSpPr>
              <p:cNvPr id="19" name="圆角矩形 18"/>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4280590" y="2265712"/>
                <a:ext cx="1119909" cy="1119909"/>
              </a:xfrm>
              <a:prstGeom prst="roundRect">
                <a:avLst>
                  <a:gd name="adj" fmla="val 0"/>
                </a:avLst>
              </a:prstGeom>
              <a:solidFill>
                <a:srgbClr val="7B448E"/>
              </a:solidFill>
              <a:ln>
                <a:noFill/>
              </a:ln>
              <a:effectLst>
                <a:innerShdw dist="1270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 name="组合 22"/>
          <p:cNvGrpSpPr/>
          <p:nvPr/>
        </p:nvGrpSpPr>
        <p:grpSpPr>
          <a:xfrm>
            <a:off x="3669724" y="1203139"/>
            <a:ext cx="344053" cy="344053"/>
            <a:chOff x="3845536" y="1830658"/>
            <a:chExt cx="1990017" cy="1990017"/>
          </a:xfrm>
        </p:grpSpPr>
        <p:sp>
          <p:nvSpPr>
            <p:cNvPr id="24"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331496" y="2316618"/>
              <a:ext cx="1018097" cy="1018097"/>
            </a:xfrm>
            <a:prstGeom prst="ellipse">
              <a:avLst/>
            </a:prstGeom>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8178223" y="1203139"/>
            <a:ext cx="344053" cy="344053"/>
            <a:chOff x="3845536" y="1830658"/>
            <a:chExt cx="1990017" cy="1990017"/>
          </a:xfrm>
        </p:grpSpPr>
        <p:sp>
          <p:nvSpPr>
            <p:cNvPr id="28"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5"/>
            <p:cNvSpPr/>
            <p:nvPr/>
          </p:nvSpPr>
          <p:spPr>
            <a:xfrm>
              <a:off x="4331496" y="2316618"/>
              <a:ext cx="1018097" cy="1018097"/>
            </a:xfrm>
            <a:prstGeom prst="ellipse">
              <a:avLst/>
            </a:prstGeom>
            <a:solidFill>
              <a:schemeClr val="accent2"/>
            </a:solidFill>
            <a:ln>
              <a:noFill/>
            </a:ln>
            <a:effectLst>
              <a:innerShdw dist="381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669724" y="5711640"/>
            <a:ext cx="344053" cy="344053"/>
            <a:chOff x="3845536" y="1830658"/>
            <a:chExt cx="1990017" cy="1990017"/>
          </a:xfrm>
        </p:grpSpPr>
        <p:sp>
          <p:nvSpPr>
            <p:cNvPr id="36"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25"/>
            <p:cNvSpPr/>
            <p:nvPr/>
          </p:nvSpPr>
          <p:spPr>
            <a:xfrm>
              <a:off x="4331496" y="2316618"/>
              <a:ext cx="1018097" cy="1018097"/>
            </a:xfrm>
            <a:prstGeom prst="ellipse">
              <a:avLst/>
            </a:prstGeom>
            <a:solidFill>
              <a:schemeClr val="accent3"/>
            </a:solidFill>
            <a:ln>
              <a:noFill/>
            </a:ln>
            <a:effectLst>
              <a:innerShdw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8178223" y="5711640"/>
            <a:ext cx="344053" cy="344053"/>
            <a:chOff x="3845536" y="1830658"/>
            <a:chExt cx="1990017" cy="1990017"/>
          </a:xfrm>
        </p:grpSpPr>
        <p:sp>
          <p:nvSpPr>
            <p:cNvPr id="40"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25"/>
            <p:cNvSpPr/>
            <p:nvPr/>
          </p:nvSpPr>
          <p:spPr>
            <a:xfrm>
              <a:off x="4331496" y="2316618"/>
              <a:ext cx="1018097" cy="1018097"/>
            </a:xfrm>
            <a:prstGeom prst="ellipse">
              <a:avLst/>
            </a:prstGeom>
            <a:solidFill>
              <a:srgbClr val="7B448E"/>
            </a:solidFill>
            <a:ln>
              <a:noFill/>
            </a:ln>
            <a:effectLst>
              <a:innerShdw dist="381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1237894" y="1086928"/>
            <a:ext cx="2406357" cy="897082"/>
            <a:chOff x="2665566" y="1142711"/>
            <a:chExt cx="2406357" cy="897082"/>
          </a:xfrm>
        </p:grpSpPr>
        <p:sp>
          <p:nvSpPr>
            <p:cNvPr id="57" name="文本框 56"/>
            <p:cNvSpPr txBox="1"/>
            <p:nvPr/>
          </p:nvSpPr>
          <p:spPr bwMode="auto">
            <a:xfrm>
              <a:off x="2665566" y="1541195"/>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58" name="文本框 57"/>
            <p:cNvSpPr txBox="1"/>
            <p:nvPr/>
          </p:nvSpPr>
          <p:spPr bwMode="auto">
            <a:xfrm>
              <a:off x="2716685" y="1221161"/>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59" name="文本框 58"/>
            <p:cNvSpPr txBox="1"/>
            <p:nvPr/>
          </p:nvSpPr>
          <p:spPr>
            <a:xfrm>
              <a:off x="4477367" y="1142711"/>
              <a:ext cx="579636" cy="523220"/>
            </a:xfrm>
            <a:prstGeom prst="rect">
              <a:avLst/>
            </a:prstGeom>
            <a:noFill/>
          </p:spPr>
          <p:txBody>
            <a:bodyPr wrap="square" rtlCol="0">
              <a:spAutoFit/>
            </a:bodyPr>
            <a:lstStyle/>
            <a:p>
              <a:pPr algn="ctr"/>
              <a:r>
                <a:rPr lang="en-US" altLang="zh-CN" sz="2800" dirty="0" smtClean="0">
                  <a:solidFill>
                    <a:schemeClr val="accent1"/>
                  </a:solidFill>
                  <a:latin typeface="Impact" panose="020B0806030902050204" pitchFamily="34" charset="0"/>
                </a:rPr>
                <a:t>01</a:t>
              </a:r>
              <a:endParaRPr lang="zh-CN" altLang="en-US" sz="2800" dirty="0">
                <a:solidFill>
                  <a:schemeClr val="accent1"/>
                </a:solidFill>
                <a:latin typeface="Impact" panose="020B0806030902050204" pitchFamily="34" charset="0"/>
              </a:endParaRPr>
            </a:p>
          </p:txBody>
        </p:sp>
      </p:grpSp>
      <p:grpSp>
        <p:nvGrpSpPr>
          <p:cNvPr id="60" name="组合 59"/>
          <p:cNvGrpSpPr/>
          <p:nvPr/>
        </p:nvGrpSpPr>
        <p:grpSpPr>
          <a:xfrm>
            <a:off x="1237894" y="5635727"/>
            <a:ext cx="2406357" cy="897082"/>
            <a:chOff x="2665566" y="1142711"/>
            <a:chExt cx="2406357" cy="897082"/>
          </a:xfrm>
        </p:grpSpPr>
        <p:sp>
          <p:nvSpPr>
            <p:cNvPr id="61" name="文本框 60"/>
            <p:cNvSpPr txBox="1"/>
            <p:nvPr/>
          </p:nvSpPr>
          <p:spPr bwMode="auto">
            <a:xfrm>
              <a:off x="2665566" y="1541195"/>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62" name="文本框 61"/>
            <p:cNvSpPr txBox="1"/>
            <p:nvPr/>
          </p:nvSpPr>
          <p:spPr bwMode="auto">
            <a:xfrm>
              <a:off x="2716685" y="1221161"/>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63" name="文本框 62"/>
            <p:cNvSpPr txBox="1"/>
            <p:nvPr/>
          </p:nvSpPr>
          <p:spPr>
            <a:xfrm>
              <a:off x="4477367" y="1142711"/>
              <a:ext cx="579636" cy="523220"/>
            </a:xfrm>
            <a:prstGeom prst="rect">
              <a:avLst/>
            </a:prstGeom>
            <a:noFill/>
          </p:spPr>
          <p:txBody>
            <a:bodyPr wrap="square" rtlCol="0">
              <a:spAutoFit/>
            </a:bodyPr>
            <a:lstStyle/>
            <a:p>
              <a:pPr algn="ctr"/>
              <a:r>
                <a:rPr lang="en-US" altLang="zh-CN" sz="2800" dirty="0" smtClean="0">
                  <a:solidFill>
                    <a:schemeClr val="accent3"/>
                  </a:solidFill>
                  <a:latin typeface="Impact" panose="020B0806030902050204" pitchFamily="34" charset="0"/>
                </a:rPr>
                <a:t>03</a:t>
              </a:r>
              <a:endParaRPr lang="zh-CN" altLang="en-US" sz="2800" dirty="0">
                <a:solidFill>
                  <a:schemeClr val="accent3"/>
                </a:solidFill>
                <a:latin typeface="Impact" panose="020B0806030902050204" pitchFamily="34" charset="0"/>
              </a:endParaRPr>
            </a:p>
          </p:txBody>
        </p:sp>
      </p:grpSp>
      <p:grpSp>
        <p:nvGrpSpPr>
          <p:cNvPr id="64" name="组合 63"/>
          <p:cNvGrpSpPr/>
          <p:nvPr/>
        </p:nvGrpSpPr>
        <p:grpSpPr>
          <a:xfrm flipH="1">
            <a:off x="8592691" y="1086928"/>
            <a:ext cx="2406357" cy="897082"/>
            <a:chOff x="2665566" y="1142711"/>
            <a:chExt cx="2406357" cy="897082"/>
          </a:xfrm>
        </p:grpSpPr>
        <p:sp>
          <p:nvSpPr>
            <p:cNvPr id="65" name="文本框 64"/>
            <p:cNvSpPr txBox="1"/>
            <p:nvPr/>
          </p:nvSpPr>
          <p:spPr bwMode="auto">
            <a:xfrm>
              <a:off x="2665566" y="1541195"/>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66" name="文本框 65"/>
            <p:cNvSpPr txBox="1"/>
            <p:nvPr/>
          </p:nvSpPr>
          <p:spPr bwMode="auto">
            <a:xfrm>
              <a:off x="2716685" y="1221161"/>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67" name="文本框 66"/>
            <p:cNvSpPr txBox="1"/>
            <p:nvPr/>
          </p:nvSpPr>
          <p:spPr>
            <a:xfrm>
              <a:off x="4477367" y="1142711"/>
              <a:ext cx="579636" cy="523220"/>
            </a:xfrm>
            <a:prstGeom prst="rect">
              <a:avLst/>
            </a:prstGeom>
            <a:noFill/>
          </p:spPr>
          <p:txBody>
            <a:bodyPr wrap="square" rtlCol="0">
              <a:spAutoFit/>
            </a:bodyPr>
            <a:lstStyle/>
            <a:p>
              <a:r>
                <a:rPr lang="en-US" altLang="zh-CN" sz="2800" dirty="0" smtClean="0">
                  <a:solidFill>
                    <a:schemeClr val="accent2"/>
                  </a:solidFill>
                  <a:latin typeface="Impact" panose="020B0806030902050204" pitchFamily="34" charset="0"/>
                </a:rPr>
                <a:t>02</a:t>
              </a:r>
              <a:endParaRPr lang="zh-CN" altLang="en-US" sz="2800" dirty="0">
                <a:solidFill>
                  <a:schemeClr val="accent2"/>
                </a:solidFill>
                <a:latin typeface="Impact" panose="020B0806030902050204" pitchFamily="34" charset="0"/>
              </a:endParaRPr>
            </a:p>
          </p:txBody>
        </p:sp>
      </p:grpSp>
      <p:grpSp>
        <p:nvGrpSpPr>
          <p:cNvPr id="68" name="组合 67"/>
          <p:cNvGrpSpPr/>
          <p:nvPr/>
        </p:nvGrpSpPr>
        <p:grpSpPr>
          <a:xfrm flipH="1">
            <a:off x="8592691" y="5635727"/>
            <a:ext cx="2406357" cy="897082"/>
            <a:chOff x="2665566" y="1142711"/>
            <a:chExt cx="2406357" cy="897082"/>
          </a:xfrm>
        </p:grpSpPr>
        <p:sp>
          <p:nvSpPr>
            <p:cNvPr id="69" name="文本框 68"/>
            <p:cNvSpPr txBox="1"/>
            <p:nvPr/>
          </p:nvSpPr>
          <p:spPr bwMode="auto">
            <a:xfrm>
              <a:off x="2665566" y="1541195"/>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70" name="文本框 69"/>
            <p:cNvSpPr txBox="1"/>
            <p:nvPr/>
          </p:nvSpPr>
          <p:spPr bwMode="auto">
            <a:xfrm>
              <a:off x="2716685" y="1221161"/>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71" name="文本框 70"/>
            <p:cNvSpPr txBox="1"/>
            <p:nvPr/>
          </p:nvSpPr>
          <p:spPr>
            <a:xfrm>
              <a:off x="4477367" y="1142711"/>
              <a:ext cx="579636" cy="523220"/>
            </a:xfrm>
            <a:prstGeom prst="rect">
              <a:avLst/>
            </a:prstGeom>
            <a:noFill/>
          </p:spPr>
          <p:txBody>
            <a:bodyPr wrap="square" rtlCol="0">
              <a:spAutoFit/>
            </a:bodyPr>
            <a:lstStyle/>
            <a:p>
              <a:r>
                <a:rPr lang="en-US" altLang="zh-CN" sz="2800" dirty="0" smtClean="0">
                  <a:solidFill>
                    <a:schemeClr val="accent4"/>
                  </a:solidFill>
                  <a:latin typeface="Impact" panose="020B0806030902050204" pitchFamily="34" charset="0"/>
                </a:rPr>
                <a:t>04</a:t>
              </a:r>
              <a:endParaRPr lang="zh-CN" altLang="en-US" sz="2800" dirty="0">
                <a:solidFill>
                  <a:schemeClr val="accent4"/>
                </a:solidFill>
                <a:latin typeface="Impact" panose="020B0806030902050204" pitchFamily="34" charset="0"/>
              </a:endParaRPr>
            </a:p>
          </p:txBody>
        </p:sp>
      </p:grpSp>
      <p:grpSp>
        <p:nvGrpSpPr>
          <p:cNvPr id="72" name="组合 71"/>
          <p:cNvGrpSpPr/>
          <p:nvPr/>
        </p:nvGrpSpPr>
        <p:grpSpPr>
          <a:xfrm>
            <a:off x="4926385" y="2526389"/>
            <a:ext cx="485029" cy="402655"/>
            <a:chOff x="3132963" y="3140191"/>
            <a:chExt cx="645573" cy="535933"/>
          </a:xfrm>
          <a:solidFill>
            <a:schemeClr val="bg1"/>
          </a:solidFill>
        </p:grpSpPr>
        <p:sp>
          <p:nvSpPr>
            <p:cNvPr id="73"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9" name="组合 78"/>
          <p:cNvGrpSpPr/>
          <p:nvPr/>
        </p:nvGrpSpPr>
        <p:grpSpPr>
          <a:xfrm>
            <a:off x="6818320" y="2492924"/>
            <a:ext cx="460359" cy="469584"/>
            <a:chOff x="5700126" y="3099646"/>
            <a:chExt cx="612739" cy="625016"/>
          </a:xfrm>
          <a:solidFill>
            <a:schemeClr val="bg1"/>
          </a:solidFill>
        </p:grpSpPr>
        <p:sp>
          <p:nvSpPr>
            <p:cNvPr id="80" name="Freeform 268"/>
            <p:cNvSpPr>
              <a:spLocks/>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269"/>
            <p:cNvSpPr>
              <a:spLocks/>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270"/>
            <p:cNvSpPr>
              <a:spLocks/>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271"/>
            <p:cNvSpPr>
              <a:spLocks/>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272"/>
            <p:cNvSpPr>
              <a:spLocks/>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273"/>
            <p:cNvSpPr>
              <a:spLocks/>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274"/>
            <p:cNvSpPr>
              <a:spLocks/>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275"/>
            <p:cNvSpPr>
              <a:spLocks/>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Freeform 276"/>
            <p:cNvSpPr>
              <a:spLocks/>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89" name="组合 88"/>
          <p:cNvGrpSpPr/>
          <p:nvPr/>
        </p:nvGrpSpPr>
        <p:grpSpPr>
          <a:xfrm>
            <a:off x="4927672" y="4354311"/>
            <a:ext cx="482455" cy="455211"/>
            <a:chOff x="3098700" y="5569159"/>
            <a:chExt cx="642147" cy="605886"/>
          </a:xfrm>
          <a:solidFill>
            <a:schemeClr val="bg1"/>
          </a:solidFill>
        </p:grpSpPr>
        <p:sp>
          <p:nvSpPr>
            <p:cNvPr id="90" name="Freeform 349"/>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Freeform 350"/>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95" name="组合 94"/>
          <p:cNvGrpSpPr/>
          <p:nvPr/>
        </p:nvGrpSpPr>
        <p:grpSpPr>
          <a:xfrm>
            <a:off x="6817569" y="4351844"/>
            <a:ext cx="461862" cy="460145"/>
            <a:chOff x="6932170" y="3118777"/>
            <a:chExt cx="614738" cy="612452"/>
          </a:xfrm>
          <a:solidFill>
            <a:schemeClr val="bg1"/>
          </a:solidFill>
        </p:grpSpPr>
        <p:sp>
          <p:nvSpPr>
            <p:cNvPr id="96"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7"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8"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9"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0"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1"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2"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3"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4" name="Freeform 382"/>
            <p:cNvSpPr>
              <a:spLocks/>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5" name="Freeform 383"/>
            <p:cNvSpPr>
              <a:spLocks/>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6" name="Freeform 384"/>
            <p:cNvSpPr>
              <a:spLocks/>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7" name="Freeform 385"/>
            <p:cNvSpPr>
              <a:spLocks/>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108" name="椭圆 107"/>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组合 108"/>
          <p:cNvGrpSpPr/>
          <p:nvPr/>
        </p:nvGrpSpPr>
        <p:grpSpPr>
          <a:xfrm>
            <a:off x="640284" y="184024"/>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574288" y="185585"/>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15" name="组合 114"/>
            <p:cNvGrpSpPr/>
            <p:nvPr/>
          </p:nvGrpSpPr>
          <p:grpSpPr>
            <a:xfrm>
              <a:off x="1003288" y="1856944"/>
              <a:ext cx="3119221" cy="1919931"/>
              <a:chOff x="1028026" y="1617975"/>
              <a:chExt cx="3119221" cy="1919931"/>
            </a:xfrm>
          </p:grpSpPr>
          <p:sp>
            <p:nvSpPr>
              <p:cNvPr id="116"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18" name="文本框 117"/>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692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animEffect transition="in" filter="fade">
                                      <p:cBhvr>
                                        <p:cTn id="9" dur="500"/>
                                        <p:tgtEl>
                                          <p:spTgt spid="1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p:cTn id="14" dur="500" fill="hold"/>
                                        <p:tgtEl>
                                          <p:spTgt spid="109"/>
                                        </p:tgtEl>
                                        <p:attrNameLst>
                                          <p:attrName>ppt_w</p:attrName>
                                        </p:attrNameLst>
                                      </p:cBhvr>
                                      <p:tavLst>
                                        <p:tav tm="0">
                                          <p:val>
                                            <p:fltVal val="0"/>
                                          </p:val>
                                        </p:tav>
                                        <p:tav tm="100000">
                                          <p:val>
                                            <p:strVal val="#ppt_w"/>
                                          </p:val>
                                        </p:tav>
                                      </p:tavLst>
                                    </p:anim>
                                    <p:anim calcmode="lin" valueType="num">
                                      <p:cBhvr>
                                        <p:cTn id="15" dur="500" fill="hold"/>
                                        <p:tgtEl>
                                          <p:spTgt spid="109"/>
                                        </p:tgtEl>
                                        <p:attrNameLst>
                                          <p:attrName>ppt_h</p:attrName>
                                        </p:attrNameLst>
                                      </p:cBhvr>
                                      <p:tavLst>
                                        <p:tav tm="0">
                                          <p:val>
                                            <p:fltVal val="0"/>
                                          </p:val>
                                        </p:tav>
                                        <p:tav tm="100000">
                                          <p:val>
                                            <p:strVal val="#ppt_h"/>
                                          </p:val>
                                        </p:tav>
                                      </p:tavLst>
                                    </p:anim>
                                    <p:animEffect transition="in" filter="fade">
                                      <p:cBhvr>
                                        <p:cTn id="16" dur="500"/>
                                        <p:tgtEl>
                                          <p:spTgt spid="10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circle(in)">
                                      <p:cBhvr>
                                        <p:cTn id="21" dur="20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8"/>
                                        </p:tgtEl>
                                        <p:attrNameLst>
                                          <p:attrName>style.visibility</p:attrName>
                                        </p:attrNameLst>
                                      </p:cBhvr>
                                      <p:to>
                                        <p:strVal val="visible"/>
                                      </p:to>
                                    </p:set>
                                    <p:anim calcmode="lin" valueType="num">
                                      <p:cBhvr additive="base">
                                        <p:cTn id="26" dur="500" fill="hold"/>
                                        <p:tgtEl>
                                          <p:spTgt spid="118"/>
                                        </p:tgtEl>
                                        <p:attrNameLst>
                                          <p:attrName>ppt_x</p:attrName>
                                        </p:attrNameLst>
                                      </p:cBhvr>
                                      <p:tavLst>
                                        <p:tav tm="0">
                                          <p:val>
                                            <p:strVal val="0-#ppt_w/2"/>
                                          </p:val>
                                        </p:tav>
                                        <p:tav tm="100000">
                                          <p:val>
                                            <p:strVal val="#ppt_x"/>
                                          </p:val>
                                        </p:tav>
                                      </p:tavLst>
                                    </p:anim>
                                    <p:anim calcmode="lin" valueType="num">
                                      <p:cBhvr additive="base">
                                        <p:cTn id="27" dur="500" fill="hold"/>
                                        <p:tgtEl>
                                          <p:spTgt spid="11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53" presetClass="entr" presetSubtype="16"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par>
                                <p:cTn id="39" presetID="53" presetClass="entr" presetSubtype="16"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par>
                                <p:cTn id="44" presetID="53" presetClass="entr" presetSubtype="16"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par>
                                <p:cTn id="70" presetID="53"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p:cTn id="77" dur="500" fill="hold"/>
                                        <p:tgtEl>
                                          <p:spTgt spid="56"/>
                                        </p:tgtEl>
                                        <p:attrNameLst>
                                          <p:attrName>ppt_w</p:attrName>
                                        </p:attrNameLst>
                                      </p:cBhvr>
                                      <p:tavLst>
                                        <p:tav tm="0">
                                          <p:val>
                                            <p:fltVal val="0"/>
                                          </p:val>
                                        </p:tav>
                                        <p:tav tm="100000">
                                          <p:val>
                                            <p:strVal val="#ppt_w"/>
                                          </p:val>
                                        </p:tav>
                                      </p:tavLst>
                                    </p:anim>
                                    <p:anim calcmode="lin" valueType="num">
                                      <p:cBhvr>
                                        <p:cTn id="78" dur="500" fill="hold"/>
                                        <p:tgtEl>
                                          <p:spTgt spid="56"/>
                                        </p:tgtEl>
                                        <p:attrNameLst>
                                          <p:attrName>ppt_h</p:attrName>
                                        </p:attrNameLst>
                                      </p:cBhvr>
                                      <p:tavLst>
                                        <p:tav tm="0">
                                          <p:val>
                                            <p:fltVal val="0"/>
                                          </p:val>
                                        </p:tav>
                                        <p:tav tm="100000">
                                          <p:val>
                                            <p:strVal val="#ppt_h"/>
                                          </p:val>
                                        </p:tav>
                                      </p:tavLst>
                                    </p:anim>
                                    <p:animEffect transition="in" filter="fade">
                                      <p:cBhvr>
                                        <p:cTn id="79" dur="500"/>
                                        <p:tgtEl>
                                          <p:spTgt spid="56"/>
                                        </p:tgtEl>
                                      </p:cBhvr>
                                    </p:animEffect>
                                  </p:childTnLst>
                                </p:cTn>
                              </p:par>
                              <p:par>
                                <p:cTn id="80" presetID="53" presetClass="entr" presetSubtype="16"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ppt_w</p:attrName>
                                        </p:attrNameLst>
                                      </p:cBhvr>
                                      <p:tavLst>
                                        <p:tav tm="0">
                                          <p:val>
                                            <p:fltVal val="0"/>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animEffect transition="in" filter="fade">
                                      <p:cBhvr>
                                        <p:cTn id="84" dur="500"/>
                                        <p:tgtEl>
                                          <p:spTgt spid="60"/>
                                        </p:tgtEl>
                                      </p:cBhvr>
                                    </p:animEffect>
                                  </p:childTnLst>
                                </p:cTn>
                              </p:par>
                              <p:par>
                                <p:cTn id="85" presetID="53" presetClass="entr" presetSubtype="16"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p:cTn id="87" dur="500" fill="hold"/>
                                        <p:tgtEl>
                                          <p:spTgt spid="64"/>
                                        </p:tgtEl>
                                        <p:attrNameLst>
                                          <p:attrName>ppt_w</p:attrName>
                                        </p:attrNameLst>
                                      </p:cBhvr>
                                      <p:tavLst>
                                        <p:tav tm="0">
                                          <p:val>
                                            <p:fltVal val="0"/>
                                          </p:val>
                                        </p:tav>
                                        <p:tav tm="100000">
                                          <p:val>
                                            <p:strVal val="#ppt_w"/>
                                          </p:val>
                                        </p:tav>
                                      </p:tavLst>
                                    </p:anim>
                                    <p:anim calcmode="lin" valueType="num">
                                      <p:cBhvr>
                                        <p:cTn id="88" dur="500" fill="hold"/>
                                        <p:tgtEl>
                                          <p:spTgt spid="64"/>
                                        </p:tgtEl>
                                        <p:attrNameLst>
                                          <p:attrName>ppt_h</p:attrName>
                                        </p:attrNameLst>
                                      </p:cBhvr>
                                      <p:tavLst>
                                        <p:tav tm="0">
                                          <p:val>
                                            <p:fltVal val="0"/>
                                          </p:val>
                                        </p:tav>
                                        <p:tav tm="100000">
                                          <p:val>
                                            <p:strVal val="#ppt_h"/>
                                          </p:val>
                                        </p:tav>
                                      </p:tavLst>
                                    </p:anim>
                                    <p:animEffect transition="in" filter="fade">
                                      <p:cBhvr>
                                        <p:cTn id="89" dur="500"/>
                                        <p:tgtEl>
                                          <p:spTgt spid="64"/>
                                        </p:tgtEl>
                                      </p:cBhvr>
                                    </p:animEffect>
                                  </p:childTnLst>
                                </p:cTn>
                              </p:par>
                              <p:par>
                                <p:cTn id="90" presetID="53" presetClass="entr" presetSubtype="16" fill="hold" nodeType="with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childTnLst>
                                </p:cTn>
                              </p:par>
                              <p:par>
                                <p:cTn id="95" presetID="53" presetClass="entr" presetSubtype="16"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p:cTn id="97" dur="500" fill="hold"/>
                                        <p:tgtEl>
                                          <p:spTgt spid="72"/>
                                        </p:tgtEl>
                                        <p:attrNameLst>
                                          <p:attrName>ppt_w</p:attrName>
                                        </p:attrNameLst>
                                      </p:cBhvr>
                                      <p:tavLst>
                                        <p:tav tm="0">
                                          <p:val>
                                            <p:fltVal val="0"/>
                                          </p:val>
                                        </p:tav>
                                        <p:tav tm="100000">
                                          <p:val>
                                            <p:strVal val="#ppt_w"/>
                                          </p:val>
                                        </p:tav>
                                      </p:tavLst>
                                    </p:anim>
                                    <p:anim calcmode="lin" valueType="num">
                                      <p:cBhvr>
                                        <p:cTn id="98" dur="500" fill="hold"/>
                                        <p:tgtEl>
                                          <p:spTgt spid="72"/>
                                        </p:tgtEl>
                                        <p:attrNameLst>
                                          <p:attrName>ppt_h</p:attrName>
                                        </p:attrNameLst>
                                      </p:cBhvr>
                                      <p:tavLst>
                                        <p:tav tm="0">
                                          <p:val>
                                            <p:fltVal val="0"/>
                                          </p:val>
                                        </p:tav>
                                        <p:tav tm="100000">
                                          <p:val>
                                            <p:strVal val="#ppt_h"/>
                                          </p:val>
                                        </p:tav>
                                      </p:tavLst>
                                    </p:anim>
                                    <p:animEffect transition="in" filter="fade">
                                      <p:cBhvr>
                                        <p:cTn id="99" dur="500"/>
                                        <p:tgtEl>
                                          <p:spTgt spid="72"/>
                                        </p:tgtEl>
                                      </p:cBhvr>
                                    </p:animEffect>
                                  </p:childTnLst>
                                </p:cTn>
                              </p:par>
                              <p:par>
                                <p:cTn id="100" presetID="53" presetClass="entr" presetSubtype="16" fill="hold" nodeType="withEffect">
                                  <p:stCondLst>
                                    <p:cond delay="0"/>
                                  </p:stCondLst>
                                  <p:childTnLst>
                                    <p:set>
                                      <p:cBhvr>
                                        <p:cTn id="101" dur="1" fill="hold">
                                          <p:stCondLst>
                                            <p:cond delay="0"/>
                                          </p:stCondLst>
                                        </p:cTn>
                                        <p:tgtEl>
                                          <p:spTgt spid="79"/>
                                        </p:tgtEl>
                                        <p:attrNameLst>
                                          <p:attrName>style.visibility</p:attrName>
                                        </p:attrNameLst>
                                      </p:cBhvr>
                                      <p:to>
                                        <p:strVal val="visible"/>
                                      </p:to>
                                    </p:set>
                                    <p:anim calcmode="lin" valueType="num">
                                      <p:cBhvr>
                                        <p:cTn id="102" dur="500" fill="hold"/>
                                        <p:tgtEl>
                                          <p:spTgt spid="79"/>
                                        </p:tgtEl>
                                        <p:attrNameLst>
                                          <p:attrName>ppt_w</p:attrName>
                                        </p:attrNameLst>
                                      </p:cBhvr>
                                      <p:tavLst>
                                        <p:tav tm="0">
                                          <p:val>
                                            <p:fltVal val="0"/>
                                          </p:val>
                                        </p:tav>
                                        <p:tav tm="100000">
                                          <p:val>
                                            <p:strVal val="#ppt_w"/>
                                          </p:val>
                                        </p:tav>
                                      </p:tavLst>
                                    </p:anim>
                                    <p:anim calcmode="lin" valueType="num">
                                      <p:cBhvr>
                                        <p:cTn id="103" dur="500" fill="hold"/>
                                        <p:tgtEl>
                                          <p:spTgt spid="79"/>
                                        </p:tgtEl>
                                        <p:attrNameLst>
                                          <p:attrName>ppt_h</p:attrName>
                                        </p:attrNameLst>
                                      </p:cBhvr>
                                      <p:tavLst>
                                        <p:tav tm="0">
                                          <p:val>
                                            <p:fltVal val="0"/>
                                          </p:val>
                                        </p:tav>
                                        <p:tav tm="100000">
                                          <p:val>
                                            <p:strVal val="#ppt_h"/>
                                          </p:val>
                                        </p:tav>
                                      </p:tavLst>
                                    </p:anim>
                                    <p:animEffect transition="in" filter="fade">
                                      <p:cBhvr>
                                        <p:cTn id="104" dur="500"/>
                                        <p:tgtEl>
                                          <p:spTgt spid="79"/>
                                        </p:tgtEl>
                                      </p:cBhvr>
                                    </p:animEffect>
                                  </p:childTnLst>
                                </p:cTn>
                              </p:par>
                              <p:par>
                                <p:cTn id="105" presetID="53" presetClass="entr" presetSubtype="16" fill="hold" nodeType="withEffect">
                                  <p:stCondLst>
                                    <p:cond delay="0"/>
                                  </p:stCondLst>
                                  <p:childTnLst>
                                    <p:set>
                                      <p:cBhvr>
                                        <p:cTn id="106" dur="1" fill="hold">
                                          <p:stCondLst>
                                            <p:cond delay="0"/>
                                          </p:stCondLst>
                                        </p:cTn>
                                        <p:tgtEl>
                                          <p:spTgt spid="89"/>
                                        </p:tgtEl>
                                        <p:attrNameLst>
                                          <p:attrName>style.visibility</p:attrName>
                                        </p:attrNameLst>
                                      </p:cBhvr>
                                      <p:to>
                                        <p:strVal val="visible"/>
                                      </p:to>
                                    </p:set>
                                    <p:anim calcmode="lin" valueType="num">
                                      <p:cBhvr>
                                        <p:cTn id="107" dur="500" fill="hold"/>
                                        <p:tgtEl>
                                          <p:spTgt spid="89"/>
                                        </p:tgtEl>
                                        <p:attrNameLst>
                                          <p:attrName>ppt_w</p:attrName>
                                        </p:attrNameLst>
                                      </p:cBhvr>
                                      <p:tavLst>
                                        <p:tav tm="0">
                                          <p:val>
                                            <p:fltVal val="0"/>
                                          </p:val>
                                        </p:tav>
                                        <p:tav tm="100000">
                                          <p:val>
                                            <p:strVal val="#ppt_w"/>
                                          </p:val>
                                        </p:tav>
                                      </p:tavLst>
                                    </p:anim>
                                    <p:anim calcmode="lin" valueType="num">
                                      <p:cBhvr>
                                        <p:cTn id="108" dur="500" fill="hold"/>
                                        <p:tgtEl>
                                          <p:spTgt spid="89"/>
                                        </p:tgtEl>
                                        <p:attrNameLst>
                                          <p:attrName>ppt_h</p:attrName>
                                        </p:attrNameLst>
                                      </p:cBhvr>
                                      <p:tavLst>
                                        <p:tav tm="0">
                                          <p:val>
                                            <p:fltVal val="0"/>
                                          </p:val>
                                        </p:tav>
                                        <p:tav tm="100000">
                                          <p:val>
                                            <p:strVal val="#ppt_h"/>
                                          </p:val>
                                        </p:tav>
                                      </p:tavLst>
                                    </p:anim>
                                    <p:animEffect transition="in" filter="fade">
                                      <p:cBhvr>
                                        <p:cTn id="109" dur="500"/>
                                        <p:tgtEl>
                                          <p:spTgt spid="89"/>
                                        </p:tgtEl>
                                      </p:cBhvr>
                                    </p:animEffect>
                                  </p:childTnLst>
                                </p:cTn>
                              </p:par>
                              <p:par>
                                <p:cTn id="110" presetID="53" presetClass="entr" presetSubtype="16" fill="hold" nodeType="withEffect">
                                  <p:stCondLst>
                                    <p:cond delay="0"/>
                                  </p:stCondLst>
                                  <p:childTnLst>
                                    <p:set>
                                      <p:cBhvr>
                                        <p:cTn id="111" dur="1" fill="hold">
                                          <p:stCondLst>
                                            <p:cond delay="0"/>
                                          </p:stCondLst>
                                        </p:cTn>
                                        <p:tgtEl>
                                          <p:spTgt spid="95"/>
                                        </p:tgtEl>
                                        <p:attrNameLst>
                                          <p:attrName>style.visibility</p:attrName>
                                        </p:attrNameLst>
                                      </p:cBhvr>
                                      <p:to>
                                        <p:strVal val="visible"/>
                                      </p:to>
                                    </p:set>
                                    <p:anim calcmode="lin" valueType="num">
                                      <p:cBhvr>
                                        <p:cTn id="112" dur="500" fill="hold"/>
                                        <p:tgtEl>
                                          <p:spTgt spid="95"/>
                                        </p:tgtEl>
                                        <p:attrNameLst>
                                          <p:attrName>ppt_w</p:attrName>
                                        </p:attrNameLst>
                                      </p:cBhvr>
                                      <p:tavLst>
                                        <p:tav tm="0">
                                          <p:val>
                                            <p:fltVal val="0"/>
                                          </p:val>
                                        </p:tav>
                                        <p:tav tm="100000">
                                          <p:val>
                                            <p:strVal val="#ppt_w"/>
                                          </p:val>
                                        </p:tav>
                                      </p:tavLst>
                                    </p:anim>
                                    <p:anim calcmode="lin" valueType="num">
                                      <p:cBhvr>
                                        <p:cTn id="113" dur="500" fill="hold"/>
                                        <p:tgtEl>
                                          <p:spTgt spid="95"/>
                                        </p:tgtEl>
                                        <p:attrNameLst>
                                          <p:attrName>ppt_h</p:attrName>
                                        </p:attrNameLst>
                                      </p:cBhvr>
                                      <p:tavLst>
                                        <p:tav tm="0">
                                          <p:val>
                                            <p:fltVal val="0"/>
                                          </p:val>
                                        </p:tav>
                                        <p:tav tm="100000">
                                          <p:val>
                                            <p:strVal val="#ppt_h"/>
                                          </p:val>
                                        </p:tav>
                                      </p:tavLst>
                                    </p:anim>
                                    <p:animEffect transition="in" filter="fade">
                                      <p:cBhvr>
                                        <p:cTn id="1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a:off x="4775729" y="2867360"/>
            <a:ext cx="4486009" cy="91440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775729" y="4335797"/>
            <a:ext cx="4486009" cy="91440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775730" y="1439677"/>
            <a:ext cx="4486009" cy="91440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3529039" y="1439679"/>
            <a:ext cx="1060704" cy="914400"/>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3529039" y="2879512"/>
            <a:ext cx="1060704" cy="914400"/>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3529039" y="4319345"/>
            <a:ext cx="1060704" cy="914400"/>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813419" y="4483098"/>
            <a:ext cx="491951" cy="586903"/>
          </a:xfrm>
          <a:custGeom>
            <a:avLst/>
            <a:gdLst>
              <a:gd name="connsiteX0" fmla="*/ 362619 w 491951"/>
              <a:gd name="connsiteY0" fmla="*/ 133424 h 586903"/>
              <a:gd name="connsiteX1" fmla="*/ 438745 w 491951"/>
              <a:gd name="connsiteY1" fmla="*/ 156344 h 586903"/>
              <a:gd name="connsiteX2" fmla="*/ 456753 w 491951"/>
              <a:gd name="connsiteY2" fmla="*/ 171078 h 586903"/>
              <a:gd name="connsiteX3" fmla="*/ 474761 w 491951"/>
              <a:gd name="connsiteY3" fmla="*/ 191541 h 586903"/>
              <a:gd name="connsiteX4" fmla="*/ 433834 w 491951"/>
              <a:gd name="connsiteY4" fmla="*/ 233288 h 586903"/>
              <a:gd name="connsiteX5" fmla="*/ 411733 w 491951"/>
              <a:gd name="connsiteY5" fmla="*/ 306139 h 586903"/>
              <a:gd name="connsiteX6" fmla="*/ 435471 w 491951"/>
              <a:gd name="connsiteY6" fmla="*/ 384720 h 586903"/>
              <a:gd name="connsiteX7" fmla="*/ 491951 w 491951"/>
              <a:gd name="connsiteY7" fmla="*/ 429741 h 586903"/>
              <a:gd name="connsiteX8" fmla="*/ 474761 w 491951"/>
              <a:gd name="connsiteY8" fmla="*/ 472306 h 586903"/>
              <a:gd name="connsiteX9" fmla="*/ 448568 w 491951"/>
              <a:gd name="connsiteY9" fmla="*/ 517326 h 586903"/>
              <a:gd name="connsiteX10" fmla="*/ 357708 w 491951"/>
              <a:gd name="connsiteY10" fmla="*/ 585266 h 586903"/>
              <a:gd name="connsiteX11" fmla="*/ 307777 w 491951"/>
              <a:gd name="connsiteY11" fmla="*/ 574625 h 586903"/>
              <a:gd name="connsiteX12" fmla="*/ 254571 w 491951"/>
              <a:gd name="connsiteY12" fmla="*/ 563984 h 586903"/>
              <a:gd name="connsiteX13" fmla="*/ 204639 w 491951"/>
              <a:gd name="connsiteY13" fmla="*/ 575444 h 586903"/>
              <a:gd name="connsiteX14" fmla="*/ 157981 w 491951"/>
              <a:gd name="connsiteY14" fmla="*/ 586903 h 586903"/>
              <a:gd name="connsiteX15" fmla="*/ 51569 w 491951"/>
              <a:gd name="connsiteY15" fmla="*/ 496862 h 586903"/>
              <a:gd name="connsiteX16" fmla="*/ 0 w 491951"/>
              <a:gd name="connsiteY16" fmla="*/ 319236 h 586903"/>
              <a:gd name="connsiteX17" fmla="*/ 39291 w 491951"/>
              <a:gd name="connsiteY17" fmla="*/ 187449 h 586903"/>
              <a:gd name="connsiteX18" fmla="*/ 139973 w 491951"/>
              <a:gd name="connsiteY18" fmla="*/ 135880 h 586903"/>
              <a:gd name="connsiteX19" fmla="*/ 203001 w 491951"/>
              <a:gd name="connsiteY19" fmla="*/ 147339 h 586903"/>
              <a:gd name="connsiteX20" fmla="*/ 251296 w 491951"/>
              <a:gd name="connsiteY20" fmla="*/ 157162 h 586903"/>
              <a:gd name="connsiteX21" fmla="*/ 302047 w 491951"/>
              <a:gd name="connsiteY21" fmla="*/ 145702 h 586903"/>
              <a:gd name="connsiteX22" fmla="*/ 362619 w 491951"/>
              <a:gd name="connsiteY22" fmla="*/ 133424 h 586903"/>
              <a:gd name="connsiteX23" fmla="*/ 356888 w 491951"/>
              <a:gd name="connsiteY23" fmla="*/ 0 h 586903"/>
              <a:gd name="connsiteX24" fmla="*/ 358526 w 491951"/>
              <a:gd name="connsiteY24" fmla="*/ 9004 h 586903"/>
              <a:gd name="connsiteX25" fmla="*/ 358935 w 491951"/>
              <a:gd name="connsiteY25" fmla="*/ 12278 h 586903"/>
              <a:gd name="connsiteX26" fmla="*/ 359344 w 491951"/>
              <a:gd name="connsiteY26" fmla="*/ 15552 h 586903"/>
              <a:gd name="connsiteX27" fmla="*/ 348703 w 491951"/>
              <a:gd name="connsiteY27" fmla="*/ 63847 h 586903"/>
              <a:gd name="connsiteX28" fmla="*/ 315961 w 491951"/>
              <a:gd name="connsiteY28" fmla="*/ 112960 h 586903"/>
              <a:gd name="connsiteX29" fmla="*/ 277489 w 491951"/>
              <a:gd name="connsiteY29" fmla="*/ 137517 h 586903"/>
              <a:gd name="connsiteX30" fmla="*/ 241472 w 491951"/>
              <a:gd name="connsiteY30" fmla="*/ 144065 h 586903"/>
              <a:gd name="connsiteX31" fmla="*/ 269304 w 491951"/>
              <a:gd name="connsiteY31" fmla="*/ 53206 h 586903"/>
              <a:gd name="connsiteX32" fmla="*/ 356888 w 491951"/>
              <a:gd name="connsiteY32" fmla="*/ 0 h 58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1951" h="586903">
                <a:moveTo>
                  <a:pt x="362619" y="133424"/>
                </a:moveTo>
                <a:cubicBezTo>
                  <a:pt x="389359" y="133424"/>
                  <a:pt x="414735" y="141064"/>
                  <a:pt x="438745" y="156344"/>
                </a:cubicBezTo>
                <a:cubicBezTo>
                  <a:pt x="443111" y="159618"/>
                  <a:pt x="449114" y="164529"/>
                  <a:pt x="456753" y="171078"/>
                </a:cubicBezTo>
                <a:cubicBezTo>
                  <a:pt x="463302" y="177080"/>
                  <a:pt x="469305" y="183902"/>
                  <a:pt x="474761" y="191541"/>
                </a:cubicBezTo>
                <a:cubicBezTo>
                  <a:pt x="457845" y="206275"/>
                  <a:pt x="444202" y="220191"/>
                  <a:pt x="433834" y="233288"/>
                </a:cubicBezTo>
                <a:cubicBezTo>
                  <a:pt x="419100" y="255662"/>
                  <a:pt x="411733" y="279945"/>
                  <a:pt x="411733" y="306139"/>
                </a:cubicBezTo>
                <a:cubicBezTo>
                  <a:pt x="411733" y="334516"/>
                  <a:pt x="419645" y="360710"/>
                  <a:pt x="435471" y="384720"/>
                </a:cubicBezTo>
                <a:cubicBezTo>
                  <a:pt x="451297" y="408186"/>
                  <a:pt x="470123" y="423192"/>
                  <a:pt x="491951" y="429741"/>
                </a:cubicBezTo>
                <a:cubicBezTo>
                  <a:pt x="486494" y="446112"/>
                  <a:pt x="480765" y="460300"/>
                  <a:pt x="474761" y="472306"/>
                </a:cubicBezTo>
                <a:cubicBezTo>
                  <a:pt x="467122" y="487586"/>
                  <a:pt x="458390" y="502592"/>
                  <a:pt x="448568" y="517326"/>
                </a:cubicBezTo>
                <a:cubicBezTo>
                  <a:pt x="418009" y="562620"/>
                  <a:pt x="387722" y="585266"/>
                  <a:pt x="357708" y="585266"/>
                </a:cubicBezTo>
                <a:cubicBezTo>
                  <a:pt x="345157" y="585266"/>
                  <a:pt x="328513" y="581719"/>
                  <a:pt x="307777" y="574625"/>
                </a:cubicBezTo>
                <a:cubicBezTo>
                  <a:pt x="288131" y="567531"/>
                  <a:pt x="270396" y="563984"/>
                  <a:pt x="254571" y="563984"/>
                </a:cubicBezTo>
                <a:cubicBezTo>
                  <a:pt x="240928" y="563984"/>
                  <a:pt x="224284" y="567804"/>
                  <a:pt x="204639" y="575444"/>
                </a:cubicBezTo>
                <a:cubicBezTo>
                  <a:pt x="183356" y="583083"/>
                  <a:pt x="167803" y="586903"/>
                  <a:pt x="157981" y="586903"/>
                </a:cubicBezTo>
                <a:cubicBezTo>
                  <a:pt x="121965" y="586903"/>
                  <a:pt x="86494" y="556890"/>
                  <a:pt x="51569" y="496862"/>
                </a:cubicBezTo>
                <a:cubicBezTo>
                  <a:pt x="17189" y="436289"/>
                  <a:pt x="0" y="377081"/>
                  <a:pt x="0" y="319236"/>
                </a:cubicBezTo>
                <a:cubicBezTo>
                  <a:pt x="0" y="265757"/>
                  <a:pt x="13097" y="221828"/>
                  <a:pt x="39291" y="187449"/>
                </a:cubicBezTo>
                <a:cubicBezTo>
                  <a:pt x="66576" y="153069"/>
                  <a:pt x="100137" y="135880"/>
                  <a:pt x="139973" y="135880"/>
                </a:cubicBezTo>
                <a:cubicBezTo>
                  <a:pt x="156343" y="135880"/>
                  <a:pt x="177353" y="139700"/>
                  <a:pt x="203001" y="147339"/>
                </a:cubicBezTo>
                <a:cubicBezTo>
                  <a:pt x="228104" y="153888"/>
                  <a:pt x="244203" y="157162"/>
                  <a:pt x="251296" y="157162"/>
                </a:cubicBezTo>
                <a:cubicBezTo>
                  <a:pt x="262211" y="157162"/>
                  <a:pt x="279127" y="153342"/>
                  <a:pt x="302047" y="145702"/>
                </a:cubicBezTo>
                <a:cubicBezTo>
                  <a:pt x="328240" y="137517"/>
                  <a:pt x="348431" y="133424"/>
                  <a:pt x="362619" y="133424"/>
                </a:cubicBezTo>
                <a:close/>
                <a:moveTo>
                  <a:pt x="356888" y="0"/>
                </a:moveTo>
                <a:cubicBezTo>
                  <a:pt x="357980" y="4365"/>
                  <a:pt x="358526" y="7367"/>
                  <a:pt x="358526" y="9004"/>
                </a:cubicBezTo>
                <a:cubicBezTo>
                  <a:pt x="358526" y="9550"/>
                  <a:pt x="358662" y="10641"/>
                  <a:pt x="358935" y="12278"/>
                </a:cubicBezTo>
                <a:cubicBezTo>
                  <a:pt x="359208" y="13915"/>
                  <a:pt x="359344" y="15007"/>
                  <a:pt x="359344" y="15552"/>
                </a:cubicBezTo>
                <a:cubicBezTo>
                  <a:pt x="359344" y="28103"/>
                  <a:pt x="355798" y="44202"/>
                  <a:pt x="348703" y="63847"/>
                </a:cubicBezTo>
                <a:cubicBezTo>
                  <a:pt x="341610" y="81855"/>
                  <a:pt x="330695" y="98226"/>
                  <a:pt x="315961" y="112960"/>
                </a:cubicBezTo>
                <a:cubicBezTo>
                  <a:pt x="302864" y="124966"/>
                  <a:pt x="290040" y="133151"/>
                  <a:pt x="277489" y="137517"/>
                </a:cubicBezTo>
                <a:cubicBezTo>
                  <a:pt x="267121" y="140245"/>
                  <a:pt x="255115" y="142428"/>
                  <a:pt x="241472" y="144065"/>
                </a:cubicBezTo>
                <a:cubicBezTo>
                  <a:pt x="242564" y="108595"/>
                  <a:pt x="251841" y="78308"/>
                  <a:pt x="269304" y="53206"/>
                </a:cubicBezTo>
                <a:cubicBezTo>
                  <a:pt x="287858" y="26466"/>
                  <a:pt x="317052" y="8731"/>
                  <a:pt x="356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11"/>
          <p:cNvSpPr/>
          <p:nvPr/>
        </p:nvSpPr>
        <p:spPr>
          <a:xfrm>
            <a:off x="3790499" y="1581903"/>
            <a:ext cx="537791" cy="629959"/>
          </a:xfrm>
          <a:custGeom>
            <a:avLst/>
            <a:gdLst>
              <a:gd name="connsiteX0" fmla="*/ 99863 w 537790"/>
              <a:gd name="connsiteY0" fmla="*/ 197762 h 629959"/>
              <a:gd name="connsiteX1" fmla="*/ 440382 w 537790"/>
              <a:gd name="connsiteY1" fmla="*/ 197762 h 629959"/>
              <a:gd name="connsiteX2" fmla="*/ 440382 w 537790"/>
              <a:gd name="connsiteY2" fmla="*/ 475252 h 629959"/>
              <a:gd name="connsiteX3" fmla="*/ 431378 w 537790"/>
              <a:gd name="connsiteY3" fmla="*/ 496535 h 629959"/>
              <a:gd name="connsiteX4" fmla="*/ 410095 w 537790"/>
              <a:gd name="connsiteY4" fmla="*/ 505539 h 629959"/>
              <a:gd name="connsiteX5" fmla="*/ 376535 w 537790"/>
              <a:gd name="connsiteY5" fmla="*/ 505539 h 629959"/>
              <a:gd name="connsiteX6" fmla="*/ 376535 w 537790"/>
              <a:gd name="connsiteY6" fmla="*/ 591487 h 629959"/>
              <a:gd name="connsiteX7" fmla="*/ 365075 w 537790"/>
              <a:gd name="connsiteY7" fmla="*/ 618500 h 629959"/>
              <a:gd name="connsiteX8" fmla="*/ 338063 w 537790"/>
              <a:gd name="connsiteY8" fmla="*/ 629959 h 629959"/>
              <a:gd name="connsiteX9" fmla="*/ 311050 w 537790"/>
              <a:gd name="connsiteY9" fmla="*/ 618500 h 629959"/>
              <a:gd name="connsiteX10" fmla="*/ 299591 w 537790"/>
              <a:gd name="connsiteY10" fmla="*/ 591487 h 629959"/>
              <a:gd name="connsiteX11" fmla="*/ 299591 w 537790"/>
              <a:gd name="connsiteY11" fmla="*/ 505539 h 629959"/>
              <a:gd name="connsiteX12" fmla="*/ 239836 w 537790"/>
              <a:gd name="connsiteY12" fmla="*/ 505539 h 629959"/>
              <a:gd name="connsiteX13" fmla="*/ 239836 w 537790"/>
              <a:gd name="connsiteY13" fmla="*/ 591487 h 629959"/>
              <a:gd name="connsiteX14" fmla="*/ 228786 w 537790"/>
              <a:gd name="connsiteY14" fmla="*/ 618909 h 629959"/>
              <a:gd name="connsiteX15" fmla="*/ 202183 w 537790"/>
              <a:gd name="connsiteY15" fmla="*/ 629959 h 629959"/>
              <a:gd name="connsiteX16" fmla="*/ 174761 w 537790"/>
              <a:gd name="connsiteY16" fmla="*/ 618909 h 629959"/>
              <a:gd name="connsiteX17" fmla="*/ 163711 w 537790"/>
              <a:gd name="connsiteY17" fmla="*/ 591487 h 629959"/>
              <a:gd name="connsiteX18" fmla="*/ 163711 w 537790"/>
              <a:gd name="connsiteY18" fmla="*/ 505539 h 629959"/>
              <a:gd name="connsiteX19" fmla="*/ 129331 w 537790"/>
              <a:gd name="connsiteY19" fmla="*/ 505539 h 629959"/>
              <a:gd name="connsiteX20" fmla="*/ 108867 w 537790"/>
              <a:gd name="connsiteY20" fmla="*/ 496535 h 629959"/>
              <a:gd name="connsiteX21" fmla="*/ 99863 w 537790"/>
              <a:gd name="connsiteY21" fmla="*/ 475252 h 629959"/>
              <a:gd name="connsiteX22" fmla="*/ 499317 w 537790"/>
              <a:gd name="connsiteY22" fmla="*/ 196943 h 629959"/>
              <a:gd name="connsiteX23" fmla="*/ 526330 w 537790"/>
              <a:gd name="connsiteY23" fmla="*/ 208403 h 629959"/>
              <a:gd name="connsiteX24" fmla="*/ 537790 w 537790"/>
              <a:gd name="connsiteY24" fmla="*/ 236233 h 629959"/>
              <a:gd name="connsiteX25" fmla="*/ 537790 w 537790"/>
              <a:gd name="connsiteY25" fmla="*/ 387666 h 629959"/>
              <a:gd name="connsiteX26" fmla="*/ 526739 w 537790"/>
              <a:gd name="connsiteY26" fmla="*/ 415497 h 629959"/>
              <a:gd name="connsiteX27" fmla="*/ 499317 w 537790"/>
              <a:gd name="connsiteY27" fmla="*/ 426957 h 629959"/>
              <a:gd name="connsiteX28" fmla="*/ 471896 w 537790"/>
              <a:gd name="connsiteY28" fmla="*/ 415497 h 629959"/>
              <a:gd name="connsiteX29" fmla="*/ 460845 w 537790"/>
              <a:gd name="connsiteY29" fmla="*/ 387666 h 629959"/>
              <a:gd name="connsiteX30" fmla="*/ 460845 w 537790"/>
              <a:gd name="connsiteY30" fmla="*/ 236233 h 629959"/>
              <a:gd name="connsiteX31" fmla="*/ 472305 w 537790"/>
              <a:gd name="connsiteY31" fmla="*/ 208403 h 629959"/>
              <a:gd name="connsiteX32" fmla="*/ 499317 w 537790"/>
              <a:gd name="connsiteY32" fmla="*/ 196943 h 629959"/>
              <a:gd name="connsiteX33" fmla="*/ 38471 w 537790"/>
              <a:gd name="connsiteY33" fmla="*/ 196943 h 629959"/>
              <a:gd name="connsiteX34" fmla="*/ 65075 w 537790"/>
              <a:gd name="connsiteY34" fmla="*/ 208403 h 629959"/>
              <a:gd name="connsiteX35" fmla="*/ 76125 w 537790"/>
              <a:gd name="connsiteY35" fmla="*/ 236233 h 629959"/>
              <a:gd name="connsiteX36" fmla="*/ 76125 w 537790"/>
              <a:gd name="connsiteY36" fmla="*/ 387666 h 629959"/>
              <a:gd name="connsiteX37" fmla="*/ 65075 w 537790"/>
              <a:gd name="connsiteY37" fmla="*/ 415497 h 629959"/>
              <a:gd name="connsiteX38" fmla="*/ 38471 w 537790"/>
              <a:gd name="connsiteY38" fmla="*/ 426957 h 629959"/>
              <a:gd name="connsiteX39" fmla="*/ 11050 w 537790"/>
              <a:gd name="connsiteY39" fmla="*/ 415497 h 629959"/>
              <a:gd name="connsiteX40" fmla="*/ 0 w 537790"/>
              <a:gd name="connsiteY40" fmla="*/ 387666 h 629959"/>
              <a:gd name="connsiteX41" fmla="*/ 0 w 537790"/>
              <a:gd name="connsiteY41" fmla="*/ 236233 h 629959"/>
              <a:gd name="connsiteX42" fmla="*/ 11050 w 537790"/>
              <a:gd name="connsiteY42" fmla="*/ 208403 h 629959"/>
              <a:gd name="connsiteX43" fmla="*/ 38471 w 537790"/>
              <a:gd name="connsiteY43" fmla="*/ 196943 h 629959"/>
              <a:gd name="connsiteX44" fmla="*/ 342972 w 537790"/>
              <a:gd name="connsiteY44" fmla="*/ 88894 h 629959"/>
              <a:gd name="connsiteX45" fmla="*/ 329876 w 537790"/>
              <a:gd name="connsiteY45" fmla="*/ 94624 h 629959"/>
              <a:gd name="connsiteX46" fmla="*/ 324146 w 537790"/>
              <a:gd name="connsiteY46" fmla="*/ 107720 h 629959"/>
              <a:gd name="connsiteX47" fmla="*/ 329876 w 537790"/>
              <a:gd name="connsiteY47" fmla="*/ 121227 h 629959"/>
              <a:gd name="connsiteX48" fmla="*/ 342972 w 537790"/>
              <a:gd name="connsiteY48" fmla="*/ 126547 h 629959"/>
              <a:gd name="connsiteX49" fmla="*/ 356479 w 537790"/>
              <a:gd name="connsiteY49" fmla="*/ 121227 h 629959"/>
              <a:gd name="connsiteX50" fmla="*/ 361799 w 537790"/>
              <a:gd name="connsiteY50" fmla="*/ 107720 h 629959"/>
              <a:gd name="connsiteX51" fmla="*/ 356479 w 537790"/>
              <a:gd name="connsiteY51" fmla="*/ 94624 h 629959"/>
              <a:gd name="connsiteX52" fmla="*/ 342972 w 537790"/>
              <a:gd name="connsiteY52" fmla="*/ 88894 h 629959"/>
              <a:gd name="connsiteX53" fmla="*/ 197270 w 537790"/>
              <a:gd name="connsiteY53" fmla="*/ 88894 h 629959"/>
              <a:gd name="connsiteX54" fmla="*/ 184173 w 537790"/>
              <a:gd name="connsiteY54" fmla="*/ 94624 h 629959"/>
              <a:gd name="connsiteX55" fmla="*/ 178443 w 537790"/>
              <a:gd name="connsiteY55" fmla="*/ 107720 h 629959"/>
              <a:gd name="connsiteX56" fmla="*/ 184173 w 537790"/>
              <a:gd name="connsiteY56" fmla="*/ 121227 h 629959"/>
              <a:gd name="connsiteX57" fmla="*/ 197270 w 537790"/>
              <a:gd name="connsiteY57" fmla="*/ 126547 h 629959"/>
              <a:gd name="connsiteX58" fmla="*/ 210776 w 537790"/>
              <a:gd name="connsiteY58" fmla="*/ 121227 h 629959"/>
              <a:gd name="connsiteX59" fmla="*/ 216097 w 537790"/>
              <a:gd name="connsiteY59" fmla="*/ 107720 h 629959"/>
              <a:gd name="connsiteX60" fmla="*/ 210776 w 537790"/>
              <a:gd name="connsiteY60" fmla="*/ 94624 h 629959"/>
              <a:gd name="connsiteX61" fmla="*/ 197270 w 537790"/>
              <a:gd name="connsiteY61" fmla="*/ 88894 h 629959"/>
              <a:gd name="connsiteX62" fmla="*/ 375920 w 537790"/>
              <a:gd name="connsiteY62" fmla="*/ 81 h 629959"/>
              <a:gd name="connsiteX63" fmla="*/ 379807 w 537790"/>
              <a:gd name="connsiteY63" fmla="*/ 1308 h 629959"/>
              <a:gd name="connsiteX64" fmla="*/ 381445 w 537790"/>
              <a:gd name="connsiteY64" fmla="*/ 9494 h 629959"/>
              <a:gd name="connsiteX65" fmla="*/ 349521 w 537790"/>
              <a:gd name="connsiteY65" fmla="*/ 54514 h 629959"/>
              <a:gd name="connsiteX66" fmla="*/ 412141 w 537790"/>
              <a:gd name="connsiteY66" fmla="*/ 104446 h 629959"/>
              <a:gd name="connsiteX67" fmla="*/ 439562 w 537790"/>
              <a:gd name="connsiteY67" fmla="*/ 174023 h 629959"/>
              <a:gd name="connsiteX68" fmla="*/ 99044 w 537790"/>
              <a:gd name="connsiteY68" fmla="*/ 174023 h 629959"/>
              <a:gd name="connsiteX69" fmla="*/ 126056 w 537790"/>
              <a:gd name="connsiteY69" fmla="*/ 104037 h 629959"/>
              <a:gd name="connsiteX70" fmla="*/ 188266 w 537790"/>
              <a:gd name="connsiteY70" fmla="*/ 54514 h 629959"/>
              <a:gd name="connsiteX71" fmla="*/ 156343 w 537790"/>
              <a:gd name="connsiteY71" fmla="*/ 9494 h 629959"/>
              <a:gd name="connsiteX72" fmla="*/ 157979 w 537790"/>
              <a:gd name="connsiteY72" fmla="*/ 1308 h 629959"/>
              <a:gd name="connsiteX73" fmla="*/ 166165 w 537790"/>
              <a:gd name="connsiteY73" fmla="*/ 2946 h 629959"/>
              <a:gd name="connsiteX74" fmla="*/ 198907 w 537790"/>
              <a:gd name="connsiteY74" fmla="*/ 50422 h 629959"/>
              <a:gd name="connsiteX75" fmla="*/ 269303 w 537790"/>
              <a:gd name="connsiteY75" fmla="*/ 37325 h 629959"/>
              <a:gd name="connsiteX76" fmla="*/ 339699 w 537790"/>
              <a:gd name="connsiteY76" fmla="*/ 50422 h 629959"/>
              <a:gd name="connsiteX77" fmla="*/ 372441 w 537790"/>
              <a:gd name="connsiteY77" fmla="*/ 2946 h 629959"/>
              <a:gd name="connsiteX78" fmla="*/ 375920 w 537790"/>
              <a:gd name="connsiteY78" fmla="*/ 81 h 6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7790" h="629959">
                <a:moveTo>
                  <a:pt x="99863" y="197762"/>
                </a:moveTo>
                <a:lnTo>
                  <a:pt x="440382" y="197762"/>
                </a:lnTo>
                <a:lnTo>
                  <a:pt x="440382" y="475252"/>
                </a:lnTo>
                <a:cubicBezTo>
                  <a:pt x="440382" y="483438"/>
                  <a:pt x="437380" y="490532"/>
                  <a:pt x="431378" y="496535"/>
                </a:cubicBezTo>
                <a:cubicBezTo>
                  <a:pt x="425375" y="502538"/>
                  <a:pt x="418281" y="505539"/>
                  <a:pt x="410095" y="505539"/>
                </a:cubicBezTo>
                <a:lnTo>
                  <a:pt x="376535" y="505539"/>
                </a:lnTo>
                <a:lnTo>
                  <a:pt x="376535" y="591487"/>
                </a:lnTo>
                <a:cubicBezTo>
                  <a:pt x="376535" y="601856"/>
                  <a:pt x="372715" y="610860"/>
                  <a:pt x="365075" y="618500"/>
                </a:cubicBezTo>
                <a:cubicBezTo>
                  <a:pt x="357435" y="626139"/>
                  <a:pt x="348431" y="629959"/>
                  <a:pt x="338063" y="629959"/>
                </a:cubicBezTo>
                <a:cubicBezTo>
                  <a:pt x="327694" y="629959"/>
                  <a:pt x="318690" y="626139"/>
                  <a:pt x="311050" y="618500"/>
                </a:cubicBezTo>
                <a:cubicBezTo>
                  <a:pt x="303410" y="610860"/>
                  <a:pt x="299591" y="601856"/>
                  <a:pt x="299591" y="591487"/>
                </a:cubicBezTo>
                <a:lnTo>
                  <a:pt x="299591" y="505539"/>
                </a:lnTo>
                <a:lnTo>
                  <a:pt x="239836" y="505539"/>
                </a:lnTo>
                <a:lnTo>
                  <a:pt x="239836" y="591487"/>
                </a:lnTo>
                <a:cubicBezTo>
                  <a:pt x="239836" y="602401"/>
                  <a:pt x="236153" y="611542"/>
                  <a:pt x="228786" y="618909"/>
                </a:cubicBezTo>
                <a:cubicBezTo>
                  <a:pt x="221419" y="626276"/>
                  <a:pt x="212551" y="629959"/>
                  <a:pt x="202183" y="629959"/>
                </a:cubicBezTo>
                <a:cubicBezTo>
                  <a:pt x="191268" y="629959"/>
                  <a:pt x="182128" y="626276"/>
                  <a:pt x="174761" y="618909"/>
                </a:cubicBezTo>
                <a:cubicBezTo>
                  <a:pt x="167393" y="611542"/>
                  <a:pt x="163711" y="602401"/>
                  <a:pt x="163711" y="591487"/>
                </a:cubicBezTo>
                <a:lnTo>
                  <a:pt x="163711" y="505539"/>
                </a:lnTo>
                <a:lnTo>
                  <a:pt x="129331" y="505539"/>
                </a:lnTo>
                <a:cubicBezTo>
                  <a:pt x="121691" y="505539"/>
                  <a:pt x="114870" y="502538"/>
                  <a:pt x="108867" y="496535"/>
                </a:cubicBezTo>
                <a:cubicBezTo>
                  <a:pt x="102864" y="490532"/>
                  <a:pt x="99863" y="483438"/>
                  <a:pt x="99863" y="475252"/>
                </a:cubicBezTo>
                <a:close/>
                <a:moveTo>
                  <a:pt x="499317" y="196943"/>
                </a:moveTo>
                <a:cubicBezTo>
                  <a:pt x="509686" y="196943"/>
                  <a:pt x="518690" y="200763"/>
                  <a:pt x="526330" y="208403"/>
                </a:cubicBezTo>
                <a:cubicBezTo>
                  <a:pt x="533970" y="216043"/>
                  <a:pt x="537790" y="225320"/>
                  <a:pt x="537790" y="236233"/>
                </a:cubicBezTo>
                <a:lnTo>
                  <a:pt x="537790" y="387666"/>
                </a:lnTo>
                <a:cubicBezTo>
                  <a:pt x="537790" y="398580"/>
                  <a:pt x="534106" y="407857"/>
                  <a:pt x="526739" y="415497"/>
                </a:cubicBezTo>
                <a:cubicBezTo>
                  <a:pt x="519373" y="423137"/>
                  <a:pt x="510232" y="426957"/>
                  <a:pt x="499317" y="426957"/>
                </a:cubicBezTo>
                <a:cubicBezTo>
                  <a:pt x="488404" y="426957"/>
                  <a:pt x="479263" y="423137"/>
                  <a:pt x="471896" y="415497"/>
                </a:cubicBezTo>
                <a:cubicBezTo>
                  <a:pt x="464529" y="407857"/>
                  <a:pt x="460845" y="398580"/>
                  <a:pt x="460845" y="387666"/>
                </a:cubicBezTo>
                <a:lnTo>
                  <a:pt x="460845" y="236233"/>
                </a:lnTo>
                <a:cubicBezTo>
                  <a:pt x="460845" y="225320"/>
                  <a:pt x="464665" y="216043"/>
                  <a:pt x="472305" y="208403"/>
                </a:cubicBezTo>
                <a:cubicBezTo>
                  <a:pt x="479945" y="200763"/>
                  <a:pt x="488949" y="196943"/>
                  <a:pt x="499317" y="196943"/>
                </a:cubicBezTo>
                <a:close/>
                <a:moveTo>
                  <a:pt x="38471" y="196943"/>
                </a:moveTo>
                <a:cubicBezTo>
                  <a:pt x="48840" y="196943"/>
                  <a:pt x="57707" y="200763"/>
                  <a:pt x="65075" y="208403"/>
                </a:cubicBezTo>
                <a:cubicBezTo>
                  <a:pt x="72442" y="216043"/>
                  <a:pt x="76125" y="225320"/>
                  <a:pt x="76125" y="236233"/>
                </a:cubicBezTo>
                <a:lnTo>
                  <a:pt x="76125" y="387666"/>
                </a:lnTo>
                <a:cubicBezTo>
                  <a:pt x="76125" y="398580"/>
                  <a:pt x="72442" y="407857"/>
                  <a:pt x="65075" y="415497"/>
                </a:cubicBezTo>
                <a:cubicBezTo>
                  <a:pt x="57707" y="423137"/>
                  <a:pt x="48840" y="426957"/>
                  <a:pt x="38471" y="426957"/>
                </a:cubicBezTo>
                <a:cubicBezTo>
                  <a:pt x="27557" y="426957"/>
                  <a:pt x="18417" y="423137"/>
                  <a:pt x="11050" y="415497"/>
                </a:cubicBezTo>
                <a:cubicBezTo>
                  <a:pt x="3683" y="407857"/>
                  <a:pt x="0" y="398580"/>
                  <a:pt x="0" y="387666"/>
                </a:cubicBezTo>
                <a:lnTo>
                  <a:pt x="0" y="236233"/>
                </a:lnTo>
                <a:cubicBezTo>
                  <a:pt x="0" y="225320"/>
                  <a:pt x="3683" y="216043"/>
                  <a:pt x="11050" y="208403"/>
                </a:cubicBezTo>
                <a:cubicBezTo>
                  <a:pt x="18417" y="200763"/>
                  <a:pt x="27557" y="196943"/>
                  <a:pt x="38471" y="196943"/>
                </a:cubicBezTo>
                <a:close/>
                <a:moveTo>
                  <a:pt x="342972" y="88894"/>
                </a:moveTo>
                <a:cubicBezTo>
                  <a:pt x="338062" y="88894"/>
                  <a:pt x="333696" y="90804"/>
                  <a:pt x="329876" y="94624"/>
                </a:cubicBezTo>
                <a:cubicBezTo>
                  <a:pt x="326056" y="98444"/>
                  <a:pt x="324146" y="102809"/>
                  <a:pt x="324146" y="107720"/>
                </a:cubicBezTo>
                <a:cubicBezTo>
                  <a:pt x="324146" y="113178"/>
                  <a:pt x="326056" y="117680"/>
                  <a:pt x="329876" y="121227"/>
                </a:cubicBezTo>
                <a:cubicBezTo>
                  <a:pt x="333696" y="124774"/>
                  <a:pt x="338062" y="126547"/>
                  <a:pt x="342972" y="126547"/>
                </a:cubicBezTo>
                <a:cubicBezTo>
                  <a:pt x="348430" y="126547"/>
                  <a:pt x="352932" y="124774"/>
                  <a:pt x="356479" y="121227"/>
                </a:cubicBezTo>
                <a:cubicBezTo>
                  <a:pt x="360026" y="117680"/>
                  <a:pt x="361799" y="113178"/>
                  <a:pt x="361799" y="107720"/>
                </a:cubicBezTo>
                <a:cubicBezTo>
                  <a:pt x="361799" y="102809"/>
                  <a:pt x="360026" y="98444"/>
                  <a:pt x="356479" y="94624"/>
                </a:cubicBezTo>
                <a:cubicBezTo>
                  <a:pt x="352932" y="90804"/>
                  <a:pt x="348430" y="88894"/>
                  <a:pt x="342972" y="88894"/>
                </a:cubicBezTo>
                <a:close/>
                <a:moveTo>
                  <a:pt x="197270" y="88894"/>
                </a:moveTo>
                <a:cubicBezTo>
                  <a:pt x="192359" y="88894"/>
                  <a:pt x="187993" y="90804"/>
                  <a:pt x="184173" y="94624"/>
                </a:cubicBezTo>
                <a:cubicBezTo>
                  <a:pt x="180353" y="98444"/>
                  <a:pt x="178443" y="102809"/>
                  <a:pt x="178443" y="107720"/>
                </a:cubicBezTo>
                <a:cubicBezTo>
                  <a:pt x="178443" y="113178"/>
                  <a:pt x="180353" y="117680"/>
                  <a:pt x="184173" y="121227"/>
                </a:cubicBezTo>
                <a:cubicBezTo>
                  <a:pt x="187993" y="124774"/>
                  <a:pt x="192359" y="126547"/>
                  <a:pt x="197270" y="126547"/>
                </a:cubicBezTo>
                <a:cubicBezTo>
                  <a:pt x="202727" y="126547"/>
                  <a:pt x="207229" y="124774"/>
                  <a:pt x="210776" y="121227"/>
                </a:cubicBezTo>
                <a:cubicBezTo>
                  <a:pt x="214323" y="117680"/>
                  <a:pt x="216097" y="113178"/>
                  <a:pt x="216097" y="107720"/>
                </a:cubicBezTo>
                <a:cubicBezTo>
                  <a:pt x="216097" y="102809"/>
                  <a:pt x="214323" y="98444"/>
                  <a:pt x="210776" y="94624"/>
                </a:cubicBezTo>
                <a:cubicBezTo>
                  <a:pt x="207229" y="90804"/>
                  <a:pt x="202727" y="88894"/>
                  <a:pt x="197270" y="88894"/>
                </a:cubicBezTo>
                <a:close/>
                <a:moveTo>
                  <a:pt x="375920" y="81"/>
                </a:moveTo>
                <a:cubicBezTo>
                  <a:pt x="377148" y="-192"/>
                  <a:pt x="378444" y="217"/>
                  <a:pt x="379807" y="1308"/>
                </a:cubicBezTo>
                <a:cubicBezTo>
                  <a:pt x="382536" y="3491"/>
                  <a:pt x="383082" y="6220"/>
                  <a:pt x="381445" y="9494"/>
                </a:cubicBezTo>
                <a:lnTo>
                  <a:pt x="349521" y="54514"/>
                </a:lnTo>
                <a:cubicBezTo>
                  <a:pt x="375169" y="66520"/>
                  <a:pt x="396042" y="83164"/>
                  <a:pt x="412141" y="104446"/>
                </a:cubicBezTo>
                <a:cubicBezTo>
                  <a:pt x="428239" y="125729"/>
                  <a:pt x="437379" y="148921"/>
                  <a:pt x="439562" y="174023"/>
                </a:cubicBezTo>
                <a:lnTo>
                  <a:pt x="99044" y="174023"/>
                </a:lnTo>
                <a:cubicBezTo>
                  <a:pt x="101226" y="148375"/>
                  <a:pt x="110230" y="125047"/>
                  <a:pt x="126056" y="104037"/>
                </a:cubicBezTo>
                <a:cubicBezTo>
                  <a:pt x="141881" y="83027"/>
                  <a:pt x="162618" y="66520"/>
                  <a:pt x="188266" y="54514"/>
                </a:cubicBezTo>
                <a:lnTo>
                  <a:pt x="156343" y="9494"/>
                </a:lnTo>
                <a:cubicBezTo>
                  <a:pt x="154705" y="6220"/>
                  <a:pt x="155251" y="3491"/>
                  <a:pt x="157979" y="1308"/>
                </a:cubicBezTo>
                <a:cubicBezTo>
                  <a:pt x="160708" y="-329"/>
                  <a:pt x="163436" y="217"/>
                  <a:pt x="166165" y="2946"/>
                </a:cubicBezTo>
                <a:lnTo>
                  <a:pt x="198907" y="50422"/>
                </a:lnTo>
                <a:cubicBezTo>
                  <a:pt x="221826" y="41690"/>
                  <a:pt x="245292" y="37325"/>
                  <a:pt x="269303" y="37325"/>
                </a:cubicBezTo>
                <a:cubicBezTo>
                  <a:pt x="292768" y="37325"/>
                  <a:pt x="316233" y="41690"/>
                  <a:pt x="339699" y="50422"/>
                </a:cubicBezTo>
                <a:lnTo>
                  <a:pt x="372441" y="2946"/>
                </a:lnTo>
                <a:cubicBezTo>
                  <a:pt x="373532" y="1308"/>
                  <a:pt x="374692" y="353"/>
                  <a:pt x="375920" y="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12"/>
          <p:cNvSpPr/>
          <p:nvPr/>
        </p:nvSpPr>
        <p:spPr>
          <a:xfrm>
            <a:off x="3759741" y="3078967"/>
            <a:ext cx="634707" cy="515499"/>
          </a:xfrm>
          <a:custGeom>
            <a:avLst/>
            <a:gdLst/>
            <a:ahLst/>
            <a:cxnLst/>
            <a:rect l="l" t="t" r="r" b="b"/>
            <a:pathLst>
              <a:path w="737167" h="598714">
                <a:moveTo>
                  <a:pt x="510310" y="0"/>
                </a:moveTo>
                <a:cubicBezTo>
                  <a:pt x="553966" y="0"/>
                  <a:pt x="590762" y="15903"/>
                  <a:pt x="620698" y="47710"/>
                </a:cubicBezTo>
                <a:cubicBezTo>
                  <a:pt x="654687" y="41161"/>
                  <a:pt x="686650" y="29000"/>
                  <a:pt x="716586" y="11226"/>
                </a:cubicBezTo>
                <a:cubicBezTo>
                  <a:pt x="705048" y="47086"/>
                  <a:pt x="682908" y="74839"/>
                  <a:pt x="650166" y="94484"/>
                </a:cubicBezTo>
                <a:cubicBezTo>
                  <a:pt x="679166" y="91366"/>
                  <a:pt x="708166" y="83570"/>
                  <a:pt x="737167" y="71097"/>
                </a:cubicBezTo>
                <a:cubicBezTo>
                  <a:pt x="716274" y="101657"/>
                  <a:pt x="691015" y="127695"/>
                  <a:pt x="661392" y="149211"/>
                </a:cubicBezTo>
                <a:cubicBezTo>
                  <a:pt x="661704" y="153576"/>
                  <a:pt x="661860" y="160125"/>
                  <a:pt x="661860" y="168856"/>
                </a:cubicBezTo>
                <a:cubicBezTo>
                  <a:pt x="661860" y="209394"/>
                  <a:pt x="655935" y="249854"/>
                  <a:pt x="644085" y="290236"/>
                </a:cubicBezTo>
                <a:cubicBezTo>
                  <a:pt x="632236" y="330618"/>
                  <a:pt x="614227" y="369363"/>
                  <a:pt x="590061" y="406471"/>
                </a:cubicBezTo>
                <a:cubicBezTo>
                  <a:pt x="565894" y="443578"/>
                  <a:pt x="537128" y="476399"/>
                  <a:pt x="503762" y="504931"/>
                </a:cubicBezTo>
                <a:cubicBezTo>
                  <a:pt x="470396" y="533464"/>
                  <a:pt x="430169" y="556227"/>
                  <a:pt x="383083" y="573222"/>
                </a:cubicBezTo>
                <a:cubicBezTo>
                  <a:pt x="335997" y="590217"/>
                  <a:pt x="285636" y="598714"/>
                  <a:pt x="232002" y="598714"/>
                </a:cubicBezTo>
                <a:cubicBezTo>
                  <a:pt x="147495" y="598714"/>
                  <a:pt x="70161" y="576106"/>
                  <a:pt x="0" y="530891"/>
                </a:cubicBezTo>
                <a:cubicBezTo>
                  <a:pt x="10913" y="532138"/>
                  <a:pt x="23075" y="532762"/>
                  <a:pt x="36483" y="532762"/>
                </a:cubicBezTo>
                <a:cubicBezTo>
                  <a:pt x="106645" y="532762"/>
                  <a:pt x="169167" y="511246"/>
                  <a:pt x="224050" y="468213"/>
                </a:cubicBezTo>
                <a:cubicBezTo>
                  <a:pt x="191308" y="467589"/>
                  <a:pt x="161996" y="457533"/>
                  <a:pt x="136113" y="438044"/>
                </a:cubicBezTo>
                <a:cubicBezTo>
                  <a:pt x="110231" y="418554"/>
                  <a:pt x="92457" y="393686"/>
                  <a:pt x="82790" y="363438"/>
                </a:cubicBezTo>
                <a:cubicBezTo>
                  <a:pt x="93081" y="364997"/>
                  <a:pt x="102592" y="365777"/>
                  <a:pt x="111323" y="365777"/>
                </a:cubicBezTo>
                <a:cubicBezTo>
                  <a:pt x="124732" y="365777"/>
                  <a:pt x="137985" y="364062"/>
                  <a:pt x="151082" y="360632"/>
                </a:cubicBezTo>
                <a:cubicBezTo>
                  <a:pt x="116156" y="353460"/>
                  <a:pt x="87234" y="336075"/>
                  <a:pt x="64314" y="308478"/>
                </a:cubicBezTo>
                <a:cubicBezTo>
                  <a:pt x="41395" y="280881"/>
                  <a:pt x="29935" y="248841"/>
                  <a:pt x="29935" y="212356"/>
                </a:cubicBezTo>
                <a:lnTo>
                  <a:pt x="29935" y="210485"/>
                </a:lnTo>
                <a:cubicBezTo>
                  <a:pt x="51140" y="222335"/>
                  <a:pt x="73903" y="228727"/>
                  <a:pt x="98226" y="229663"/>
                </a:cubicBezTo>
                <a:cubicBezTo>
                  <a:pt x="77645" y="215942"/>
                  <a:pt x="61274" y="198012"/>
                  <a:pt x="49113" y="175872"/>
                </a:cubicBezTo>
                <a:cubicBezTo>
                  <a:pt x="36952" y="153732"/>
                  <a:pt x="30870" y="129721"/>
                  <a:pt x="30870" y="103839"/>
                </a:cubicBezTo>
                <a:cubicBezTo>
                  <a:pt x="30870" y="76398"/>
                  <a:pt x="37731" y="50984"/>
                  <a:pt x="51451" y="27597"/>
                </a:cubicBezTo>
                <a:cubicBezTo>
                  <a:pt x="89183" y="74060"/>
                  <a:pt x="135100" y="111245"/>
                  <a:pt x="189203" y="139154"/>
                </a:cubicBezTo>
                <a:cubicBezTo>
                  <a:pt x="243305" y="167063"/>
                  <a:pt x="301228" y="182577"/>
                  <a:pt x="362970" y="185695"/>
                </a:cubicBezTo>
                <a:cubicBezTo>
                  <a:pt x="360476" y="173845"/>
                  <a:pt x="359228" y="162308"/>
                  <a:pt x="359228" y="151082"/>
                </a:cubicBezTo>
                <a:cubicBezTo>
                  <a:pt x="359228" y="109296"/>
                  <a:pt x="373962" y="73670"/>
                  <a:pt x="403430" y="44202"/>
                </a:cubicBezTo>
                <a:cubicBezTo>
                  <a:pt x="432898" y="14734"/>
                  <a:pt x="468525" y="0"/>
                  <a:pt x="51031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6"/>
          <p:cNvSpPr txBox="1"/>
          <p:nvPr/>
        </p:nvSpPr>
        <p:spPr>
          <a:xfrm>
            <a:off x="5076346" y="1581904"/>
            <a:ext cx="3200479" cy="276999"/>
          </a:xfrm>
          <a:prstGeom prst="rect">
            <a:avLst/>
          </a:prstGeom>
          <a:noFill/>
        </p:spPr>
        <p:txBody>
          <a:bodyPr vert="horz" wrap="square" lIns="0" tIns="0" rIns="0" bIns="0" rtlCol="0" anchor="ctr">
            <a:spAutoFit/>
          </a:bodyPr>
          <a:lstStyle/>
          <a:p>
            <a:pPr algn="l"/>
            <a:r>
              <a:rPr lang="zh-CN" altLang="en-US" b="1" dirty="0">
                <a:solidFill>
                  <a:schemeClr val="accent1"/>
                </a:solidFill>
                <a:latin typeface="微软雅黑" pitchFamily="34" charset="-122"/>
                <a:ea typeface="微软雅黑" pitchFamily="34" charset="-122"/>
              </a:rPr>
              <a:t>在此添加小标题</a:t>
            </a:r>
          </a:p>
        </p:txBody>
      </p:sp>
      <p:sp>
        <p:nvSpPr>
          <p:cNvPr id="15" name="文本框 14"/>
          <p:cNvSpPr txBox="1"/>
          <p:nvPr/>
        </p:nvSpPr>
        <p:spPr>
          <a:xfrm>
            <a:off x="5007765" y="1896882"/>
            <a:ext cx="4021939"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学习就是从模仿开始的，山寨也有生存的道理和空间</a:t>
            </a:r>
          </a:p>
        </p:txBody>
      </p:sp>
      <p:sp>
        <p:nvSpPr>
          <p:cNvPr id="16" name="TextBox 6"/>
          <p:cNvSpPr txBox="1"/>
          <p:nvPr/>
        </p:nvSpPr>
        <p:spPr>
          <a:xfrm>
            <a:off x="5076346" y="3009587"/>
            <a:ext cx="3200479" cy="276999"/>
          </a:xfrm>
          <a:prstGeom prst="rect">
            <a:avLst/>
          </a:prstGeom>
          <a:noFill/>
        </p:spPr>
        <p:txBody>
          <a:bodyPr vert="horz" wrap="square" lIns="0" tIns="0" rIns="0" bIns="0" rtlCol="0" anchor="ctr">
            <a:spAutoFit/>
          </a:bodyPr>
          <a:lstStyle/>
          <a:p>
            <a:pPr algn="l"/>
            <a:r>
              <a:rPr lang="zh-CN" altLang="en-US" b="1" dirty="0">
                <a:solidFill>
                  <a:schemeClr val="accent2"/>
                </a:solidFill>
                <a:latin typeface="微软雅黑" pitchFamily="34" charset="-122"/>
                <a:ea typeface="微软雅黑" pitchFamily="34" charset="-122"/>
              </a:rPr>
              <a:t>在此添加小标题</a:t>
            </a:r>
          </a:p>
        </p:txBody>
      </p:sp>
      <p:sp>
        <p:nvSpPr>
          <p:cNvPr id="17" name="文本框 16"/>
          <p:cNvSpPr txBox="1"/>
          <p:nvPr/>
        </p:nvSpPr>
        <p:spPr>
          <a:xfrm>
            <a:off x="5007765" y="3324565"/>
            <a:ext cx="4021939"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学习就是从模仿开始的，山寨也有生存的道理和空间</a:t>
            </a:r>
          </a:p>
        </p:txBody>
      </p:sp>
      <p:sp>
        <p:nvSpPr>
          <p:cNvPr id="18" name="TextBox 6"/>
          <p:cNvSpPr txBox="1"/>
          <p:nvPr/>
        </p:nvSpPr>
        <p:spPr>
          <a:xfrm>
            <a:off x="5076346" y="4478024"/>
            <a:ext cx="3200479" cy="276999"/>
          </a:xfrm>
          <a:prstGeom prst="rect">
            <a:avLst/>
          </a:prstGeom>
          <a:noFill/>
        </p:spPr>
        <p:txBody>
          <a:bodyPr vert="horz" wrap="square" lIns="0" tIns="0" rIns="0" bIns="0" rtlCol="0" anchor="ctr">
            <a:spAutoFit/>
          </a:bodyPr>
          <a:lstStyle/>
          <a:p>
            <a:pPr algn="l"/>
            <a:r>
              <a:rPr lang="zh-CN" altLang="en-US" b="1" dirty="0">
                <a:solidFill>
                  <a:schemeClr val="accent3"/>
                </a:solidFill>
                <a:latin typeface="微软雅黑" pitchFamily="34" charset="-122"/>
                <a:ea typeface="微软雅黑" pitchFamily="34" charset="-122"/>
              </a:rPr>
              <a:t>在此添加小标题</a:t>
            </a:r>
          </a:p>
        </p:txBody>
      </p:sp>
      <p:sp>
        <p:nvSpPr>
          <p:cNvPr id="19" name="文本框 18"/>
          <p:cNvSpPr txBox="1"/>
          <p:nvPr/>
        </p:nvSpPr>
        <p:spPr>
          <a:xfrm>
            <a:off x="5007765" y="4793002"/>
            <a:ext cx="4021939"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学习就是从模仿开始的，山寨也有生存的道理和空间</a:t>
            </a:r>
          </a:p>
        </p:txBody>
      </p:sp>
      <p:sp>
        <p:nvSpPr>
          <p:cNvPr id="20" name="椭圆 19"/>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40284" y="184024"/>
            <a:ext cx="4021131" cy="613991"/>
            <a:chOff x="3418293" y="305852"/>
            <a:chExt cx="4844075" cy="872774"/>
          </a:xfrm>
        </p:grpSpPr>
        <p:sp>
          <p:nvSpPr>
            <p:cNvPr id="22" name="椭圆 21"/>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574288" y="185585"/>
            <a:ext cx="970204" cy="1019136"/>
            <a:chOff x="1003288" y="1798087"/>
            <a:chExt cx="3398850" cy="3383513"/>
          </a:xfrm>
        </p:grpSpPr>
        <p:sp>
          <p:nvSpPr>
            <p:cNvPr id="28"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1003288" y="1856944"/>
              <a:ext cx="3119221" cy="1919931"/>
              <a:chOff x="1028026" y="1617975"/>
              <a:chExt cx="3119221" cy="1919931"/>
            </a:xfrm>
          </p:grpSpPr>
          <p:sp>
            <p:nvSpPr>
              <p:cNvPr id="31"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33" name="文本框 32"/>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1684656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78003" y="1465947"/>
            <a:ext cx="1099343" cy="4388759"/>
            <a:chOff x="2234441" y="449942"/>
            <a:chExt cx="1568300" cy="6260919"/>
          </a:xfrm>
        </p:grpSpPr>
        <p:sp>
          <p:nvSpPr>
            <p:cNvPr id="3" name="圆角矩形 2"/>
            <p:cNvSpPr/>
            <p:nvPr/>
          </p:nvSpPr>
          <p:spPr>
            <a:xfrm rot="16200000">
              <a:off x="-111869" y="2796252"/>
              <a:ext cx="6260919" cy="1568300"/>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26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6200000">
              <a:off x="79568" y="2971995"/>
              <a:ext cx="5878043" cy="1216812"/>
            </a:xfrm>
            <a:prstGeom prst="roundRect">
              <a:avLst>
                <a:gd name="adj" fmla="val 50000"/>
              </a:avLst>
            </a:prstGeom>
            <a:solidFill>
              <a:schemeClr val="accent1"/>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456926" y="1449322"/>
            <a:ext cx="1099343" cy="4388759"/>
            <a:chOff x="2234441" y="449942"/>
            <a:chExt cx="1568300" cy="6260919"/>
          </a:xfrm>
        </p:grpSpPr>
        <p:sp>
          <p:nvSpPr>
            <p:cNvPr id="10" name="圆角矩形 9"/>
            <p:cNvSpPr/>
            <p:nvPr/>
          </p:nvSpPr>
          <p:spPr>
            <a:xfrm rot="16200000">
              <a:off x="-111869" y="2796252"/>
              <a:ext cx="6260919" cy="1568300"/>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26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6200000">
              <a:off x="79568" y="2971995"/>
              <a:ext cx="5878043" cy="1216812"/>
            </a:xfrm>
            <a:prstGeom prst="roundRect">
              <a:avLst>
                <a:gd name="adj" fmla="val 50000"/>
              </a:avLst>
            </a:prstGeom>
            <a:solidFill>
              <a:schemeClr val="accent2"/>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435355" y="1389199"/>
            <a:ext cx="1099343" cy="4388759"/>
            <a:chOff x="2234441" y="449942"/>
            <a:chExt cx="1568300" cy="6260919"/>
          </a:xfrm>
        </p:grpSpPr>
        <p:sp>
          <p:nvSpPr>
            <p:cNvPr id="13" name="圆角矩形 12"/>
            <p:cNvSpPr/>
            <p:nvPr/>
          </p:nvSpPr>
          <p:spPr>
            <a:xfrm rot="16200000">
              <a:off x="-111869" y="2796252"/>
              <a:ext cx="6260919" cy="1568300"/>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26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6200000">
              <a:off x="79568" y="2971995"/>
              <a:ext cx="5878043" cy="1216812"/>
            </a:xfrm>
            <a:prstGeom prst="roundRect">
              <a:avLst>
                <a:gd name="adj" fmla="val 50000"/>
              </a:avLst>
            </a:prstGeom>
            <a:solidFill>
              <a:schemeClr val="accent3"/>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8214278" y="1405826"/>
            <a:ext cx="1099343" cy="4388759"/>
            <a:chOff x="2234441" y="449942"/>
            <a:chExt cx="1568300" cy="6260919"/>
          </a:xfrm>
        </p:grpSpPr>
        <p:sp>
          <p:nvSpPr>
            <p:cNvPr id="16" name="圆角矩形 15"/>
            <p:cNvSpPr/>
            <p:nvPr/>
          </p:nvSpPr>
          <p:spPr>
            <a:xfrm rot="16200000">
              <a:off x="-111869" y="2796252"/>
              <a:ext cx="6260919" cy="1568300"/>
            </a:xfrm>
            <a:prstGeom prst="roundRect">
              <a:avLst>
                <a:gd name="adj" fmla="val 50000"/>
              </a:avLst>
            </a:prstGeom>
            <a:solidFill>
              <a:srgbClr val="F3F3F3"/>
            </a:solidFill>
            <a:ln w="9525">
              <a:gradFill>
                <a:gsLst>
                  <a:gs pos="0">
                    <a:srgbClr val="F3F3F3"/>
                  </a:gs>
                  <a:gs pos="100000">
                    <a:schemeClr val="bg1"/>
                  </a:gs>
                </a:gsLst>
                <a:lin ang="5400000" scaled="1"/>
              </a:gradFill>
            </a:ln>
            <a:effectLst>
              <a:innerShdw blurRad="76200" dist="38100" dir="126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16200000">
              <a:off x="79568" y="2971995"/>
              <a:ext cx="5878043" cy="1216812"/>
            </a:xfrm>
            <a:prstGeom prst="roundRect">
              <a:avLst>
                <a:gd name="adj" fmla="val 50000"/>
              </a:avLst>
            </a:prstGeom>
            <a:solidFill>
              <a:schemeClr val="accent4"/>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2596615" y="1389195"/>
            <a:ext cx="1262108" cy="1262108"/>
          </a:xfrm>
          <a:prstGeom prst="ellipse">
            <a:avLst/>
          </a:pr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325591" y="1389195"/>
            <a:ext cx="1262108" cy="1262108"/>
          </a:xfrm>
          <a:prstGeom prst="ellipse">
            <a:avLst/>
          </a:pr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314951" y="1389195"/>
            <a:ext cx="1262108" cy="1262108"/>
          </a:xfrm>
          <a:prstGeom prst="ellipse">
            <a:avLst/>
          </a:pr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132891" y="1389195"/>
            <a:ext cx="1262108" cy="1262108"/>
          </a:xfrm>
          <a:prstGeom prst="ellipse">
            <a:avLst/>
          </a:prstGeom>
          <a:gradFill flip="none" rotWithShape="1">
            <a:gsLst>
              <a:gs pos="14000">
                <a:schemeClr val="bg1"/>
              </a:gs>
              <a:gs pos="32000">
                <a:schemeClr val="bg1"/>
              </a:gs>
              <a:gs pos="100000">
                <a:schemeClr val="bg2">
                  <a:lumMod val="90000"/>
                </a:schemeClr>
              </a:gs>
            </a:gsLst>
            <a:lin ang="2700000" scaled="1"/>
            <a:tileRect/>
          </a:gra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700034" y="1726973"/>
            <a:ext cx="491951" cy="586903"/>
          </a:xfrm>
          <a:custGeom>
            <a:avLst/>
            <a:gdLst>
              <a:gd name="connsiteX0" fmla="*/ 362619 w 491951"/>
              <a:gd name="connsiteY0" fmla="*/ 133424 h 586903"/>
              <a:gd name="connsiteX1" fmla="*/ 438745 w 491951"/>
              <a:gd name="connsiteY1" fmla="*/ 156344 h 586903"/>
              <a:gd name="connsiteX2" fmla="*/ 456753 w 491951"/>
              <a:gd name="connsiteY2" fmla="*/ 171078 h 586903"/>
              <a:gd name="connsiteX3" fmla="*/ 474761 w 491951"/>
              <a:gd name="connsiteY3" fmla="*/ 191541 h 586903"/>
              <a:gd name="connsiteX4" fmla="*/ 433834 w 491951"/>
              <a:gd name="connsiteY4" fmla="*/ 233288 h 586903"/>
              <a:gd name="connsiteX5" fmla="*/ 411733 w 491951"/>
              <a:gd name="connsiteY5" fmla="*/ 306139 h 586903"/>
              <a:gd name="connsiteX6" fmla="*/ 435471 w 491951"/>
              <a:gd name="connsiteY6" fmla="*/ 384720 h 586903"/>
              <a:gd name="connsiteX7" fmla="*/ 491951 w 491951"/>
              <a:gd name="connsiteY7" fmla="*/ 429741 h 586903"/>
              <a:gd name="connsiteX8" fmla="*/ 474761 w 491951"/>
              <a:gd name="connsiteY8" fmla="*/ 472306 h 586903"/>
              <a:gd name="connsiteX9" fmla="*/ 448568 w 491951"/>
              <a:gd name="connsiteY9" fmla="*/ 517326 h 586903"/>
              <a:gd name="connsiteX10" fmla="*/ 357708 w 491951"/>
              <a:gd name="connsiteY10" fmla="*/ 585266 h 586903"/>
              <a:gd name="connsiteX11" fmla="*/ 307777 w 491951"/>
              <a:gd name="connsiteY11" fmla="*/ 574625 h 586903"/>
              <a:gd name="connsiteX12" fmla="*/ 254571 w 491951"/>
              <a:gd name="connsiteY12" fmla="*/ 563984 h 586903"/>
              <a:gd name="connsiteX13" fmla="*/ 204639 w 491951"/>
              <a:gd name="connsiteY13" fmla="*/ 575444 h 586903"/>
              <a:gd name="connsiteX14" fmla="*/ 157981 w 491951"/>
              <a:gd name="connsiteY14" fmla="*/ 586903 h 586903"/>
              <a:gd name="connsiteX15" fmla="*/ 51569 w 491951"/>
              <a:gd name="connsiteY15" fmla="*/ 496862 h 586903"/>
              <a:gd name="connsiteX16" fmla="*/ 0 w 491951"/>
              <a:gd name="connsiteY16" fmla="*/ 319236 h 586903"/>
              <a:gd name="connsiteX17" fmla="*/ 39291 w 491951"/>
              <a:gd name="connsiteY17" fmla="*/ 187449 h 586903"/>
              <a:gd name="connsiteX18" fmla="*/ 139973 w 491951"/>
              <a:gd name="connsiteY18" fmla="*/ 135880 h 586903"/>
              <a:gd name="connsiteX19" fmla="*/ 203001 w 491951"/>
              <a:gd name="connsiteY19" fmla="*/ 147339 h 586903"/>
              <a:gd name="connsiteX20" fmla="*/ 251296 w 491951"/>
              <a:gd name="connsiteY20" fmla="*/ 157162 h 586903"/>
              <a:gd name="connsiteX21" fmla="*/ 302047 w 491951"/>
              <a:gd name="connsiteY21" fmla="*/ 145702 h 586903"/>
              <a:gd name="connsiteX22" fmla="*/ 362619 w 491951"/>
              <a:gd name="connsiteY22" fmla="*/ 133424 h 586903"/>
              <a:gd name="connsiteX23" fmla="*/ 356888 w 491951"/>
              <a:gd name="connsiteY23" fmla="*/ 0 h 586903"/>
              <a:gd name="connsiteX24" fmla="*/ 358526 w 491951"/>
              <a:gd name="connsiteY24" fmla="*/ 9004 h 586903"/>
              <a:gd name="connsiteX25" fmla="*/ 358935 w 491951"/>
              <a:gd name="connsiteY25" fmla="*/ 12278 h 586903"/>
              <a:gd name="connsiteX26" fmla="*/ 359344 w 491951"/>
              <a:gd name="connsiteY26" fmla="*/ 15552 h 586903"/>
              <a:gd name="connsiteX27" fmla="*/ 348703 w 491951"/>
              <a:gd name="connsiteY27" fmla="*/ 63847 h 586903"/>
              <a:gd name="connsiteX28" fmla="*/ 315961 w 491951"/>
              <a:gd name="connsiteY28" fmla="*/ 112960 h 586903"/>
              <a:gd name="connsiteX29" fmla="*/ 277489 w 491951"/>
              <a:gd name="connsiteY29" fmla="*/ 137517 h 586903"/>
              <a:gd name="connsiteX30" fmla="*/ 241472 w 491951"/>
              <a:gd name="connsiteY30" fmla="*/ 144065 h 586903"/>
              <a:gd name="connsiteX31" fmla="*/ 269304 w 491951"/>
              <a:gd name="connsiteY31" fmla="*/ 53206 h 586903"/>
              <a:gd name="connsiteX32" fmla="*/ 356888 w 491951"/>
              <a:gd name="connsiteY32" fmla="*/ 0 h 58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1951" h="586903">
                <a:moveTo>
                  <a:pt x="362619" y="133424"/>
                </a:moveTo>
                <a:cubicBezTo>
                  <a:pt x="389359" y="133424"/>
                  <a:pt x="414735" y="141064"/>
                  <a:pt x="438745" y="156344"/>
                </a:cubicBezTo>
                <a:cubicBezTo>
                  <a:pt x="443111" y="159618"/>
                  <a:pt x="449114" y="164529"/>
                  <a:pt x="456753" y="171078"/>
                </a:cubicBezTo>
                <a:cubicBezTo>
                  <a:pt x="463302" y="177080"/>
                  <a:pt x="469305" y="183902"/>
                  <a:pt x="474761" y="191541"/>
                </a:cubicBezTo>
                <a:cubicBezTo>
                  <a:pt x="457845" y="206275"/>
                  <a:pt x="444202" y="220191"/>
                  <a:pt x="433834" y="233288"/>
                </a:cubicBezTo>
                <a:cubicBezTo>
                  <a:pt x="419100" y="255662"/>
                  <a:pt x="411733" y="279945"/>
                  <a:pt x="411733" y="306139"/>
                </a:cubicBezTo>
                <a:cubicBezTo>
                  <a:pt x="411733" y="334516"/>
                  <a:pt x="419645" y="360710"/>
                  <a:pt x="435471" y="384720"/>
                </a:cubicBezTo>
                <a:cubicBezTo>
                  <a:pt x="451297" y="408186"/>
                  <a:pt x="470123" y="423192"/>
                  <a:pt x="491951" y="429741"/>
                </a:cubicBezTo>
                <a:cubicBezTo>
                  <a:pt x="486494" y="446112"/>
                  <a:pt x="480765" y="460300"/>
                  <a:pt x="474761" y="472306"/>
                </a:cubicBezTo>
                <a:cubicBezTo>
                  <a:pt x="467122" y="487586"/>
                  <a:pt x="458390" y="502592"/>
                  <a:pt x="448568" y="517326"/>
                </a:cubicBezTo>
                <a:cubicBezTo>
                  <a:pt x="418009" y="562620"/>
                  <a:pt x="387722" y="585266"/>
                  <a:pt x="357708" y="585266"/>
                </a:cubicBezTo>
                <a:cubicBezTo>
                  <a:pt x="345157" y="585266"/>
                  <a:pt x="328513" y="581719"/>
                  <a:pt x="307777" y="574625"/>
                </a:cubicBezTo>
                <a:cubicBezTo>
                  <a:pt x="288131" y="567531"/>
                  <a:pt x="270396" y="563984"/>
                  <a:pt x="254571" y="563984"/>
                </a:cubicBezTo>
                <a:cubicBezTo>
                  <a:pt x="240928" y="563984"/>
                  <a:pt x="224284" y="567804"/>
                  <a:pt x="204639" y="575444"/>
                </a:cubicBezTo>
                <a:cubicBezTo>
                  <a:pt x="183356" y="583083"/>
                  <a:pt x="167803" y="586903"/>
                  <a:pt x="157981" y="586903"/>
                </a:cubicBezTo>
                <a:cubicBezTo>
                  <a:pt x="121965" y="586903"/>
                  <a:pt x="86494" y="556890"/>
                  <a:pt x="51569" y="496862"/>
                </a:cubicBezTo>
                <a:cubicBezTo>
                  <a:pt x="17189" y="436289"/>
                  <a:pt x="0" y="377081"/>
                  <a:pt x="0" y="319236"/>
                </a:cubicBezTo>
                <a:cubicBezTo>
                  <a:pt x="0" y="265757"/>
                  <a:pt x="13097" y="221828"/>
                  <a:pt x="39291" y="187449"/>
                </a:cubicBezTo>
                <a:cubicBezTo>
                  <a:pt x="66576" y="153069"/>
                  <a:pt x="100137" y="135880"/>
                  <a:pt x="139973" y="135880"/>
                </a:cubicBezTo>
                <a:cubicBezTo>
                  <a:pt x="156343" y="135880"/>
                  <a:pt x="177353" y="139700"/>
                  <a:pt x="203001" y="147339"/>
                </a:cubicBezTo>
                <a:cubicBezTo>
                  <a:pt x="228104" y="153888"/>
                  <a:pt x="244203" y="157162"/>
                  <a:pt x="251296" y="157162"/>
                </a:cubicBezTo>
                <a:cubicBezTo>
                  <a:pt x="262211" y="157162"/>
                  <a:pt x="279127" y="153342"/>
                  <a:pt x="302047" y="145702"/>
                </a:cubicBezTo>
                <a:cubicBezTo>
                  <a:pt x="328240" y="137517"/>
                  <a:pt x="348431" y="133424"/>
                  <a:pt x="362619" y="133424"/>
                </a:cubicBezTo>
                <a:close/>
                <a:moveTo>
                  <a:pt x="356888" y="0"/>
                </a:moveTo>
                <a:cubicBezTo>
                  <a:pt x="357980" y="4365"/>
                  <a:pt x="358526" y="7367"/>
                  <a:pt x="358526" y="9004"/>
                </a:cubicBezTo>
                <a:cubicBezTo>
                  <a:pt x="358526" y="9550"/>
                  <a:pt x="358662" y="10641"/>
                  <a:pt x="358935" y="12278"/>
                </a:cubicBezTo>
                <a:cubicBezTo>
                  <a:pt x="359208" y="13915"/>
                  <a:pt x="359344" y="15007"/>
                  <a:pt x="359344" y="15552"/>
                </a:cubicBezTo>
                <a:cubicBezTo>
                  <a:pt x="359344" y="28103"/>
                  <a:pt x="355798" y="44202"/>
                  <a:pt x="348703" y="63847"/>
                </a:cubicBezTo>
                <a:cubicBezTo>
                  <a:pt x="341610" y="81855"/>
                  <a:pt x="330695" y="98226"/>
                  <a:pt x="315961" y="112960"/>
                </a:cubicBezTo>
                <a:cubicBezTo>
                  <a:pt x="302864" y="124966"/>
                  <a:pt x="290040" y="133151"/>
                  <a:pt x="277489" y="137517"/>
                </a:cubicBezTo>
                <a:cubicBezTo>
                  <a:pt x="267121" y="140245"/>
                  <a:pt x="255115" y="142428"/>
                  <a:pt x="241472" y="144065"/>
                </a:cubicBezTo>
                <a:cubicBezTo>
                  <a:pt x="242564" y="108595"/>
                  <a:pt x="251841" y="78308"/>
                  <a:pt x="269304" y="53206"/>
                </a:cubicBezTo>
                <a:cubicBezTo>
                  <a:pt x="287858" y="26466"/>
                  <a:pt x="317052" y="8731"/>
                  <a:pt x="356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a:off x="2958778" y="1705445"/>
            <a:ext cx="537791" cy="629959"/>
          </a:xfrm>
          <a:custGeom>
            <a:avLst/>
            <a:gdLst>
              <a:gd name="connsiteX0" fmla="*/ 99863 w 537790"/>
              <a:gd name="connsiteY0" fmla="*/ 197762 h 629959"/>
              <a:gd name="connsiteX1" fmla="*/ 440382 w 537790"/>
              <a:gd name="connsiteY1" fmla="*/ 197762 h 629959"/>
              <a:gd name="connsiteX2" fmla="*/ 440382 w 537790"/>
              <a:gd name="connsiteY2" fmla="*/ 475252 h 629959"/>
              <a:gd name="connsiteX3" fmla="*/ 431378 w 537790"/>
              <a:gd name="connsiteY3" fmla="*/ 496535 h 629959"/>
              <a:gd name="connsiteX4" fmla="*/ 410095 w 537790"/>
              <a:gd name="connsiteY4" fmla="*/ 505539 h 629959"/>
              <a:gd name="connsiteX5" fmla="*/ 376535 w 537790"/>
              <a:gd name="connsiteY5" fmla="*/ 505539 h 629959"/>
              <a:gd name="connsiteX6" fmla="*/ 376535 w 537790"/>
              <a:gd name="connsiteY6" fmla="*/ 591487 h 629959"/>
              <a:gd name="connsiteX7" fmla="*/ 365075 w 537790"/>
              <a:gd name="connsiteY7" fmla="*/ 618500 h 629959"/>
              <a:gd name="connsiteX8" fmla="*/ 338063 w 537790"/>
              <a:gd name="connsiteY8" fmla="*/ 629959 h 629959"/>
              <a:gd name="connsiteX9" fmla="*/ 311050 w 537790"/>
              <a:gd name="connsiteY9" fmla="*/ 618500 h 629959"/>
              <a:gd name="connsiteX10" fmla="*/ 299591 w 537790"/>
              <a:gd name="connsiteY10" fmla="*/ 591487 h 629959"/>
              <a:gd name="connsiteX11" fmla="*/ 299591 w 537790"/>
              <a:gd name="connsiteY11" fmla="*/ 505539 h 629959"/>
              <a:gd name="connsiteX12" fmla="*/ 239836 w 537790"/>
              <a:gd name="connsiteY12" fmla="*/ 505539 h 629959"/>
              <a:gd name="connsiteX13" fmla="*/ 239836 w 537790"/>
              <a:gd name="connsiteY13" fmla="*/ 591487 h 629959"/>
              <a:gd name="connsiteX14" fmla="*/ 228786 w 537790"/>
              <a:gd name="connsiteY14" fmla="*/ 618909 h 629959"/>
              <a:gd name="connsiteX15" fmla="*/ 202183 w 537790"/>
              <a:gd name="connsiteY15" fmla="*/ 629959 h 629959"/>
              <a:gd name="connsiteX16" fmla="*/ 174761 w 537790"/>
              <a:gd name="connsiteY16" fmla="*/ 618909 h 629959"/>
              <a:gd name="connsiteX17" fmla="*/ 163711 w 537790"/>
              <a:gd name="connsiteY17" fmla="*/ 591487 h 629959"/>
              <a:gd name="connsiteX18" fmla="*/ 163711 w 537790"/>
              <a:gd name="connsiteY18" fmla="*/ 505539 h 629959"/>
              <a:gd name="connsiteX19" fmla="*/ 129331 w 537790"/>
              <a:gd name="connsiteY19" fmla="*/ 505539 h 629959"/>
              <a:gd name="connsiteX20" fmla="*/ 108867 w 537790"/>
              <a:gd name="connsiteY20" fmla="*/ 496535 h 629959"/>
              <a:gd name="connsiteX21" fmla="*/ 99863 w 537790"/>
              <a:gd name="connsiteY21" fmla="*/ 475252 h 629959"/>
              <a:gd name="connsiteX22" fmla="*/ 499317 w 537790"/>
              <a:gd name="connsiteY22" fmla="*/ 196943 h 629959"/>
              <a:gd name="connsiteX23" fmla="*/ 526330 w 537790"/>
              <a:gd name="connsiteY23" fmla="*/ 208403 h 629959"/>
              <a:gd name="connsiteX24" fmla="*/ 537790 w 537790"/>
              <a:gd name="connsiteY24" fmla="*/ 236233 h 629959"/>
              <a:gd name="connsiteX25" fmla="*/ 537790 w 537790"/>
              <a:gd name="connsiteY25" fmla="*/ 387666 h 629959"/>
              <a:gd name="connsiteX26" fmla="*/ 526739 w 537790"/>
              <a:gd name="connsiteY26" fmla="*/ 415497 h 629959"/>
              <a:gd name="connsiteX27" fmla="*/ 499317 w 537790"/>
              <a:gd name="connsiteY27" fmla="*/ 426957 h 629959"/>
              <a:gd name="connsiteX28" fmla="*/ 471896 w 537790"/>
              <a:gd name="connsiteY28" fmla="*/ 415497 h 629959"/>
              <a:gd name="connsiteX29" fmla="*/ 460845 w 537790"/>
              <a:gd name="connsiteY29" fmla="*/ 387666 h 629959"/>
              <a:gd name="connsiteX30" fmla="*/ 460845 w 537790"/>
              <a:gd name="connsiteY30" fmla="*/ 236233 h 629959"/>
              <a:gd name="connsiteX31" fmla="*/ 472305 w 537790"/>
              <a:gd name="connsiteY31" fmla="*/ 208403 h 629959"/>
              <a:gd name="connsiteX32" fmla="*/ 499317 w 537790"/>
              <a:gd name="connsiteY32" fmla="*/ 196943 h 629959"/>
              <a:gd name="connsiteX33" fmla="*/ 38471 w 537790"/>
              <a:gd name="connsiteY33" fmla="*/ 196943 h 629959"/>
              <a:gd name="connsiteX34" fmla="*/ 65075 w 537790"/>
              <a:gd name="connsiteY34" fmla="*/ 208403 h 629959"/>
              <a:gd name="connsiteX35" fmla="*/ 76125 w 537790"/>
              <a:gd name="connsiteY35" fmla="*/ 236233 h 629959"/>
              <a:gd name="connsiteX36" fmla="*/ 76125 w 537790"/>
              <a:gd name="connsiteY36" fmla="*/ 387666 h 629959"/>
              <a:gd name="connsiteX37" fmla="*/ 65075 w 537790"/>
              <a:gd name="connsiteY37" fmla="*/ 415497 h 629959"/>
              <a:gd name="connsiteX38" fmla="*/ 38471 w 537790"/>
              <a:gd name="connsiteY38" fmla="*/ 426957 h 629959"/>
              <a:gd name="connsiteX39" fmla="*/ 11050 w 537790"/>
              <a:gd name="connsiteY39" fmla="*/ 415497 h 629959"/>
              <a:gd name="connsiteX40" fmla="*/ 0 w 537790"/>
              <a:gd name="connsiteY40" fmla="*/ 387666 h 629959"/>
              <a:gd name="connsiteX41" fmla="*/ 0 w 537790"/>
              <a:gd name="connsiteY41" fmla="*/ 236233 h 629959"/>
              <a:gd name="connsiteX42" fmla="*/ 11050 w 537790"/>
              <a:gd name="connsiteY42" fmla="*/ 208403 h 629959"/>
              <a:gd name="connsiteX43" fmla="*/ 38471 w 537790"/>
              <a:gd name="connsiteY43" fmla="*/ 196943 h 629959"/>
              <a:gd name="connsiteX44" fmla="*/ 342972 w 537790"/>
              <a:gd name="connsiteY44" fmla="*/ 88894 h 629959"/>
              <a:gd name="connsiteX45" fmla="*/ 329876 w 537790"/>
              <a:gd name="connsiteY45" fmla="*/ 94624 h 629959"/>
              <a:gd name="connsiteX46" fmla="*/ 324146 w 537790"/>
              <a:gd name="connsiteY46" fmla="*/ 107720 h 629959"/>
              <a:gd name="connsiteX47" fmla="*/ 329876 w 537790"/>
              <a:gd name="connsiteY47" fmla="*/ 121227 h 629959"/>
              <a:gd name="connsiteX48" fmla="*/ 342972 w 537790"/>
              <a:gd name="connsiteY48" fmla="*/ 126547 h 629959"/>
              <a:gd name="connsiteX49" fmla="*/ 356479 w 537790"/>
              <a:gd name="connsiteY49" fmla="*/ 121227 h 629959"/>
              <a:gd name="connsiteX50" fmla="*/ 361799 w 537790"/>
              <a:gd name="connsiteY50" fmla="*/ 107720 h 629959"/>
              <a:gd name="connsiteX51" fmla="*/ 356479 w 537790"/>
              <a:gd name="connsiteY51" fmla="*/ 94624 h 629959"/>
              <a:gd name="connsiteX52" fmla="*/ 342972 w 537790"/>
              <a:gd name="connsiteY52" fmla="*/ 88894 h 629959"/>
              <a:gd name="connsiteX53" fmla="*/ 197270 w 537790"/>
              <a:gd name="connsiteY53" fmla="*/ 88894 h 629959"/>
              <a:gd name="connsiteX54" fmla="*/ 184173 w 537790"/>
              <a:gd name="connsiteY54" fmla="*/ 94624 h 629959"/>
              <a:gd name="connsiteX55" fmla="*/ 178443 w 537790"/>
              <a:gd name="connsiteY55" fmla="*/ 107720 h 629959"/>
              <a:gd name="connsiteX56" fmla="*/ 184173 w 537790"/>
              <a:gd name="connsiteY56" fmla="*/ 121227 h 629959"/>
              <a:gd name="connsiteX57" fmla="*/ 197270 w 537790"/>
              <a:gd name="connsiteY57" fmla="*/ 126547 h 629959"/>
              <a:gd name="connsiteX58" fmla="*/ 210776 w 537790"/>
              <a:gd name="connsiteY58" fmla="*/ 121227 h 629959"/>
              <a:gd name="connsiteX59" fmla="*/ 216097 w 537790"/>
              <a:gd name="connsiteY59" fmla="*/ 107720 h 629959"/>
              <a:gd name="connsiteX60" fmla="*/ 210776 w 537790"/>
              <a:gd name="connsiteY60" fmla="*/ 94624 h 629959"/>
              <a:gd name="connsiteX61" fmla="*/ 197270 w 537790"/>
              <a:gd name="connsiteY61" fmla="*/ 88894 h 629959"/>
              <a:gd name="connsiteX62" fmla="*/ 375920 w 537790"/>
              <a:gd name="connsiteY62" fmla="*/ 81 h 629959"/>
              <a:gd name="connsiteX63" fmla="*/ 379807 w 537790"/>
              <a:gd name="connsiteY63" fmla="*/ 1308 h 629959"/>
              <a:gd name="connsiteX64" fmla="*/ 381445 w 537790"/>
              <a:gd name="connsiteY64" fmla="*/ 9494 h 629959"/>
              <a:gd name="connsiteX65" fmla="*/ 349521 w 537790"/>
              <a:gd name="connsiteY65" fmla="*/ 54514 h 629959"/>
              <a:gd name="connsiteX66" fmla="*/ 412141 w 537790"/>
              <a:gd name="connsiteY66" fmla="*/ 104446 h 629959"/>
              <a:gd name="connsiteX67" fmla="*/ 439562 w 537790"/>
              <a:gd name="connsiteY67" fmla="*/ 174023 h 629959"/>
              <a:gd name="connsiteX68" fmla="*/ 99044 w 537790"/>
              <a:gd name="connsiteY68" fmla="*/ 174023 h 629959"/>
              <a:gd name="connsiteX69" fmla="*/ 126056 w 537790"/>
              <a:gd name="connsiteY69" fmla="*/ 104037 h 629959"/>
              <a:gd name="connsiteX70" fmla="*/ 188266 w 537790"/>
              <a:gd name="connsiteY70" fmla="*/ 54514 h 629959"/>
              <a:gd name="connsiteX71" fmla="*/ 156343 w 537790"/>
              <a:gd name="connsiteY71" fmla="*/ 9494 h 629959"/>
              <a:gd name="connsiteX72" fmla="*/ 157979 w 537790"/>
              <a:gd name="connsiteY72" fmla="*/ 1308 h 629959"/>
              <a:gd name="connsiteX73" fmla="*/ 166165 w 537790"/>
              <a:gd name="connsiteY73" fmla="*/ 2946 h 629959"/>
              <a:gd name="connsiteX74" fmla="*/ 198907 w 537790"/>
              <a:gd name="connsiteY74" fmla="*/ 50422 h 629959"/>
              <a:gd name="connsiteX75" fmla="*/ 269303 w 537790"/>
              <a:gd name="connsiteY75" fmla="*/ 37325 h 629959"/>
              <a:gd name="connsiteX76" fmla="*/ 339699 w 537790"/>
              <a:gd name="connsiteY76" fmla="*/ 50422 h 629959"/>
              <a:gd name="connsiteX77" fmla="*/ 372441 w 537790"/>
              <a:gd name="connsiteY77" fmla="*/ 2946 h 629959"/>
              <a:gd name="connsiteX78" fmla="*/ 375920 w 537790"/>
              <a:gd name="connsiteY78" fmla="*/ 81 h 6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7790" h="629959">
                <a:moveTo>
                  <a:pt x="99863" y="197762"/>
                </a:moveTo>
                <a:lnTo>
                  <a:pt x="440382" y="197762"/>
                </a:lnTo>
                <a:lnTo>
                  <a:pt x="440382" y="475252"/>
                </a:lnTo>
                <a:cubicBezTo>
                  <a:pt x="440382" y="483438"/>
                  <a:pt x="437380" y="490532"/>
                  <a:pt x="431378" y="496535"/>
                </a:cubicBezTo>
                <a:cubicBezTo>
                  <a:pt x="425375" y="502538"/>
                  <a:pt x="418281" y="505539"/>
                  <a:pt x="410095" y="505539"/>
                </a:cubicBezTo>
                <a:lnTo>
                  <a:pt x="376535" y="505539"/>
                </a:lnTo>
                <a:lnTo>
                  <a:pt x="376535" y="591487"/>
                </a:lnTo>
                <a:cubicBezTo>
                  <a:pt x="376535" y="601856"/>
                  <a:pt x="372715" y="610860"/>
                  <a:pt x="365075" y="618500"/>
                </a:cubicBezTo>
                <a:cubicBezTo>
                  <a:pt x="357435" y="626139"/>
                  <a:pt x="348431" y="629959"/>
                  <a:pt x="338063" y="629959"/>
                </a:cubicBezTo>
                <a:cubicBezTo>
                  <a:pt x="327694" y="629959"/>
                  <a:pt x="318690" y="626139"/>
                  <a:pt x="311050" y="618500"/>
                </a:cubicBezTo>
                <a:cubicBezTo>
                  <a:pt x="303410" y="610860"/>
                  <a:pt x="299591" y="601856"/>
                  <a:pt x="299591" y="591487"/>
                </a:cubicBezTo>
                <a:lnTo>
                  <a:pt x="299591" y="505539"/>
                </a:lnTo>
                <a:lnTo>
                  <a:pt x="239836" y="505539"/>
                </a:lnTo>
                <a:lnTo>
                  <a:pt x="239836" y="591487"/>
                </a:lnTo>
                <a:cubicBezTo>
                  <a:pt x="239836" y="602401"/>
                  <a:pt x="236153" y="611542"/>
                  <a:pt x="228786" y="618909"/>
                </a:cubicBezTo>
                <a:cubicBezTo>
                  <a:pt x="221419" y="626276"/>
                  <a:pt x="212551" y="629959"/>
                  <a:pt x="202183" y="629959"/>
                </a:cubicBezTo>
                <a:cubicBezTo>
                  <a:pt x="191268" y="629959"/>
                  <a:pt x="182128" y="626276"/>
                  <a:pt x="174761" y="618909"/>
                </a:cubicBezTo>
                <a:cubicBezTo>
                  <a:pt x="167393" y="611542"/>
                  <a:pt x="163711" y="602401"/>
                  <a:pt x="163711" y="591487"/>
                </a:cubicBezTo>
                <a:lnTo>
                  <a:pt x="163711" y="505539"/>
                </a:lnTo>
                <a:lnTo>
                  <a:pt x="129331" y="505539"/>
                </a:lnTo>
                <a:cubicBezTo>
                  <a:pt x="121691" y="505539"/>
                  <a:pt x="114870" y="502538"/>
                  <a:pt x="108867" y="496535"/>
                </a:cubicBezTo>
                <a:cubicBezTo>
                  <a:pt x="102864" y="490532"/>
                  <a:pt x="99863" y="483438"/>
                  <a:pt x="99863" y="475252"/>
                </a:cubicBezTo>
                <a:close/>
                <a:moveTo>
                  <a:pt x="499317" y="196943"/>
                </a:moveTo>
                <a:cubicBezTo>
                  <a:pt x="509686" y="196943"/>
                  <a:pt x="518690" y="200763"/>
                  <a:pt x="526330" y="208403"/>
                </a:cubicBezTo>
                <a:cubicBezTo>
                  <a:pt x="533970" y="216043"/>
                  <a:pt x="537790" y="225320"/>
                  <a:pt x="537790" y="236233"/>
                </a:cubicBezTo>
                <a:lnTo>
                  <a:pt x="537790" y="387666"/>
                </a:lnTo>
                <a:cubicBezTo>
                  <a:pt x="537790" y="398580"/>
                  <a:pt x="534106" y="407857"/>
                  <a:pt x="526739" y="415497"/>
                </a:cubicBezTo>
                <a:cubicBezTo>
                  <a:pt x="519373" y="423137"/>
                  <a:pt x="510232" y="426957"/>
                  <a:pt x="499317" y="426957"/>
                </a:cubicBezTo>
                <a:cubicBezTo>
                  <a:pt x="488404" y="426957"/>
                  <a:pt x="479263" y="423137"/>
                  <a:pt x="471896" y="415497"/>
                </a:cubicBezTo>
                <a:cubicBezTo>
                  <a:pt x="464529" y="407857"/>
                  <a:pt x="460845" y="398580"/>
                  <a:pt x="460845" y="387666"/>
                </a:cubicBezTo>
                <a:lnTo>
                  <a:pt x="460845" y="236233"/>
                </a:lnTo>
                <a:cubicBezTo>
                  <a:pt x="460845" y="225320"/>
                  <a:pt x="464665" y="216043"/>
                  <a:pt x="472305" y="208403"/>
                </a:cubicBezTo>
                <a:cubicBezTo>
                  <a:pt x="479945" y="200763"/>
                  <a:pt x="488949" y="196943"/>
                  <a:pt x="499317" y="196943"/>
                </a:cubicBezTo>
                <a:close/>
                <a:moveTo>
                  <a:pt x="38471" y="196943"/>
                </a:moveTo>
                <a:cubicBezTo>
                  <a:pt x="48840" y="196943"/>
                  <a:pt x="57707" y="200763"/>
                  <a:pt x="65075" y="208403"/>
                </a:cubicBezTo>
                <a:cubicBezTo>
                  <a:pt x="72442" y="216043"/>
                  <a:pt x="76125" y="225320"/>
                  <a:pt x="76125" y="236233"/>
                </a:cubicBezTo>
                <a:lnTo>
                  <a:pt x="76125" y="387666"/>
                </a:lnTo>
                <a:cubicBezTo>
                  <a:pt x="76125" y="398580"/>
                  <a:pt x="72442" y="407857"/>
                  <a:pt x="65075" y="415497"/>
                </a:cubicBezTo>
                <a:cubicBezTo>
                  <a:pt x="57707" y="423137"/>
                  <a:pt x="48840" y="426957"/>
                  <a:pt x="38471" y="426957"/>
                </a:cubicBezTo>
                <a:cubicBezTo>
                  <a:pt x="27557" y="426957"/>
                  <a:pt x="18417" y="423137"/>
                  <a:pt x="11050" y="415497"/>
                </a:cubicBezTo>
                <a:cubicBezTo>
                  <a:pt x="3683" y="407857"/>
                  <a:pt x="0" y="398580"/>
                  <a:pt x="0" y="387666"/>
                </a:cubicBezTo>
                <a:lnTo>
                  <a:pt x="0" y="236233"/>
                </a:lnTo>
                <a:cubicBezTo>
                  <a:pt x="0" y="225320"/>
                  <a:pt x="3683" y="216043"/>
                  <a:pt x="11050" y="208403"/>
                </a:cubicBezTo>
                <a:cubicBezTo>
                  <a:pt x="18417" y="200763"/>
                  <a:pt x="27557" y="196943"/>
                  <a:pt x="38471" y="196943"/>
                </a:cubicBezTo>
                <a:close/>
                <a:moveTo>
                  <a:pt x="342972" y="88894"/>
                </a:moveTo>
                <a:cubicBezTo>
                  <a:pt x="338062" y="88894"/>
                  <a:pt x="333696" y="90804"/>
                  <a:pt x="329876" y="94624"/>
                </a:cubicBezTo>
                <a:cubicBezTo>
                  <a:pt x="326056" y="98444"/>
                  <a:pt x="324146" y="102809"/>
                  <a:pt x="324146" y="107720"/>
                </a:cubicBezTo>
                <a:cubicBezTo>
                  <a:pt x="324146" y="113178"/>
                  <a:pt x="326056" y="117680"/>
                  <a:pt x="329876" y="121227"/>
                </a:cubicBezTo>
                <a:cubicBezTo>
                  <a:pt x="333696" y="124774"/>
                  <a:pt x="338062" y="126547"/>
                  <a:pt x="342972" y="126547"/>
                </a:cubicBezTo>
                <a:cubicBezTo>
                  <a:pt x="348430" y="126547"/>
                  <a:pt x="352932" y="124774"/>
                  <a:pt x="356479" y="121227"/>
                </a:cubicBezTo>
                <a:cubicBezTo>
                  <a:pt x="360026" y="117680"/>
                  <a:pt x="361799" y="113178"/>
                  <a:pt x="361799" y="107720"/>
                </a:cubicBezTo>
                <a:cubicBezTo>
                  <a:pt x="361799" y="102809"/>
                  <a:pt x="360026" y="98444"/>
                  <a:pt x="356479" y="94624"/>
                </a:cubicBezTo>
                <a:cubicBezTo>
                  <a:pt x="352932" y="90804"/>
                  <a:pt x="348430" y="88894"/>
                  <a:pt x="342972" y="88894"/>
                </a:cubicBezTo>
                <a:close/>
                <a:moveTo>
                  <a:pt x="197270" y="88894"/>
                </a:moveTo>
                <a:cubicBezTo>
                  <a:pt x="192359" y="88894"/>
                  <a:pt x="187993" y="90804"/>
                  <a:pt x="184173" y="94624"/>
                </a:cubicBezTo>
                <a:cubicBezTo>
                  <a:pt x="180353" y="98444"/>
                  <a:pt x="178443" y="102809"/>
                  <a:pt x="178443" y="107720"/>
                </a:cubicBezTo>
                <a:cubicBezTo>
                  <a:pt x="178443" y="113178"/>
                  <a:pt x="180353" y="117680"/>
                  <a:pt x="184173" y="121227"/>
                </a:cubicBezTo>
                <a:cubicBezTo>
                  <a:pt x="187993" y="124774"/>
                  <a:pt x="192359" y="126547"/>
                  <a:pt x="197270" y="126547"/>
                </a:cubicBezTo>
                <a:cubicBezTo>
                  <a:pt x="202727" y="126547"/>
                  <a:pt x="207229" y="124774"/>
                  <a:pt x="210776" y="121227"/>
                </a:cubicBezTo>
                <a:cubicBezTo>
                  <a:pt x="214323" y="117680"/>
                  <a:pt x="216097" y="113178"/>
                  <a:pt x="216097" y="107720"/>
                </a:cubicBezTo>
                <a:cubicBezTo>
                  <a:pt x="216097" y="102809"/>
                  <a:pt x="214323" y="98444"/>
                  <a:pt x="210776" y="94624"/>
                </a:cubicBezTo>
                <a:cubicBezTo>
                  <a:pt x="207229" y="90804"/>
                  <a:pt x="202727" y="88894"/>
                  <a:pt x="197270" y="88894"/>
                </a:cubicBezTo>
                <a:close/>
                <a:moveTo>
                  <a:pt x="375920" y="81"/>
                </a:moveTo>
                <a:cubicBezTo>
                  <a:pt x="377148" y="-192"/>
                  <a:pt x="378444" y="217"/>
                  <a:pt x="379807" y="1308"/>
                </a:cubicBezTo>
                <a:cubicBezTo>
                  <a:pt x="382536" y="3491"/>
                  <a:pt x="383082" y="6220"/>
                  <a:pt x="381445" y="9494"/>
                </a:cubicBezTo>
                <a:lnTo>
                  <a:pt x="349521" y="54514"/>
                </a:lnTo>
                <a:cubicBezTo>
                  <a:pt x="375169" y="66520"/>
                  <a:pt x="396042" y="83164"/>
                  <a:pt x="412141" y="104446"/>
                </a:cubicBezTo>
                <a:cubicBezTo>
                  <a:pt x="428239" y="125729"/>
                  <a:pt x="437379" y="148921"/>
                  <a:pt x="439562" y="174023"/>
                </a:cubicBezTo>
                <a:lnTo>
                  <a:pt x="99044" y="174023"/>
                </a:lnTo>
                <a:cubicBezTo>
                  <a:pt x="101226" y="148375"/>
                  <a:pt x="110230" y="125047"/>
                  <a:pt x="126056" y="104037"/>
                </a:cubicBezTo>
                <a:cubicBezTo>
                  <a:pt x="141881" y="83027"/>
                  <a:pt x="162618" y="66520"/>
                  <a:pt x="188266" y="54514"/>
                </a:cubicBezTo>
                <a:lnTo>
                  <a:pt x="156343" y="9494"/>
                </a:lnTo>
                <a:cubicBezTo>
                  <a:pt x="154705" y="6220"/>
                  <a:pt x="155251" y="3491"/>
                  <a:pt x="157979" y="1308"/>
                </a:cubicBezTo>
                <a:cubicBezTo>
                  <a:pt x="160708" y="-329"/>
                  <a:pt x="163436" y="217"/>
                  <a:pt x="166165" y="2946"/>
                </a:cubicBezTo>
                <a:lnTo>
                  <a:pt x="198907" y="50422"/>
                </a:lnTo>
                <a:cubicBezTo>
                  <a:pt x="221826" y="41690"/>
                  <a:pt x="245292" y="37325"/>
                  <a:pt x="269303" y="37325"/>
                </a:cubicBezTo>
                <a:cubicBezTo>
                  <a:pt x="292768" y="37325"/>
                  <a:pt x="316233" y="41690"/>
                  <a:pt x="339699" y="50422"/>
                </a:cubicBezTo>
                <a:lnTo>
                  <a:pt x="372441" y="2946"/>
                </a:lnTo>
                <a:cubicBezTo>
                  <a:pt x="373532" y="1308"/>
                  <a:pt x="374692" y="353"/>
                  <a:pt x="375920" y="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25"/>
          <p:cNvSpPr/>
          <p:nvPr/>
        </p:nvSpPr>
        <p:spPr>
          <a:xfrm>
            <a:off x="4686669" y="1762673"/>
            <a:ext cx="634707" cy="515499"/>
          </a:xfrm>
          <a:custGeom>
            <a:avLst/>
            <a:gdLst/>
            <a:ahLst/>
            <a:cxnLst/>
            <a:rect l="l" t="t" r="r" b="b"/>
            <a:pathLst>
              <a:path w="737167" h="598714">
                <a:moveTo>
                  <a:pt x="510310" y="0"/>
                </a:moveTo>
                <a:cubicBezTo>
                  <a:pt x="553966" y="0"/>
                  <a:pt x="590762" y="15903"/>
                  <a:pt x="620698" y="47710"/>
                </a:cubicBezTo>
                <a:cubicBezTo>
                  <a:pt x="654687" y="41161"/>
                  <a:pt x="686650" y="29000"/>
                  <a:pt x="716586" y="11226"/>
                </a:cubicBezTo>
                <a:cubicBezTo>
                  <a:pt x="705048" y="47086"/>
                  <a:pt x="682908" y="74839"/>
                  <a:pt x="650166" y="94484"/>
                </a:cubicBezTo>
                <a:cubicBezTo>
                  <a:pt x="679166" y="91366"/>
                  <a:pt x="708166" y="83570"/>
                  <a:pt x="737167" y="71097"/>
                </a:cubicBezTo>
                <a:cubicBezTo>
                  <a:pt x="716274" y="101657"/>
                  <a:pt x="691015" y="127695"/>
                  <a:pt x="661392" y="149211"/>
                </a:cubicBezTo>
                <a:cubicBezTo>
                  <a:pt x="661704" y="153576"/>
                  <a:pt x="661860" y="160125"/>
                  <a:pt x="661860" y="168856"/>
                </a:cubicBezTo>
                <a:cubicBezTo>
                  <a:pt x="661860" y="209394"/>
                  <a:pt x="655935" y="249854"/>
                  <a:pt x="644085" y="290236"/>
                </a:cubicBezTo>
                <a:cubicBezTo>
                  <a:pt x="632236" y="330618"/>
                  <a:pt x="614227" y="369363"/>
                  <a:pt x="590061" y="406471"/>
                </a:cubicBezTo>
                <a:cubicBezTo>
                  <a:pt x="565894" y="443578"/>
                  <a:pt x="537128" y="476399"/>
                  <a:pt x="503762" y="504931"/>
                </a:cubicBezTo>
                <a:cubicBezTo>
                  <a:pt x="470396" y="533464"/>
                  <a:pt x="430169" y="556227"/>
                  <a:pt x="383083" y="573222"/>
                </a:cubicBezTo>
                <a:cubicBezTo>
                  <a:pt x="335997" y="590217"/>
                  <a:pt x="285636" y="598714"/>
                  <a:pt x="232002" y="598714"/>
                </a:cubicBezTo>
                <a:cubicBezTo>
                  <a:pt x="147495" y="598714"/>
                  <a:pt x="70161" y="576106"/>
                  <a:pt x="0" y="530891"/>
                </a:cubicBezTo>
                <a:cubicBezTo>
                  <a:pt x="10913" y="532138"/>
                  <a:pt x="23075" y="532762"/>
                  <a:pt x="36483" y="532762"/>
                </a:cubicBezTo>
                <a:cubicBezTo>
                  <a:pt x="106645" y="532762"/>
                  <a:pt x="169167" y="511246"/>
                  <a:pt x="224050" y="468213"/>
                </a:cubicBezTo>
                <a:cubicBezTo>
                  <a:pt x="191308" y="467589"/>
                  <a:pt x="161996" y="457533"/>
                  <a:pt x="136113" y="438044"/>
                </a:cubicBezTo>
                <a:cubicBezTo>
                  <a:pt x="110231" y="418554"/>
                  <a:pt x="92457" y="393686"/>
                  <a:pt x="82790" y="363438"/>
                </a:cubicBezTo>
                <a:cubicBezTo>
                  <a:pt x="93081" y="364997"/>
                  <a:pt x="102592" y="365777"/>
                  <a:pt x="111323" y="365777"/>
                </a:cubicBezTo>
                <a:cubicBezTo>
                  <a:pt x="124732" y="365777"/>
                  <a:pt x="137985" y="364062"/>
                  <a:pt x="151082" y="360632"/>
                </a:cubicBezTo>
                <a:cubicBezTo>
                  <a:pt x="116156" y="353460"/>
                  <a:pt x="87234" y="336075"/>
                  <a:pt x="64314" y="308478"/>
                </a:cubicBezTo>
                <a:cubicBezTo>
                  <a:pt x="41395" y="280881"/>
                  <a:pt x="29935" y="248841"/>
                  <a:pt x="29935" y="212356"/>
                </a:cubicBezTo>
                <a:lnTo>
                  <a:pt x="29935" y="210485"/>
                </a:lnTo>
                <a:cubicBezTo>
                  <a:pt x="51140" y="222335"/>
                  <a:pt x="73903" y="228727"/>
                  <a:pt x="98226" y="229663"/>
                </a:cubicBezTo>
                <a:cubicBezTo>
                  <a:pt x="77645" y="215942"/>
                  <a:pt x="61274" y="198012"/>
                  <a:pt x="49113" y="175872"/>
                </a:cubicBezTo>
                <a:cubicBezTo>
                  <a:pt x="36952" y="153732"/>
                  <a:pt x="30870" y="129721"/>
                  <a:pt x="30870" y="103839"/>
                </a:cubicBezTo>
                <a:cubicBezTo>
                  <a:pt x="30870" y="76398"/>
                  <a:pt x="37731" y="50984"/>
                  <a:pt x="51451" y="27597"/>
                </a:cubicBezTo>
                <a:cubicBezTo>
                  <a:pt x="89183" y="74060"/>
                  <a:pt x="135100" y="111245"/>
                  <a:pt x="189203" y="139154"/>
                </a:cubicBezTo>
                <a:cubicBezTo>
                  <a:pt x="243305" y="167063"/>
                  <a:pt x="301228" y="182577"/>
                  <a:pt x="362970" y="185695"/>
                </a:cubicBezTo>
                <a:cubicBezTo>
                  <a:pt x="360476" y="173845"/>
                  <a:pt x="359228" y="162308"/>
                  <a:pt x="359228" y="151082"/>
                </a:cubicBezTo>
                <a:cubicBezTo>
                  <a:pt x="359228" y="109296"/>
                  <a:pt x="373962" y="73670"/>
                  <a:pt x="403430" y="44202"/>
                </a:cubicBezTo>
                <a:cubicBezTo>
                  <a:pt x="432898" y="14734"/>
                  <a:pt x="468525" y="0"/>
                  <a:pt x="51031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459681" y="1721241"/>
            <a:ext cx="628651" cy="598363"/>
          </a:xfrm>
          <a:custGeom>
            <a:avLst/>
            <a:gdLst>
              <a:gd name="connsiteX0" fmla="*/ 39292 w 628651"/>
              <a:gd name="connsiteY0" fmla="*/ 479673 h 598363"/>
              <a:gd name="connsiteX1" fmla="*/ 69579 w 628651"/>
              <a:gd name="connsiteY1" fmla="*/ 500137 h 598363"/>
              <a:gd name="connsiteX2" fmla="*/ 100683 w 628651"/>
              <a:gd name="connsiteY2" fmla="*/ 514871 h 598363"/>
              <a:gd name="connsiteX3" fmla="*/ 26195 w 628651"/>
              <a:gd name="connsiteY3" fmla="*/ 585266 h 598363"/>
              <a:gd name="connsiteX4" fmla="*/ 22103 w 628651"/>
              <a:gd name="connsiteY4" fmla="*/ 592633 h 598363"/>
              <a:gd name="connsiteX5" fmla="*/ 16373 w 628651"/>
              <a:gd name="connsiteY5" fmla="*/ 595089 h 598363"/>
              <a:gd name="connsiteX6" fmla="*/ 15554 w 628651"/>
              <a:gd name="connsiteY6" fmla="*/ 595089 h 598363"/>
              <a:gd name="connsiteX7" fmla="*/ 13917 w 628651"/>
              <a:gd name="connsiteY7" fmla="*/ 594270 h 598363"/>
              <a:gd name="connsiteX8" fmla="*/ 13098 w 628651"/>
              <a:gd name="connsiteY8" fmla="*/ 593861 h 598363"/>
              <a:gd name="connsiteX9" fmla="*/ 12280 w 628651"/>
              <a:gd name="connsiteY9" fmla="*/ 593452 h 598363"/>
              <a:gd name="connsiteX10" fmla="*/ 11461 w 628651"/>
              <a:gd name="connsiteY10" fmla="*/ 586903 h 598363"/>
              <a:gd name="connsiteX11" fmla="*/ 15554 w 628651"/>
              <a:gd name="connsiteY11" fmla="*/ 579536 h 598363"/>
              <a:gd name="connsiteX12" fmla="*/ 548432 w 628651"/>
              <a:gd name="connsiteY12" fmla="*/ 445293 h 598363"/>
              <a:gd name="connsiteX13" fmla="*/ 617190 w 628651"/>
              <a:gd name="connsiteY13" fmla="*/ 548431 h 598363"/>
              <a:gd name="connsiteX14" fmla="*/ 618827 w 628651"/>
              <a:gd name="connsiteY14" fmla="*/ 573807 h 598363"/>
              <a:gd name="connsiteX15" fmla="*/ 601638 w 628651"/>
              <a:gd name="connsiteY15" fmla="*/ 593452 h 598363"/>
              <a:gd name="connsiteX16" fmla="*/ 583630 w 628651"/>
              <a:gd name="connsiteY16" fmla="*/ 598363 h 598363"/>
              <a:gd name="connsiteX17" fmla="*/ 554980 w 628651"/>
              <a:gd name="connsiteY17" fmla="*/ 582811 h 598363"/>
              <a:gd name="connsiteX18" fmla="*/ 505048 w 628651"/>
              <a:gd name="connsiteY18" fmla="*/ 469032 h 598363"/>
              <a:gd name="connsiteX19" fmla="*/ 528786 w 628651"/>
              <a:gd name="connsiteY19" fmla="*/ 458390 h 598363"/>
              <a:gd name="connsiteX20" fmla="*/ 548432 w 628651"/>
              <a:gd name="connsiteY20" fmla="*/ 445293 h 598363"/>
              <a:gd name="connsiteX21" fmla="*/ 507504 w 628651"/>
              <a:gd name="connsiteY21" fmla="*/ 347886 h 598363"/>
              <a:gd name="connsiteX22" fmla="*/ 510778 w 628651"/>
              <a:gd name="connsiteY22" fmla="*/ 355253 h 598363"/>
              <a:gd name="connsiteX23" fmla="*/ 515689 w 628651"/>
              <a:gd name="connsiteY23" fmla="*/ 365895 h 598363"/>
              <a:gd name="connsiteX24" fmla="*/ 515689 w 628651"/>
              <a:gd name="connsiteY24" fmla="*/ 374899 h 598363"/>
              <a:gd name="connsiteX25" fmla="*/ 521419 w 628651"/>
              <a:gd name="connsiteY25" fmla="*/ 378173 h 598363"/>
              <a:gd name="connsiteX26" fmla="*/ 529605 w 628651"/>
              <a:gd name="connsiteY26" fmla="*/ 397000 h 598363"/>
              <a:gd name="connsiteX27" fmla="*/ 528786 w 628651"/>
              <a:gd name="connsiteY27" fmla="*/ 405185 h 598363"/>
              <a:gd name="connsiteX28" fmla="*/ 534516 w 628651"/>
              <a:gd name="connsiteY28" fmla="*/ 408459 h 598363"/>
              <a:gd name="connsiteX29" fmla="*/ 542702 w 628651"/>
              <a:gd name="connsiteY29" fmla="*/ 424831 h 598363"/>
              <a:gd name="connsiteX30" fmla="*/ 543520 w 628651"/>
              <a:gd name="connsiteY30" fmla="*/ 427286 h 598363"/>
              <a:gd name="connsiteX31" fmla="*/ 520601 w 628651"/>
              <a:gd name="connsiteY31" fmla="*/ 443657 h 598363"/>
              <a:gd name="connsiteX32" fmla="*/ 495226 w 628651"/>
              <a:gd name="connsiteY32" fmla="*/ 454299 h 598363"/>
              <a:gd name="connsiteX33" fmla="*/ 492770 w 628651"/>
              <a:gd name="connsiteY33" fmla="*/ 451024 h 598363"/>
              <a:gd name="connsiteX34" fmla="*/ 483766 w 628651"/>
              <a:gd name="connsiteY34" fmla="*/ 436290 h 598363"/>
              <a:gd name="connsiteX35" fmla="*/ 483766 w 628651"/>
              <a:gd name="connsiteY35" fmla="*/ 429742 h 598363"/>
              <a:gd name="connsiteX36" fmla="*/ 477217 w 628651"/>
              <a:gd name="connsiteY36" fmla="*/ 424831 h 598363"/>
              <a:gd name="connsiteX37" fmla="*/ 464939 w 628651"/>
              <a:gd name="connsiteY37" fmla="*/ 407641 h 598363"/>
              <a:gd name="connsiteX38" fmla="*/ 464939 w 628651"/>
              <a:gd name="connsiteY38" fmla="*/ 401911 h 598363"/>
              <a:gd name="connsiteX39" fmla="*/ 459209 w 628651"/>
              <a:gd name="connsiteY39" fmla="*/ 397818 h 598363"/>
              <a:gd name="connsiteX40" fmla="*/ 452661 w 628651"/>
              <a:gd name="connsiteY40" fmla="*/ 387177 h 598363"/>
              <a:gd name="connsiteX41" fmla="*/ 448568 w 628651"/>
              <a:gd name="connsiteY41" fmla="*/ 380629 h 598363"/>
              <a:gd name="connsiteX42" fmla="*/ 478855 w 628651"/>
              <a:gd name="connsiteY42" fmla="*/ 367532 h 598363"/>
              <a:gd name="connsiteX43" fmla="*/ 479673 w 628651"/>
              <a:gd name="connsiteY43" fmla="*/ 367122 h 598363"/>
              <a:gd name="connsiteX44" fmla="*/ 480492 w 628651"/>
              <a:gd name="connsiteY44" fmla="*/ 366713 h 598363"/>
              <a:gd name="connsiteX45" fmla="*/ 481310 w 628651"/>
              <a:gd name="connsiteY45" fmla="*/ 366304 h 598363"/>
              <a:gd name="connsiteX46" fmla="*/ 482129 w 628651"/>
              <a:gd name="connsiteY46" fmla="*/ 365895 h 598363"/>
              <a:gd name="connsiteX47" fmla="*/ 507504 w 628651"/>
              <a:gd name="connsiteY47" fmla="*/ 347886 h 598363"/>
              <a:gd name="connsiteX48" fmla="*/ 509142 w 628651"/>
              <a:gd name="connsiteY48" fmla="*/ 298773 h 598363"/>
              <a:gd name="connsiteX49" fmla="*/ 628651 w 628651"/>
              <a:gd name="connsiteY49" fmla="*/ 298773 h 598363"/>
              <a:gd name="connsiteX50" fmla="*/ 628651 w 628651"/>
              <a:gd name="connsiteY50" fmla="*/ 420738 h 598363"/>
              <a:gd name="connsiteX51" fmla="*/ 567259 w 628651"/>
              <a:gd name="connsiteY51" fmla="*/ 420738 h 598363"/>
              <a:gd name="connsiteX52" fmla="*/ 566441 w 628651"/>
              <a:gd name="connsiteY52" fmla="*/ 419101 h 598363"/>
              <a:gd name="connsiteX53" fmla="*/ 566441 w 628651"/>
              <a:gd name="connsiteY53" fmla="*/ 416645 h 598363"/>
              <a:gd name="connsiteX54" fmla="*/ 557437 w 628651"/>
              <a:gd name="connsiteY54" fmla="*/ 397818 h 598363"/>
              <a:gd name="connsiteX55" fmla="*/ 554163 w 628651"/>
              <a:gd name="connsiteY55" fmla="*/ 392088 h 598363"/>
              <a:gd name="connsiteX56" fmla="*/ 552525 w 628651"/>
              <a:gd name="connsiteY56" fmla="*/ 386359 h 598363"/>
              <a:gd name="connsiteX57" fmla="*/ 544340 w 628651"/>
              <a:gd name="connsiteY57" fmla="*/ 367532 h 598363"/>
              <a:gd name="connsiteX58" fmla="*/ 541884 w 628651"/>
              <a:gd name="connsiteY58" fmla="*/ 365076 h 598363"/>
              <a:gd name="connsiteX59" fmla="*/ 540247 w 628651"/>
              <a:gd name="connsiteY59" fmla="*/ 362620 h 598363"/>
              <a:gd name="connsiteX60" fmla="*/ 539429 w 628651"/>
              <a:gd name="connsiteY60" fmla="*/ 360165 h 598363"/>
              <a:gd name="connsiteX61" fmla="*/ 538201 w 628651"/>
              <a:gd name="connsiteY61" fmla="*/ 357300 h 598363"/>
              <a:gd name="connsiteX62" fmla="*/ 537791 w 628651"/>
              <a:gd name="connsiteY62" fmla="*/ 355253 h 598363"/>
              <a:gd name="connsiteX63" fmla="*/ 530424 w 628651"/>
              <a:gd name="connsiteY63" fmla="*/ 338064 h 598363"/>
              <a:gd name="connsiteX64" fmla="*/ 526332 w 628651"/>
              <a:gd name="connsiteY64" fmla="*/ 332334 h 598363"/>
              <a:gd name="connsiteX65" fmla="*/ 523876 w 628651"/>
              <a:gd name="connsiteY65" fmla="*/ 325785 h 598363"/>
              <a:gd name="connsiteX66" fmla="*/ 517328 w 628651"/>
              <a:gd name="connsiteY66" fmla="*/ 312689 h 598363"/>
              <a:gd name="connsiteX67" fmla="*/ 509142 w 628651"/>
              <a:gd name="connsiteY67" fmla="*/ 298773 h 598363"/>
              <a:gd name="connsiteX68" fmla="*/ 261120 w 628651"/>
              <a:gd name="connsiteY68" fmla="*/ 298773 h 598363"/>
              <a:gd name="connsiteX69" fmla="*/ 374898 w 628651"/>
              <a:gd name="connsiteY69" fmla="*/ 298773 h 598363"/>
              <a:gd name="connsiteX70" fmla="*/ 419919 w 628651"/>
              <a:gd name="connsiteY70" fmla="*/ 382266 h 598363"/>
              <a:gd name="connsiteX71" fmla="*/ 424011 w 628651"/>
              <a:gd name="connsiteY71" fmla="*/ 387177 h 598363"/>
              <a:gd name="connsiteX72" fmla="*/ 426467 w 628651"/>
              <a:gd name="connsiteY72" fmla="*/ 394544 h 598363"/>
              <a:gd name="connsiteX73" fmla="*/ 437927 w 628651"/>
              <a:gd name="connsiteY73" fmla="*/ 411734 h 598363"/>
              <a:gd name="connsiteX74" fmla="*/ 442020 w 628651"/>
              <a:gd name="connsiteY74" fmla="*/ 415826 h 598363"/>
              <a:gd name="connsiteX75" fmla="*/ 444475 w 628651"/>
              <a:gd name="connsiteY75" fmla="*/ 420738 h 598363"/>
              <a:gd name="connsiteX76" fmla="*/ 189905 w 628651"/>
              <a:gd name="connsiteY76" fmla="*/ 420738 h 598363"/>
              <a:gd name="connsiteX77" fmla="*/ 0 w 628651"/>
              <a:gd name="connsiteY77" fmla="*/ 298773 h 598363"/>
              <a:gd name="connsiteX78" fmla="*/ 108868 w 628651"/>
              <a:gd name="connsiteY78" fmla="*/ 298773 h 598363"/>
              <a:gd name="connsiteX79" fmla="*/ 37654 w 628651"/>
              <a:gd name="connsiteY79" fmla="*/ 420738 h 598363"/>
              <a:gd name="connsiteX80" fmla="*/ 0 w 628651"/>
              <a:gd name="connsiteY80" fmla="*/ 420738 h 598363"/>
              <a:gd name="connsiteX81" fmla="*/ 186632 w 628651"/>
              <a:gd name="connsiteY81" fmla="*/ 212825 h 598363"/>
              <a:gd name="connsiteX82" fmla="*/ 257846 w 628651"/>
              <a:gd name="connsiteY82" fmla="*/ 254571 h 598363"/>
              <a:gd name="connsiteX83" fmla="*/ 117055 w 628651"/>
              <a:gd name="connsiteY83" fmla="*/ 497682 h 598363"/>
              <a:gd name="connsiteX84" fmla="*/ 113781 w 628651"/>
              <a:gd name="connsiteY84" fmla="*/ 503412 h 598363"/>
              <a:gd name="connsiteX85" fmla="*/ 77764 w 628651"/>
              <a:gd name="connsiteY85" fmla="*/ 485404 h 598363"/>
              <a:gd name="connsiteX86" fmla="*/ 43385 w 628651"/>
              <a:gd name="connsiteY86" fmla="*/ 461666 h 598363"/>
              <a:gd name="connsiteX87" fmla="*/ 44204 w 628651"/>
              <a:gd name="connsiteY87" fmla="*/ 459210 h 598363"/>
              <a:gd name="connsiteX88" fmla="*/ 45840 w 628651"/>
              <a:gd name="connsiteY88" fmla="*/ 456754 h 598363"/>
              <a:gd name="connsiteX89" fmla="*/ 233290 w 628651"/>
              <a:gd name="connsiteY89" fmla="*/ 133424 h 598363"/>
              <a:gd name="connsiteX90" fmla="*/ 304503 w 628651"/>
              <a:gd name="connsiteY90" fmla="*/ 174352 h 598363"/>
              <a:gd name="connsiteX91" fmla="*/ 301230 w 628651"/>
              <a:gd name="connsiteY91" fmla="*/ 180082 h 598363"/>
              <a:gd name="connsiteX92" fmla="*/ 302048 w 628651"/>
              <a:gd name="connsiteY92" fmla="*/ 180900 h 598363"/>
              <a:gd name="connsiteX93" fmla="*/ 304094 w 628651"/>
              <a:gd name="connsiteY93" fmla="*/ 184175 h 598363"/>
              <a:gd name="connsiteX94" fmla="*/ 303685 w 628651"/>
              <a:gd name="connsiteY94" fmla="*/ 187449 h 598363"/>
              <a:gd name="connsiteX95" fmla="*/ 299593 w 628651"/>
              <a:gd name="connsiteY95" fmla="*/ 189904 h 598363"/>
              <a:gd name="connsiteX96" fmla="*/ 296318 w 628651"/>
              <a:gd name="connsiteY96" fmla="*/ 189904 h 598363"/>
              <a:gd name="connsiteX97" fmla="*/ 295499 w 628651"/>
              <a:gd name="connsiteY97" fmla="*/ 189086 h 598363"/>
              <a:gd name="connsiteX98" fmla="*/ 293044 w 628651"/>
              <a:gd name="connsiteY98" fmla="*/ 193179 h 598363"/>
              <a:gd name="connsiteX99" fmla="*/ 293862 w 628651"/>
              <a:gd name="connsiteY99" fmla="*/ 193179 h 598363"/>
              <a:gd name="connsiteX100" fmla="*/ 296318 w 628651"/>
              <a:gd name="connsiteY100" fmla="*/ 199727 h 598363"/>
              <a:gd name="connsiteX101" fmla="*/ 292226 w 628651"/>
              <a:gd name="connsiteY101" fmla="*/ 202183 h 598363"/>
              <a:gd name="connsiteX102" fmla="*/ 289770 w 628651"/>
              <a:gd name="connsiteY102" fmla="*/ 201364 h 598363"/>
              <a:gd name="connsiteX103" fmla="*/ 288951 w 628651"/>
              <a:gd name="connsiteY103" fmla="*/ 200546 h 598363"/>
              <a:gd name="connsiteX104" fmla="*/ 284039 w 628651"/>
              <a:gd name="connsiteY104" fmla="*/ 209550 h 598363"/>
              <a:gd name="connsiteX105" fmla="*/ 284858 w 628651"/>
              <a:gd name="connsiteY105" fmla="*/ 210368 h 598363"/>
              <a:gd name="connsiteX106" fmla="*/ 286495 w 628651"/>
              <a:gd name="connsiteY106" fmla="*/ 216098 h 598363"/>
              <a:gd name="connsiteX107" fmla="*/ 282403 w 628651"/>
              <a:gd name="connsiteY107" fmla="*/ 218554 h 598363"/>
              <a:gd name="connsiteX108" fmla="*/ 279947 w 628651"/>
              <a:gd name="connsiteY108" fmla="*/ 217735 h 598363"/>
              <a:gd name="connsiteX109" fmla="*/ 279129 w 628651"/>
              <a:gd name="connsiteY109" fmla="*/ 217735 h 598363"/>
              <a:gd name="connsiteX110" fmla="*/ 276673 w 628651"/>
              <a:gd name="connsiteY110" fmla="*/ 221828 h 598363"/>
              <a:gd name="connsiteX111" fmla="*/ 277491 w 628651"/>
              <a:gd name="connsiteY111" fmla="*/ 222647 h 598363"/>
              <a:gd name="connsiteX112" fmla="*/ 279129 w 628651"/>
              <a:gd name="connsiteY112" fmla="*/ 229195 h 598363"/>
              <a:gd name="connsiteX113" fmla="*/ 275854 w 628651"/>
              <a:gd name="connsiteY113" fmla="*/ 231651 h 598363"/>
              <a:gd name="connsiteX114" fmla="*/ 275035 w 628651"/>
              <a:gd name="connsiteY114" fmla="*/ 231651 h 598363"/>
              <a:gd name="connsiteX115" fmla="*/ 273399 w 628651"/>
              <a:gd name="connsiteY115" fmla="*/ 230832 h 598363"/>
              <a:gd name="connsiteX116" fmla="*/ 272580 w 628651"/>
              <a:gd name="connsiteY116" fmla="*/ 230014 h 598363"/>
              <a:gd name="connsiteX117" fmla="*/ 270125 w 628651"/>
              <a:gd name="connsiteY117" fmla="*/ 233288 h 598363"/>
              <a:gd name="connsiteX118" fmla="*/ 266850 w 628651"/>
              <a:gd name="connsiteY118" fmla="*/ 239018 h 598363"/>
              <a:gd name="connsiteX119" fmla="*/ 195636 w 628651"/>
              <a:gd name="connsiteY119" fmla="*/ 198090 h 598363"/>
              <a:gd name="connsiteX120" fmla="*/ 198910 w 628651"/>
              <a:gd name="connsiteY120" fmla="*/ 192360 h 598363"/>
              <a:gd name="connsiteX121" fmla="*/ 201365 w 628651"/>
              <a:gd name="connsiteY121" fmla="*/ 189086 h 598363"/>
              <a:gd name="connsiteX122" fmla="*/ 200547 w 628651"/>
              <a:gd name="connsiteY122" fmla="*/ 188267 h 598363"/>
              <a:gd name="connsiteX123" fmla="*/ 198092 w 628651"/>
              <a:gd name="connsiteY123" fmla="*/ 184993 h 598363"/>
              <a:gd name="connsiteX124" fmla="*/ 198910 w 628651"/>
              <a:gd name="connsiteY124" fmla="*/ 181719 h 598363"/>
              <a:gd name="connsiteX125" fmla="*/ 202184 w 628651"/>
              <a:gd name="connsiteY125" fmla="*/ 179263 h 598363"/>
              <a:gd name="connsiteX126" fmla="*/ 204640 w 628651"/>
              <a:gd name="connsiteY126" fmla="*/ 180082 h 598363"/>
              <a:gd name="connsiteX127" fmla="*/ 205459 w 628651"/>
              <a:gd name="connsiteY127" fmla="*/ 180082 h 598363"/>
              <a:gd name="connsiteX128" fmla="*/ 207914 w 628651"/>
              <a:gd name="connsiteY128" fmla="*/ 176808 h 598363"/>
              <a:gd name="connsiteX129" fmla="*/ 207096 w 628651"/>
              <a:gd name="connsiteY129" fmla="*/ 175989 h 598363"/>
              <a:gd name="connsiteX130" fmla="*/ 205459 w 628651"/>
              <a:gd name="connsiteY130" fmla="*/ 169441 h 598363"/>
              <a:gd name="connsiteX131" fmla="*/ 209552 w 628651"/>
              <a:gd name="connsiteY131" fmla="*/ 166985 h 598363"/>
              <a:gd name="connsiteX132" fmla="*/ 210370 w 628651"/>
              <a:gd name="connsiteY132" fmla="*/ 167803 h 598363"/>
              <a:gd name="connsiteX133" fmla="*/ 212007 w 628651"/>
              <a:gd name="connsiteY133" fmla="*/ 167803 h 598363"/>
              <a:gd name="connsiteX134" fmla="*/ 212825 w 628651"/>
              <a:gd name="connsiteY134" fmla="*/ 168622 h 598363"/>
              <a:gd name="connsiteX135" fmla="*/ 217737 w 628651"/>
              <a:gd name="connsiteY135" fmla="*/ 159618 h 598363"/>
              <a:gd name="connsiteX136" fmla="*/ 216919 w 628651"/>
              <a:gd name="connsiteY136" fmla="*/ 159618 h 598363"/>
              <a:gd name="connsiteX137" fmla="*/ 215281 w 628651"/>
              <a:gd name="connsiteY137" fmla="*/ 153069 h 598363"/>
              <a:gd name="connsiteX138" fmla="*/ 218556 w 628651"/>
              <a:gd name="connsiteY138" fmla="*/ 150614 h 598363"/>
              <a:gd name="connsiteX139" fmla="*/ 221011 w 628651"/>
              <a:gd name="connsiteY139" fmla="*/ 151432 h 598363"/>
              <a:gd name="connsiteX140" fmla="*/ 221829 w 628651"/>
              <a:gd name="connsiteY140" fmla="*/ 152251 h 598363"/>
              <a:gd name="connsiteX141" fmla="*/ 224286 w 628651"/>
              <a:gd name="connsiteY141" fmla="*/ 147340 h 598363"/>
              <a:gd name="connsiteX142" fmla="*/ 223467 w 628651"/>
              <a:gd name="connsiteY142" fmla="*/ 146521 h 598363"/>
              <a:gd name="connsiteX143" fmla="*/ 221011 w 628651"/>
              <a:gd name="connsiteY143" fmla="*/ 143656 h 598363"/>
              <a:gd name="connsiteX144" fmla="*/ 221829 w 628651"/>
              <a:gd name="connsiteY144" fmla="*/ 140791 h 598363"/>
              <a:gd name="connsiteX145" fmla="*/ 225923 w 628651"/>
              <a:gd name="connsiteY145" fmla="*/ 138335 h 598363"/>
              <a:gd name="connsiteX146" fmla="*/ 229196 w 628651"/>
              <a:gd name="connsiteY146" fmla="*/ 138335 h 598363"/>
              <a:gd name="connsiteX147" fmla="*/ 230015 w 628651"/>
              <a:gd name="connsiteY147" fmla="*/ 139154 h 598363"/>
              <a:gd name="connsiteX148" fmla="*/ 271762 w 628651"/>
              <a:gd name="connsiteY148" fmla="*/ 101500 h 598363"/>
              <a:gd name="connsiteX149" fmla="*/ 288951 w 628651"/>
              <a:gd name="connsiteY149" fmla="*/ 105593 h 598363"/>
              <a:gd name="connsiteX150" fmla="*/ 299593 w 628651"/>
              <a:gd name="connsiteY150" fmla="*/ 111323 h 598363"/>
              <a:gd name="connsiteX151" fmla="*/ 316372 w 628651"/>
              <a:gd name="connsiteY151" fmla="*/ 133015 h 598363"/>
              <a:gd name="connsiteX152" fmla="*/ 312689 w 628651"/>
              <a:gd name="connsiteY152" fmla="*/ 160436 h 598363"/>
              <a:gd name="connsiteX153" fmla="*/ 241475 w 628651"/>
              <a:gd name="connsiteY153" fmla="*/ 119509 h 598363"/>
              <a:gd name="connsiteX154" fmla="*/ 271762 w 628651"/>
              <a:gd name="connsiteY154" fmla="*/ 101500 h 598363"/>
              <a:gd name="connsiteX155" fmla="*/ 287314 w 628651"/>
              <a:gd name="connsiteY155" fmla="*/ 0 h 598363"/>
              <a:gd name="connsiteX156" fmla="*/ 301230 w 628651"/>
              <a:gd name="connsiteY156" fmla="*/ 5730 h 598363"/>
              <a:gd name="connsiteX157" fmla="*/ 330288 w 628651"/>
              <a:gd name="connsiteY157" fmla="*/ 48295 h 598363"/>
              <a:gd name="connsiteX158" fmla="*/ 393317 w 628651"/>
              <a:gd name="connsiteY158" fmla="*/ 147749 h 598363"/>
              <a:gd name="connsiteX159" fmla="*/ 453480 w 628651"/>
              <a:gd name="connsiteY159" fmla="*/ 249659 h 598363"/>
              <a:gd name="connsiteX160" fmla="*/ 477628 w 628651"/>
              <a:gd name="connsiteY160" fmla="*/ 293861 h 598363"/>
              <a:gd name="connsiteX161" fmla="*/ 493180 w 628651"/>
              <a:gd name="connsiteY161" fmla="*/ 322510 h 598363"/>
              <a:gd name="connsiteX162" fmla="*/ 499319 w 628651"/>
              <a:gd name="connsiteY162" fmla="*/ 333970 h 598363"/>
              <a:gd name="connsiteX163" fmla="*/ 494408 w 628651"/>
              <a:gd name="connsiteY163" fmla="*/ 337244 h 598363"/>
              <a:gd name="connsiteX164" fmla="*/ 474763 w 628651"/>
              <a:gd name="connsiteY164" fmla="*/ 350341 h 598363"/>
              <a:gd name="connsiteX165" fmla="*/ 473944 w 628651"/>
              <a:gd name="connsiteY165" fmla="*/ 350341 h 598363"/>
              <a:gd name="connsiteX166" fmla="*/ 472307 w 628651"/>
              <a:gd name="connsiteY166" fmla="*/ 351160 h 598363"/>
              <a:gd name="connsiteX167" fmla="*/ 469851 w 628651"/>
              <a:gd name="connsiteY167" fmla="*/ 352797 h 598363"/>
              <a:gd name="connsiteX168" fmla="*/ 446113 w 628651"/>
              <a:gd name="connsiteY168" fmla="*/ 364257 h 598363"/>
              <a:gd name="connsiteX169" fmla="*/ 440383 w 628651"/>
              <a:gd name="connsiteY169" fmla="*/ 366712 h 598363"/>
              <a:gd name="connsiteX170" fmla="*/ 393726 w 628651"/>
              <a:gd name="connsiteY170" fmla="*/ 281583 h 598363"/>
              <a:gd name="connsiteX171" fmla="*/ 327832 w 628651"/>
              <a:gd name="connsiteY171" fmla="*/ 138745 h 598363"/>
              <a:gd name="connsiteX172" fmla="*/ 277491 w 628651"/>
              <a:gd name="connsiteY172" fmla="*/ 20464 h 598363"/>
              <a:gd name="connsiteX173" fmla="*/ 283222 w 628651"/>
              <a:gd name="connsiteY173" fmla="*/ 818 h 598363"/>
              <a:gd name="connsiteX174" fmla="*/ 287314 w 628651"/>
              <a:gd name="connsiteY174" fmla="*/ 0 h 59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28651" h="598363">
                <a:moveTo>
                  <a:pt x="39292" y="479673"/>
                </a:moveTo>
                <a:cubicBezTo>
                  <a:pt x="50206" y="487858"/>
                  <a:pt x="60301" y="494680"/>
                  <a:pt x="69579" y="500137"/>
                </a:cubicBezTo>
                <a:cubicBezTo>
                  <a:pt x="78856" y="505594"/>
                  <a:pt x="89224" y="510505"/>
                  <a:pt x="100683" y="514871"/>
                </a:cubicBezTo>
                <a:lnTo>
                  <a:pt x="26195" y="585266"/>
                </a:lnTo>
                <a:lnTo>
                  <a:pt x="22103" y="592633"/>
                </a:lnTo>
                <a:cubicBezTo>
                  <a:pt x="21557" y="594270"/>
                  <a:pt x="19646" y="595089"/>
                  <a:pt x="16373" y="595089"/>
                </a:cubicBezTo>
                <a:lnTo>
                  <a:pt x="15554" y="595089"/>
                </a:lnTo>
                <a:cubicBezTo>
                  <a:pt x="14462" y="595089"/>
                  <a:pt x="13917" y="594816"/>
                  <a:pt x="13917" y="594270"/>
                </a:cubicBezTo>
                <a:cubicBezTo>
                  <a:pt x="13371" y="594270"/>
                  <a:pt x="13098" y="594134"/>
                  <a:pt x="13098" y="593861"/>
                </a:cubicBezTo>
                <a:cubicBezTo>
                  <a:pt x="13098" y="593588"/>
                  <a:pt x="12825" y="593452"/>
                  <a:pt x="12280" y="593452"/>
                </a:cubicBezTo>
                <a:cubicBezTo>
                  <a:pt x="10642" y="591815"/>
                  <a:pt x="10370" y="589632"/>
                  <a:pt x="11461" y="586903"/>
                </a:cubicBezTo>
                <a:lnTo>
                  <a:pt x="15554" y="579536"/>
                </a:lnTo>
                <a:close/>
                <a:moveTo>
                  <a:pt x="548432" y="445293"/>
                </a:moveTo>
                <a:lnTo>
                  <a:pt x="617190" y="548431"/>
                </a:lnTo>
                <a:cubicBezTo>
                  <a:pt x="621556" y="556617"/>
                  <a:pt x="622102" y="565075"/>
                  <a:pt x="618827" y="573807"/>
                </a:cubicBezTo>
                <a:cubicBezTo>
                  <a:pt x="615553" y="582538"/>
                  <a:pt x="609823" y="589086"/>
                  <a:pt x="601638" y="593452"/>
                </a:cubicBezTo>
                <a:cubicBezTo>
                  <a:pt x="595635" y="596726"/>
                  <a:pt x="589633" y="598363"/>
                  <a:pt x="583630" y="598363"/>
                </a:cubicBezTo>
                <a:cubicBezTo>
                  <a:pt x="571079" y="598363"/>
                  <a:pt x="561529" y="593179"/>
                  <a:pt x="554980" y="582811"/>
                </a:cubicBezTo>
                <a:lnTo>
                  <a:pt x="505048" y="469032"/>
                </a:lnTo>
                <a:cubicBezTo>
                  <a:pt x="516508" y="464120"/>
                  <a:pt x="524421" y="460573"/>
                  <a:pt x="528786" y="458390"/>
                </a:cubicBezTo>
                <a:cubicBezTo>
                  <a:pt x="539155" y="451842"/>
                  <a:pt x="545703" y="447476"/>
                  <a:pt x="548432" y="445293"/>
                </a:cubicBezTo>
                <a:close/>
                <a:moveTo>
                  <a:pt x="507504" y="347886"/>
                </a:moveTo>
                <a:lnTo>
                  <a:pt x="510778" y="355253"/>
                </a:lnTo>
                <a:lnTo>
                  <a:pt x="515689" y="365895"/>
                </a:lnTo>
                <a:lnTo>
                  <a:pt x="515689" y="374899"/>
                </a:lnTo>
                <a:lnTo>
                  <a:pt x="521419" y="378173"/>
                </a:lnTo>
                <a:lnTo>
                  <a:pt x="529605" y="397000"/>
                </a:lnTo>
                <a:lnTo>
                  <a:pt x="528786" y="405185"/>
                </a:lnTo>
                <a:lnTo>
                  <a:pt x="534516" y="408459"/>
                </a:lnTo>
                <a:lnTo>
                  <a:pt x="542702" y="424831"/>
                </a:lnTo>
                <a:lnTo>
                  <a:pt x="543520" y="427286"/>
                </a:lnTo>
                <a:cubicBezTo>
                  <a:pt x="535335" y="434381"/>
                  <a:pt x="527695" y="439838"/>
                  <a:pt x="520601" y="443657"/>
                </a:cubicBezTo>
                <a:lnTo>
                  <a:pt x="495226" y="454299"/>
                </a:lnTo>
                <a:lnTo>
                  <a:pt x="492770" y="451024"/>
                </a:lnTo>
                <a:lnTo>
                  <a:pt x="483766" y="436290"/>
                </a:lnTo>
                <a:lnTo>
                  <a:pt x="483766" y="429742"/>
                </a:lnTo>
                <a:lnTo>
                  <a:pt x="477217" y="424831"/>
                </a:lnTo>
                <a:lnTo>
                  <a:pt x="464939" y="407641"/>
                </a:lnTo>
                <a:lnTo>
                  <a:pt x="464939" y="401911"/>
                </a:lnTo>
                <a:lnTo>
                  <a:pt x="459209" y="397818"/>
                </a:lnTo>
                <a:lnTo>
                  <a:pt x="452661" y="387177"/>
                </a:lnTo>
                <a:lnTo>
                  <a:pt x="448568" y="380629"/>
                </a:lnTo>
                <a:cubicBezTo>
                  <a:pt x="454571" y="379537"/>
                  <a:pt x="464666" y="375172"/>
                  <a:pt x="478855" y="367532"/>
                </a:cubicBezTo>
                <a:cubicBezTo>
                  <a:pt x="479400" y="367532"/>
                  <a:pt x="479673" y="367395"/>
                  <a:pt x="479673" y="367122"/>
                </a:cubicBezTo>
                <a:cubicBezTo>
                  <a:pt x="479673" y="366850"/>
                  <a:pt x="479946" y="366713"/>
                  <a:pt x="480492" y="366713"/>
                </a:cubicBezTo>
                <a:cubicBezTo>
                  <a:pt x="481038" y="366713"/>
                  <a:pt x="481310" y="366577"/>
                  <a:pt x="481310" y="366304"/>
                </a:cubicBezTo>
                <a:cubicBezTo>
                  <a:pt x="481310" y="366031"/>
                  <a:pt x="481583" y="365895"/>
                  <a:pt x="482129" y="365895"/>
                </a:cubicBezTo>
                <a:cubicBezTo>
                  <a:pt x="495772" y="358801"/>
                  <a:pt x="504230" y="352798"/>
                  <a:pt x="507504" y="347886"/>
                </a:cubicBezTo>
                <a:close/>
                <a:moveTo>
                  <a:pt x="509142" y="298773"/>
                </a:moveTo>
                <a:lnTo>
                  <a:pt x="628651" y="298773"/>
                </a:lnTo>
                <a:lnTo>
                  <a:pt x="628651" y="420738"/>
                </a:lnTo>
                <a:lnTo>
                  <a:pt x="567259" y="420738"/>
                </a:lnTo>
                <a:lnTo>
                  <a:pt x="566441" y="419101"/>
                </a:lnTo>
                <a:cubicBezTo>
                  <a:pt x="566441" y="418009"/>
                  <a:pt x="566441" y="417191"/>
                  <a:pt x="566441" y="416645"/>
                </a:cubicBezTo>
                <a:lnTo>
                  <a:pt x="557437" y="397818"/>
                </a:lnTo>
                <a:cubicBezTo>
                  <a:pt x="555800" y="394544"/>
                  <a:pt x="554708" y="392634"/>
                  <a:pt x="554163" y="392088"/>
                </a:cubicBezTo>
                <a:cubicBezTo>
                  <a:pt x="554163" y="390451"/>
                  <a:pt x="553617" y="388542"/>
                  <a:pt x="552525" y="386359"/>
                </a:cubicBezTo>
                <a:lnTo>
                  <a:pt x="544340" y="367532"/>
                </a:lnTo>
                <a:cubicBezTo>
                  <a:pt x="543795" y="366986"/>
                  <a:pt x="542976" y="366168"/>
                  <a:pt x="541884" y="365076"/>
                </a:cubicBezTo>
                <a:cubicBezTo>
                  <a:pt x="540793" y="363985"/>
                  <a:pt x="540247" y="363166"/>
                  <a:pt x="540247" y="362620"/>
                </a:cubicBezTo>
                <a:cubicBezTo>
                  <a:pt x="540247" y="362075"/>
                  <a:pt x="539974" y="361256"/>
                  <a:pt x="539429" y="360165"/>
                </a:cubicBezTo>
                <a:cubicBezTo>
                  <a:pt x="538883" y="359074"/>
                  <a:pt x="538474" y="358118"/>
                  <a:pt x="538201" y="357300"/>
                </a:cubicBezTo>
                <a:cubicBezTo>
                  <a:pt x="537928" y="356481"/>
                  <a:pt x="537791" y="355799"/>
                  <a:pt x="537791" y="355253"/>
                </a:cubicBezTo>
                <a:lnTo>
                  <a:pt x="530424" y="338064"/>
                </a:lnTo>
                <a:cubicBezTo>
                  <a:pt x="528242" y="334790"/>
                  <a:pt x="526878" y="332880"/>
                  <a:pt x="526332" y="332334"/>
                </a:cubicBezTo>
                <a:cubicBezTo>
                  <a:pt x="525240" y="329060"/>
                  <a:pt x="524422" y="326877"/>
                  <a:pt x="523876" y="325785"/>
                </a:cubicBezTo>
                <a:lnTo>
                  <a:pt x="517328" y="312689"/>
                </a:lnTo>
                <a:cubicBezTo>
                  <a:pt x="514053" y="307232"/>
                  <a:pt x="511325" y="302593"/>
                  <a:pt x="509142" y="298773"/>
                </a:cubicBezTo>
                <a:close/>
                <a:moveTo>
                  <a:pt x="261120" y="298773"/>
                </a:moveTo>
                <a:lnTo>
                  <a:pt x="374898" y="298773"/>
                </a:lnTo>
                <a:cubicBezTo>
                  <a:pt x="404912" y="352798"/>
                  <a:pt x="419919" y="380629"/>
                  <a:pt x="419919" y="382266"/>
                </a:cubicBezTo>
                <a:cubicBezTo>
                  <a:pt x="421556" y="384994"/>
                  <a:pt x="422920" y="386631"/>
                  <a:pt x="424011" y="387177"/>
                </a:cubicBezTo>
                <a:lnTo>
                  <a:pt x="426467" y="394544"/>
                </a:lnTo>
                <a:lnTo>
                  <a:pt x="437927" y="411734"/>
                </a:lnTo>
                <a:lnTo>
                  <a:pt x="442020" y="415826"/>
                </a:lnTo>
                <a:lnTo>
                  <a:pt x="444475" y="420738"/>
                </a:lnTo>
                <a:lnTo>
                  <a:pt x="189905" y="420738"/>
                </a:lnTo>
                <a:close/>
                <a:moveTo>
                  <a:pt x="0" y="298773"/>
                </a:moveTo>
                <a:lnTo>
                  <a:pt x="108868" y="298773"/>
                </a:lnTo>
                <a:lnTo>
                  <a:pt x="37654" y="420738"/>
                </a:lnTo>
                <a:lnTo>
                  <a:pt x="0" y="420738"/>
                </a:lnTo>
                <a:close/>
                <a:moveTo>
                  <a:pt x="186632" y="212825"/>
                </a:moveTo>
                <a:lnTo>
                  <a:pt x="257846" y="254571"/>
                </a:lnTo>
                <a:lnTo>
                  <a:pt x="117055" y="497682"/>
                </a:lnTo>
                <a:lnTo>
                  <a:pt x="113781" y="503412"/>
                </a:lnTo>
                <a:cubicBezTo>
                  <a:pt x="103958" y="499592"/>
                  <a:pt x="91952" y="493589"/>
                  <a:pt x="77764" y="485404"/>
                </a:cubicBezTo>
                <a:cubicBezTo>
                  <a:pt x="63576" y="476127"/>
                  <a:pt x="52116" y="468214"/>
                  <a:pt x="43385" y="461666"/>
                </a:cubicBezTo>
                <a:lnTo>
                  <a:pt x="44204" y="459210"/>
                </a:lnTo>
                <a:lnTo>
                  <a:pt x="45840" y="456754"/>
                </a:lnTo>
                <a:close/>
                <a:moveTo>
                  <a:pt x="233290" y="133424"/>
                </a:moveTo>
                <a:lnTo>
                  <a:pt x="304503" y="174352"/>
                </a:lnTo>
                <a:lnTo>
                  <a:pt x="301230" y="180082"/>
                </a:lnTo>
                <a:lnTo>
                  <a:pt x="302048" y="180900"/>
                </a:lnTo>
                <a:cubicBezTo>
                  <a:pt x="303139" y="181446"/>
                  <a:pt x="303821" y="182537"/>
                  <a:pt x="304094" y="184175"/>
                </a:cubicBezTo>
                <a:cubicBezTo>
                  <a:pt x="304367" y="185812"/>
                  <a:pt x="304231" y="186903"/>
                  <a:pt x="303685" y="187449"/>
                </a:cubicBezTo>
                <a:cubicBezTo>
                  <a:pt x="303139" y="189086"/>
                  <a:pt x="301775" y="189904"/>
                  <a:pt x="299593" y="189904"/>
                </a:cubicBezTo>
                <a:lnTo>
                  <a:pt x="296318" y="189904"/>
                </a:lnTo>
                <a:lnTo>
                  <a:pt x="295499" y="189086"/>
                </a:lnTo>
                <a:lnTo>
                  <a:pt x="293044" y="193179"/>
                </a:lnTo>
                <a:lnTo>
                  <a:pt x="293862" y="193179"/>
                </a:lnTo>
                <a:cubicBezTo>
                  <a:pt x="296591" y="194816"/>
                  <a:pt x="297410" y="196999"/>
                  <a:pt x="296318" y="199727"/>
                </a:cubicBezTo>
                <a:cubicBezTo>
                  <a:pt x="294681" y="201364"/>
                  <a:pt x="293317" y="202183"/>
                  <a:pt x="292226" y="202183"/>
                </a:cubicBezTo>
                <a:cubicBezTo>
                  <a:pt x="291134" y="202183"/>
                  <a:pt x="290315" y="201910"/>
                  <a:pt x="289770" y="201364"/>
                </a:cubicBezTo>
                <a:lnTo>
                  <a:pt x="288951" y="200546"/>
                </a:lnTo>
                <a:lnTo>
                  <a:pt x="284039" y="209550"/>
                </a:lnTo>
                <a:lnTo>
                  <a:pt x="284858" y="210368"/>
                </a:lnTo>
                <a:cubicBezTo>
                  <a:pt x="287041" y="211460"/>
                  <a:pt x="287587" y="213370"/>
                  <a:pt x="286495" y="216098"/>
                </a:cubicBezTo>
                <a:cubicBezTo>
                  <a:pt x="285404" y="217735"/>
                  <a:pt x="284039" y="218554"/>
                  <a:pt x="282403" y="218554"/>
                </a:cubicBezTo>
                <a:cubicBezTo>
                  <a:pt x="281311" y="218554"/>
                  <a:pt x="280493" y="218281"/>
                  <a:pt x="279947" y="217735"/>
                </a:cubicBezTo>
                <a:lnTo>
                  <a:pt x="279129" y="217735"/>
                </a:lnTo>
                <a:lnTo>
                  <a:pt x="276673" y="221828"/>
                </a:lnTo>
                <a:lnTo>
                  <a:pt x="277491" y="222647"/>
                </a:lnTo>
                <a:cubicBezTo>
                  <a:pt x="280220" y="224284"/>
                  <a:pt x="280766" y="226467"/>
                  <a:pt x="279129" y="229195"/>
                </a:cubicBezTo>
                <a:cubicBezTo>
                  <a:pt x="278583" y="230832"/>
                  <a:pt x="277491" y="231651"/>
                  <a:pt x="275854" y="231651"/>
                </a:cubicBezTo>
                <a:cubicBezTo>
                  <a:pt x="275309" y="231651"/>
                  <a:pt x="275035" y="231651"/>
                  <a:pt x="275035" y="231651"/>
                </a:cubicBezTo>
                <a:lnTo>
                  <a:pt x="273399" y="230832"/>
                </a:lnTo>
                <a:lnTo>
                  <a:pt x="272580" y="230014"/>
                </a:lnTo>
                <a:lnTo>
                  <a:pt x="270125" y="233288"/>
                </a:lnTo>
                <a:lnTo>
                  <a:pt x="266850" y="239018"/>
                </a:lnTo>
                <a:lnTo>
                  <a:pt x="195636" y="198090"/>
                </a:lnTo>
                <a:lnTo>
                  <a:pt x="198910" y="192360"/>
                </a:lnTo>
                <a:lnTo>
                  <a:pt x="201365" y="189086"/>
                </a:lnTo>
                <a:lnTo>
                  <a:pt x="200547" y="188267"/>
                </a:lnTo>
                <a:cubicBezTo>
                  <a:pt x="199456" y="187722"/>
                  <a:pt x="198637" y="186630"/>
                  <a:pt x="198092" y="184993"/>
                </a:cubicBezTo>
                <a:cubicBezTo>
                  <a:pt x="197546" y="183356"/>
                  <a:pt x="197819" y="182265"/>
                  <a:pt x="198910" y="181719"/>
                </a:cubicBezTo>
                <a:cubicBezTo>
                  <a:pt x="199456" y="180082"/>
                  <a:pt x="200547" y="179263"/>
                  <a:pt x="202184" y="179263"/>
                </a:cubicBezTo>
                <a:cubicBezTo>
                  <a:pt x="203276" y="179263"/>
                  <a:pt x="204094" y="179536"/>
                  <a:pt x="204640" y="180082"/>
                </a:cubicBezTo>
                <a:lnTo>
                  <a:pt x="205459" y="180082"/>
                </a:lnTo>
                <a:lnTo>
                  <a:pt x="207914" y="176808"/>
                </a:lnTo>
                <a:lnTo>
                  <a:pt x="207096" y="175989"/>
                </a:lnTo>
                <a:cubicBezTo>
                  <a:pt x="204367" y="174352"/>
                  <a:pt x="203821" y="172169"/>
                  <a:pt x="205459" y="169441"/>
                </a:cubicBezTo>
                <a:cubicBezTo>
                  <a:pt x="206004" y="167803"/>
                  <a:pt x="207369" y="166985"/>
                  <a:pt x="209552" y="166985"/>
                </a:cubicBezTo>
                <a:lnTo>
                  <a:pt x="210370" y="167803"/>
                </a:lnTo>
                <a:cubicBezTo>
                  <a:pt x="210915" y="167803"/>
                  <a:pt x="211461" y="167803"/>
                  <a:pt x="212007" y="167803"/>
                </a:cubicBezTo>
                <a:lnTo>
                  <a:pt x="212825" y="168622"/>
                </a:lnTo>
                <a:lnTo>
                  <a:pt x="217737" y="159618"/>
                </a:lnTo>
                <a:lnTo>
                  <a:pt x="216919" y="159618"/>
                </a:lnTo>
                <a:cubicBezTo>
                  <a:pt x="214190" y="157981"/>
                  <a:pt x="213644" y="155798"/>
                  <a:pt x="215281" y="153069"/>
                </a:cubicBezTo>
                <a:cubicBezTo>
                  <a:pt x="215827" y="151432"/>
                  <a:pt x="216919" y="150614"/>
                  <a:pt x="218556" y="150614"/>
                </a:cubicBezTo>
                <a:cubicBezTo>
                  <a:pt x="219101" y="150614"/>
                  <a:pt x="219920" y="150887"/>
                  <a:pt x="221011" y="151432"/>
                </a:cubicBezTo>
                <a:lnTo>
                  <a:pt x="221829" y="152251"/>
                </a:lnTo>
                <a:lnTo>
                  <a:pt x="224286" y="147340"/>
                </a:lnTo>
                <a:lnTo>
                  <a:pt x="223467" y="146521"/>
                </a:lnTo>
                <a:cubicBezTo>
                  <a:pt x="222375" y="145975"/>
                  <a:pt x="221557" y="145021"/>
                  <a:pt x="221011" y="143656"/>
                </a:cubicBezTo>
                <a:cubicBezTo>
                  <a:pt x="220465" y="142292"/>
                  <a:pt x="220738" y="141337"/>
                  <a:pt x="221829" y="140791"/>
                </a:cubicBezTo>
                <a:cubicBezTo>
                  <a:pt x="222375" y="139154"/>
                  <a:pt x="223740" y="138335"/>
                  <a:pt x="225923" y="138335"/>
                </a:cubicBezTo>
                <a:lnTo>
                  <a:pt x="229196" y="138335"/>
                </a:lnTo>
                <a:lnTo>
                  <a:pt x="230015" y="139154"/>
                </a:lnTo>
                <a:close/>
                <a:moveTo>
                  <a:pt x="271762" y="101500"/>
                </a:moveTo>
                <a:cubicBezTo>
                  <a:pt x="279401" y="101500"/>
                  <a:pt x="285131" y="102865"/>
                  <a:pt x="288951" y="105593"/>
                </a:cubicBezTo>
                <a:lnTo>
                  <a:pt x="299593" y="111323"/>
                </a:lnTo>
                <a:cubicBezTo>
                  <a:pt x="308323" y="116234"/>
                  <a:pt x="313917" y="123465"/>
                  <a:pt x="316372" y="133015"/>
                </a:cubicBezTo>
                <a:cubicBezTo>
                  <a:pt x="318828" y="142565"/>
                  <a:pt x="317600" y="151705"/>
                  <a:pt x="312689" y="160436"/>
                </a:cubicBezTo>
                <a:lnTo>
                  <a:pt x="241475" y="119509"/>
                </a:lnTo>
                <a:cubicBezTo>
                  <a:pt x="248569" y="107503"/>
                  <a:pt x="258664" y="101500"/>
                  <a:pt x="271762" y="101500"/>
                </a:cubicBezTo>
                <a:close/>
                <a:moveTo>
                  <a:pt x="287314" y="0"/>
                </a:moveTo>
                <a:cubicBezTo>
                  <a:pt x="291680" y="0"/>
                  <a:pt x="296318" y="1910"/>
                  <a:pt x="301230" y="5730"/>
                </a:cubicBezTo>
                <a:cubicBezTo>
                  <a:pt x="302866" y="7367"/>
                  <a:pt x="312553" y="21555"/>
                  <a:pt x="330288" y="48295"/>
                </a:cubicBezTo>
                <a:cubicBezTo>
                  <a:pt x="348023" y="75034"/>
                  <a:pt x="369033" y="108186"/>
                  <a:pt x="393317" y="147749"/>
                </a:cubicBezTo>
                <a:cubicBezTo>
                  <a:pt x="417601" y="187312"/>
                  <a:pt x="437655" y="221282"/>
                  <a:pt x="453480" y="249659"/>
                </a:cubicBezTo>
                <a:cubicBezTo>
                  <a:pt x="462758" y="266030"/>
                  <a:pt x="470807" y="280764"/>
                  <a:pt x="477628" y="293861"/>
                </a:cubicBezTo>
                <a:cubicBezTo>
                  <a:pt x="484449" y="306958"/>
                  <a:pt x="489633" y="316508"/>
                  <a:pt x="493180" y="322510"/>
                </a:cubicBezTo>
                <a:cubicBezTo>
                  <a:pt x="496728" y="328513"/>
                  <a:pt x="498774" y="332333"/>
                  <a:pt x="499319" y="333970"/>
                </a:cubicBezTo>
                <a:cubicBezTo>
                  <a:pt x="497137" y="335062"/>
                  <a:pt x="495500" y="336153"/>
                  <a:pt x="494408" y="337244"/>
                </a:cubicBezTo>
                <a:cubicBezTo>
                  <a:pt x="491680" y="341064"/>
                  <a:pt x="485131" y="345430"/>
                  <a:pt x="474763" y="350341"/>
                </a:cubicBezTo>
                <a:lnTo>
                  <a:pt x="473944" y="350341"/>
                </a:lnTo>
                <a:lnTo>
                  <a:pt x="472307" y="351160"/>
                </a:lnTo>
                <a:lnTo>
                  <a:pt x="469851" y="352797"/>
                </a:lnTo>
                <a:cubicBezTo>
                  <a:pt x="455663" y="360437"/>
                  <a:pt x="447750" y="364257"/>
                  <a:pt x="446113" y="364257"/>
                </a:cubicBezTo>
                <a:cubicBezTo>
                  <a:pt x="444476" y="364802"/>
                  <a:pt x="442566" y="365621"/>
                  <a:pt x="440383" y="366712"/>
                </a:cubicBezTo>
                <a:cubicBezTo>
                  <a:pt x="417464" y="324147"/>
                  <a:pt x="401911" y="295771"/>
                  <a:pt x="393726" y="281583"/>
                </a:cubicBezTo>
                <a:cubicBezTo>
                  <a:pt x="381175" y="258117"/>
                  <a:pt x="359210" y="210505"/>
                  <a:pt x="327832" y="138745"/>
                </a:cubicBezTo>
                <a:cubicBezTo>
                  <a:pt x="296454" y="66985"/>
                  <a:pt x="279674" y="27558"/>
                  <a:pt x="277491" y="20464"/>
                </a:cubicBezTo>
                <a:cubicBezTo>
                  <a:pt x="275309" y="10641"/>
                  <a:pt x="277218" y="4093"/>
                  <a:pt x="283222" y="818"/>
                </a:cubicBezTo>
                <a:cubicBezTo>
                  <a:pt x="283767" y="273"/>
                  <a:pt x="285131" y="0"/>
                  <a:pt x="28731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TextBox 6"/>
          <p:cNvSpPr txBox="1"/>
          <p:nvPr/>
        </p:nvSpPr>
        <p:spPr>
          <a:xfrm>
            <a:off x="3078456" y="2980519"/>
            <a:ext cx="307777" cy="2225331"/>
          </a:xfrm>
          <a:prstGeom prst="rect">
            <a:avLst/>
          </a:prstGeom>
          <a:noFill/>
        </p:spPr>
        <p:txBody>
          <a:bodyPr vert="eaVert" wrap="square" lIns="0" tIns="0" rIns="0" bIns="0" rtlCol="0" anchor="ctr">
            <a:spAutoFit/>
          </a:bodyPr>
          <a:lstStyle/>
          <a:p>
            <a:pPr algn="l"/>
            <a:r>
              <a:rPr lang="zh-CN" altLang="en-US" sz="2000" b="1" spc="300" dirty="0">
                <a:solidFill>
                  <a:schemeClr val="bg1"/>
                </a:solidFill>
                <a:latin typeface="微软雅黑" pitchFamily="34" charset="-122"/>
                <a:ea typeface="微软雅黑" pitchFamily="34" charset="-122"/>
              </a:rPr>
              <a:t>在此添加小标题</a:t>
            </a:r>
          </a:p>
        </p:txBody>
      </p:sp>
      <p:sp>
        <p:nvSpPr>
          <p:cNvPr id="29" name="TextBox 6"/>
          <p:cNvSpPr txBox="1"/>
          <p:nvPr/>
        </p:nvSpPr>
        <p:spPr>
          <a:xfrm>
            <a:off x="4829269" y="2980517"/>
            <a:ext cx="307777" cy="2225331"/>
          </a:xfrm>
          <a:prstGeom prst="rect">
            <a:avLst/>
          </a:prstGeom>
          <a:noFill/>
        </p:spPr>
        <p:txBody>
          <a:bodyPr vert="eaVert" wrap="square" lIns="0" tIns="0" rIns="0" bIns="0" rtlCol="0" anchor="ctr">
            <a:spAutoFit/>
          </a:bodyPr>
          <a:lstStyle/>
          <a:p>
            <a:pPr algn="l"/>
            <a:r>
              <a:rPr lang="zh-CN" altLang="en-US" sz="2000" b="1" spc="300" dirty="0">
                <a:solidFill>
                  <a:schemeClr val="bg1"/>
                </a:solidFill>
                <a:latin typeface="微软雅黑" pitchFamily="34" charset="-122"/>
                <a:ea typeface="微软雅黑" pitchFamily="34" charset="-122"/>
              </a:rPr>
              <a:t>在此添加小标题</a:t>
            </a:r>
          </a:p>
        </p:txBody>
      </p:sp>
      <p:sp>
        <p:nvSpPr>
          <p:cNvPr id="30" name="TextBox 6"/>
          <p:cNvSpPr txBox="1"/>
          <p:nvPr/>
        </p:nvSpPr>
        <p:spPr>
          <a:xfrm>
            <a:off x="6859176" y="2980517"/>
            <a:ext cx="307777" cy="2225331"/>
          </a:xfrm>
          <a:prstGeom prst="rect">
            <a:avLst/>
          </a:prstGeom>
          <a:noFill/>
        </p:spPr>
        <p:txBody>
          <a:bodyPr vert="eaVert" wrap="square" lIns="0" tIns="0" rIns="0" bIns="0" rtlCol="0" anchor="ctr">
            <a:spAutoFit/>
          </a:bodyPr>
          <a:lstStyle/>
          <a:p>
            <a:pPr algn="l"/>
            <a:r>
              <a:rPr lang="zh-CN" altLang="en-US" sz="2000" b="1" spc="300" dirty="0">
                <a:solidFill>
                  <a:schemeClr val="bg1"/>
                </a:solidFill>
                <a:latin typeface="微软雅黑" pitchFamily="34" charset="-122"/>
                <a:ea typeface="微软雅黑" pitchFamily="34" charset="-122"/>
              </a:rPr>
              <a:t>在此添加小标题</a:t>
            </a:r>
          </a:p>
        </p:txBody>
      </p:sp>
      <p:sp>
        <p:nvSpPr>
          <p:cNvPr id="31" name="TextBox 6"/>
          <p:cNvSpPr txBox="1"/>
          <p:nvPr/>
        </p:nvSpPr>
        <p:spPr>
          <a:xfrm>
            <a:off x="8620117" y="2980517"/>
            <a:ext cx="307777" cy="2225331"/>
          </a:xfrm>
          <a:prstGeom prst="rect">
            <a:avLst/>
          </a:prstGeom>
          <a:noFill/>
        </p:spPr>
        <p:txBody>
          <a:bodyPr vert="eaVert" wrap="square" lIns="0" tIns="0" rIns="0" bIns="0" rtlCol="0" anchor="ctr">
            <a:spAutoFit/>
          </a:bodyPr>
          <a:lstStyle/>
          <a:p>
            <a:pPr algn="l"/>
            <a:r>
              <a:rPr lang="zh-CN" altLang="en-US" sz="2000" b="1" spc="300" dirty="0">
                <a:solidFill>
                  <a:schemeClr val="bg1"/>
                </a:solidFill>
                <a:latin typeface="微软雅黑" pitchFamily="34" charset="-122"/>
                <a:ea typeface="微软雅黑" pitchFamily="34" charset="-122"/>
              </a:rPr>
              <a:t>在此添加小标题</a:t>
            </a:r>
          </a:p>
        </p:txBody>
      </p:sp>
      <p:sp>
        <p:nvSpPr>
          <p:cNvPr id="32" name="椭圆 31"/>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40284" y="184024"/>
            <a:ext cx="4021131" cy="613991"/>
            <a:chOff x="3418293" y="305852"/>
            <a:chExt cx="4844075" cy="872774"/>
          </a:xfrm>
        </p:grpSpPr>
        <p:sp>
          <p:nvSpPr>
            <p:cNvPr id="34" name="椭圆 33"/>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574288" y="185585"/>
            <a:ext cx="970204" cy="1019136"/>
            <a:chOff x="1003288" y="1798087"/>
            <a:chExt cx="3398850" cy="3383513"/>
          </a:xfrm>
        </p:grpSpPr>
        <p:sp>
          <p:nvSpPr>
            <p:cNvPr id="37"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9" name="组合 38"/>
            <p:cNvGrpSpPr/>
            <p:nvPr/>
          </p:nvGrpSpPr>
          <p:grpSpPr>
            <a:xfrm>
              <a:off x="1003288" y="1856944"/>
              <a:ext cx="3119221" cy="1919931"/>
              <a:chOff x="1028026" y="1617975"/>
              <a:chExt cx="3119221" cy="1919931"/>
            </a:xfrm>
          </p:grpSpPr>
          <p:sp>
            <p:nvSpPr>
              <p:cNvPr id="40"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42" name="文本框 41"/>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775398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 11"/>
          <p:cNvSpPr/>
          <p:nvPr/>
        </p:nvSpPr>
        <p:spPr>
          <a:xfrm rot="4368884">
            <a:off x="4687964" y="741327"/>
            <a:ext cx="1553539" cy="2941772"/>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1"/>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 name="下箭头 11"/>
          <p:cNvSpPr/>
          <p:nvPr/>
        </p:nvSpPr>
        <p:spPr>
          <a:xfrm rot="20821995">
            <a:off x="4184465" y="2342139"/>
            <a:ext cx="1553539" cy="2941772"/>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3"/>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4" name="下箭头 11"/>
          <p:cNvSpPr/>
          <p:nvPr/>
        </p:nvSpPr>
        <p:spPr>
          <a:xfrm rot="15242877">
            <a:off x="5872944" y="2860535"/>
            <a:ext cx="1553539" cy="2941772"/>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2"/>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5" name="下箭头 11"/>
          <p:cNvSpPr/>
          <p:nvPr/>
        </p:nvSpPr>
        <p:spPr>
          <a:xfrm rot="9466551">
            <a:off x="6253959" y="1158129"/>
            <a:ext cx="1553539" cy="2941772"/>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20080"/>
              <a:gd name="connsiteY0" fmla="*/ 2808312 h 3168352"/>
              <a:gd name="connsiteX1" fmla="*/ 180020 w 720080"/>
              <a:gd name="connsiteY1" fmla="*/ 2808312 h 3168352"/>
              <a:gd name="connsiteX2" fmla="*/ 540060 w 720080"/>
              <a:gd name="connsiteY2" fmla="*/ 0 h 3168352"/>
              <a:gd name="connsiteX3" fmla="*/ 540060 w 720080"/>
              <a:gd name="connsiteY3" fmla="*/ 2808312 h 3168352"/>
              <a:gd name="connsiteX4" fmla="*/ 720080 w 720080"/>
              <a:gd name="connsiteY4" fmla="*/ 2808312 h 3168352"/>
              <a:gd name="connsiteX5" fmla="*/ 360040 w 720080"/>
              <a:gd name="connsiteY5" fmla="*/ 3168352 h 3168352"/>
              <a:gd name="connsiteX6" fmla="*/ 0 w 720080"/>
              <a:gd name="connsiteY6" fmla="*/ 2808312 h 3168352"/>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752331"/>
              <a:gd name="connsiteY0" fmla="*/ 3085897 h 3445937"/>
              <a:gd name="connsiteX1" fmla="*/ 180020 w 752331"/>
              <a:gd name="connsiteY1" fmla="*/ 3085897 h 3445937"/>
              <a:gd name="connsiteX2" fmla="*/ 752331 w 752331"/>
              <a:gd name="connsiteY2" fmla="*/ 0 h 3445937"/>
              <a:gd name="connsiteX3" fmla="*/ 540060 w 752331"/>
              <a:gd name="connsiteY3" fmla="*/ 3085897 h 3445937"/>
              <a:gd name="connsiteX4" fmla="*/ 720080 w 752331"/>
              <a:gd name="connsiteY4" fmla="*/ 3085897 h 3445937"/>
              <a:gd name="connsiteX5" fmla="*/ 360040 w 752331"/>
              <a:gd name="connsiteY5" fmla="*/ 3445937 h 3445937"/>
              <a:gd name="connsiteX6" fmla="*/ 0 w 752331"/>
              <a:gd name="connsiteY6" fmla="*/ 3085897 h 3445937"/>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21214"/>
              <a:gd name="connsiteY0" fmla="*/ 2643005 h 3003045"/>
              <a:gd name="connsiteX1" fmla="*/ 180020 w 1521214"/>
              <a:gd name="connsiteY1" fmla="*/ 2643005 h 3003045"/>
              <a:gd name="connsiteX2" fmla="*/ 1521214 w 1521214"/>
              <a:gd name="connsiteY2" fmla="*/ 0 h 3003045"/>
              <a:gd name="connsiteX3" fmla="*/ 540060 w 1521214"/>
              <a:gd name="connsiteY3" fmla="*/ 2643005 h 3003045"/>
              <a:gd name="connsiteX4" fmla="*/ 720080 w 1521214"/>
              <a:gd name="connsiteY4" fmla="*/ 2643005 h 3003045"/>
              <a:gd name="connsiteX5" fmla="*/ 360040 w 1521214"/>
              <a:gd name="connsiteY5" fmla="*/ 3003045 h 3003045"/>
              <a:gd name="connsiteX6" fmla="*/ 0 w 1521214"/>
              <a:gd name="connsiteY6" fmla="*/ 2643005 h 3003045"/>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 name="connsiteX0" fmla="*/ 0 w 1553538"/>
              <a:gd name="connsiteY0" fmla="*/ 2581732 h 2941772"/>
              <a:gd name="connsiteX1" fmla="*/ 180020 w 1553538"/>
              <a:gd name="connsiteY1" fmla="*/ 2581732 h 2941772"/>
              <a:gd name="connsiteX2" fmla="*/ 1553538 w 1553538"/>
              <a:gd name="connsiteY2" fmla="*/ 0 h 2941772"/>
              <a:gd name="connsiteX3" fmla="*/ 540060 w 1553538"/>
              <a:gd name="connsiteY3" fmla="*/ 2581732 h 2941772"/>
              <a:gd name="connsiteX4" fmla="*/ 720080 w 1553538"/>
              <a:gd name="connsiteY4" fmla="*/ 2581732 h 2941772"/>
              <a:gd name="connsiteX5" fmla="*/ 360040 w 1553538"/>
              <a:gd name="connsiteY5" fmla="*/ 2941772 h 2941772"/>
              <a:gd name="connsiteX6" fmla="*/ 0 w 1553538"/>
              <a:gd name="connsiteY6" fmla="*/ 2581732 h 294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4"/>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3" name="TextBox 19"/>
          <p:cNvSpPr txBox="1"/>
          <p:nvPr/>
        </p:nvSpPr>
        <p:spPr>
          <a:xfrm>
            <a:off x="5511977" y="3002204"/>
            <a:ext cx="1152128" cy="584775"/>
          </a:xfrm>
          <a:prstGeom prst="rect">
            <a:avLst/>
          </a:prstGeom>
          <a:noFill/>
        </p:spPr>
        <p:txBody>
          <a:bodyPr wrap="square" rtlCol="0">
            <a:spAutoFit/>
          </a:bodyPr>
          <a:lstStyle/>
          <a:p>
            <a:pPr algn="ctr"/>
            <a:r>
              <a:rPr lang="zh-CN" altLang="en-US" sz="3200" b="1" dirty="0">
                <a:solidFill>
                  <a:srgbClr val="E87071"/>
                </a:solidFill>
                <a:ea typeface="微软雅黑" pitchFamily="34" charset="-122"/>
              </a:rPr>
              <a:t>标题</a:t>
            </a:r>
          </a:p>
        </p:txBody>
      </p:sp>
      <p:grpSp>
        <p:nvGrpSpPr>
          <p:cNvPr id="14" name="组合 13"/>
          <p:cNvGrpSpPr/>
          <p:nvPr/>
        </p:nvGrpSpPr>
        <p:grpSpPr>
          <a:xfrm>
            <a:off x="4712021" y="1886276"/>
            <a:ext cx="2672443" cy="2672443"/>
            <a:chOff x="8343900" y="254000"/>
            <a:chExt cx="3416300" cy="3416300"/>
          </a:xfrm>
        </p:grpSpPr>
        <p:sp>
          <p:nvSpPr>
            <p:cNvPr id="15" name="椭圆 14"/>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6"/>
          <p:cNvSpPr txBox="1"/>
          <p:nvPr/>
        </p:nvSpPr>
        <p:spPr>
          <a:xfrm>
            <a:off x="2125241" y="2001620"/>
            <a:ext cx="3200479" cy="276999"/>
          </a:xfrm>
          <a:prstGeom prst="rect">
            <a:avLst/>
          </a:prstGeom>
          <a:noFill/>
        </p:spPr>
        <p:txBody>
          <a:bodyPr vert="horz" wrap="square" lIns="0" tIns="0" rIns="0" bIns="0" rtlCol="0" anchor="ctr">
            <a:spAutoFit/>
          </a:bodyPr>
          <a:lstStyle/>
          <a:p>
            <a:pPr algn="l"/>
            <a:r>
              <a:rPr lang="zh-CN" altLang="en-US" b="1" dirty="0">
                <a:solidFill>
                  <a:schemeClr val="accent1"/>
                </a:solidFill>
                <a:latin typeface="微软雅黑" pitchFamily="34" charset="-122"/>
                <a:ea typeface="微软雅黑" pitchFamily="34" charset="-122"/>
              </a:rPr>
              <a:t>在此添加小标题</a:t>
            </a:r>
          </a:p>
        </p:txBody>
      </p:sp>
      <p:sp>
        <p:nvSpPr>
          <p:cNvPr id="19" name="TextBox 6"/>
          <p:cNvSpPr txBox="1"/>
          <p:nvPr/>
        </p:nvSpPr>
        <p:spPr>
          <a:xfrm>
            <a:off x="8482878" y="4197355"/>
            <a:ext cx="3200479" cy="276999"/>
          </a:xfrm>
          <a:prstGeom prst="rect">
            <a:avLst/>
          </a:prstGeom>
          <a:noFill/>
        </p:spPr>
        <p:txBody>
          <a:bodyPr vert="horz" wrap="square" lIns="0" tIns="0" rIns="0" bIns="0" rtlCol="0" anchor="ctr">
            <a:spAutoFit/>
          </a:bodyPr>
          <a:lstStyle/>
          <a:p>
            <a:pPr algn="l"/>
            <a:r>
              <a:rPr lang="zh-CN" altLang="en-US" b="1" dirty="0">
                <a:solidFill>
                  <a:schemeClr val="accent2"/>
                </a:solidFill>
                <a:latin typeface="微软雅黑" pitchFamily="34" charset="-122"/>
                <a:ea typeface="微软雅黑" pitchFamily="34" charset="-122"/>
              </a:rPr>
              <a:t>在此添加小标题</a:t>
            </a:r>
          </a:p>
        </p:txBody>
      </p:sp>
      <p:sp>
        <p:nvSpPr>
          <p:cNvPr id="20" name="TextBox 6"/>
          <p:cNvSpPr txBox="1"/>
          <p:nvPr/>
        </p:nvSpPr>
        <p:spPr>
          <a:xfrm>
            <a:off x="2642537" y="5044267"/>
            <a:ext cx="3200479" cy="276999"/>
          </a:xfrm>
          <a:prstGeom prst="rect">
            <a:avLst/>
          </a:prstGeom>
          <a:noFill/>
        </p:spPr>
        <p:txBody>
          <a:bodyPr vert="horz" wrap="square" lIns="0" tIns="0" rIns="0" bIns="0" rtlCol="0" anchor="ctr">
            <a:spAutoFit/>
          </a:bodyPr>
          <a:lstStyle/>
          <a:p>
            <a:pPr algn="l"/>
            <a:r>
              <a:rPr lang="zh-CN" altLang="en-US" b="1" dirty="0">
                <a:solidFill>
                  <a:schemeClr val="accent3"/>
                </a:solidFill>
                <a:latin typeface="微软雅黑" pitchFamily="34" charset="-122"/>
                <a:ea typeface="微软雅黑" pitchFamily="34" charset="-122"/>
              </a:rPr>
              <a:t>在此添加小标题</a:t>
            </a:r>
          </a:p>
        </p:txBody>
      </p:sp>
      <p:sp>
        <p:nvSpPr>
          <p:cNvPr id="21" name="TextBox 6"/>
          <p:cNvSpPr txBox="1"/>
          <p:nvPr/>
        </p:nvSpPr>
        <p:spPr>
          <a:xfrm>
            <a:off x="7754691" y="1110632"/>
            <a:ext cx="3200479" cy="276999"/>
          </a:xfrm>
          <a:prstGeom prst="rect">
            <a:avLst/>
          </a:prstGeom>
          <a:noFill/>
        </p:spPr>
        <p:txBody>
          <a:bodyPr vert="horz" wrap="square" lIns="0" tIns="0" rIns="0" bIns="0" rtlCol="0" anchor="ctr">
            <a:spAutoFit/>
          </a:bodyPr>
          <a:lstStyle/>
          <a:p>
            <a:pPr algn="l"/>
            <a:r>
              <a:rPr lang="zh-CN" altLang="en-US" b="1" dirty="0">
                <a:solidFill>
                  <a:schemeClr val="accent4"/>
                </a:solidFill>
                <a:latin typeface="微软雅黑" pitchFamily="34" charset="-122"/>
                <a:ea typeface="微软雅黑" pitchFamily="34" charset="-122"/>
              </a:rPr>
              <a:t>在此添加小标题</a:t>
            </a:r>
          </a:p>
        </p:txBody>
      </p:sp>
      <p:sp>
        <p:nvSpPr>
          <p:cNvPr id="22" name="任意多边形 21"/>
          <p:cNvSpPr/>
          <p:nvPr/>
        </p:nvSpPr>
        <p:spPr>
          <a:xfrm>
            <a:off x="5706950" y="2473219"/>
            <a:ext cx="682583" cy="718459"/>
          </a:xfrm>
          <a:custGeom>
            <a:avLst/>
            <a:gdLst/>
            <a:ahLst/>
            <a:cxnLst/>
            <a:rect l="l" t="t" r="r" b="b"/>
            <a:pathLst>
              <a:path w="682582" h="718458">
                <a:moveTo>
                  <a:pt x="221549" y="0"/>
                </a:moveTo>
                <a:lnTo>
                  <a:pt x="461034" y="0"/>
                </a:lnTo>
                <a:cubicBezTo>
                  <a:pt x="469142" y="0"/>
                  <a:pt x="476158" y="2963"/>
                  <a:pt x="482083" y="8888"/>
                </a:cubicBezTo>
                <a:cubicBezTo>
                  <a:pt x="488008" y="14812"/>
                  <a:pt x="490970" y="21828"/>
                  <a:pt x="490970" y="29936"/>
                </a:cubicBezTo>
                <a:cubicBezTo>
                  <a:pt x="490970" y="38044"/>
                  <a:pt x="488008" y="45060"/>
                  <a:pt x="482083" y="50985"/>
                </a:cubicBezTo>
                <a:cubicBezTo>
                  <a:pt x="476158" y="56909"/>
                  <a:pt x="469142" y="59872"/>
                  <a:pt x="461034" y="59872"/>
                </a:cubicBezTo>
                <a:lnTo>
                  <a:pt x="431099" y="59872"/>
                </a:lnTo>
                <a:lnTo>
                  <a:pt x="431099" y="246502"/>
                </a:lnTo>
                <a:lnTo>
                  <a:pt x="666375" y="617425"/>
                </a:lnTo>
                <a:cubicBezTo>
                  <a:pt x="683837" y="645178"/>
                  <a:pt x="687189" y="668955"/>
                  <a:pt x="676432" y="688756"/>
                </a:cubicBezTo>
                <a:cubicBezTo>
                  <a:pt x="665673" y="708557"/>
                  <a:pt x="643767" y="718458"/>
                  <a:pt x="610713" y="718458"/>
                </a:cubicBezTo>
                <a:lnTo>
                  <a:pt x="71870" y="718458"/>
                </a:lnTo>
                <a:cubicBezTo>
                  <a:pt x="38817" y="718458"/>
                  <a:pt x="16910" y="708557"/>
                  <a:pt x="6152" y="688756"/>
                </a:cubicBezTo>
                <a:cubicBezTo>
                  <a:pt x="-4606" y="668955"/>
                  <a:pt x="-1254" y="645178"/>
                  <a:pt x="16209" y="617425"/>
                </a:cubicBezTo>
                <a:lnTo>
                  <a:pt x="251484" y="246502"/>
                </a:lnTo>
                <a:lnTo>
                  <a:pt x="251484" y="59872"/>
                </a:lnTo>
                <a:lnTo>
                  <a:pt x="221549" y="59872"/>
                </a:lnTo>
                <a:cubicBezTo>
                  <a:pt x="213441" y="59872"/>
                  <a:pt x="206425" y="56909"/>
                  <a:pt x="200500" y="50985"/>
                </a:cubicBezTo>
                <a:cubicBezTo>
                  <a:pt x="194575" y="45060"/>
                  <a:pt x="191614" y="38044"/>
                  <a:pt x="191614" y="29936"/>
                </a:cubicBezTo>
                <a:cubicBezTo>
                  <a:pt x="191614" y="21828"/>
                  <a:pt x="194575" y="14812"/>
                  <a:pt x="200500" y="8888"/>
                </a:cubicBezTo>
                <a:cubicBezTo>
                  <a:pt x="206425" y="2963"/>
                  <a:pt x="213441" y="0"/>
                  <a:pt x="221549" y="0"/>
                </a:cubicBezTo>
                <a:close/>
                <a:moveTo>
                  <a:pt x="311356" y="59872"/>
                </a:moveTo>
                <a:lnTo>
                  <a:pt x="311356" y="246502"/>
                </a:lnTo>
                <a:lnTo>
                  <a:pt x="311356" y="263809"/>
                </a:lnTo>
                <a:lnTo>
                  <a:pt x="302001" y="278309"/>
                </a:lnTo>
                <a:lnTo>
                  <a:pt x="174775" y="478972"/>
                </a:lnTo>
                <a:lnTo>
                  <a:pt x="507809" y="478972"/>
                </a:lnTo>
                <a:lnTo>
                  <a:pt x="380582" y="278309"/>
                </a:lnTo>
                <a:lnTo>
                  <a:pt x="371227" y="263809"/>
                </a:lnTo>
                <a:lnTo>
                  <a:pt x="371227" y="246502"/>
                </a:lnTo>
                <a:lnTo>
                  <a:pt x="371227" y="59872"/>
                </a:lnTo>
                <a:lnTo>
                  <a:pt x="311356" y="5987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6"/>
          <p:cNvSpPr txBox="1"/>
          <p:nvPr/>
        </p:nvSpPr>
        <p:spPr>
          <a:xfrm>
            <a:off x="5140361" y="3375001"/>
            <a:ext cx="1892739" cy="307777"/>
          </a:xfrm>
          <a:prstGeom prst="rect">
            <a:avLst/>
          </a:prstGeom>
          <a:noFill/>
        </p:spPr>
        <p:txBody>
          <a:bodyPr vert="horz" wrap="square" lIns="0" tIns="0" rIns="0" bIns="0" rtlCol="0" anchor="ctr">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在此添加大标题</a:t>
            </a:r>
          </a:p>
        </p:txBody>
      </p:sp>
      <p:sp>
        <p:nvSpPr>
          <p:cNvPr id="24" name="文本框 23"/>
          <p:cNvSpPr txBox="1"/>
          <p:nvPr/>
        </p:nvSpPr>
        <p:spPr>
          <a:xfrm>
            <a:off x="2042419" y="2355870"/>
            <a:ext cx="1793704" cy="757130"/>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30" name="文本框 29"/>
          <p:cNvSpPr txBox="1"/>
          <p:nvPr/>
        </p:nvSpPr>
        <p:spPr>
          <a:xfrm>
            <a:off x="2553631" y="5437637"/>
            <a:ext cx="1793704" cy="757130"/>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31" name="文本框 30"/>
          <p:cNvSpPr txBox="1"/>
          <p:nvPr/>
        </p:nvSpPr>
        <p:spPr>
          <a:xfrm>
            <a:off x="7683272" y="1451510"/>
            <a:ext cx="1793704" cy="757130"/>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32" name="文本框 31"/>
          <p:cNvSpPr txBox="1"/>
          <p:nvPr/>
        </p:nvSpPr>
        <p:spPr>
          <a:xfrm>
            <a:off x="8378343" y="4565221"/>
            <a:ext cx="1793704" cy="757130"/>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25" name="椭圆 24"/>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40284" y="184024"/>
            <a:ext cx="4021131" cy="613991"/>
            <a:chOff x="3418293" y="305852"/>
            <a:chExt cx="4844075" cy="872774"/>
          </a:xfrm>
        </p:grpSpPr>
        <p:sp>
          <p:nvSpPr>
            <p:cNvPr id="27" name="椭圆 26"/>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574288" y="185585"/>
            <a:ext cx="970204" cy="1019136"/>
            <a:chOff x="1003288" y="1798087"/>
            <a:chExt cx="3398850" cy="3383513"/>
          </a:xfrm>
        </p:grpSpPr>
        <p:sp>
          <p:nvSpPr>
            <p:cNvPr id="3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5" name="组合 34"/>
            <p:cNvGrpSpPr/>
            <p:nvPr/>
          </p:nvGrpSpPr>
          <p:grpSpPr>
            <a:xfrm>
              <a:off x="1003288" y="1856944"/>
              <a:ext cx="3119221" cy="1919931"/>
              <a:chOff x="1028026" y="1617975"/>
              <a:chExt cx="3119221" cy="1919931"/>
            </a:xfrm>
          </p:grpSpPr>
          <p:sp>
            <p:nvSpPr>
              <p:cNvPr id="36"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38" name="文本框 37"/>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4781396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a:spLocks/>
          </p:cNvSpPr>
          <p:nvPr/>
        </p:nvSpPr>
        <p:spPr bwMode="auto">
          <a:xfrm>
            <a:off x="3392512" y="1300206"/>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01ACBE"/>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p:cNvSpPr/>
          <p:nvPr/>
        </p:nvSpPr>
        <p:spPr>
          <a:xfrm rot="3203510">
            <a:off x="2019746" y="1883272"/>
            <a:ext cx="2750401" cy="2750400"/>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rgbClr val="F9F9F9"/>
                </a:solidFill>
                <a:latin typeface="微软雅黑" pitchFamily="34" charset="-122"/>
                <a:ea typeface="微软雅黑" pitchFamily="34" charset="-122"/>
              </a:rPr>
              <a:t>此处添加文本</a:t>
            </a:r>
          </a:p>
        </p:txBody>
      </p:sp>
      <p:sp>
        <p:nvSpPr>
          <p:cNvPr id="6" name="Freeform 7"/>
          <p:cNvSpPr>
            <a:spLocks/>
          </p:cNvSpPr>
          <p:nvPr/>
        </p:nvSpPr>
        <p:spPr bwMode="auto">
          <a:xfrm>
            <a:off x="1455170" y="1296961"/>
            <a:ext cx="2151148" cy="1948555"/>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FFBF52"/>
          </a:solidFill>
          <a:ln w="15875">
            <a:gradFill>
              <a:gsLst>
                <a:gs pos="0">
                  <a:srgbClr val="F3F3F3"/>
                </a:gs>
                <a:gs pos="100000">
                  <a:schemeClr val="bg1"/>
                </a:gs>
              </a:gsLst>
              <a:lin ang="5400000" scaled="1"/>
            </a:gradFill>
          </a:ln>
          <a:effectLst>
            <a:innerShdw blurRad="76200" dist="38100" dir="16200000">
              <a:prstClr val="black">
                <a:alpha val="37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p:cNvSpPr/>
          <p:nvPr/>
        </p:nvSpPr>
        <p:spPr>
          <a:xfrm rot="19403510">
            <a:off x="1989408" y="1880166"/>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sp>
        <p:nvSpPr>
          <p:cNvPr id="9" name="Freeform 8"/>
          <p:cNvSpPr>
            <a:spLocks/>
          </p:cNvSpPr>
          <p:nvPr/>
        </p:nvSpPr>
        <p:spPr bwMode="auto">
          <a:xfrm>
            <a:off x="1447083" y="3062485"/>
            <a:ext cx="1948668" cy="2147783"/>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663A77"/>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矩形 9"/>
          <p:cNvSpPr/>
          <p:nvPr/>
        </p:nvSpPr>
        <p:spPr>
          <a:xfrm rot="14003510">
            <a:off x="2019741" y="1883277"/>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sp>
        <p:nvSpPr>
          <p:cNvPr id="12" name="Freeform 12"/>
          <p:cNvSpPr>
            <a:spLocks/>
          </p:cNvSpPr>
          <p:nvPr/>
        </p:nvSpPr>
        <p:spPr bwMode="auto">
          <a:xfrm>
            <a:off x="3201371" y="3253617"/>
            <a:ext cx="2147908" cy="1948555"/>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E87071"/>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p:cNvSpPr/>
          <p:nvPr/>
        </p:nvSpPr>
        <p:spPr>
          <a:xfrm rot="8603510">
            <a:off x="2019741" y="1883278"/>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sp>
        <p:nvSpPr>
          <p:cNvPr id="14" name="椭圆 13"/>
          <p:cNvSpPr/>
          <p:nvPr/>
        </p:nvSpPr>
        <p:spPr>
          <a:xfrm>
            <a:off x="2647125" y="2482326"/>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2961283" y="2865679"/>
            <a:ext cx="898071" cy="658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74993" y="1580310"/>
            <a:ext cx="579005" cy="626655"/>
            <a:chOff x="6242320" y="1105727"/>
            <a:chExt cx="579005" cy="626656"/>
          </a:xfrm>
        </p:grpSpPr>
        <p:sp>
          <p:nvSpPr>
            <p:cNvPr id="19"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rgbClr val="FFB850"/>
                  </a:solidFill>
                  <a:latin typeface="Impact" pitchFamily="34" charset="0"/>
                  <a:ea typeface="微软雅黑" pitchFamily="34" charset="-122"/>
                </a:rPr>
                <a:t>01</a:t>
              </a:r>
              <a:endParaRPr lang="zh-CN" altLang="en-US" sz="3200" dirty="0">
                <a:solidFill>
                  <a:srgbClr val="FFB850"/>
                </a:solidFill>
                <a:latin typeface="微软雅黑" pitchFamily="34" charset="-122"/>
                <a:ea typeface="微软雅黑" pitchFamily="34" charset="-122"/>
              </a:endParaRPr>
            </a:p>
          </p:txBody>
        </p:sp>
        <p:sp>
          <p:nvSpPr>
            <p:cNvPr id="23" name="文本框 22"/>
            <p:cNvSpPr txBox="1"/>
            <p:nvPr/>
          </p:nvSpPr>
          <p:spPr>
            <a:xfrm>
              <a:off x="6242320" y="151693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grpSp>
        <p:nvGrpSpPr>
          <p:cNvPr id="33" name="组合 32"/>
          <p:cNvGrpSpPr/>
          <p:nvPr/>
        </p:nvGrpSpPr>
        <p:grpSpPr>
          <a:xfrm>
            <a:off x="6174993" y="2549731"/>
            <a:ext cx="579005" cy="631762"/>
            <a:chOff x="6242320" y="2373233"/>
            <a:chExt cx="579005" cy="631762"/>
          </a:xfrm>
        </p:grpSpPr>
        <p:sp>
          <p:nvSpPr>
            <p:cNvPr id="20" name="TextBox 6"/>
            <p:cNvSpPr txBox="1"/>
            <p:nvPr/>
          </p:nvSpPr>
          <p:spPr>
            <a:xfrm>
              <a:off x="6327224" y="2373233"/>
              <a:ext cx="448425" cy="492443"/>
            </a:xfrm>
            <a:prstGeom prst="rect">
              <a:avLst/>
            </a:prstGeom>
            <a:noFill/>
          </p:spPr>
          <p:txBody>
            <a:bodyPr vert="horz" wrap="square" lIns="0" tIns="0" rIns="0" bIns="0" rtlCol="0" anchor="ctr">
              <a:spAutoFit/>
            </a:bodyPr>
            <a:lstStyle/>
            <a:p>
              <a:pPr algn="l"/>
              <a:r>
                <a:rPr lang="en-US" altLang="zh-CN" sz="3200" dirty="0">
                  <a:solidFill>
                    <a:srgbClr val="01ACBE"/>
                  </a:solidFill>
                  <a:latin typeface="Impact" pitchFamily="34" charset="0"/>
                  <a:ea typeface="微软雅黑" pitchFamily="34" charset="-122"/>
                </a:rPr>
                <a:t>02</a:t>
              </a:r>
              <a:endParaRPr lang="zh-CN" altLang="en-US" sz="3200" dirty="0">
                <a:solidFill>
                  <a:srgbClr val="01ACBE"/>
                </a:solidFill>
                <a:latin typeface="微软雅黑" pitchFamily="34" charset="-122"/>
                <a:ea typeface="微软雅黑" pitchFamily="34" charset="-122"/>
              </a:endParaRPr>
            </a:p>
          </p:txBody>
        </p:sp>
        <p:sp>
          <p:nvSpPr>
            <p:cNvPr id="24" name="文本框 23"/>
            <p:cNvSpPr txBox="1"/>
            <p:nvPr/>
          </p:nvSpPr>
          <p:spPr>
            <a:xfrm>
              <a:off x="6242320" y="278955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grpSp>
        <p:nvGrpSpPr>
          <p:cNvPr id="34" name="组合 33"/>
          <p:cNvGrpSpPr/>
          <p:nvPr/>
        </p:nvGrpSpPr>
        <p:grpSpPr>
          <a:xfrm>
            <a:off x="6174993" y="3524260"/>
            <a:ext cx="579005" cy="620494"/>
            <a:chOff x="6242320" y="3640739"/>
            <a:chExt cx="579005" cy="620494"/>
          </a:xfrm>
        </p:grpSpPr>
        <p:sp>
          <p:nvSpPr>
            <p:cNvPr id="21" name="TextBox 6"/>
            <p:cNvSpPr txBox="1"/>
            <p:nvPr/>
          </p:nvSpPr>
          <p:spPr>
            <a:xfrm>
              <a:off x="6327224" y="3640739"/>
              <a:ext cx="448425" cy="492443"/>
            </a:xfrm>
            <a:prstGeom prst="rect">
              <a:avLst/>
            </a:prstGeom>
            <a:noFill/>
          </p:spPr>
          <p:txBody>
            <a:bodyPr vert="horz" wrap="square" lIns="0" tIns="0" rIns="0" bIns="0" rtlCol="0" anchor="ctr">
              <a:spAutoFit/>
            </a:bodyPr>
            <a:lstStyle/>
            <a:p>
              <a:pPr algn="l"/>
              <a:r>
                <a:rPr lang="en-US" altLang="zh-CN" sz="3200" dirty="0">
                  <a:solidFill>
                    <a:srgbClr val="E87071"/>
                  </a:solidFill>
                  <a:latin typeface="Impact" pitchFamily="34" charset="0"/>
                  <a:ea typeface="微软雅黑" pitchFamily="34" charset="-122"/>
                </a:rPr>
                <a:t>03</a:t>
              </a:r>
              <a:endParaRPr lang="zh-CN" altLang="en-US" sz="3200" dirty="0">
                <a:solidFill>
                  <a:srgbClr val="E87071"/>
                </a:solidFill>
                <a:latin typeface="微软雅黑" pitchFamily="34" charset="-122"/>
                <a:ea typeface="微软雅黑" pitchFamily="34" charset="-122"/>
              </a:endParaRPr>
            </a:p>
          </p:txBody>
        </p:sp>
        <p:sp>
          <p:nvSpPr>
            <p:cNvPr id="25" name="文本框 24"/>
            <p:cNvSpPr txBox="1"/>
            <p:nvPr/>
          </p:nvSpPr>
          <p:spPr>
            <a:xfrm>
              <a:off x="6242320" y="404578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grpSp>
        <p:nvGrpSpPr>
          <p:cNvPr id="35" name="组合 34"/>
          <p:cNvGrpSpPr/>
          <p:nvPr/>
        </p:nvGrpSpPr>
        <p:grpSpPr>
          <a:xfrm>
            <a:off x="6174993" y="4487522"/>
            <a:ext cx="579005" cy="609226"/>
            <a:chOff x="6250444" y="4908245"/>
            <a:chExt cx="579005" cy="609226"/>
          </a:xfrm>
        </p:grpSpPr>
        <p:sp>
          <p:nvSpPr>
            <p:cNvPr id="22" name="TextBox 6"/>
            <p:cNvSpPr txBox="1"/>
            <p:nvPr/>
          </p:nvSpPr>
          <p:spPr>
            <a:xfrm>
              <a:off x="6327224" y="4908245"/>
              <a:ext cx="448425" cy="492443"/>
            </a:xfrm>
            <a:prstGeom prst="rect">
              <a:avLst/>
            </a:prstGeom>
            <a:noFill/>
          </p:spPr>
          <p:txBody>
            <a:bodyPr vert="horz" wrap="square" lIns="0" tIns="0" rIns="0" bIns="0" rtlCol="0" anchor="ctr">
              <a:spAutoFit/>
            </a:bodyPr>
            <a:lstStyle/>
            <a:p>
              <a:pPr algn="l"/>
              <a:r>
                <a:rPr lang="en-US" altLang="zh-CN" sz="3200" dirty="0">
                  <a:solidFill>
                    <a:srgbClr val="663A77"/>
                  </a:solidFill>
                  <a:latin typeface="Impact" pitchFamily="34" charset="0"/>
                  <a:ea typeface="微软雅黑" pitchFamily="34" charset="-122"/>
                </a:rPr>
                <a:t>04</a:t>
              </a:r>
              <a:endParaRPr lang="zh-CN" altLang="en-US" sz="3200" dirty="0">
                <a:solidFill>
                  <a:srgbClr val="663A77"/>
                </a:solidFill>
                <a:latin typeface="微软雅黑" pitchFamily="34" charset="-122"/>
                <a:ea typeface="微软雅黑" pitchFamily="34" charset="-122"/>
              </a:endParaRPr>
            </a:p>
          </p:txBody>
        </p:sp>
        <p:sp>
          <p:nvSpPr>
            <p:cNvPr id="26" name="文本框 25"/>
            <p:cNvSpPr txBox="1"/>
            <p:nvPr/>
          </p:nvSpPr>
          <p:spPr>
            <a:xfrm>
              <a:off x="6250444" y="530202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grpSp>
        <p:nvGrpSpPr>
          <p:cNvPr id="31" name="组合 30"/>
          <p:cNvGrpSpPr/>
          <p:nvPr/>
        </p:nvGrpSpPr>
        <p:grpSpPr>
          <a:xfrm>
            <a:off x="6259899" y="2301646"/>
            <a:ext cx="3312000" cy="9524"/>
            <a:chOff x="6327224" y="1896619"/>
            <a:chExt cx="2624395" cy="9524"/>
          </a:xfrm>
        </p:grpSpPr>
        <p:cxnSp>
          <p:nvCxnSpPr>
            <p:cNvPr id="27" name="直接连接符 26"/>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6259899" y="3233347"/>
            <a:ext cx="3312000" cy="9524"/>
            <a:chOff x="6327224" y="1896619"/>
            <a:chExt cx="2624395" cy="9524"/>
          </a:xfrm>
        </p:grpSpPr>
        <p:cxnSp>
          <p:nvCxnSpPr>
            <p:cNvPr id="37" name="直接连接符 36"/>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259899" y="4165047"/>
            <a:ext cx="3312000" cy="9524"/>
            <a:chOff x="6327224" y="1896619"/>
            <a:chExt cx="2624395" cy="9524"/>
          </a:xfrm>
        </p:grpSpPr>
        <p:cxnSp>
          <p:nvCxnSpPr>
            <p:cNvPr id="40" name="直接连接符 39"/>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259899" y="5096750"/>
            <a:ext cx="3312000" cy="9524"/>
            <a:chOff x="6327224" y="1896619"/>
            <a:chExt cx="2624395" cy="9524"/>
          </a:xfrm>
        </p:grpSpPr>
        <p:cxnSp>
          <p:nvCxnSpPr>
            <p:cNvPr id="43" name="直接连接符 42"/>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7019047" y="1604440"/>
            <a:ext cx="2552852"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6" name="文本框 45"/>
          <p:cNvSpPr txBox="1"/>
          <p:nvPr/>
        </p:nvSpPr>
        <p:spPr>
          <a:xfrm>
            <a:off x="7019047" y="2599621"/>
            <a:ext cx="2552852"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7" name="文本框 46"/>
          <p:cNvSpPr txBox="1"/>
          <p:nvPr/>
        </p:nvSpPr>
        <p:spPr>
          <a:xfrm>
            <a:off x="7019047" y="3524265"/>
            <a:ext cx="2552852"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8" name="文本框 47"/>
          <p:cNvSpPr txBox="1"/>
          <p:nvPr/>
        </p:nvSpPr>
        <p:spPr>
          <a:xfrm>
            <a:off x="7019047" y="4465983"/>
            <a:ext cx="2552852"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9" name="椭圆 48"/>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40284" y="184024"/>
            <a:ext cx="4021131" cy="613991"/>
            <a:chOff x="3418293" y="305852"/>
            <a:chExt cx="4844075" cy="872774"/>
          </a:xfrm>
        </p:grpSpPr>
        <p:sp>
          <p:nvSpPr>
            <p:cNvPr id="51" name="椭圆 50"/>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574288" y="185585"/>
            <a:ext cx="970204" cy="1019136"/>
            <a:chOff x="1003288" y="1798087"/>
            <a:chExt cx="3398850" cy="3383513"/>
          </a:xfrm>
        </p:grpSpPr>
        <p:sp>
          <p:nvSpPr>
            <p:cNvPr id="54"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6" name="组合 55"/>
            <p:cNvGrpSpPr/>
            <p:nvPr/>
          </p:nvGrpSpPr>
          <p:grpSpPr>
            <a:xfrm>
              <a:off x="1003288" y="1856944"/>
              <a:ext cx="3119221" cy="1919931"/>
              <a:chOff x="1028026" y="1617975"/>
              <a:chExt cx="3119221" cy="1919931"/>
            </a:xfrm>
          </p:grpSpPr>
          <p:sp>
            <p:nvSpPr>
              <p:cNvPr id="57"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59" name="文本框 58"/>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07435025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7575554" y="1754193"/>
            <a:ext cx="1595439" cy="1582737"/>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 name="AutoShape 3"/>
          <p:cNvSpPr>
            <a:spLocks noChangeArrowheads="1"/>
          </p:cNvSpPr>
          <p:nvPr/>
        </p:nvSpPr>
        <p:spPr bwMode="auto">
          <a:xfrm rot="10800000">
            <a:off x="7396163" y="3376618"/>
            <a:ext cx="1955800" cy="238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663A77">
                  <a:alpha val="0"/>
                </a:srgbClr>
              </a:gs>
              <a:gs pos="100000">
                <a:srgbClr val="663A77"/>
              </a:gs>
            </a:gsLst>
            <a:lin ang="5400000" scaled="1"/>
          </a:gradFill>
          <a:ln>
            <a:noFill/>
          </a:ln>
          <a:effectLst/>
          <a:extLst/>
        </p:spPr>
        <p:txBody>
          <a:bodyPr wrap="none" anchor="ctr"/>
          <a:lstStyle/>
          <a:p>
            <a:pPr defTabSz="914377">
              <a:defRPr/>
            </a:pPr>
            <a:endParaRPr lang="zh-CN" altLang="en-US" kern="0" dirty="0">
              <a:solidFill>
                <a:sysClr val="windowText" lastClr="000000"/>
              </a:solidFill>
              <a:latin typeface="Impact" pitchFamily="34" charset="0"/>
              <a:ea typeface="微软雅黑" pitchFamily="34" charset="-122"/>
            </a:endParaRPr>
          </a:p>
        </p:txBody>
      </p:sp>
      <p:sp>
        <p:nvSpPr>
          <p:cNvPr id="4" name="Rectangle 4"/>
          <p:cNvSpPr>
            <a:spLocks noChangeArrowheads="1"/>
          </p:cNvSpPr>
          <p:nvPr/>
        </p:nvSpPr>
        <p:spPr bwMode="auto">
          <a:xfrm rot="10800000" flipV="1">
            <a:off x="5956304" y="2411418"/>
            <a:ext cx="1771651" cy="1755775"/>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5" name="AutoShape 5"/>
          <p:cNvSpPr>
            <a:spLocks noChangeArrowheads="1"/>
          </p:cNvSpPr>
          <p:nvPr/>
        </p:nvSpPr>
        <p:spPr bwMode="auto">
          <a:xfrm rot="10800000">
            <a:off x="5757863" y="4211643"/>
            <a:ext cx="2170112" cy="263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E87071">
                  <a:alpha val="0"/>
                </a:srgbClr>
              </a:gs>
              <a:gs pos="100000">
                <a:srgbClr val="E87071"/>
              </a:gs>
            </a:gsLst>
            <a:lin ang="5400000" scaled="1"/>
          </a:gradFill>
          <a:ln>
            <a:noFill/>
          </a:ln>
          <a:effectLst/>
          <a:extLst/>
        </p:spPr>
        <p:txBody>
          <a:bodyPr wrap="none" anchor="ctr"/>
          <a:lstStyle/>
          <a:p>
            <a:pPr defTabSz="914377">
              <a:defRPr/>
            </a:pPr>
            <a:endParaRPr lang="zh-CN" altLang="en-US" kern="0" dirty="0">
              <a:solidFill>
                <a:sysClr val="windowText" lastClr="000000"/>
              </a:solidFill>
              <a:latin typeface="Impact" pitchFamily="34" charset="0"/>
              <a:ea typeface="微软雅黑" pitchFamily="34" charset="-122"/>
            </a:endParaRPr>
          </a:p>
        </p:txBody>
      </p:sp>
      <p:sp>
        <p:nvSpPr>
          <p:cNvPr id="6" name="Rectangle 8"/>
          <p:cNvSpPr>
            <a:spLocks noChangeArrowheads="1"/>
          </p:cNvSpPr>
          <p:nvPr/>
        </p:nvSpPr>
        <p:spPr bwMode="auto">
          <a:xfrm rot="10800000" flipV="1">
            <a:off x="2516192" y="2201867"/>
            <a:ext cx="1681163" cy="1670051"/>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7" name="AutoShape 9"/>
          <p:cNvSpPr>
            <a:spLocks noChangeArrowheads="1"/>
          </p:cNvSpPr>
          <p:nvPr/>
        </p:nvSpPr>
        <p:spPr bwMode="auto">
          <a:xfrm rot="10800000">
            <a:off x="2327281" y="3914779"/>
            <a:ext cx="2060575" cy="2492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FFBF52">
                  <a:alpha val="0"/>
                </a:srgbClr>
              </a:gs>
              <a:gs pos="100000">
                <a:srgbClr val="FFBF52"/>
              </a:gs>
            </a:gsLst>
            <a:lin ang="5400000" scaled="1"/>
          </a:gradFill>
          <a:ln>
            <a:noFill/>
          </a:ln>
          <a:effectLst/>
          <a:extLst/>
        </p:spPr>
        <p:txBody>
          <a:bodyPr wrap="none" anchor="ctr"/>
          <a:lstStyle/>
          <a:p>
            <a:pPr defTabSz="914377">
              <a:defRPr/>
            </a:pPr>
            <a:endParaRPr lang="zh-CN" altLang="en-US" kern="0" dirty="0">
              <a:solidFill>
                <a:sysClr val="windowText" lastClr="000000"/>
              </a:solidFill>
              <a:latin typeface="Impact" pitchFamily="34" charset="0"/>
              <a:ea typeface="微软雅黑" pitchFamily="34" charset="-122"/>
            </a:endParaRPr>
          </a:p>
        </p:txBody>
      </p:sp>
      <p:sp>
        <p:nvSpPr>
          <p:cNvPr id="8" name="Rectangle 10"/>
          <p:cNvSpPr>
            <a:spLocks noChangeArrowheads="1"/>
          </p:cNvSpPr>
          <p:nvPr/>
        </p:nvSpPr>
        <p:spPr bwMode="auto">
          <a:xfrm rot="10800000" flipV="1">
            <a:off x="3998918" y="2636839"/>
            <a:ext cx="2217737" cy="2197100"/>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286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9" name="AutoShape 11"/>
          <p:cNvSpPr>
            <a:spLocks noChangeArrowheads="1"/>
          </p:cNvSpPr>
          <p:nvPr/>
        </p:nvSpPr>
        <p:spPr bwMode="auto">
          <a:xfrm rot="10800000">
            <a:off x="3749675" y="4887913"/>
            <a:ext cx="2717800" cy="33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rgbClr val="01ACBE"/>
              </a:gs>
              <a:gs pos="2000">
                <a:srgbClr val="01ACBE">
                  <a:alpha val="0"/>
                </a:srgbClr>
              </a:gs>
            </a:gsLst>
            <a:lin ang="5400000" scaled="0"/>
          </a:gradFill>
          <a:ln>
            <a:noFill/>
          </a:ln>
          <a:effectLst/>
        </p:spPr>
        <p:txBody>
          <a:bodyPr wrap="none" anchor="ctr"/>
          <a:lstStyle/>
          <a:p>
            <a:pPr defTabSz="914377">
              <a:defRPr/>
            </a:pPr>
            <a:endParaRPr lang="zh-CN" altLang="en-US" kern="0" dirty="0">
              <a:solidFill>
                <a:sysClr val="windowText" lastClr="000000"/>
              </a:solidFill>
              <a:latin typeface="Impact" pitchFamily="34" charset="0"/>
              <a:ea typeface="微软雅黑" pitchFamily="34" charset="-122"/>
            </a:endParaRPr>
          </a:p>
        </p:txBody>
      </p:sp>
      <p:sp>
        <p:nvSpPr>
          <p:cNvPr id="12" name="TextBox 6"/>
          <p:cNvSpPr txBox="1"/>
          <p:nvPr/>
        </p:nvSpPr>
        <p:spPr>
          <a:xfrm>
            <a:off x="2700302" y="3190877"/>
            <a:ext cx="1312943" cy="215444"/>
          </a:xfrm>
          <a:prstGeom prst="rect">
            <a:avLst/>
          </a:prstGeom>
          <a:noFill/>
        </p:spPr>
        <p:txBody>
          <a:bodyPr vert="horz" wrap="square" lIns="0" tIns="0" rIns="0" bIns="0" rtlCol="0" anchor="ctr">
            <a:spAutoFit/>
          </a:bodyPr>
          <a:lstStyle/>
          <a:p>
            <a:pPr algn="l"/>
            <a:r>
              <a:rPr lang="zh-CN" altLang="en-US" sz="1400" b="1" dirty="0">
                <a:solidFill>
                  <a:srgbClr val="FFB850"/>
                </a:solidFill>
                <a:latin typeface="微软雅黑" pitchFamily="34" charset="-122"/>
                <a:ea typeface="微软雅黑" pitchFamily="34" charset="-122"/>
              </a:rPr>
              <a:t>在此添加小标题</a:t>
            </a:r>
          </a:p>
        </p:txBody>
      </p:sp>
      <p:sp>
        <p:nvSpPr>
          <p:cNvPr id="13" name="TextBox 6"/>
          <p:cNvSpPr txBox="1"/>
          <p:nvPr/>
        </p:nvSpPr>
        <p:spPr>
          <a:xfrm>
            <a:off x="6320515" y="3190877"/>
            <a:ext cx="1312943" cy="215444"/>
          </a:xfrm>
          <a:prstGeom prst="rect">
            <a:avLst/>
          </a:prstGeom>
          <a:noFill/>
        </p:spPr>
        <p:txBody>
          <a:bodyPr vert="horz" wrap="square" lIns="0" tIns="0" rIns="0" bIns="0" rtlCol="0" anchor="ctr">
            <a:spAutoFit/>
          </a:bodyPr>
          <a:lstStyle/>
          <a:p>
            <a:pPr algn="l"/>
            <a:r>
              <a:rPr lang="zh-CN" altLang="en-US" sz="1400" b="1" dirty="0">
                <a:solidFill>
                  <a:srgbClr val="E87071"/>
                </a:solidFill>
                <a:latin typeface="微软雅黑" pitchFamily="34" charset="-122"/>
                <a:ea typeface="微软雅黑" pitchFamily="34" charset="-122"/>
              </a:rPr>
              <a:t>在此添加小标题</a:t>
            </a:r>
          </a:p>
        </p:txBody>
      </p:sp>
      <p:sp>
        <p:nvSpPr>
          <p:cNvPr id="14" name="TextBox 6"/>
          <p:cNvSpPr txBox="1"/>
          <p:nvPr/>
        </p:nvSpPr>
        <p:spPr>
          <a:xfrm>
            <a:off x="7829893" y="2671991"/>
            <a:ext cx="1312943" cy="215444"/>
          </a:xfrm>
          <a:prstGeom prst="rect">
            <a:avLst/>
          </a:prstGeom>
          <a:noFill/>
        </p:spPr>
        <p:txBody>
          <a:bodyPr vert="horz" wrap="square" lIns="0" tIns="0" rIns="0" bIns="0" rtlCol="0" anchor="ctr">
            <a:spAutoFit/>
          </a:bodyPr>
          <a:lstStyle/>
          <a:p>
            <a:pPr algn="l"/>
            <a:r>
              <a:rPr lang="zh-CN" altLang="en-US" sz="1400" b="1" dirty="0">
                <a:solidFill>
                  <a:srgbClr val="663A77"/>
                </a:solidFill>
                <a:latin typeface="微软雅黑" pitchFamily="34" charset="-122"/>
                <a:ea typeface="微软雅黑" pitchFamily="34" charset="-122"/>
              </a:rPr>
              <a:t>在此添加小标题</a:t>
            </a:r>
          </a:p>
        </p:txBody>
      </p:sp>
      <p:sp>
        <p:nvSpPr>
          <p:cNvPr id="15" name="TextBox 6"/>
          <p:cNvSpPr txBox="1"/>
          <p:nvPr/>
        </p:nvSpPr>
        <p:spPr>
          <a:xfrm>
            <a:off x="4306853" y="4129520"/>
            <a:ext cx="1752641" cy="276999"/>
          </a:xfrm>
          <a:prstGeom prst="rect">
            <a:avLst/>
          </a:prstGeom>
          <a:noFill/>
        </p:spPr>
        <p:txBody>
          <a:bodyPr vert="horz" wrap="square" lIns="0" tIns="0" rIns="0" bIns="0" rtlCol="0" anchor="ctr">
            <a:spAutoFit/>
          </a:bodyPr>
          <a:lstStyle/>
          <a:p>
            <a:pPr algn="l"/>
            <a:r>
              <a:rPr lang="zh-CN" altLang="en-US" b="1" dirty="0">
                <a:solidFill>
                  <a:srgbClr val="01ACBE"/>
                </a:solidFill>
                <a:latin typeface="微软雅黑" pitchFamily="34" charset="-122"/>
                <a:ea typeface="微软雅黑" pitchFamily="34" charset="-122"/>
              </a:rPr>
              <a:t>在此添加小标题</a:t>
            </a:r>
          </a:p>
        </p:txBody>
      </p:sp>
      <p:sp>
        <p:nvSpPr>
          <p:cNvPr id="19" name="任意多边形 18"/>
          <p:cNvSpPr/>
          <p:nvPr/>
        </p:nvSpPr>
        <p:spPr>
          <a:xfrm>
            <a:off x="6691715" y="2587835"/>
            <a:ext cx="426629" cy="426629"/>
          </a:xfrm>
          <a:custGeom>
            <a:avLst/>
            <a:gdLst/>
            <a:ahLst/>
            <a:cxnLst/>
            <a:rect l="l" t="t" r="r" b="b"/>
            <a:pathLst>
              <a:path w="718457" h="718457">
                <a:moveTo>
                  <a:pt x="307310" y="0"/>
                </a:moveTo>
                <a:lnTo>
                  <a:pt x="411148" y="0"/>
                </a:lnTo>
                <a:cubicBezTo>
                  <a:pt x="415514" y="0"/>
                  <a:pt x="419334" y="1325"/>
                  <a:pt x="422608" y="3975"/>
                </a:cubicBezTo>
                <a:cubicBezTo>
                  <a:pt x="425883" y="6626"/>
                  <a:pt x="427675" y="9978"/>
                  <a:pt x="427987" y="14032"/>
                </a:cubicBezTo>
                <a:lnTo>
                  <a:pt x="441084" y="100097"/>
                </a:lnTo>
                <a:cubicBezTo>
                  <a:pt x="456364" y="105086"/>
                  <a:pt x="470396" y="110855"/>
                  <a:pt x="483181" y="117404"/>
                </a:cubicBezTo>
                <a:lnTo>
                  <a:pt x="549601" y="67355"/>
                </a:lnTo>
                <a:cubicBezTo>
                  <a:pt x="552408" y="64548"/>
                  <a:pt x="556150" y="63145"/>
                  <a:pt x="560827" y="63145"/>
                </a:cubicBezTo>
                <a:cubicBezTo>
                  <a:pt x="564881" y="63145"/>
                  <a:pt x="568779" y="64704"/>
                  <a:pt x="572521" y="67822"/>
                </a:cubicBezTo>
                <a:cubicBezTo>
                  <a:pt x="612747" y="104930"/>
                  <a:pt x="638473" y="131436"/>
                  <a:pt x="649699" y="147339"/>
                </a:cubicBezTo>
                <a:cubicBezTo>
                  <a:pt x="651882" y="149834"/>
                  <a:pt x="652973" y="153264"/>
                  <a:pt x="652973" y="157630"/>
                </a:cubicBezTo>
                <a:cubicBezTo>
                  <a:pt x="652973" y="161372"/>
                  <a:pt x="651725" y="164958"/>
                  <a:pt x="649231" y="168388"/>
                </a:cubicBezTo>
                <a:cubicBezTo>
                  <a:pt x="644554" y="174936"/>
                  <a:pt x="636602" y="185305"/>
                  <a:pt x="625376" y="199493"/>
                </a:cubicBezTo>
                <a:cubicBezTo>
                  <a:pt x="614150" y="213681"/>
                  <a:pt x="605730" y="224673"/>
                  <a:pt x="600117" y="232469"/>
                </a:cubicBezTo>
                <a:cubicBezTo>
                  <a:pt x="608225" y="248061"/>
                  <a:pt x="614618" y="263340"/>
                  <a:pt x="619295" y="278308"/>
                </a:cubicBezTo>
                <a:lnTo>
                  <a:pt x="704892" y="291405"/>
                </a:lnTo>
                <a:cubicBezTo>
                  <a:pt x="708946" y="292029"/>
                  <a:pt x="712220" y="293977"/>
                  <a:pt x="714715" y="297252"/>
                </a:cubicBezTo>
                <a:cubicBezTo>
                  <a:pt x="717210" y="300526"/>
                  <a:pt x="718457" y="304190"/>
                  <a:pt x="718457" y="308244"/>
                </a:cubicBezTo>
                <a:lnTo>
                  <a:pt x="718457" y="412083"/>
                </a:lnTo>
                <a:cubicBezTo>
                  <a:pt x="718457" y="415825"/>
                  <a:pt x="717210" y="419411"/>
                  <a:pt x="714715" y="422842"/>
                </a:cubicBezTo>
                <a:cubicBezTo>
                  <a:pt x="712220" y="426272"/>
                  <a:pt x="709102" y="428298"/>
                  <a:pt x="705360" y="428922"/>
                </a:cubicBezTo>
                <a:lnTo>
                  <a:pt x="618827" y="442019"/>
                </a:lnTo>
                <a:cubicBezTo>
                  <a:pt x="612903" y="458858"/>
                  <a:pt x="606822" y="473046"/>
                  <a:pt x="600585" y="484584"/>
                </a:cubicBezTo>
                <a:cubicBezTo>
                  <a:pt x="611500" y="500175"/>
                  <a:pt x="628183" y="521692"/>
                  <a:pt x="650634" y="549133"/>
                </a:cubicBezTo>
                <a:cubicBezTo>
                  <a:pt x="653753" y="552875"/>
                  <a:pt x="655312" y="556773"/>
                  <a:pt x="655312" y="560826"/>
                </a:cubicBezTo>
                <a:cubicBezTo>
                  <a:pt x="655312" y="564880"/>
                  <a:pt x="653908" y="568466"/>
                  <a:pt x="651102" y="571584"/>
                </a:cubicBezTo>
                <a:cubicBezTo>
                  <a:pt x="642682" y="583122"/>
                  <a:pt x="627247" y="599961"/>
                  <a:pt x="604795" y="622101"/>
                </a:cubicBezTo>
                <a:cubicBezTo>
                  <a:pt x="582344" y="644241"/>
                  <a:pt x="567687" y="655311"/>
                  <a:pt x="560827" y="655311"/>
                </a:cubicBezTo>
                <a:cubicBezTo>
                  <a:pt x="557085" y="655311"/>
                  <a:pt x="553031" y="653908"/>
                  <a:pt x="548665" y="651101"/>
                </a:cubicBezTo>
                <a:lnTo>
                  <a:pt x="484117" y="600585"/>
                </a:lnTo>
                <a:cubicBezTo>
                  <a:pt x="470396" y="607757"/>
                  <a:pt x="456208" y="613682"/>
                  <a:pt x="441552" y="618359"/>
                </a:cubicBezTo>
                <a:cubicBezTo>
                  <a:pt x="436562" y="660768"/>
                  <a:pt x="432041" y="689768"/>
                  <a:pt x="427987" y="705360"/>
                </a:cubicBezTo>
                <a:cubicBezTo>
                  <a:pt x="425804" y="714091"/>
                  <a:pt x="420191" y="718457"/>
                  <a:pt x="411148" y="718457"/>
                </a:cubicBezTo>
                <a:lnTo>
                  <a:pt x="307310" y="718457"/>
                </a:lnTo>
                <a:cubicBezTo>
                  <a:pt x="302943" y="718457"/>
                  <a:pt x="299124" y="717132"/>
                  <a:pt x="295849" y="714481"/>
                </a:cubicBezTo>
                <a:cubicBezTo>
                  <a:pt x="292576" y="711830"/>
                  <a:pt x="290782" y="708478"/>
                  <a:pt x="290470" y="704424"/>
                </a:cubicBezTo>
                <a:lnTo>
                  <a:pt x="277373" y="618359"/>
                </a:lnTo>
                <a:cubicBezTo>
                  <a:pt x="262093" y="613370"/>
                  <a:pt x="248061" y="607601"/>
                  <a:pt x="235276" y="601052"/>
                </a:cubicBezTo>
                <a:lnTo>
                  <a:pt x="169324" y="651101"/>
                </a:lnTo>
                <a:cubicBezTo>
                  <a:pt x="166206" y="653908"/>
                  <a:pt x="162308" y="655311"/>
                  <a:pt x="157631" y="655311"/>
                </a:cubicBezTo>
                <a:cubicBezTo>
                  <a:pt x="153265" y="655311"/>
                  <a:pt x="149366" y="653596"/>
                  <a:pt x="145936" y="650166"/>
                </a:cubicBezTo>
                <a:cubicBezTo>
                  <a:pt x="106646" y="614617"/>
                  <a:pt x="80920" y="588423"/>
                  <a:pt x="68759" y="571584"/>
                </a:cubicBezTo>
                <a:cubicBezTo>
                  <a:pt x="66576" y="568466"/>
                  <a:pt x="65484" y="564880"/>
                  <a:pt x="65484" y="560826"/>
                </a:cubicBezTo>
                <a:cubicBezTo>
                  <a:pt x="65484" y="557084"/>
                  <a:pt x="66732" y="553498"/>
                  <a:pt x="69227" y="550068"/>
                </a:cubicBezTo>
                <a:cubicBezTo>
                  <a:pt x="73904" y="543520"/>
                  <a:pt x="81855" y="533151"/>
                  <a:pt x="93082" y="518963"/>
                </a:cubicBezTo>
                <a:cubicBezTo>
                  <a:pt x="104308" y="504775"/>
                  <a:pt x="112727" y="493783"/>
                  <a:pt x="118340" y="485987"/>
                </a:cubicBezTo>
                <a:cubicBezTo>
                  <a:pt x="109920" y="470396"/>
                  <a:pt x="103527" y="454960"/>
                  <a:pt x="99162" y="439680"/>
                </a:cubicBezTo>
                <a:lnTo>
                  <a:pt x="13565" y="427051"/>
                </a:lnTo>
                <a:cubicBezTo>
                  <a:pt x="9510" y="426427"/>
                  <a:pt x="6236" y="424479"/>
                  <a:pt x="3743" y="421204"/>
                </a:cubicBezTo>
                <a:cubicBezTo>
                  <a:pt x="1248" y="417930"/>
                  <a:pt x="0" y="414266"/>
                  <a:pt x="0" y="410212"/>
                </a:cubicBezTo>
                <a:lnTo>
                  <a:pt x="0" y="306373"/>
                </a:lnTo>
                <a:cubicBezTo>
                  <a:pt x="0" y="302631"/>
                  <a:pt x="1248" y="299045"/>
                  <a:pt x="3743" y="295615"/>
                </a:cubicBezTo>
                <a:cubicBezTo>
                  <a:pt x="6236" y="292184"/>
                  <a:pt x="9199" y="290158"/>
                  <a:pt x="12629" y="289534"/>
                </a:cubicBezTo>
                <a:lnTo>
                  <a:pt x="99630" y="276437"/>
                </a:lnTo>
                <a:cubicBezTo>
                  <a:pt x="103995" y="262093"/>
                  <a:pt x="110076" y="247749"/>
                  <a:pt x="117872" y="233404"/>
                </a:cubicBezTo>
                <a:cubicBezTo>
                  <a:pt x="105399" y="215630"/>
                  <a:pt x="88717" y="194114"/>
                  <a:pt x="67823" y="168856"/>
                </a:cubicBezTo>
                <a:cubicBezTo>
                  <a:pt x="64705" y="165114"/>
                  <a:pt x="63146" y="161372"/>
                  <a:pt x="63146" y="157630"/>
                </a:cubicBezTo>
                <a:cubicBezTo>
                  <a:pt x="63146" y="154511"/>
                  <a:pt x="64549" y="150925"/>
                  <a:pt x="67356" y="146872"/>
                </a:cubicBezTo>
                <a:cubicBezTo>
                  <a:pt x="75463" y="135646"/>
                  <a:pt x="90821" y="118885"/>
                  <a:pt x="113429" y="96589"/>
                </a:cubicBezTo>
                <a:cubicBezTo>
                  <a:pt x="136036" y="74293"/>
                  <a:pt x="150770" y="63145"/>
                  <a:pt x="157631" y="63145"/>
                </a:cubicBezTo>
                <a:cubicBezTo>
                  <a:pt x="161684" y="63145"/>
                  <a:pt x="165738" y="64704"/>
                  <a:pt x="169792" y="67822"/>
                </a:cubicBezTo>
                <a:lnTo>
                  <a:pt x="234340" y="117871"/>
                </a:lnTo>
                <a:cubicBezTo>
                  <a:pt x="248061" y="110699"/>
                  <a:pt x="262250" y="104774"/>
                  <a:pt x="276905" y="100097"/>
                </a:cubicBezTo>
                <a:cubicBezTo>
                  <a:pt x="281895" y="57688"/>
                  <a:pt x="286416" y="28688"/>
                  <a:pt x="290470" y="13096"/>
                </a:cubicBezTo>
                <a:cubicBezTo>
                  <a:pt x="292653" y="4365"/>
                  <a:pt x="298266" y="0"/>
                  <a:pt x="307310" y="0"/>
                </a:cubicBezTo>
                <a:close/>
                <a:moveTo>
                  <a:pt x="359229" y="239485"/>
                </a:moveTo>
                <a:cubicBezTo>
                  <a:pt x="326175" y="239485"/>
                  <a:pt x="297954" y="251179"/>
                  <a:pt x="274567" y="274566"/>
                </a:cubicBezTo>
                <a:cubicBezTo>
                  <a:pt x="251179" y="297954"/>
                  <a:pt x="239486" y="326174"/>
                  <a:pt x="239486" y="359228"/>
                </a:cubicBezTo>
                <a:cubicBezTo>
                  <a:pt x="239486" y="392282"/>
                  <a:pt x="251179" y="420503"/>
                  <a:pt x="274567" y="443890"/>
                </a:cubicBezTo>
                <a:cubicBezTo>
                  <a:pt x="297954" y="467277"/>
                  <a:pt x="326175" y="478971"/>
                  <a:pt x="359229" y="478971"/>
                </a:cubicBezTo>
                <a:cubicBezTo>
                  <a:pt x="392283" y="478971"/>
                  <a:pt x="420503" y="467277"/>
                  <a:pt x="443890" y="443890"/>
                </a:cubicBezTo>
                <a:cubicBezTo>
                  <a:pt x="467278" y="420503"/>
                  <a:pt x="478972" y="392282"/>
                  <a:pt x="478972" y="359228"/>
                </a:cubicBezTo>
                <a:cubicBezTo>
                  <a:pt x="478972" y="326174"/>
                  <a:pt x="467278" y="297954"/>
                  <a:pt x="443890" y="274566"/>
                </a:cubicBezTo>
                <a:cubicBezTo>
                  <a:pt x="420503" y="251179"/>
                  <a:pt x="392283" y="239485"/>
                  <a:pt x="359229" y="239485"/>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173150" y="2545560"/>
            <a:ext cx="447799" cy="356357"/>
          </a:xfrm>
          <a:custGeom>
            <a:avLst/>
            <a:gdLst>
              <a:gd name="connsiteX0" fmla="*/ 377054 w 754106"/>
              <a:gd name="connsiteY0" fmla="*/ 121146 h 600117"/>
              <a:gd name="connsiteX1" fmla="*/ 646005 w 754106"/>
              <a:gd name="connsiteY1" fmla="*/ 342857 h 600117"/>
              <a:gd name="connsiteX2" fmla="*/ 646473 w 754106"/>
              <a:gd name="connsiteY2" fmla="*/ 345664 h 600117"/>
              <a:gd name="connsiteX3" fmla="*/ 646473 w 754106"/>
              <a:gd name="connsiteY3" fmla="*/ 570182 h 600117"/>
              <a:gd name="connsiteX4" fmla="*/ 637586 w 754106"/>
              <a:gd name="connsiteY4" fmla="*/ 591230 h 600117"/>
              <a:gd name="connsiteX5" fmla="*/ 616537 w 754106"/>
              <a:gd name="connsiteY5" fmla="*/ 600117 h 600117"/>
              <a:gd name="connsiteX6" fmla="*/ 436924 w 754106"/>
              <a:gd name="connsiteY6" fmla="*/ 600117 h 600117"/>
              <a:gd name="connsiteX7" fmla="*/ 436924 w 754106"/>
              <a:gd name="connsiteY7" fmla="*/ 420503 h 600117"/>
              <a:gd name="connsiteX8" fmla="*/ 317182 w 754106"/>
              <a:gd name="connsiteY8" fmla="*/ 420503 h 600117"/>
              <a:gd name="connsiteX9" fmla="*/ 317182 w 754106"/>
              <a:gd name="connsiteY9" fmla="*/ 600117 h 600117"/>
              <a:gd name="connsiteX10" fmla="*/ 137569 w 754106"/>
              <a:gd name="connsiteY10" fmla="*/ 600117 h 600117"/>
              <a:gd name="connsiteX11" fmla="*/ 116520 w 754106"/>
              <a:gd name="connsiteY11" fmla="*/ 591230 h 600117"/>
              <a:gd name="connsiteX12" fmla="*/ 107632 w 754106"/>
              <a:gd name="connsiteY12" fmla="*/ 570182 h 600117"/>
              <a:gd name="connsiteX13" fmla="*/ 107632 w 754106"/>
              <a:gd name="connsiteY13" fmla="*/ 345664 h 600117"/>
              <a:gd name="connsiteX14" fmla="*/ 107867 w 754106"/>
              <a:gd name="connsiteY14" fmla="*/ 344260 h 600117"/>
              <a:gd name="connsiteX15" fmla="*/ 108101 w 754106"/>
              <a:gd name="connsiteY15" fmla="*/ 342857 h 600117"/>
              <a:gd name="connsiteX16" fmla="*/ 377054 w 754106"/>
              <a:gd name="connsiteY16" fmla="*/ 0 h 600117"/>
              <a:gd name="connsiteX17" fmla="*/ 412600 w 754106"/>
              <a:gd name="connsiteY17" fmla="*/ 12161 h 600117"/>
              <a:gd name="connsiteX18" fmla="*/ 526730 w 754106"/>
              <a:gd name="connsiteY18" fmla="*/ 107581 h 600117"/>
              <a:gd name="connsiteX19" fmla="*/ 526730 w 754106"/>
              <a:gd name="connsiteY19" fmla="*/ 16371 h 600117"/>
              <a:gd name="connsiteX20" fmla="*/ 530940 w 754106"/>
              <a:gd name="connsiteY20" fmla="*/ 5612 h 600117"/>
              <a:gd name="connsiteX21" fmla="*/ 541698 w 754106"/>
              <a:gd name="connsiteY21" fmla="*/ 1403 h 600117"/>
              <a:gd name="connsiteX22" fmla="*/ 631505 w 754106"/>
              <a:gd name="connsiteY22" fmla="*/ 1403 h 600117"/>
              <a:gd name="connsiteX23" fmla="*/ 642264 w 754106"/>
              <a:gd name="connsiteY23" fmla="*/ 5612 h 600117"/>
              <a:gd name="connsiteX24" fmla="*/ 646473 w 754106"/>
              <a:gd name="connsiteY24" fmla="*/ 16371 h 600117"/>
              <a:gd name="connsiteX25" fmla="*/ 646473 w 754106"/>
              <a:gd name="connsiteY25" fmla="*/ 207211 h 600117"/>
              <a:gd name="connsiteX26" fmla="*/ 748909 w 754106"/>
              <a:gd name="connsiteY26" fmla="*/ 292341 h 600117"/>
              <a:gd name="connsiteX27" fmla="*/ 754054 w 754106"/>
              <a:gd name="connsiteY27" fmla="*/ 302397 h 600117"/>
              <a:gd name="connsiteX28" fmla="*/ 750781 w 754106"/>
              <a:gd name="connsiteY28" fmla="*/ 313389 h 600117"/>
              <a:gd name="connsiteX29" fmla="*/ 721780 w 754106"/>
              <a:gd name="connsiteY29" fmla="*/ 348002 h 600117"/>
              <a:gd name="connsiteX30" fmla="*/ 711957 w 754106"/>
              <a:gd name="connsiteY30" fmla="*/ 353147 h 600117"/>
              <a:gd name="connsiteX31" fmla="*/ 710554 w 754106"/>
              <a:gd name="connsiteY31" fmla="*/ 353147 h 600117"/>
              <a:gd name="connsiteX32" fmla="*/ 700732 w 754106"/>
              <a:gd name="connsiteY32" fmla="*/ 349873 h 600117"/>
              <a:gd name="connsiteX33" fmla="*/ 377054 w 754106"/>
              <a:gd name="connsiteY33" fmla="*/ 79984 h 600117"/>
              <a:gd name="connsiteX34" fmla="*/ 53375 w 754106"/>
              <a:gd name="connsiteY34" fmla="*/ 349873 h 600117"/>
              <a:gd name="connsiteX35" fmla="*/ 42149 w 754106"/>
              <a:gd name="connsiteY35" fmla="*/ 353147 h 600117"/>
              <a:gd name="connsiteX36" fmla="*/ 32325 w 754106"/>
              <a:gd name="connsiteY36" fmla="*/ 348002 h 600117"/>
              <a:gd name="connsiteX37" fmla="*/ 3325 w 754106"/>
              <a:gd name="connsiteY37" fmla="*/ 313389 h 600117"/>
              <a:gd name="connsiteX38" fmla="*/ 51 w 754106"/>
              <a:gd name="connsiteY38" fmla="*/ 302397 h 600117"/>
              <a:gd name="connsiteX39" fmla="*/ 5196 w 754106"/>
              <a:gd name="connsiteY39" fmla="*/ 292341 h 600117"/>
              <a:gd name="connsiteX40" fmla="*/ 341506 w 754106"/>
              <a:gd name="connsiteY40" fmla="*/ 12161 h 600117"/>
              <a:gd name="connsiteX41" fmla="*/ 377054 w 754106"/>
              <a:gd name="connsiteY41" fmla="*/ 0 h 60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4106" h="600117">
                <a:moveTo>
                  <a:pt x="377054" y="121146"/>
                </a:moveTo>
                <a:lnTo>
                  <a:pt x="646005" y="342857"/>
                </a:lnTo>
                <a:cubicBezTo>
                  <a:pt x="646317" y="343481"/>
                  <a:pt x="646473" y="344416"/>
                  <a:pt x="646473" y="345664"/>
                </a:cubicBezTo>
                <a:lnTo>
                  <a:pt x="646473" y="570182"/>
                </a:lnTo>
                <a:cubicBezTo>
                  <a:pt x="646473" y="578289"/>
                  <a:pt x="643511" y="585305"/>
                  <a:pt x="637586" y="591230"/>
                </a:cubicBezTo>
                <a:cubicBezTo>
                  <a:pt x="631661" y="597155"/>
                  <a:pt x="624645" y="600117"/>
                  <a:pt x="616537" y="600117"/>
                </a:cubicBezTo>
                <a:lnTo>
                  <a:pt x="436924" y="600117"/>
                </a:lnTo>
                <a:lnTo>
                  <a:pt x="436924" y="420503"/>
                </a:lnTo>
                <a:lnTo>
                  <a:pt x="317182" y="420503"/>
                </a:lnTo>
                <a:lnTo>
                  <a:pt x="317182" y="600117"/>
                </a:lnTo>
                <a:lnTo>
                  <a:pt x="137569" y="600117"/>
                </a:lnTo>
                <a:cubicBezTo>
                  <a:pt x="129461" y="600117"/>
                  <a:pt x="122444" y="597155"/>
                  <a:pt x="116520" y="591230"/>
                </a:cubicBezTo>
                <a:cubicBezTo>
                  <a:pt x="110595" y="585305"/>
                  <a:pt x="107632" y="578289"/>
                  <a:pt x="107632" y="570182"/>
                </a:cubicBezTo>
                <a:lnTo>
                  <a:pt x="107632" y="345664"/>
                </a:lnTo>
                <a:cubicBezTo>
                  <a:pt x="107632" y="345352"/>
                  <a:pt x="107711" y="344884"/>
                  <a:pt x="107867" y="344260"/>
                </a:cubicBezTo>
                <a:cubicBezTo>
                  <a:pt x="108022" y="343637"/>
                  <a:pt x="108101" y="343169"/>
                  <a:pt x="108101" y="342857"/>
                </a:cubicBezTo>
                <a:close/>
                <a:moveTo>
                  <a:pt x="377054" y="0"/>
                </a:moveTo>
                <a:cubicBezTo>
                  <a:pt x="390774" y="0"/>
                  <a:pt x="402622" y="4053"/>
                  <a:pt x="412600" y="12161"/>
                </a:cubicBezTo>
                <a:lnTo>
                  <a:pt x="526730" y="107581"/>
                </a:lnTo>
                <a:lnTo>
                  <a:pt x="526730" y="16371"/>
                </a:lnTo>
                <a:cubicBezTo>
                  <a:pt x="526730" y="12005"/>
                  <a:pt x="528133" y="8419"/>
                  <a:pt x="530940" y="5612"/>
                </a:cubicBezTo>
                <a:cubicBezTo>
                  <a:pt x="533746" y="2806"/>
                  <a:pt x="537333" y="1403"/>
                  <a:pt x="541698" y="1403"/>
                </a:cubicBezTo>
                <a:lnTo>
                  <a:pt x="631505" y="1403"/>
                </a:lnTo>
                <a:cubicBezTo>
                  <a:pt x="635871" y="1403"/>
                  <a:pt x="639457" y="2806"/>
                  <a:pt x="642264" y="5612"/>
                </a:cubicBezTo>
                <a:cubicBezTo>
                  <a:pt x="645070" y="8419"/>
                  <a:pt x="646473" y="12005"/>
                  <a:pt x="646473" y="16371"/>
                </a:cubicBezTo>
                <a:lnTo>
                  <a:pt x="646473" y="207211"/>
                </a:lnTo>
                <a:lnTo>
                  <a:pt x="748909" y="292341"/>
                </a:lnTo>
                <a:cubicBezTo>
                  <a:pt x="752028" y="294835"/>
                  <a:pt x="753744" y="298187"/>
                  <a:pt x="754054" y="302397"/>
                </a:cubicBezTo>
                <a:cubicBezTo>
                  <a:pt x="754366" y="306607"/>
                  <a:pt x="753275" y="310271"/>
                  <a:pt x="750781" y="313389"/>
                </a:cubicBezTo>
                <a:lnTo>
                  <a:pt x="721780" y="348002"/>
                </a:lnTo>
                <a:cubicBezTo>
                  <a:pt x="719286" y="350809"/>
                  <a:pt x="716012" y="352524"/>
                  <a:pt x="711957" y="353147"/>
                </a:cubicBezTo>
                <a:lnTo>
                  <a:pt x="710554" y="353147"/>
                </a:lnTo>
                <a:cubicBezTo>
                  <a:pt x="706501" y="353147"/>
                  <a:pt x="703227" y="352056"/>
                  <a:pt x="700732" y="349873"/>
                </a:cubicBezTo>
                <a:lnTo>
                  <a:pt x="377054" y="79984"/>
                </a:lnTo>
                <a:lnTo>
                  <a:pt x="53375" y="349873"/>
                </a:lnTo>
                <a:cubicBezTo>
                  <a:pt x="49632" y="352368"/>
                  <a:pt x="45890" y="353459"/>
                  <a:pt x="42149" y="353147"/>
                </a:cubicBezTo>
                <a:cubicBezTo>
                  <a:pt x="38094" y="352524"/>
                  <a:pt x="34820" y="350809"/>
                  <a:pt x="32325" y="348002"/>
                </a:cubicBezTo>
                <a:lnTo>
                  <a:pt x="3325" y="313389"/>
                </a:lnTo>
                <a:cubicBezTo>
                  <a:pt x="831" y="310271"/>
                  <a:pt x="-260" y="306607"/>
                  <a:pt x="51" y="302397"/>
                </a:cubicBezTo>
                <a:cubicBezTo>
                  <a:pt x="363" y="298187"/>
                  <a:pt x="2078" y="294835"/>
                  <a:pt x="5196" y="292341"/>
                </a:cubicBezTo>
                <a:lnTo>
                  <a:pt x="341506" y="12161"/>
                </a:lnTo>
                <a:cubicBezTo>
                  <a:pt x="351484" y="4053"/>
                  <a:pt x="363333" y="0"/>
                  <a:pt x="377054" y="0"/>
                </a:cubicBezTo>
                <a:close/>
              </a:path>
            </a:pathLst>
          </a:custGeom>
          <a:solidFill>
            <a:srgbClr val="FFB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762262" y="3110256"/>
            <a:ext cx="728447" cy="545851"/>
          </a:xfrm>
          <a:custGeom>
            <a:avLst/>
            <a:gdLst>
              <a:gd name="connsiteX0" fmla="*/ 329292 w 878893"/>
              <a:gd name="connsiteY0" fmla="*/ 359229 h 658586"/>
              <a:gd name="connsiteX1" fmla="*/ 838200 w 878893"/>
              <a:gd name="connsiteY1" fmla="*/ 359229 h 658586"/>
              <a:gd name="connsiteX2" fmla="*/ 866498 w 878893"/>
              <a:gd name="connsiteY2" fmla="*/ 365310 h 658586"/>
              <a:gd name="connsiteX3" fmla="*/ 878893 w 878893"/>
              <a:gd name="connsiteY3" fmla="*/ 385423 h 658586"/>
              <a:gd name="connsiteX4" fmla="*/ 864394 w 878893"/>
              <a:gd name="connsiteY4" fmla="*/ 416294 h 658586"/>
              <a:gd name="connsiteX5" fmla="*/ 707231 w 878893"/>
              <a:gd name="connsiteY5" fmla="*/ 601521 h 658586"/>
              <a:gd name="connsiteX6" fmla="*/ 650868 w 878893"/>
              <a:gd name="connsiteY6" fmla="*/ 641981 h 658586"/>
              <a:gd name="connsiteX7" fmla="*/ 583746 w 878893"/>
              <a:gd name="connsiteY7" fmla="*/ 658586 h 658586"/>
              <a:gd name="connsiteX8" fmla="*/ 74839 w 878893"/>
              <a:gd name="connsiteY8" fmla="*/ 658586 h 658586"/>
              <a:gd name="connsiteX9" fmla="*/ 46541 w 878893"/>
              <a:gd name="connsiteY9" fmla="*/ 652506 h 658586"/>
              <a:gd name="connsiteX10" fmla="*/ 34145 w 878893"/>
              <a:gd name="connsiteY10" fmla="*/ 632392 h 658586"/>
              <a:gd name="connsiteX11" fmla="*/ 48645 w 878893"/>
              <a:gd name="connsiteY11" fmla="*/ 601521 h 658586"/>
              <a:gd name="connsiteX12" fmla="*/ 205808 w 878893"/>
              <a:gd name="connsiteY12" fmla="*/ 416294 h 658586"/>
              <a:gd name="connsiteX13" fmla="*/ 262171 w 878893"/>
              <a:gd name="connsiteY13" fmla="*/ 375834 h 658586"/>
              <a:gd name="connsiteX14" fmla="*/ 329292 w 878893"/>
              <a:gd name="connsiteY14" fmla="*/ 359229 h 658586"/>
              <a:gd name="connsiteX15" fmla="*/ 104775 w 878893"/>
              <a:gd name="connsiteY15" fmla="*/ 0 h 658586"/>
              <a:gd name="connsiteX16" fmla="*/ 254453 w 878893"/>
              <a:gd name="connsiteY16" fmla="*/ 0 h 658586"/>
              <a:gd name="connsiteX17" fmla="*/ 328357 w 878893"/>
              <a:gd name="connsiteY17" fmla="*/ 30872 h 658586"/>
              <a:gd name="connsiteX18" fmla="*/ 359228 w 878893"/>
              <a:gd name="connsiteY18" fmla="*/ 104775 h 658586"/>
              <a:gd name="connsiteX19" fmla="*/ 359228 w 878893"/>
              <a:gd name="connsiteY19" fmla="*/ 119743 h 658586"/>
              <a:gd name="connsiteX20" fmla="*/ 613681 w 878893"/>
              <a:gd name="connsiteY20" fmla="*/ 119743 h 658586"/>
              <a:gd name="connsiteX21" fmla="*/ 687586 w 878893"/>
              <a:gd name="connsiteY21" fmla="*/ 150615 h 658586"/>
              <a:gd name="connsiteX22" fmla="*/ 718456 w 878893"/>
              <a:gd name="connsiteY22" fmla="*/ 224518 h 658586"/>
              <a:gd name="connsiteX23" fmla="*/ 718456 w 878893"/>
              <a:gd name="connsiteY23" fmla="*/ 299358 h 658586"/>
              <a:gd name="connsiteX24" fmla="*/ 329292 w 878893"/>
              <a:gd name="connsiteY24" fmla="*/ 299358 h 658586"/>
              <a:gd name="connsiteX25" fmla="*/ 237146 w 878893"/>
              <a:gd name="connsiteY25" fmla="*/ 321575 h 658586"/>
              <a:gd name="connsiteX26" fmla="*/ 160436 w 878893"/>
              <a:gd name="connsiteY26" fmla="*/ 377471 h 658586"/>
              <a:gd name="connsiteX27" fmla="*/ 2806 w 878893"/>
              <a:gd name="connsiteY27" fmla="*/ 562698 h 658586"/>
              <a:gd name="connsiteX28" fmla="*/ 467 w 878893"/>
              <a:gd name="connsiteY28" fmla="*/ 565505 h 658586"/>
              <a:gd name="connsiteX29" fmla="*/ 233 w 878893"/>
              <a:gd name="connsiteY29" fmla="*/ 559658 h 658586"/>
              <a:gd name="connsiteX30" fmla="*/ 0 w 878893"/>
              <a:gd name="connsiteY30" fmla="*/ 553811 h 658586"/>
              <a:gd name="connsiteX31" fmla="*/ 0 w 878893"/>
              <a:gd name="connsiteY31" fmla="*/ 104775 h 658586"/>
              <a:gd name="connsiteX32" fmla="*/ 30871 w 878893"/>
              <a:gd name="connsiteY32" fmla="*/ 30872 h 658586"/>
              <a:gd name="connsiteX33" fmla="*/ 104775 w 878893"/>
              <a:gd name="connsiteY33" fmla="*/ 0 h 65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8893" h="658586">
                <a:moveTo>
                  <a:pt x="329292" y="359229"/>
                </a:moveTo>
                <a:lnTo>
                  <a:pt x="838200" y="359229"/>
                </a:lnTo>
                <a:cubicBezTo>
                  <a:pt x="848801" y="359229"/>
                  <a:pt x="858235" y="361256"/>
                  <a:pt x="866498" y="365310"/>
                </a:cubicBezTo>
                <a:cubicBezTo>
                  <a:pt x="874761" y="369364"/>
                  <a:pt x="878893" y="376068"/>
                  <a:pt x="878893" y="385423"/>
                </a:cubicBezTo>
                <a:cubicBezTo>
                  <a:pt x="878893" y="395090"/>
                  <a:pt x="874060" y="405380"/>
                  <a:pt x="864394" y="416294"/>
                </a:cubicBezTo>
                <a:lnTo>
                  <a:pt x="707231" y="601521"/>
                </a:lnTo>
                <a:cubicBezTo>
                  <a:pt x="693823" y="617425"/>
                  <a:pt x="675034" y="630911"/>
                  <a:pt x="650868" y="641981"/>
                </a:cubicBezTo>
                <a:cubicBezTo>
                  <a:pt x="626701" y="653051"/>
                  <a:pt x="604327" y="658586"/>
                  <a:pt x="583746" y="658586"/>
                </a:cubicBezTo>
                <a:lnTo>
                  <a:pt x="74839" y="658586"/>
                </a:lnTo>
                <a:cubicBezTo>
                  <a:pt x="64237" y="658586"/>
                  <a:pt x="54805" y="656559"/>
                  <a:pt x="46541" y="652506"/>
                </a:cubicBezTo>
                <a:cubicBezTo>
                  <a:pt x="38277" y="648452"/>
                  <a:pt x="34145" y="641747"/>
                  <a:pt x="34145" y="632392"/>
                </a:cubicBezTo>
                <a:cubicBezTo>
                  <a:pt x="34145" y="622726"/>
                  <a:pt x="38979" y="612435"/>
                  <a:pt x="48645" y="601521"/>
                </a:cubicBezTo>
                <a:lnTo>
                  <a:pt x="205808" y="416294"/>
                </a:lnTo>
                <a:cubicBezTo>
                  <a:pt x="219217" y="400391"/>
                  <a:pt x="238004" y="386904"/>
                  <a:pt x="262171" y="375834"/>
                </a:cubicBezTo>
                <a:cubicBezTo>
                  <a:pt x="286339" y="364764"/>
                  <a:pt x="308712" y="359229"/>
                  <a:pt x="329292" y="359229"/>
                </a:cubicBezTo>
                <a:close/>
                <a:moveTo>
                  <a:pt x="104775" y="0"/>
                </a:moveTo>
                <a:lnTo>
                  <a:pt x="254453" y="0"/>
                </a:lnTo>
                <a:cubicBezTo>
                  <a:pt x="283142" y="0"/>
                  <a:pt x="307776" y="10291"/>
                  <a:pt x="328357" y="30872"/>
                </a:cubicBezTo>
                <a:cubicBezTo>
                  <a:pt x="348938" y="51452"/>
                  <a:pt x="359228" y="76087"/>
                  <a:pt x="359228" y="104775"/>
                </a:cubicBezTo>
                <a:lnTo>
                  <a:pt x="359228" y="119743"/>
                </a:lnTo>
                <a:lnTo>
                  <a:pt x="613681" y="119743"/>
                </a:lnTo>
                <a:cubicBezTo>
                  <a:pt x="642370" y="119743"/>
                  <a:pt x="667005" y="130034"/>
                  <a:pt x="687586" y="150615"/>
                </a:cubicBezTo>
                <a:cubicBezTo>
                  <a:pt x="708166" y="171195"/>
                  <a:pt x="718456" y="195830"/>
                  <a:pt x="718456" y="224518"/>
                </a:cubicBezTo>
                <a:lnTo>
                  <a:pt x="718456" y="299358"/>
                </a:lnTo>
                <a:lnTo>
                  <a:pt x="329292" y="299358"/>
                </a:lnTo>
                <a:cubicBezTo>
                  <a:pt x="299981" y="299358"/>
                  <a:pt x="269266" y="306764"/>
                  <a:pt x="237146" y="321575"/>
                </a:cubicBezTo>
                <a:cubicBezTo>
                  <a:pt x="205029" y="336387"/>
                  <a:pt x="179459" y="355019"/>
                  <a:pt x="160436" y="377471"/>
                </a:cubicBezTo>
                <a:lnTo>
                  <a:pt x="2806" y="562698"/>
                </a:lnTo>
                <a:lnTo>
                  <a:pt x="467" y="565505"/>
                </a:lnTo>
                <a:cubicBezTo>
                  <a:pt x="467" y="564257"/>
                  <a:pt x="390" y="562308"/>
                  <a:pt x="233" y="559658"/>
                </a:cubicBezTo>
                <a:cubicBezTo>
                  <a:pt x="78" y="557007"/>
                  <a:pt x="0" y="555058"/>
                  <a:pt x="0" y="553811"/>
                </a:cubicBezTo>
                <a:lnTo>
                  <a:pt x="0" y="104775"/>
                </a:lnTo>
                <a:cubicBezTo>
                  <a:pt x="0" y="76087"/>
                  <a:pt x="10290" y="51452"/>
                  <a:pt x="30871" y="30872"/>
                </a:cubicBezTo>
                <a:cubicBezTo>
                  <a:pt x="51452" y="10291"/>
                  <a:pt x="76087" y="0"/>
                  <a:pt x="104775" y="0"/>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8144246" y="2039790"/>
            <a:ext cx="458055" cy="365431"/>
          </a:xfrm>
          <a:custGeom>
            <a:avLst/>
            <a:gdLst>
              <a:gd name="connsiteX0" fmla="*/ 149679 w 888248"/>
              <a:gd name="connsiteY0" fmla="*/ 89807 h 708634"/>
              <a:gd name="connsiteX1" fmla="*/ 107348 w 888248"/>
              <a:gd name="connsiteY1" fmla="*/ 107347 h 708634"/>
              <a:gd name="connsiteX2" fmla="*/ 89807 w 888248"/>
              <a:gd name="connsiteY2" fmla="*/ 149678 h 708634"/>
              <a:gd name="connsiteX3" fmla="*/ 107348 w 888248"/>
              <a:gd name="connsiteY3" fmla="*/ 192009 h 708634"/>
              <a:gd name="connsiteX4" fmla="*/ 149679 w 888248"/>
              <a:gd name="connsiteY4" fmla="*/ 209550 h 708634"/>
              <a:gd name="connsiteX5" fmla="*/ 192010 w 888248"/>
              <a:gd name="connsiteY5" fmla="*/ 192009 h 708634"/>
              <a:gd name="connsiteX6" fmla="*/ 209550 w 888248"/>
              <a:gd name="connsiteY6" fmla="*/ 149678 h 708634"/>
              <a:gd name="connsiteX7" fmla="*/ 192010 w 888248"/>
              <a:gd name="connsiteY7" fmla="*/ 107347 h 708634"/>
              <a:gd name="connsiteX8" fmla="*/ 149679 w 888248"/>
              <a:gd name="connsiteY8" fmla="*/ 89807 h 708634"/>
              <a:gd name="connsiteX9" fmla="*/ 329292 w 888248"/>
              <a:gd name="connsiteY9" fmla="*/ 0 h 708634"/>
              <a:gd name="connsiteX10" fmla="*/ 434067 w 888248"/>
              <a:gd name="connsiteY10" fmla="*/ 0 h 708634"/>
              <a:gd name="connsiteX11" fmla="*/ 488793 w 888248"/>
              <a:gd name="connsiteY11" fmla="*/ 12395 h 708634"/>
              <a:gd name="connsiteX12" fmla="*/ 536503 w 888248"/>
              <a:gd name="connsiteY12" fmla="*/ 42564 h 708634"/>
              <a:gd name="connsiteX13" fmla="*/ 870941 w 888248"/>
              <a:gd name="connsiteY13" fmla="*/ 376535 h 708634"/>
              <a:gd name="connsiteX14" fmla="*/ 888248 w 888248"/>
              <a:gd name="connsiteY14" fmla="*/ 419100 h 708634"/>
              <a:gd name="connsiteX15" fmla="*/ 870941 w 888248"/>
              <a:gd name="connsiteY15" fmla="*/ 461197 h 708634"/>
              <a:gd name="connsiteX16" fmla="*/ 641278 w 888248"/>
              <a:gd name="connsiteY16" fmla="*/ 691327 h 708634"/>
              <a:gd name="connsiteX17" fmla="*/ 598713 w 888248"/>
              <a:gd name="connsiteY17" fmla="*/ 708634 h 708634"/>
              <a:gd name="connsiteX18" fmla="*/ 571116 w 888248"/>
              <a:gd name="connsiteY18" fmla="*/ 702085 h 708634"/>
              <a:gd name="connsiteX19" fmla="*/ 546326 w 888248"/>
              <a:gd name="connsiteY19" fmla="*/ 681037 h 708634"/>
              <a:gd name="connsiteX20" fmla="*/ 766166 w 888248"/>
              <a:gd name="connsiteY20" fmla="*/ 461197 h 708634"/>
              <a:gd name="connsiteX21" fmla="*/ 783473 w 888248"/>
              <a:gd name="connsiteY21" fmla="*/ 419100 h 708634"/>
              <a:gd name="connsiteX22" fmla="*/ 766166 w 888248"/>
              <a:gd name="connsiteY22" fmla="*/ 376535 h 708634"/>
              <a:gd name="connsiteX23" fmla="*/ 431728 w 888248"/>
              <a:gd name="connsiteY23" fmla="*/ 42564 h 708634"/>
              <a:gd name="connsiteX24" fmla="*/ 384018 w 888248"/>
              <a:gd name="connsiteY24" fmla="*/ 12395 h 708634"/>
              <a:gd name="connsiteX25" fmla="*/ 329292 w 888248"/>
              <a:gd name="connsiteY25" fmla="*/ 0 h 708634"/>
              <a:gd name="connsiteX26" fmla="*/ 59872 w 888248"/>
              <a:gd name="connsiteY26" fmla="*/ 0 h 708634"/>
              <a:gd name="connsiteX27" fmla="*/ 254454 w 888248"/>
              <a:gd name="connsiteY27" fmla="*/ 0 h 708634"/>
              <a:gd name="connsiteX28" fmla="*/ 309180 w 888248"/>
              <a:gd name="connsiteY28" fmla="*/ 12395 h 708634"/>
              <a:gd name="connsiteX29" fmla="*/ 356890 w 888248"/>
              <a:gd name="connsiteY29" fmla="*/ 42564 h 708634"/>
              <a:gd name="connsiteX30" fmla="*/ 691328 w 888248"/>
              <a:gd name="connsiteY30" fmla="*/ 376535 h 708634"/>
              <a:gd name="connsiteX31" fmla="*/ 708635 w 888248"/>
              <a:gd name="connsiteY31" fmla="*/ 419100 h 708634"/>
              <a:gd name="connsiteX32" fmla="*/ 691328 w 888248"/>
              <a:gd name="connsiteY32" fmla="*/ 461197 h 708634"/>
              <a:gd name="connsiteX33" fmla="*/ 461665 w 888248"/>
              <a:gd name="connsiteY33" fmla="*/ 691327 h 708634"/>
              <a:gd name="connsiteX34" fmla="*/ 419100 w 888248"/>
              <a:gd name="connsiteY34" fmla="*/ 708634 h 708634"/>
              <a:gd name="connsiteX35" fmla="*/ 377003 w 888248"/>
              <a:gd name="connsiteY35" fmla="*/ 691327 h 708634"/>
              <a:gd name="connsiteX36" fmla="*/ 42565 w 888248"/>
              <a:gd name="connsiteY36" fmla="*/ 356422 h 708634"/>
              <a:gd name="connsiteX37" fmla="*/ 12395 w 888248"/>
              <a:gd name="connsiteY37" fmla="*/ 309179 h 708634"/>
              <a:gd name="connsiteX38" fmla="*/ 0 w 888248"/>
              <a:gd name="connsiteY38" fmla="*/ 254453 h 708634"/>
              <a:gd name="connsiteX39" fmla="*/ 0 w 888248"/>
              <a:gd name="connsiteY39" fmla="*/ 59871 h 708634"/>
              <a:gd name="connsiteX40" fmla="*/ 17775 w 888248"/>
              <a:gd name="connsiteY40" fmla="*/ 17774 h 708634"/>
              <a:gd name="connsiteX41" fmla="*/ 59872 w 888248"/>
              <a:gd name="connsiteY41" fmla="*/ 0 h 70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8248" h="708634">
                <a:moveTo>
                  <a:pt x="149679" y="89807"/>
                </a:moveTo>
                <a:cubicBezTo>
                  <a:pt x="133152" y="89807"/>
                  <a:pt x="119041" y="95653"/>
                  <a:pt x="107348" y="107347"/>
                </a:cubicBezTo>
                <a:cubicBezTo>
                  <a:pt x="95654" y="119041"/>
                  <a:pt x="89807" y="133151"/>
                  <a:pt x="89807" y="149678"/>
                </a:cubicBezTo>
                <a:cubicBezTo>
                  <a:pt x="89807" y="166205"/>
                  <a:pt x="95654" y="180315"/>
                  <a:pt x="107348" y="192009"/>
                </a:cubicBezTo>
                <a:cubicBezTo>
                  <a:pt x="119041" y="203703"/>
                  <a:pt x="133152" y="209550"/>
                  <a:pt x="149679" y="209550"/>
                </a:cubicBezTo>
                <a:cubicBezTo>
                  <a:pt x="166206" y="209550"/>
                  <a:pt x="180316" y="203703"/>
                  <a:pt x="192010" y="192009"/>
                </a:cubicBezTo>
                <a:cubicBezTo>
                  <a:pt x="203703" y="180315"/>
                  <a:pt x="209550" y="166205"/>
                  <a:pt x="209550" y="149678"/>
                </a:cubicBezTo>
                <a:cubicBezTo>
                  <a:pt x="209550" y="133151"/>
                  <a:pt x="203703" y="119041"/>
                  <a:pt x="192010" y="107347"/>
                </a:cubicBezTo>
                <a:cubicBezTo>
                  <a:pt x="180316" y="95653"/>
                  <a:pt x="166206" y="89807"/>
                  <a:pt x="149679" y="89807"/>
                </a:cubicBezTo>
                <a:close/>
                <a:moveTo>
                  <a:pt x="329292" y="0"/>
                </a:moveTo>
                <a:lnTo>
                  <a:pt x="434067" y="0"/>
                </a:lnTo>
                <a:cubicBezTo>
                  <a:pt x="450594" y="0"/>
                  <a:pt x="468836" y="4131"/>
                  <a:pt x="488793" y="12395"/>
                </a:cubicBezTo>
                <a:cubicBezTo>
                  <a:pt x="508750" y="20658"/>
                  <a:pt x="524654" y="30715"/>
                  <a:pt x="536503" y="42564"/>
                </a:cubicBezTo>
                <a:lnTo>
                  <a:pt x="870941" y="376535"/>
                </a:lnTo>
                <a:cubicBezTo>
                  <a:pt x="882479" y="388696"/>
                  <a:pt x="888248" y="402884"/>
                  <a:pt x="888248" y="419100"/>
                </a:cubicBezTo>
                <a:cubicBezTo>
                  <a:pt x="888248" y="435626"/>
                  <a:pt x="882479" y="449659"/>
                  <a:pt x="870941" y="461197"/>
                </a:cubicBezTo>
                <a:lnTo>
                  <a:pt x="641278" y="691327"/>
                </a:lnTo>
                <a:cubicBezTo>
                  <a:pt x="629117" y="702865"/>
                  <a:pt x="614929" y="708634"/>
                  <a:pt x="598713" y="708634"/>
                </a:cubicBezTo>
                <a:cubicBezTo>
                  <a:pt x="587487" y="708634"/>
                  <a:pt x="578289" y="706451"/>
                  <a:pt x="571116" y="702085"/>
                </a:cubicBezTo>
                <a:cubicBezTo>
                  <a:pt x="563944" y="697720"/>
                  <a:pt x="555681" y="690704"/>
                  <a:pt x="546326" y="681037"/>
                </a:cubicBezTo>
                <a:lnTo>
                  <a:pt x="766166" y="461197"/>
                </a:lnTo>
                <a:cubicBezTo>
                  <a:pt x="777704" y="449659"/>
                  <a:pt x="783473" y="435626"/>
                  <a:pt x="783473" y="419100"/>
                </a:cubicBezTo>
                <a:cubicBezTo>
                  <a:pt x="783473" y="402884"/>
                  <a:pt x="777704" y="388696"/>
                  <a:pt x="766166" y="376535"/>
                </a:cubicBezTo>
                <a:lnTo>
                  <a:pt x="431728" y="42564"/>
                </a:lnTo>
                <a:cubicBezTo>
                  <a:pt x="419879" y="30715"/>
                  <a:pt x="403975" y="20658"/>
                  <a:pt x="384018" y="12395"/>
                </a:cubicBezTo>
                <a:cubicBezTo>
                  <a:pt x="364061" y="4131"/>
                  <a:pt x="345819" y="0"/>
                  <a:pt x="329292" y="0"/>
                </a:cubicBezTo>
                <a:close/>
                <a:moveTo>
                  <a:pt x="59872" y="0"/>
                </a:moveTo>
                <a:lnTo>
                  <a:pt x="254454" y="0"/>
                </a:lnTo>
                <a:cubicBezTo>
                  <a:pt x="270981" y="0"/>
                  <a:pt x="289223" y="4131"/>
                  <a:pt x="309180" y="12395"/>
                </a:cubicBezTo>
                <a:cubicBezTo>
                  <a:pt x="329137" y="20658"/>
                  <a:pt x="345041" y="30715"/>
                  <a:pt x="356890" y="42564"/>
                </a:cubicBezTo>
                <a:lnTo>
                  <a:pt x="691328" y="376535"/>
                </a:lnTo>
                <a:cubicBezTo>
                  <a:pt x="702866" y="388696"/>
                  <a:pt x="708635" y="402884"/>
                  <a:pt x="708635" y="419100"/>
                </a:cubicBezTo>
                <a:cubicBezTo>
                  <a:pt x="708635" y="435626"/>
                  <a:pt x="702866" y="449659"/>
                  <a:pt x="691328" y="461197"/>
                </a:cubicBezTo>
                <a:lnTo>
                  <a:pt x="461665" y="691327"/>
                </a:lnTo>
                <a:cubicBezTo>
                  <a:pt x="449504" y="702865"/>
                  <a:pt x="435315" y="708634"/>
                  <a:pt x="419100" y="708634"/>
                </a:cubicBezTo>
                <a:cubicBezTo>
                  <a:pt x="402573" y="708634"/>
                  <a:pt x="388541" y="702865"/>
                  <a:pt x="377003" y="691327"/>
                </a:cubicBezTo>
                <a:lnTo>
                  <a:pt x="42565" y="356422"/>
                </a:lnTo>
                <a:cubicBezTo>
                  <a:pt x="30716" y="344884"/>
                  <a:pt x="20659" y="329137"/>
                  <a:pt x="12395" y="309179"/>
                </a:cubicBezTo>
                <a:cubicBezTo>
                  <a:pt x="4132" y="289222"/>
                  <a:pt x="0" y="270980"/>
                  <a:pt x="0" y="254453"/>
                </a:cubicBezTo>
                <a:lnTo>
                  <a:pt x="0" y="59871"/>
                </a:lnTo>
                <a:cubicBezTo>
                  <a:pt x="0" y="43656"/>
                  <a:pt x="5925" y="29623"/>
                  <a:pt x="17775" y="17774"/>
                </a:cubicBezTo>
                <a:cubicBezTo>
                  <a:pt x="29624" y="5924"/>
                  <a:pt x="43656" y="0"/>
                  <a:pt x="59872" y="0"/>
                </a:cubicBez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40284" y="184024"/>
            <a:ext cx="4021131" cy="613991"/>
            <a:chOff x="3418293" y="305852"/>
            <a:chExt cx="4844075" cy="872774"/>
          </a:xfrm>
        </p:grpSpPr>
        <p:sp>
          <p:nvSpPr>
            <p:cNvPr id="23" name="椭圆 22"/>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574288" y="185585"/>
            <a:ext cx="970204" cy="1019136"/>
            <a:chOff x="1003288" y="1798087"/>
            <a:chExt cx="3398850" cy="3383513"/>
          </a:xfrm>
        </p:grpSpPr>
        <p:sp>
          <p:nvSpPr>
            <p:cNvPr id="27"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9" name="组合 28"/>
            <p:cNvGrpSpPr/>
            <p:nvPr/>
          </p:nvGrpSpPr>
          <p:grpSpPr>
            <a:xfrm>
              <a:off x="1003288" y="1856944"/>
              <a:ext cx="3119221" cy="1919931"/>
              <a:chOff x="1028026" y="1617975"/>
              <a:chExt cx="3119221" cy="1919931"/>
            </a:xfrm>
          </p:grpSpPr>
          <p:sp>
            <p:nvSpPr>
              <p:cNvPr id="30"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32" name="文本框 31"/>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3400873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07047" y="1698177"/>
            <a:ext cx="7327908" cy="3760561"/>
            <a:chOff x="1243195" y="1086305"/>
            <a:chExt cx="9538387" cy="4894942"/>
          </a:xfrm>
        </p:grpSpPr>
        <p:grpSp>
          <p:nvGrpSpPr>
            <p:cNvPr id="6" name="组合 5"/>
            <p:cNvGrpSpPr/>
            <p:nvPr/>
          </p:nvGrpSpPr>
          <p:grpSpPr>
            <a:xfrm>
              <a:off x="1687286" y="4076247"/>
              <a:ext cx="2476500" cy="1905000"/>
              <a:chOff x="1905000" y="3562350"/>
              <a:chExt cx="2476500" cy="1905000"/>
            </a:xfrm>
          </p:grpSpPr>
          <p:sp>
            <p:nvSpPr>
              <p:cNvPr id="2" name="圆角矩形 1"/>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任意多边形 4"/>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7" name="组合 6"/>
            <p:cNvGrpSpPr/>
            <p:nvPr/>
          </p:nvGrpSpPr>
          <p:grpSpPr>
            <a:xfrm>
              <a:off x="7952543" y="4076247"/>
              <a:ext cx="2476500" cy="1905000"/>
              <a:chOff x="1905000" y="3562350"/>
              <a:chExt cx="2476500" cy="1905000"/>
            </a:xfrm>
          </p:grpSpPr>
          <p:sp>
            <p:nvSpPr>
              <p:cNvPr id="8" name="圆角矩形 7"/>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任意多边形 8"/>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0" name="组合 9"/>
            <p:cNvGrpSpPr/>
            <p:nvPr/>
          </p:nvGrpSpPr>
          <p:grpSpPr>
            <a:xfrm>
              <a:off x="1677835" y="1114880"/>
              <a:ext cx="2476500" cy="1905000"/>
              <a:chOff x="1905000" y="3562350"/>
              <a:chExt cx="2476500" cy="1905000"/>
            </a:xfrm>
          </p:grpSpPr>
          <p:sp>
            <p:nvSpPr>
              <p:cNvPr id="11" name="圆角矩形 10"/>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任意多边形 11"/>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3" name="组合 12"/>
            <p:cNvGrpSpPr/>
            <p:nvPr/>
          </p:nvGrpSpPr>
          <p:grpSpPr>
            <a:xfrm>
              <a:off x="7943093" y="1086305"/>
              <a:ext cx="2476500" cy="1905000"/>
              <a:chOff x="1905000" y="3562350"/>
              <a:chExt cx="2476500" cy="1905000"/>
            </a:xfrm>
          </p:grpSpPr>
          <p:sp>
            <p:nvSpPr>
              <p:cNvPr id="14" name="圆角矩形 13"/>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任意多边形 14"/>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6" name="TextBox 6"/>
            <p:cNvSpPr txBox="1"/>
            <p:nvPr/>
          </p:nvSpPr>
          <p:spPr>
            <a:xfrm>
              <a:off x="1243195" y="1288988"/>
              <a:ext cx="3200480" cy="280433"/>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sp>
          <p:nvSpPr>
            <p:cNvPr id="17" name="TextBox 6"/>
            <p:cNvSpPr txBox="1"/>
            <p:nvPr/>
          </p:nvSpPr>
          <p:spPr>
            <a:xfrm>
              <a:off x="1243195" y="4242124"/>
              <a:ext cx="3200480" cy="280433"/>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sp>
          <p:nvSpPr>
            <p:cNvPr id="18" name="TextBox 6"/>
            <p:cNvSpPr txBox="1"/>
            <p:nvPr/>
          </p:nvSpPr>
          <p:spPr>
            <a:xfrm>
              <a:off x="7581102" y="4227450"/>
              <a:ext cx="3200480" cy="280433"/>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sp>
          <p:nvSpPr>
            <p:cNvPr id="19" name="TextBox 6"/>
            <p:cNvSpPr txBox="1"/>
            <p:nvPr/>
          </p:nvSpPr>
          <p:spPr>
            <a:xfrm>
              <a:off x="7581102" y="1246804"/>
              <a:ext cx="3200480" cy="280433"/>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cxnSp>
          <p:nvCxnSpPr>
            <p:cNvPr id="21" name="直接连接符 20"/>
            <p:cNvCxnSpPr/>
            <p:nvPr/>
          </p:nvCxnSpPr>
          <p:spPr>
            <a:xfrm>
              <a:off x="4310743" y="2162629"/>
              <a:ext cx="783771" cy="58057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310742" y="4838767"/>
              <a:ext cx="783771" cy="58057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909330" y="2162629"/>
              <a:ext cx="783771" cy="58057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6909329" y="4838767"/>
              <a:ext cx="783771" cy="58057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864403" y="2597223"/>
              <a:ext cx="2387522" cy="2387522"/>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6" name="任意多边形 25"/>
            <p:cNvSpPr/>
            <p:nvPr/>
          </p:nvSpPr>
          <p:spPr>
            <a:xfrm>
              <a:off x="5695666" y="3113216"/>
              <a:ext cx="682582" cy="718458"/>
            </a:xfrm>
            <a:custGeom>
              <a:avLst/>
              <a:gdLst/>
              <a:ahLst/>
              <a:cxnLst/>
              <a:rect l="l" t="t" r="r" b="b"/>
              <a:pathLst>
                <a:path w="682582" h="718458">
                  <a:moveTo>
                    <a:pt x="221549" y="0"/>
                  </a:moveTo>
                  <a:lnTo>
                    <a:pt x="461034" y="0"/>
                  </a:lnTo>
                  <a:cubicBezTo>
                    <a:pt x="469142" y="0"/>
                    <a:pt x="476158" y="2963"/>
                    <a:pt x="482083" y="8888"/>
                  </a:cubicBezTo>
                  <a:cubicBezTo>
                    <a:pt x="488008" y="14812"/>
                    <a:pt x="490970" y="21828"/>
                    <a:pt x="490970" y="29936"/>
                  </a:cubicBezTo>
                  <a:cubicBezTo>
                    <a:pt x="490970" y="38044"/>
                    <a:pt x="488008" y="45060"/>
                    <a:pt x="482083" y="50985"/>
                  </a:cubicBezTo>
                  <a:cubicBezTo>
                    <a:pt x="476158" y="56909"/>
                    <a:pt x="469142" y="59872"/>
                    <a:pt x="461034" y="59872"/>
                  </a:cubicBezTo>
                  <a:lnTo>
                    <a:pt x="431099" y="59872"/>
                  </a:lnTo>
                  <a:lnTo>
                    <a:pt x="431099" y="246502"/>
                  </a:lnTo>
                  <a:lnTo>
                    <a:pt x="666375" y="617425"/>
                  </a:lnTo>
                  <a:cubicBezTo>
                    <a:pt x="683837" y="645178"/>
                    <a:pt x="687189" y="668955"/>
                    <a:pt x="676432" y="688756"/>
                  </a:cubicBezTo>
                  <a:cubicBezTo>
                    <a:pt x="665673" y="708557"/>
                    <a:pt x="643767" y="718458"/>
                    <a:pt x="610713" y="718458"/>
                  </a:cubicBezTo>
                  <a:lnTo>
                    <a:pt x="71870" y="718458"/>
                  </a:lnTo>
                  <a:cubicBezTo>
                    <a:pt x="38817" y="718458"/>
                    <a:pt x="16910" y="708557"/>
                    <a:pt x="6152" y="688756"/>
                  </a:cubicBezTo>
                  <a:cubicBezTo>
                    <a:pt x="-4606" y="668955"/>
                    <a:pt x="-1254" y="645178"/>
                    <a:pt x="16209" y="617425"/>
                  </a:cubicBezTo>
                  <a:lnTo>
                    <a:pt x="251484" y="246502"/>
                  </a:lnTo>
                  <a:lnTo>
                    <a:pt x="251484" y="59872"/>
                  </a:lnTo>
                  <a:lnTo>
                    <a:pt x="221549" y="59872"/>
                  </a:lnTo>
                  <a:cubicBezTo>
                    <a:pt x="213441" y="59872"/>
                    <a:pt x="206425" y="56909"/>
                    <a:pt x="200500" y="50985"/>
                  </a:cubicBezTo>
                  <a:cubicBezTo>
                    <a:pt x="194575" y="45060"/>
                    <a:pt x="191614" y="38044"/>
                    <a:pt x="191614" y="29936"/>
                  </a:cubicBezTo>
                  <a:cubicBezTo>
                    <a:pt x="191614" y="21828"/>
                    <a:pt x="194575" y="14812"/>
                    <a:pt x="200500" y="8888"/>
                  </a:cubicBezTo>
                  <a:cubicBezTo>
                    <a:pt x="206425" y="2963"/>
                    <a:pt x="213441" y="0"/>
                    <a:pt x="221549" y="0"/>
                  </a:cubicBezTo>
                  <a:close/>
                  <a:moveTo>
                    <a:pt x="311356" y="59872"/>
                  </a:moveTo>
                  <a:lnTo>
                    <a:pt x="311356" y="246502"/>
                  </a:lnTo>
                  <a:lnTo>
                    <a:pt x="311356" y="263809"/>
                  </a:lnTo>
                  <a:lnTo>
                    <a:pt x="302001" y="278309"/>
                  </a:lnTo>
                  <a:lnTo>
                    <a:pt x="174775" y="478972"/>
                  </a:lnTo>
                  <a:lnTo>
                    <a:pt x="507809" y="478972"/>
                  </a:lnTo>
                  <a:lnTo>
                    <a:pt x="380582" y="278309"/>
                  </a:lnTo>
                  <a:lnTo>
                    <a:pt x="371227" y="263809"/>
                  </a:lnTo>
                  <a:lnTo>
                    <a:pt x="371227" y="246502"/>
                  </a:lnTo>
                  <a:lnTo>
                    <a:pt x="371227" y="59872"/>
                  </a:lnTo>
                  <a:lnTo>
                    <a:pt x="311356" y="5987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7" name="TextBox 6"/>
            <p:cNvSpPr txBox="1"/>
            <p:nvPr/>
          </p:nvSpPr>
          <p:spPr>
            <a:xfrm>
              <a:off x="5129078" y="4008639"/>
              <a:ext cx="1892738" cy="320494"/>
            </a:xfrm>
            <a:prstGeom prst="rect">
              <a:avLst/>
            </a:prstGeom>
            <a:noFill/>
          </p:spPr>
          <p:txBody>
            <a:bodyPr vert="horz" wrap="square" lIns="0" tIns="0" rIns="0" bIns="0" rtlCol="0" anchor="ctr">
              <a:spAutoFit/>
            </a:bodyPr>
            <a:lstStyle/>
            <a:p>
              <a:pPr algn="ctr"/>
              <a:r>
                <a:rPr lang="zh-CN" altLang="en-US" sz="1600" b="1" dirty="0">
                  <a:solidFill>
                    <a:schemeClr val="tx1">
                      <a:lumMod val="65000"/>
                      <a:lumOff val="35000"/>
                    </a:schemeClr>
                  </a:solidFill>
                  <a:latin typeface="微软雅黑" pitchFamily="34" charset="-122"/>
                  <a:ea typeface="微软雅黑" pitchFamily="34" charset="-122"/>
                </a:rPr>
                <a:t>在此添加大标题</a:t>
              </a:r>
            </a:p>
          </p:txBody>
        </p:sp>
      </p:grpSp>
      <p:sp>
        <p:nvSpPr>
          <p:cNvPr id="28" name="椭圆 27"/>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640284" y="184024"/>
            <a:ext cx="4021131" cy="613991"/>
            <a:chOff x="3418293" y="305852"/>
            <a:chExt cx="4844075" cy="872774"/>
          </a:xfrm>
        </p:grpSpPr>
        <p:sp>
          <p:nvSpPr>
            <p:cNvPr id="30" name="椭圆 2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574288" y="185585"/>
            <a:ext cx="970204" cy="1019136"/>
            <a:chOff x="1003288" y="1798087"/>
            <a:chExt cx="3398850" cy="3383513"/>
          </a:xfrm>
        </p:grpSpPr>
        <p:sp>
          <p:nvSpPr>
            <p:cNvPr id="3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5" name="组合 34"/>
            <p:cNvGrpSpPr/>
            <p:nvPr/>
          </p:nvGrpSpPr>
          <p:grpSpPr>
            <a:xfrm>
              <a:off x="1003288" y="1856944"/>
              <a:ext cx="3119221" cy="1919931"/>
              <a:chOff x="1028026" y="1617975"/>
              <a:chExt cx="3119221" cy="1919931"/>
            </a:xfrm>
          </p:grpSpPr>
          <p:sp>
            <p:nvSpPr>
              <p:cNvPr id="36"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38" name="文本框 37"/>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23816206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75785" y="3879135"/>
            <a:ext cx="992030" cy="992030"/>
            <a:chOff x="1805940" y="1198245"/>
            <a:chExt cx="2011680" cy="2011680"/>
          </a:xfrm>
        </p:grpSpPr>
        <p:sp>
          <p:nvSpPr>
            <p:cNvPr id="3" name="圆角矩形 2"/>
            <p:cNvSpPr/>
            <p:nvPr/>
          </p:nvSpPr>
          <p:spPr>
            <a:xfrm>
              <a:off x="1805940" y="1198245"/>
              <a:ext cx="2011680" cy="2011680"/>
            </a:xfrm>
            <a:prstGeom prst="roundRect">
              <a:avLst>
                <a:gd name="adj" fmla="val 19981"/>
              </a:avLst>
            </a:prstGeom>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圆角矩形 3"/>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圆角矩形 4"/>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6" name="组合 5"/>
          <p:cNvGrpSpPr/>
          <p:nvPr/>
        </p:nvGrpSpPr>
        <p:grpSpPr>
          <a:xfrm>
            <a:off x="3517185" y="3879135"/>
            <a:ext cx="992030" cy="992030"/>
            <a:chOff x="1805940" y="1198245"/>
            <a:chExt cx="2011680" cy="2011680"/>
          </a:xfrm>
        </p:grpSpPr>
        <p:sp>
          <p:nvSpPr>
            <p:cNvPr id="7" name="圆角矩形 6"/>
            <p:cNvSpPr/>
            <p:nvPr/>
          </p:nvSpPr>
          <p:spPr>
            <a:xfrm>
              <a:off x="1805940" y="1198245"/>
              <a:ext cx="2011680" cy="2011680"/>
            </a:xfrm>
            <a:prstGeom prst="roundRect">
              <a:avLst>
                <a:gd name="adj" fmla="val 19981"/>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圆角矩形 7"/>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圆角矩形 8"/>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0" name="组合 9"/>
          <p:cNvGrpSpPr/>
          <p:nvPr/>
        </p:nvGrpSpPr>
        <p:grpSpPr>
          <a:xfrm>
            <a:off x="4558585" y="3879135"/>
            <a:ext cx="992030" cy="992030"/>
            <a:chOff x="1805940" y="1198245"/>
            <a:chExt cx="2011680" cy="2011680"/>
          </a:xfrm>
        </p:grpSpPr>
        <p:sp>
          <p:nvSpPr>
            <p:cNvPr id="11" name="圆角矩形 10"/>
            <p:cNvSpPr/>
            <p:nvPr/>
          </p:nvSpPr>
          <p:spPr>
            <a:xfrm>
              <a:off x="1805940" y="1198245"/>
              <a:ext cx="2011680" cy="2011680"/>
            </a:xfrm>
            <a:prstGeom prst="roundRect">
              <a:avLst>
                <a:gd name="adj" fmla="val 19981"/>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圆角矩形 11"/>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圆角矩形 12"/>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4" name="组合 13"/>
          <p:cNvGrpSpPr/>
          <p:nvPr/>
        </p:nvGrpSpPr>
        <p:grpSpPr>
          <a:xfrm>
            <a:off x="5599985" y="3879135"/>
            <a:ext cx="992030" cy="992030"/>
            <a:chOff x="1805940" y="1198245"/>
            <a:chExt cx="2011680" cy="2011680"/>
          </a:xfrm>
        </p:grpSpPr>
        <p:sp>
          <p:nvSpPr>
            <p:cNvPr id="15" name="圆角矩形 14"/>
            <p:cNvSpPr/>
            <p:nvPr/>
          </p:nvSpPr>
          <p:spPr>
            <a:xfrm>
              <a:off x="1805940" y="1198245"/>
              <a:ext cx="2011680" cy="2011680"/>
            </a:xfrm>
            <a:prstGeom prst="roundRect">
              <a:avLst>
                <a:gd name="adj" fmla="val 19981"/>
              </a:avLst>
            </a:prstGeom>
            <a:solidFill>
              <a:schemeClr val="accent5"/>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圆角矩形 15"/>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5">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圆角矩形 16"/>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8" name="组合 17"/>
          <p:cNvGrpSpPr/>
          <p:nvPr/>
        </p:nvGrpSpPr>
        <p:grpSpPr>
          <a:xfrm>
            <a:off x="6641385" y="3879135"/>
            <a:ext cx="992030" cy="992030"/>
            <a:chOff x="1805940" y="1198245"/>
            <a:chExt cx="2011680" cy="2011680"/>
          </a:xfrm>
        </p:grpSpPr>
        <p:sp>
          <p:nvSpPr>
            <p:cNvPr id="19" name="圆角矩形 18"/>
            <p:cNvSpPr/>
            <p:nvPr/>
          </p:nvSpPr>
          <p:spPr>
            <a:xfrm>
              <a:off x="1805940" y="1198245"/>
              <a:ext cx="2011680" cy="2011680"/>
            </a:xfrm>
            <a:prstGeom prst="roundRect">
              <a:avLst>
                <a:gd name="adj" fmla="val 19981"/>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圆角矩形 19"/>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4">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圆角矩形 20"/>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22" name="组合 21"/>
          <p:cNvGrpSpPr/>
          <p:nvPr/>
        </p:nvGrpSpPr>
        <p:grpSpPr>
          <a:xfrm>
            <a:off x="7682785" y="3879135"/>
            <a:ext cx="992030" cy="992030"/>
            <a:chOff x="1805940" y="1198245"/>
            <a:chExt cx="2011680" cy="2011680"/>
          </a:xfrm>
        </p:grpSpPr>
        <p:sp>
          <p:nvSpPr>
            <p:cNvPr id="23" name="圆角矩形 22"/>
            <p:cNvSpPr/>
            <p:nvPr/>
          </p:nvSpPr>
          <p:spPr>
            <a:xfrm>
              <a:off x="1805940" y="1198245"/>
              <a:ext cx="2011680" cy="2011680"/>
            </a:xfrm>
            <a:prstGeom prst="roundRect">
              <a:avLst>
                <a:gd name="adj" fmla="val 19981"/>
              </a:avLst>
            </a:prstGeom>
            <a:solidFill>
              <a:schemeClr val="accent6"/>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6">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圆角矩形 23"/>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6">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圆角矩形 24"/>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26" name="组合 25"/>
          <p:cNvGrpSpPr/>
          <p:nvPr/>
        </p:nvGrpSpPr>
        <p:grpSpPr>
          <a:xfrm>
            <a:off x="8724185" y="3879135"/>
            <a:ext cx="992030" cy="992030"/>
            <a:chOff x="1805940" y="1198245"/>
            <a:chExt cx="2011680" cy="2011680"/>
          </a:xfrm>
        </p:grpSpPr>
        <p:sp>
          <p:nvSpPr>
            <p:cNvPr id="27" name="圆角矩形 26"/>
            <p:cNvSpPr/>
            <p:nvPr/>
          </p:nvSpPr>
          <p:spPr>
            <a:xfrm>
              <a:off x="1805940" y="1198245"/>
              <a:ext cx="2011680" cy="2011680"/>
            </a:xfrm>
            <a:prstGeom prst="roundRect">
              <a:avLst>
                <a:gd name="adj" fmla="val 19981"/>
              </a:avLst>
            </a:prstGeom>
            <a:solidFill>
              <a:srgbClr val="01A6B7"/>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8" name="圆角矩形 27"/>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9" name="圆角矩形 28"/>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cxnSp>
        <p:nvCxnSpPr>
          <p:cNvPr id="30" name="直接连接符 29"/>
          <p:cNvCxnSpPr/>
          <p:nvPr/>
        </p:nvCxnSpPr>
        <p:spPr>
          <a:xfrm flipH="1">
            <a:off x="6092210" y="-26670"/>
            <a:ext cx="7580" cy="2571750"/>
          </a:xfrm>
          <a:prstGeom prst="line">
            <a:avLst/>
          </a:prstGeom>
          <a:ln w="222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246246" y="3399474"/>
            <a:ext cx="3783330" cy="307777"/>
          </a:xfrm>
          <a:prstGeom prst="rect">
            <a:avLst/>
          </a:prstGeom>
        </p:spPr>
        <p:txBody>
          <a:bodyPr wrap="square">
            <a:spAutoFit/>
          </a:bodyPr>
          <a:lstStyle/>
          <a:p>
            <a:pPr algn="dist"/>
            <a:r>
              <a:rPr lang="en-US" altLang="zh-CN" sz="1400" dirty="0">
                <a:solidFill>
                  <a:srgbClr val="01B3C5"/>
                </a:solidFill>
                <a:latin typeface="ITC Avant Garde Std Bk" panose="020B0502020202020204" pitchFamily="34" charset="0"/>
              </a:rPr>
              <a:t>Business report template</a:t>
            </a:r>
            <a:endParaRPr lang="zh-CN" altLang="en-US" sz="1400" dirty="0">
              <a:solidFill>
                <a:srgbClr val="01B3C5"/>
              </a:solidFill>
              <a:latin typeface="ITC Avant Garde Std Bk" panose="020B0502020202020204" pitchFamily="34" charset="0"/>
            </a:endParaRPr>
          </a:p>
        </p:txBody>
      </p:sp>
      <p:sp>
        <p:nvSpPr>
          <p:cNvPr id="32" name="文本框 31"/>
          <p:cNvSpPr txBox="1"/>
          <p:nvPr/>
        </p:nvSpPr>
        <p:spPr>
          <a:xfrm>
            <a:off x="2678504" y="2746566"/>
            <a:ext cx="6834995" cy="646331"/>
          </a:xfrm>
          <a:prstGeom prst="rect">
            <a:avLst/>
          </a:prstGeom>
          <a:noFill/>
        </p:spPr>
        <p:txBody>
          <a:bodyPr wrap="square" rtlCol="0">
            <a:spAutoFit/>
          </a:bodyPr>
          <a:lstStyle/>
          <a:p>
            <a:pPr algn="dist"/>
            <a:r>
              <a:rPr lang="zh-CN" altLang="en-US" sz="3600" dirty="0">
                <a:solidFill>
                  <a:srgbClr val="000000">
                    <a:lumMod val="75000"/>
                    <a:lumOff val="25000"/>
                  </a:srgbClr>
                </a:solidFill>
                <a:latin typeface="造字工房悦黑体验版细体" pitchFamily="50" charset="-122"/>
                <a:ea typeface="造字工房悦黑体验版细体" pitchFamily="50" charset="-122"/>
              </a:rPr>
              <a:t>微立体年终总结汇报模板</a:t>
            </a:r>
          </a:p>
        </p:txBody>
      </p:sp>
      <p:sp>
        <p:nvSpPr>
          <p:cNvPr id="33" name="文本框 32"/>
          <p:cNvSpPr txBox="1"/>
          <p:nvPr/>
        </p:nvSpPr>
        <p:spPr>
          <a:xfrm>
            <a:off x="2717800"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W</a:t>
            </a:r>
            <a:endParaRPr lang="zh-CN" altLang="en-US" sz="2400">
              <a:solidFill>
                <a:srgbClr val="000000">
                  <a:lumMod val="65000"/>
                  <a:lumOff val="35000"/>
                </a:srgbClr>
              </a:solidFill>
              <a:latin typeface="Impact" panose="020B0806030902050204" pitchFamily="34" charset="0"/>
            </a:endParaRPr>
          </a:p>
        </p:txBody>
      </p:sp>
      <p:sp>
        <p:nvSpPr>
          <p:cNvPr id="34" name="文本框 33"/>
          <p:cNvSpPr txBox="1"/>
          <p:nvPr/>
        </p:nvSpPr>
        <p:spPr>
          <a:xfrm>
            <a:off x="3757083"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E</a:t>
            </a:r>
            <a:endParaRPr lang="zh-CN" altLang="en-US" sz="2400">
              <a:solidFill>
                <a:srgbClr val="000000">
                  <a:lumMod val="65000"/>
                  <a:lumOff val="35000"/>
                </a:srgbClr>
              </a:solidFill>
              <a:latin typeface="Impact" panose="020B0806030902050204" pitchFamily="34" charset="0"/>
            </a:endParaRPr>
          </a:p>
        </p:txBody>
      </p:sp>
      <p:sp>
        <p:nvSpPr>
          <p:cNvPr id="35" name="文本框 34"/>
          <p:cNvSpPr txBox="1"/>
          <p:nvPr/>
        </p:nvSpPr>
        <p:spPr>
          <a:xfrm>
            <a:off x="4796367"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L</a:t>
            </a:r>
            <a:endParaRPr lang="zh-CN" altLang="en-US" sz="2400">
              <a:solidFill>
                <a:srgbClr val="000000">
                  <a:lumMod val="65000"/>
                  <a:lumOff val="35000"/>
                </a:srgbClr>
              </a:solidFill>
              <a:latin typeface="Impact" panose="020B0806030902050204" pitchFamily="34" charset="0"/>
            </a:endParaRPr>
          </a:p>
        </p:txBody>
      </p:sp>
      <p:sp>
        <p:nvSpPr>
          <p:cNvPr id="36" name="文本框 35"/>
          <p:cNvSpPr txBox="1"/>
          <p:nvPr/>
        </p:nvSpPr>
        <p:spPr>
          <a:xfrm>
            <a:off x="5835650"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C</a:t>
            </a:r>
            <a:endParaRPr lang="zh-CN" altLang="en-US" sz="2400">
              <a:solidFill>
                <a:srgbClr val="000000">
                  <a:lumMod val="65000"/>
                  <a:lumOff val="35000"/>
                </a:srgbClr>
              </a:solidFill>
              <a:latin typeface="Impact" panose="020B0806030902050204" pitchFamily="34" charset="0"/>
            </a:endParaRPr>
          </a:p>
        </p:txBody>
      </p:sp>
      <p:sp>
        <p:nvSpPr>
          <p:cNvPr id="37" name="文本框 36"/>
          <p:cNvSpPr txBox="1"/>
          <p:nvPr/>
        </p:nvSpPr>
        <p:spPr>
          <a:xfrm>
            <a:off x="6874933"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O</a:t>
            </a:r>
            <a:endParaRPr lang="zh-CN" altLang="en-US" sz="2400">
              <a:solidFill>
                <a:srgbClr val="000000">
                  <a:lumMod val="65000"/>
                  <a:lumOff val="35000"/>
                </a:srgbClr>
              </a:solidFill>
              <a:latin typeface="Impact" panose="020B0806030902050204" pitchFamily="34" charset="0"/>
            </a:endParaRPr>
          </a:p>
        </p:txBody>
      </p:sp>
      <p:sp>
        <p:nvSpPr>
          <p:cNvPr id="38" name="文本框 37"/>
          <p:cNvSpPr txBox="1"/>
          <p:nvPr/>
        </p:nvSpPr>
        <p:spPr>
          <a:xfrm>
            <a:off x="7914217"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M</a:t>
            </a:r>
            <a:endParaRPr lang="zh-CN" altLang="en-US" sz="2400">
              <a:solidFill>
                <a:srgbClr val="000000">
                  <a:lumMod val="65000"/>
                  <a:lumOff val="35000"/>
                </a:srgbClr>
              </a:solidFill>
              <a:latin typeface="Impact" panose="020B0806030902050204" pitchFamily="34" charset="0"/>
            </a:endParaRPr>
          </a:p>
        </p:txBody>
      </p:sp>
      <p:sp>
        <p:nvSpPr>
          <p:cNvPr id="39" name="文本框 38"/>
          <p:cNvSpPr txBox="1"/>
          <p:nvPr/>
        </p:nvSpPr>
        <p:spPr>
          <a:xfrm>
            <a:off x="8953500" y="4157018"/>
            <a:ext cx="508000" cy="461665"/>
          </a:xfrm>
          <a:prstGeom prst="rect">
            <a:avLst/>
          </a:prstGeom>
          <a:noFill/>
        </p:spPr>
        <p:txBody>
          <a:bodyPr vert="horz" rtlCol="0">
            <a:spAutoFit/>
          </a:bodyPr>
          <a:lstStyle/>
          <a:p>
            <a:pPr algn="ctr"/>
            <a:r>
              <a:rPr lang="en-US" altLang="zh-CN" sz="2400">
                <a:solidFill>
                  <a:srgbClr val="000000">
                    <a:lumMod val="65000"/>
                    <a:lumOff val="35000"/>
                  </a:srgbClr>
                </a:solidFill>
                <a:latin typeface="Impact" panose="020B0806030902050204" pitchFamily="34" charset="0"/>
              </a:rPr>
              <a:t>E</a:t>
            </a:r>
            <a:endParaRPr lang="zh-CN" altLang="en-US" sz="2400">
              <a:solidFill>
                <a:srgbClr val="000000">
                  <a:lumMod val="65000"/>
                  <a:lumOff val="35000"/>
                </a:srgbClr>
              </a:solidFill>
              <a:latin typeface="Impact" panose="020B0806030902050204" pitchFamily="34" charset="0"/>
            </a:endParaRPr>
          </a:p>
        </p:txBody>
      </p:sp>
    </p:spTree>
    <p:extLst>
      <p:ext uri="{BB962C8B-B14F-4D97-AF65-F5344CB8AC3E}">
        <p14:creationId xmlns:p14="http://schemas.microsoft.com/office/powerpoint/2010/main" xmlns="" val="194299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组合 126"/>
          <p:cNvGrpSpPr/>
          <p:nvPr/>
        </p:nvGrpSpPr>
        <p:grpSpPr>
          <a:xfrm>
            <a:off x="810218" y="1163042"/>
            <a:ext cx="2406357" cy="4439752"/>
            <a:chOff x="1466173" y="1296754"/>
            <a:chExt cx="2406357" cy="4439752"/>
          </a:xfrm>
        </p:grpSpPr>
        <p:sp>
          <p:nvSpPr>
            <p:cNvPr id="94" name="圆角矩形 93"/>
            <p:cNvSpPr/>
            <p:nvPr/>
          </p:nvSpPr>
          <p:spPr>
            <a:xfrm>
              <a:off x="1517303" y="1296754"/>
              <a:ext cx="2303205"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2002721" y="1605930"/>
              <a:ext cx="1332368" cy="1332368"/>
              <a:chOff x="2002721" y="1605930"/>
              <a:chExt cx="1332368" cy="1332368"/>
            </a:xfrm>
          </p:grpSpPr>
          <p:grpSp>
            <p:nvGrpSpPr>
              <p:cNvPr id="97" name="组合 96"/>
              <p:cNvGrpSpPr/>
              <p:nvPr/>
            </p:nvGrpSpPr>
            <p:grpSpPr>
              <a:xfrm>
                <a:off x="2002721" y="1605930"/>
                <a:ext cx="1332368" cy="1332368"/>
                <a:chOff x="1236675" y="2423160"/>
                <a:chExt cx="1950720" cy="1950720"/>
              </a:xfrm>
            </p:grpSpPr>
            <p:sp>
              <p:nvSpPr>
                <p:cNvPr id="95" name="椭圆 94"/>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椭圆 97"/>
              <p:cNvSpPr/>
              <p:nvPr/>
            </p:nvSpPr>
            <p:spPr>
              <a:xfrm>
                <a:off x="2251694" y="1854903"/>
                <a:ext cx="834422" cy="834422"/>
              </a:xfrm>
              <a:prstGeom prst="ellipse">
                <a:avLst/>
              </a:prstGeom>
              <a:ln>
                <a:noFill/>
              </a:ln>
              <a:effectLst>
                <a:innerShdw dist="1016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bwMode="auto">
            <a:xfrm>
              <a:off x="1611365" y="3101868"/>
              <a:ext cx="2115077" cy="584775"/>
            </a:xfrm>
            <a:prstGeom prst="rect">
              <a:avLst/>
            </a:prstGeom>
            <a:noFill/>
          </p:spPr>
          <p:txBody>
            <a:bodyPr>
              <a:spAutoFit/>
            </a:bodyPr>
            <a:lstStyle/>
            <a:p>
              <a:pPr algn="ctr">
                <a:defRPr/>
              </a:pPr>
              <a:r>
                <a:rPr lang="en-US" altLang="zh-CN" sz="3200" dirty="0" smtClean="0">
                  <a:solidFill>
                    <a:schemeClr val="accent1"/>
                  </a:solidFill>
                  <a:latin typeface="Impact" panose="020B0806030902050204" pitchFamily="34" charset="0"/>
                  <a:ea typeface="时尚中黑简体" panose="01010104010101010101" pitchFamily="2" charset="-122"/>
                </a:rPr>
                <a:t>¥ 20015</a:t>
              </a:r>
              <a:endParaRPr lang="zh-CN" altLang="en-US" sz="3200" dirty="0">
                <a:solidFill>
                  <a:schemeClr val="accent1"/>
                </a:solidFill>
                <a:latin typeface="Impact" panose="020B0806030902050204" pitchFamily="34" charset="0"/>
                <a:ea typeface="时尚中黑简体" panose="01010104010101010101" pitchFamily="2" charset="-122"/>
              </a:endParaRPr>
            </a:p>
          </p:txBody>
        </p:sp>
        <p:grpSp>
          <p:nvGrpSpPr>
            <p:cNvPr id="112" name="组合 111"/>
            <p:cNvGrpSpPr/>
            <p:nvPr/>
          </p:nvGrpSpPr>
          <p:grpSpPr>
            <a:xfrm>
              <a:off x="1466173" y="4020030"/>
              <a:ext cx="2406357" cy="818632"/>
              <a:chOff x="1599523" y="3924780"/>
              <a:chExt cx="2406357" cy="818632"/>
            </a:xfrm>
          </p:grpSpPr>
          <p:sp>
            <p:nvSpPr>
              <p:cNvPr id="109" name="文本框 108"/>
              <p:cNvSpPr txBox="1"/>
              <p:nvPr/>
            </p:nvSpPr>
            <p:spPr bwMode="auto">
              <a:xfrm>
                <a:off x="1599523" y="4244814"/>
                <a:ext cx="2406357" cy="498598"/>
              </a:xfrm>
              <a:prstGeom prst="rect">
                <a:avLst/>
              </a:prstGeom>
              <a:noFill/>
            </p:spPr>
            <p:txBody>
              <a:bodyPr wrap="square">
                <a:spAutoFit/>
              </a:bodyPr>
              <a:lstStyle/>
              <a:p>
                <a:pPr algn="ct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10" name="文本框 109"/>
              <p:cNvSpPr txBox="1"/>
              <p:nvPr/>
            </p:nvSpPr>
            <p:spPr bwMode="auto">
              <a:xfrm>
                <a:off x="1841303" y="3924780"/>
                <a:ext cx="1922797" cy="400863"/>
              </a:xfrm>
              <a:prstGeom prst="rect">
                <a:avLst/>
              </a:prstGeom>
              <a:noFill/>
            </p:spPr>
            <p:txBody>
              <a:bodyPr>
                <a:spAutoFit/>
              </a:bodyPr>
              <a:lstStyle/>
              <a:p>
                <a:pPr algn="ct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cxnSp>
          <p:nvCxnSpPr>
            <p:cNvPr id="114" name="直接连接符 113"/>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2454177" y="5366612"/>
              <a:ext cx="429452" cy="83127"/>
              <a:chOff x="4600573" y="2237622"/>
              <a:chExt cx="390411" cy="75570"/>
            </a:xfrm>
          </p:grpSpPr>
          <p:sp>
            <p:nvSpPr>
              <p:cNvPr id="122" name="椭圆 121"/>
              <p:cNvSpPr/>
              <p:nvPr/>
            </p:nvSpPr>
            <p:spPr>
              <a:xfrm>
                <a:off x="4600573" y="2237622"/>
                <a:ext cx="75570" cy="755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4705520"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4810467"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4915414"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4" name="组合 163"/>
          <p:cNvGrpSpPr/>
          <p:nvPr/>
        </p:nvGrpSpPr>
        <p:grpSpPr>
          <a:xfrm>
            <a:off x="3532251" y="1163042"/>
            <a:ext cx="2406357" cy="4439752"/>
            <a:chOff x="1466173" y="1296754"/>
            <a:chExt cx="2406357" cy="4439752"/>
          </a:xfrm>
        </p:grpSpPr>
        <p:sp>
          <p:nvSpPr>
            <p:cNvPr id="165" name="圆角矩形 164"/>
            <p:cNvSpPr/>
            <p:nvPr/>
          </p:nvSpPr>
          <p:spPr>
            <a:xfrm>
              <a:off x="1517303" y="1296754"/>
              <a:ext cx="2303205"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6" name="组合 165"/>
            <p:cNvGrpSpPr/>
            <p:nvPr/>
          </p:nvGrpSpPr>
          <p:grpSpPr>
            <a:xfrm>
              <a:off x="2002721" y="1605930"/>
              <a:ext cx="1332368" cy="1332368"/>
              <a:chOff x="2002721" y="1605930"/>
              <a:chExt cx="1332368" cy="1332368"/>
            </a:xfrm>
          </p:grpSpPr>
          <p:grpSp>
            <p:nvGrpSpPr>
              <p:cNvPr id="178" name="组合 177"/>
              <p:cNvGrpSpPr/>
              <p:nvPr/>
            </p:nvGrpSpPr>
            <p:grpSpPr>
              <a:xfrm>
                <a:off x="2002721" y="1605930"/>
                <a:ext cx="1332368" cy="1332368"/>
                <a:chOff x="1236675" y="2423160"/>
                <a:chExt cx="1950720" cy="1950720"/>
              </a:xfrm>
            </p:grpSpPr>
            <p:sp>
              <p:nvSpPr>
                <p:cNvPr id="180" name="椭圆 179"/>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9" name="椭圆 178"/>
              <p:cNvSpPr/>
              <p:nvPr/>
            </p:nvSpPr>
            <p:spPr>
              <a:xfrm>
                <a:off x="2251694" y="1854903"/>
                <a:ext cx="834422" cy="834422"/>
              </a:xfrm>
              <a:prstGeom prst="ellipse">
                <a:avLst/>
              </a:prstGeom>
              <a:solidFill>
                <a:schemeClr val="accent2"/>
              </a:solidFill>
              <a:ln>
                <a:noFill/>
              </a:ln>
              <a:effectLst>
                <a:innerShdw dist="1016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7" name="文本框 166"/>
            <p:cNvSpPr txBox="1"/>
            <p:nvPr/>
          </p:nvSpPr>
          <p:spPr bwMode="auto">
            <a:xfrm>
              <a:off x="1611365" y="3101868"/>
              <a:ext cx="2115077" cy="584775"/>
            </a:xfrm>
            <a:prstGeom prst="rect">
              <a:avLst/>
            </a:prstGeom>
            <a:noFill/>
          </p:spPr>
          <p:txBody>
            <a:bodyPr>
              <a:spAutoFit/>
            </a:bodyPr>
            <a:lstStyle/>
            <a:p>
              <a:pPr algn="ctr">
                <a:defRPr/>
              </a:pPr>
              <a:r>
                <a:rPr lang="en-US" altLang="zh-CN" sz="3200" dirty="0" smtClean="0">
                  <a:solidFill>
                    <a:schemeClr val="accent2"/>
                  </a:solidFill>
                  <a:latin typeface="Impact" panose="020B0806030902050204" pitchFamily="34" charset="0"/>
                  <a:ea typeface="时尚中黑简体" panose="01010104010101010101" pitchFamily="2" charset="-122"/>
                </a:rPr>
                <a:t>¥ 28015</a:t>
              </a:r>
              <a:endParaRPr lang="zh-CN" altLang="en-US" sz="3200" dirty="0">
                <a:solidFill>
                  <a:schemeClr val="accent2"/>
                </a:solidFill>
                <a:latin typeface="Impact" panose="020B0806030902050204" pitchFamily="34" charset="0"/>
                <a:ea typeface="时尚中黑简体" panose="01010104010101010101" pitchFamily="2" charset="-122"/>
              </a:endParaRPr>
            </a:p>
          </p:txBody>
        </p:sp>
        <p:grpSp>
          <p:nvGrpSpPr>
            <p:cNvPr id="168" name="组合 167"/>
            <p:cNvGrpSpPr/>
            <p:nvPr/>
          </p:nvGrpSpPr>
          <p:grpSpPr>
            <a:xfrm>
              <a:off x="1466173" y="4020030"/>
              <a:ext cx="2406357" cy="818632"/>
              <a:chOff x="1599523" y="3924780"/>
              <a:chExt cx="2406357" cy="818632"/>
            </a:xfrm>
          </p:grpSpPr>
          <p:sp>
            <p:nvSpPr>
              <p:cNvPr id="176" name="文本框 175"/>
              <p:cNvSpPr txBox="1"/>
              <p:nvPr/>
            </p:nvSpPr>
            <p:spPr bwMode="auto">
              <a:xfrm>
                <a:off x="1599523" y="4244814"/>
                <a:ext cx="2406357" cy="498598"/>
              </a:xfrm>
              <a:prstGeom prst="rect">
                <a:avLst/>
              </a:prstGeom>
              <a:noFill/>
            </p:spPr>
            <p:txBody>
              <a:bodyPr wrap="square">
                <a:spAutoFit/>
              </a:bodyPr>
              <a:lstStyle/>
              <a:p>
                <a:pPr algn="ct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77" name="文本框 176"/>
              <p:cNvSpPr txBox="1"/>
              <p:nvPr/>
            </p:nvSpPr>
            <p:spPr bwMode="auto">
              <a:xfrm>
                <a:off x="1841303" y="3924780"/>
                <a:ext cx="1922797" cy="400863"/>
              </a:xfrm>
              <a:prstGeom prst="rect">
                <a:avLst/>
              </a:prstGeom>
              <a:noFill/>
            </p:spPr>
            <p:txBody>
              <a:bodyPr>
                <a:spAutoFit/>
              </a:bodyPr>
              <a:lstStyle/>
              <a:p>
                <a:pPr algn="ct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cxnSp>
          <p:nvCxnSpPr>
            <p:cNvPr id="169" name="直接连接符 168"/>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1" name="组合 170"/>
            <p:cNvGrpSpPr/>
            <p:nvPr/>
          </p:nvGrpSpPr>
          <p:grpSpPr>
            <a:xfrm>
              <a:off x="2454177" y="5366612"/>
              <a:ext cx="429452" cy="83127"/>
              <a:chOff x="4600573" y="2237622"/>
              <a:chExt cx="390411" cy="75570"/>
            </a:xfrm>
          </p:grpSpPr>
          <p:sp>
            <p:nvSpPr>
              <p:cNvPr id="172" name="椭圆 171"/>
              <p:cNvSpPr/>
              <p:nvPr/>
            </p:nvSpPr>
            <p:spPr>
              <a:xfrm>
                <a:off x="4600573"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4705520" y="2237622"/>
                <a:ext cx="75570" cy="755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4810467"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p:nvPr/>
            </p:nvSpPr>
            <p:spPr>
              <a:xfrm>
                <a:off x="4915414"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2" name="组合 181"/>
          <p:cNvGrpSpPr/>
          <p:nvPr/>
        </p:nvGrpSpPr>
        <p:grpSpPr>
          <a:xfrm>
            <a:off x="6254285" y="1163042"/>
            <a:ext cx="2406357" cy="4439752"/>
            <a:chOff x="1466173" y="1296754"/>
            <a:chExt cx="2406357" cy="4439752"/>
          </a:xfrm>
        </p:grpSpPr>
        <p:sp>
          <p:nvSpPr>
            <p:cNvPr id="183" name="圆角矩形 182"/>
            <p:cNvSpPr/>
            <p:nvPr/>
          </p:nvSpPr>
          <p:spPr>
            <a:xfrm>
              <a:off x="1505787" y="1296754"/>
              <a:ext cx="2304000"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4" name="组合 183"/>
            <p:cNvGrpSpPr/>
            <p:nvPr/>
          </p:nvGrpSpPr>
          <p:grpSpPr>
            <a:xfrm>
              <a:off x="2002721" y="1605930"/>
              <a:ext cx="1332368" cy="1332368"/>
              <a:chOff x="2002721" y="1605930"/>
              <a:chExt cx="1332368" cy="1332368"/>
            </a:xfrm>
          </p:grpSpPr>
          <p:grpSp>
            <p:nvGrpSpPr>
              <p:cNvPr id="196" name="组合 195"/>
              <p:cNvGrpSpPr/>
              <p:nvPr/>
            </p:nvGrpSpPr>
            <p:grpSpPr>
              <a:xfrm>
                <a:off x="2002721" y="1605930"/>
                <a:ext cx="1332368" cy="1332368"/>
                <a:chOff x="1236675" y="2423160"/>
                <a:chExt cx="1950720" cy="1950720"/>
              </a:xfrm>
            </p:grpSpPr>
            <p:sp>
              <p:nvSpPr>
                <p:cNvPr id="198" name="椭圆 197"/>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7" name="椭圆 196"/>
              <p:cNvSpPr/>
              <p:nvPr/>
            </p:nvSpPr>
            <p:spPr>
              <a:xfrm>
                <a:off x="2251694" y="1854903"/>
                <a:ext cx="834422" cy="834422"/>
              </a:xfrm>
              <a:prstGeom prst="ellipse">
                <a:avLst/>
              </a:prstGeom>
              <a:solidFill>
                <a:schemeClr val="accent3"/>
              </a:solidFill>
              <a:ln>
                <a:noFill/>
              </a:ln>
              <a:effectLst>
                <a:innerShdw dist="1016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5" name="文本框 184"/>
            <p:cNvSpPr txBox="1"/>
            <p:nvPr/>
          </p:nvSpPr>
          <p:spPr bwMode="auto">
            <a:xfrm>
              <a:off x="1611365" y="3101868"/>
              <a:ext cx="2115077" cy="584775"/>
            </a:xfrm>
            <a:prstGeom prst="rect">
              <a:avLst/>
            </a:prstGeom>
            <a:noFill/>
          </p:spPr>
          <p:txBody>
            <a:bodyPr>
              <a:spAutoFit/>
            </a:bodyPr>
            <a:lstStyle/>
            <a:p>
              <a:pPr algn="ctr">
                <a:defRPr/>
              </a:pPr>
              <a:r>
                <a:rPr lang="en-US" altLang="zh-CN" sz="3200" dirty="0" smtClean="0">
                  <a:solidFill>
                    <a:schemeClr val="accent3"/>
                  </a:solidFill>
                  <a:latin typeface="Impact" panose="020B0806030902050204" pitchFamily="34" charset="0"/>
                  <a:ea typeface="时尚中黑简体" panose="01010104010101010101" pitchFamily="2" charset="-122"/>
                </a:rPr>
                <a:t>¥ 40515</a:t>
              </a:r>
              <a:endParaRPr lang="zh-CN" altLang="en-US" sz="3200" dirty="0">
                <a:solidFill>
                  <a:schemeClr val="accent3"/>
                </a:solidFill>
                <a:latin typeface="Impact" panose="020B0806030902050204" pitchFamily="34" charset="0"/>
                <a:ea typeface="时尚中黑简体" panose="01010104010101010101" pitchFamily="2" charset="-122"/>
              </a:endParaRPr>
            </a:p>
          </p:txBody>
        </p:sp>
        <p:grpSp>
          <p:nvGrpSpPr>
            <p:cNvPr id="186" name="组合 185"/>
            <p:cNvGrpSpPr/>
            <p:nvPr/>
          </p:nvGrpSpPr>
          <p:grpSpPr>
            <a:xfrm>
              <a:off x="1466173" y="4020030"/>
              <a:ext cx="2406357" cy="818632"/>
              <a:chOff x="1599523" y="3924780"/>
              <a:chExt cx="2406357" cy="818632"/>
            </a:xfrm>
          </p:grpSpPr>
          <p:sp>
            <p:nvSpPr>
              <p:cNvPr id="194" name="文本框 193"/>
              <p:cNvSpPr txBox="1"/>
              <p:nvPr/>
            </p:nvSpPr>
            <p:spPr bwMode="auto">
              <a:xfrm>
                <a:off x="1599523" y="4244814"/>
                <a:ext cx="2406357" cy="498598"/>
              </a:xfrm>
              <a:prstGeom prst="rect">
                <a:avLst/>
              </a:prstGeom>
              <a:noFill/>
            </p:spPr>
            <p:txBody>
              <a:bodyPr wrap="square">
                <a:spAutoFit/>
              </a:bodyPr>
              <a:lstStyle/>
              <a:p>
                <a:pPr algn="ct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95" name="文本框 194"/>
              <p:cNvSpPr txBox="1"/>
              <p:nvPr/>
            </p:nvSpPr>
            <p:spPr bwMode="auto">
              <a:xfrm>
                <a:off x="1841303" y="3924780"/>
                <a:ext cx="1922797" cy="400863"/>
              </a:xfrm>
              <a:prstGeom prst="rect">
                <a:avLst/>
              </a:prstGeom>
              <a:noFill/>
            </p:spPr>
            <p:txBody>
              <a:bodyPr>
                <a:spAutoFit/>
              </a:bodyPr>
              <a:lstStyle/>
              <a:p>
                <a:pPr algn="ct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cxnSp>
          <p:nvCxnSpPr>
            <p:cNvPr id="187" name="直接连接符 186"/>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9" name="组合 188"/>
            <p:cNvGrpSpPr/>
            <p:nvPr/>
          </p:nvGrpSpPr>
          <p:grpSpPr>
            <a:xfrm>
              <a:off x="2454177" y="5366612"/>
              <a:ext cx="429452" cy="83127"/>
              <a:chOff x="4600573" y="2237622"/>
              <a:chExt cx="390411" cy="75570"/>
            </a:xfrm>
          </p:grpSpPr>
          <p:sp>
            <p:nvSpPr>
              <p:cNvPr id="190" name="椭圆 189"/>
              <p:cNvSpPr/>
              <p:nvPr/>
            </p:nvSpPr>
            <p:spPr>
              <a:xfrm>
                <a:off x="4600573"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a:off x="4705520"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a:off x="4810467" y="2237622"/>
                <a:ext cx="75570" cy="755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4915414"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0" name="组合 199"/>
          <p:cNvGrpSpPr/>
          <p:nvPr/>
        </p:nvGrpSpPr>
        <p:grpSpPr>
          <a:xfrm>
            <a:off x="8976318" y="1163042"/>
            <a:ext cx="2406357" cy="4439752"/>
            <a:chOff x="1466173" y="1296754"/>
            <a:chExt cx="2406357" cy="4439752"/>
          </a:xfrm>
        </p:grpSpPr>
        <p:sp>
          <p:nvSpPr>
            <p:cNvPr id="201" name="圆角矩形 200"/>
            <p:cNvSpPr/>
            <p:nvPr/>
          </p:nvSpPr>
          <p:spPr>
            <a:xfrm>
              <a:off x="1494156" y="1296754"/>
              <a:ext cx="2304000"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组合 201"/>
            <p:cNvGrpSpPr/>
            <p:nvPr/>
          </p:nvGrpSpPr>
          <p:grpSpPr>
            <a:xfrm>
              <a:off x="2002721" y="1605930"/>
              <a:ext cx="1332368" cy="1332368"/>
              <a:chOff x="2002721" y="1605930"/>
              <a:chExt cx="1332368" cy="1332368"/>
            </a:xfrm>
          </p:grpSpPr>
          <p:grpSp>
            <p:nvGrpSpPr>
              <p:cNvPr id="214" name="组合 213"/>
              <p:cNvGrpSpPr/>
              <p:nvPr/>
            </p:nvGrpSpPr>
            <p:grpSpPr>
              <a:xfrm>
                <a:off x="2002721" y="1605930"/>
                <a:ext cx="1332368" cy="1332368"/>
                <a:chOff x="1236675" y="2423160"/>
                <a:chExt cx="1950720" cy="1950720"/>
              </a:xfrm>
            </p:grpSpPr>
            <p:sp>
              <p:nvSpPr>
                <p:cNvPr id="216" name="椭圆 215"/>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5" name="椭圆 214"/>
              <p:cNvSpPr/>
              <p:nvPr/>
            </p:nvSpPr>
            <p:spPr>
              <a:xfrm>
                <a:off x="2251694" y="1854903"/>
                <a:ext cx="834422" cy="834422"/>
              </a:xfrm>
              <a:prstGeom prst="ellipse">
                <a:avLst/>
              </a:prstGeom>
              <a:solidFill>
                <a:srgbClr val="7B448E"/>
              </a:solidFill>
              <a:ln>
                <a:noFill/>
              </a:ln>
              <a:effectLst>
                <a:innerShdw dist="1016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3" name="文本框 202"/>
            <p:cNvSpPr txBox="1"/>
            <p:nvPr/>
          </p:nvSpPr>
          <p:spPr bwMode="auto">
            <a:xfrm>
              <a:off x="1611365" y="3101868"/>
              <a:ext cx="2115077" cy="584775"/>
            </a:xfrm>
            <a:prstGeom prst="rect">
              <a:avLst/>
            </a:prstGeom>
            <a:noFill/>
          </p:spPr>
          <p:txBody>
            <a:bodyPr>
              <a:spAutoFit/>
            </a:bodyPr>
            <a:lstStyle/>
            <a:p>
              <a:pPr algn="ctr">
                <a:defRPr/>
              </a:pPr>
              <a:r>
                <a:rPr lang="en-US" altLang="zh-CN" sz="3200" dirty="0" smtClean="0">
                  <a:solidFill>
                    <a:schemeClr val="accent4"/>
                  </a:solidFill>
                  <a:latin typeface="Impact" panose="020B0806030902050204" pitchFamily="34" charset="0"/>
                  <a:ea typeface="时尚中黑简体" panose="01010104010101010101" pitchFamily="2" charset="-122"/>
                </a:rPr>
                <a:t>¥ 50715</a:t>
              </a:r>
              <a:endParaRPr lang="zh-CN" altLang="en-US" sz="3200" dirty="0">
                <a:solidFill>
                  <a:schemeClr val="accent4"/>
                </a:solidFill>
                <a:latin typeface="Impact" panose="020B0806030902050204" pitchFamily="34" charset="0"/>
                <a:ea typeface="时尚中黑简体" panose="01010104010101010101" pitchFamily="2" charset="-122"/>
              </a:endParaRPr>
            </a:p>
          </p:txBody>
        </p:sp>
        <p:grpSp>
          <p:nvGrpSpPr>
            <p:cNvPr id="204" name="组合 203"/>
            <p:cNvGrpSpPr/>
            <p:nvPr/>
          </p:nvGrpSpPr>
          <p:grpSpPr>
            <a:xfrm>
              <a:off x="1466173" y="4020030"/>
              <a:ext cx="2406357" cy="818632"/>
              <a:chOff x="1599523" y="3924780"/>
              <a:chExt cx="2406357" cy="818632"/>
            </a:xfrm>
          </p:grpSpPr>
          <p:sp>
            <p:nvSpPr>
              <p:cNvPr id="212" name="文本框 211"/>
              <p:cNvSpPr txBox="1"/>
              <p:nvPr/>
            </p:nvSpPr>
            <p:spPr bwMode="auto">
              <a:xfrm>
                <a:off x="1599523" y="4244814"/>
                <a:ext cx="2406357" cy="498598"/>
              </a:xfrm>
              <a:prstGeom prst="rect">
                <a:avLst/>
              </a:prstGeom>
              <a:noFill/>
            </p:spPr>
            <p:txBody>
              <a:bodyPr wrap="square">
                <a:spAutoFit/>
              </a:bodyPr>
              <a:lstStyle/>
              <a:p>
                <a:pPr algn="ct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213" name="文本框 212"/>
              <p:cNvSpPr txBox="1"/>
              <p:nvPr/>
            </p:nvSpPr>
            <p:spPr bwMode="auto">
              <a:xfrm>
                <a:off x="1841303" y="3924780"/>
                <a:ext cx="1922797" cy="400863"/>
              </a:xfrm>
              <a:prstGeom prst="rect">
                <a:avLst/>
              </a:prstGeom>
              <a:noFill/>
            </p:spPr>
            <p:txBody>
              <a:bodyPr>
                <a:spAutoFit/>
              </a:bodyPr>
              <a:lstStyle/>
              <a:p>
                <a:pPr algn="ct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cxnSp>
          <p:nvCxnSpPr>
            <p:cNvPr id="205" name="直接连接符 204"/>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7" name="组合 206"/>
            <p:cNvGrpSpPr/>
            <p:nvPr/>
          </p:nvGrpSpPr>
          <p:grpSpPr>
            <a:xfrm>
              <a:off x="2454177" y="5366612"/>
              <a:ext cx="429452" cy="83127"/>
              <a:chOff x="4600573" y="2237622"/>
              <a:chExt cx="390411" cy="75570"/>
            </a:xfrm>
          </p:grpSpPr>
          <p:sp>
            <p:nvSpPr>
              <p:cNvPr id="208" name="椭圆 207"/>
              <p:cNvSpPr/>
              <p:nvPr/>
            </p:nvSpPr>
            <p:spPr>
              <a:xfrm>
                <a:off x="4600573"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a:off x="4705520"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4810467"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4915414" y="2237622"/>
                <a:ext cx="75570" cy="755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1" name="组合 220"/>
          <p:cNvGrpSpPr/>
          <p:nvPr/>
        </p:nvGrpSpPr>
        <p:grpSpPr>
          <a:xfrm>
            <a:off x="1865333" y="2003308"/>
            <a:ext cx="307934" cy="306305"/>
            <a:chOff x="3856417" y="4248125"/>
            <a:chExt cx="409860" cy="407692"/>
          </a:xfrm>
          <a:solidFill>
            <a:schemeClr val="bg1"/>
          </a:solidFill>
        </p:grpSpPr>
        <p:sp>
          <p:nvSpPr>
            <p:cNvPr id="222"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3"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4"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5"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6"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7"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8"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29" name="组合 228"/>
          <p:cNvGrpSpPr/>
          <p:nvPr/>
        </p:nvGrpSpPr>
        <p:grpSpPr>
          <a:xfrm>
            <a:off x="4567730" y="1947505"/>
            <a:ext cx="364144" cy="417910"/>
            <a:chOff x="2733098" y="4187405"/>
            <a:chExt cx="484675" cy="556238"/>
          </a:xfrm>
          <a:solidFill>
            <a:schemeClr val="bg1"/>
          </a:solidFill>
        </p:grpSpPr>
        <p:sp>
          <p:nvSpPr>
            <p:cNvPr id="230"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1"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2"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3"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4"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5"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6"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7"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8"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9"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0"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1"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2"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3"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4"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5"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6"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47" name="组合 246"/>
          <p:cNvGrpSpPr/>
          <p:nvPr/>
        </p:nvGrpSpPr>
        <p:grpSpPr>
          <a:xfrm>
            <a:off x="7246604" y="2010232"/>
            <a:ext cx="429315" cy="292455"/>
            <a:chOff x="4895160" y="4287159"/>
            <a:chExt cx="571418" cy="389258"/>
          </a:xfrm>
          <a:solidFill>
            <a:schemeClr val="bg1"/>
          </a:solidFill>
        </p:grpSpPr>
        <p:sp>
          <p:nvSpPr>
            <p:cNvPr id="248"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9"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0"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1"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2"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3"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4"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5"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6"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57" name="组合 256"/>
          <p:cNvGrpSpPr/>
          <p:nvPr/>
        </p:nvGrpSpPr>
        <p:grpSpPr>
          <a:xfrm>
            <a:off x="10015763" y="2010232"/>
            <a:ext cx="329114" cy="292455"/>
            <a:chOff x="6007636" y="4287159"/>
            <a:chExt cx="438051" cy="389258"/>
          </a:xfrm>
          <a:solidFill>
            <a:schemeClr val="bg1"/>
          </a:solidFill>
        </p:grpSpPr>
        <p:sp>
          <p:nvSpPr>
            <p:cNvPr id="258"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9" name="Freeform 825"/>
            <p:cNvSpPr>
              <a:spLocks/>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0" name="Freeform 826"/>
            <p:cNvSpPr>
              <a:spLocks/>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1" name="Freeform 827"/>
            <p:cNvSpPr>
              <a:spLocks/>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2" name="Freeform 828"/>
            <p:cNvSpPr>
              <a:spLocks/>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3" name="Freeform 829"/>
            <p:cNvSpPr>
              <a:spLocks/>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4" name="Freeform 830"/>
            <p:cNvSpPr>
              <a:spLocks/>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5"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6" name="Freeform 832"/>
            <p:cNvSpPr>
              <a:spLocks/>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120" name="椭圆 119"/>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6" name="组合 125"/>
          <p:cNvGrpSpPr/>
          <p:nvPr/>
        </p:nvGrpSpPr>
        <p:grpSpPr>
          <a:xfrm>
            <a:off x="640284" y="184024"/>
            <a:ext cx="4021131" cy="613991"/>
            <a:chOff x="3418293" y="305852"/>
            <a:chExt cx="4844075" cy="872774"/>
          </a:xfrm>
        </p:grpSpPr>
        <p:sp>
          <p:nvSpPr>
            <p:cNvPr id="128" name="椭圆 127"/>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574288" y="185585"/>
            <a:ext cx="970204" cy="1019136"/>
            <a:chOff x="1003288" y="1798087"/>
            <a:chExt cx="3398850" cy="3383513"/>
          </a:xfrm>
        </p:grpSpPr>
        <p:sp>
          <p:nvSpPr>
            <p:cNvPr id="131"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1003288" y="1856944"/>
              <a:ext cx="3119221" cy="1919931"/>
              <a:chOff x="1028026" y="1617975"/>
              <a:chExt cx="3119221" cy="1919931"/>
            </a:xfrm>
          </p:grpSpPr>
          <p:sp>
            <p:nvSpPr>
              <p:cNvPr id="134"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6" name="文本框 135"/>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634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500" fill="hold"/>
                                        <p:tgtEl>
                                          <p:spTgt spid="120"/>
                                        </p:tgtEl>
                                        <p:attrNameLst>
                                          <p:attrName>ppt_x</p:attrName>
                                        </p:attrNameLst>
                                      </p:cBhvr>
                                      <p:tavLst>
                                        <p:tav tm="0">
                                          <p:val>
                                            <p:strVal val="0-#ppt_w/2"/>
                                          </p:val>
                                        </p:tav>
                                        <p:tav tm="100000">
                                          <p:val>
                                            <p:strVal val="#ppt_x"/>
                                          </p:val>
                                        </p:tav>
                                      </p:tavLst>
                                    </p:anim>
                                    <p:anim calcmode="lin" valueType="num">
                                      <p:cBhvr additive="base">
                                        <p:cTn id="8" dur="500" fill="hold"/>
                                        <p:tgtEl>
                                          <p:spTgt spid="1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cBhvr additive="base">
                                        <p:cTn id="11" dur="500" fill="hold"/>
                                        <p:tgtEl>
                                          <p:spTgt spid="126"/>
                                        </p:tgtEl>
                                        <p:attrNameLst>
                                          <p:attrName>ppt_x</p:attrName>
                                        </p:attrNameLst>
                                      </p:cBhvr>
                                      <p:tavLst>
                                        <p:tav tm="0">
                                          <p:val>
                                            <p:strVal val="0-#ppt_w/2"/>
                                          </p:val>
                                        </p:tav>
                                        <p:tav tm="100000">
                                          <p:val>
                                            <p:strVal val="#ppt_x"/>
                                          </p:val>
                                        </p:tav>
                                      </p:tavLst>
                                    </p:anim>
                                    <p:anim calcmode="lin" valueType="num">
                                      <p:cBhvr additive="base">
                                        <p:cTn id="12" dur="500" fill="hold"/>
                                        <p:tgtEl>
                                          <p:spTgt spid="1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500" fill="hold"/>
                                        <p:tgtEl>
                                          <p:spTgt spid="130"/>
                                        </p:tgtEl>
                                        <p:attrNameLst>
                                          <p:attrName>ppt_x</p:attrName>
                                        </p:attrNameLst>
                                      </p:cBhvr>
                                      <p:tavLst>
                                        <p:tav tm="0">
                                          <p:val>
                                            <p:strVal val="0-#ppt_w/2"/>
                                          </p:val>
                                        </p:tav>
                                        <p:tav tm="100000">
                                          <p:val>
                                            <p:strVal val="#ppt_x"/>
                                          </p:val>
                                        </p:tav>
                                      </p:tavLst>
                                    </p:anim>
                                    <p:anim calcmode="lin" valueType="num">
                                      <p:cBhvr additive="base">
                                        <p:cTn id="20"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 calcmode="lin" valueType="num">
                                      <p:cBhvr additive="base">
                                        <p:cTn id="25" dur="500" fill="hold"/>
                                        <p:tgtEl>
                                          <p:spTgt spid="127"/>
                                        </p:tgtEl>
                                        <p:attrNameLst>
                                          <p:attrName>ppt_x</p:attrName>
                                        </p:attrNameLst>
                                      </p:cBhvr>
                                      <p:tavLst>
                                        <p:tav tm="0">
                                          <p:val>
                                            <p:strVal val="#ppt_x"/>
                                          </p:val>
                                        </p:tav>
                                        <p:tav tm="100000">
                                          <p:val>
                                            <p:strVal val="#ppt_x"/>
                                          </p:val>
                                        </p:tav>
                                      </p:tavLst>
                                    </p:anim>
                                    <p:anim calcmode="lin" valueType="num">
                                      <p:cBhvr additive="base">
                                        <p:cTn id="26" dur="500" fill="hold"/>
                                        <p:tgtEl>
                                          <p:spTgt spid="1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anim calcmode="lin" valueType="num">
                                      <p:cBhvr additive="base">
                                        <p:cTn id="29" dur="500" fill="hold"/>
                                        <p:tgtEl>
                                          <p:spTgt spid="164"/>
                                        </p:tgtEl>
                                        <p:attrNameLst>
                                          <p:attrName>ppt_x</p:attrName>
                                        </p:attrNameLst>
                                      </p:cBhvr>
                                      <p:tavLst>
                                        <p:tav tm="0">
                                          <p:val>
                                            <p:strVal val="#ppt_x"/>
                                          </p:val>
                                        </p:tav>
                                        <p:tav tm="100000">
                                          <p:val>
                                            <p:strVal val="#ppt_x"/>
                                          </p:val>
                                        </p:tav>
                                      </p:tavLst>
                                    </p:anim>
                                    <p:anim calcmode="lin" valueType="num">
                                      <p:cBhvr additive="base">
                                        <p:cTn id="30" dur="500" fill="hold"/>
                                        <p:tgtEl>
                                          <p:spTgt spid="16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2"/>
                                        </p:tgtEl>
                                        <p:attrNameLst>
                                          <p:attrName>style.visibility</p:attrName>
                                        </p:attrNameLst>
                                      </p:cBhvr>
                                      <p:to>
                                        <p:strVal val="visible"/>
                                      </p:to>
                                    </p:set>
                                    <p:anim calcmode="lin" valueType="num">
                                      <p:cBhvr additive="base">
                                        <p:cTn id="33" dur="500" fill="hold"/>
                                        <p:tgtEl>
                                          <p:spTgt spid="182"/>
                                        </p:tgtEl>
                                        <p:attrNameLst>
                                          <p:attrName>ppt_x</p:attrName>
                                        </p:attrNameLst>
                                      </p:cBhvr>
                                      <p:tavLst>
                                        <p:tav tm="0">
                                          <p:val>
                                            <p:strVal val="#ppt_x"/>
                                          </p:val>
                                        </p:tav>
                                        <p:tav tm="100000">
                                          <p:val>
                                            <p:strVal val="#ppt_x"/>
                                          </p:val>
                                        </p:tav>
                                      </p:tavLst>
                                    </p:anim>
                                    <p:anim calcmode="lin" valueType="num">
                                      <p:cBhvr additive="base">
                                        <p:cTn id="34" dur="500" fill="hold"/>
                                        <p:tgtEl>
                                          <p:spTgt spid="18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0"/>
                                        </p:tgtEl>
                                        <p:attrNameLst>
                                          <p:attrName>style.visibility</p:attrName>
                                        </p:attrNameLst>
                                      </p:cBhvr>
                                      <p:to>
                                        <p:strVal val="visible"/>
                                      </p:to>
                                    </p:set>
                                    <p:anim calcmode="lin" valueType="num">
                                      <p:cBhvr additive="base">
                                        <p:cTn id="37" dur="500" fill="hold"/>
                                        <p:tgtEl>
                                          <p:spTgt spid="200"/>
                                        </p:tgtEl>
                                        <p:attrNameLst>
                                          <p:attrName>ppt_x</p:attrName>
                                        </p:attrNameLst>
                                      </p:cBhvr>
                                      <p:tavLst>
                                        <p:tav tm="0">
                                          <p:val>
                                            <p:strVal val="#ppt_x"/>
                                          </p:val>
                                        </p:tav>
                                        <p:tav tm="100000">
                                          <p:val>
                                            <p:strVal val="#ppt_x"/>
                                          </p:val>
                                        </p:tav>
                                      </p:tavLst>
                                    </p:anim>
                                    <p:anim calcmode="lin" valueType="num">
                                      <p:cBhvr additive="base">
                                        <p:cTn id="38" dur="500" fill="hold"/>
                                        <p:tgtEl>
                                          <p:spTgt spid="200"/>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221"/>
                                        </p:tgtEl>
                                        <p:attrNameLst>
                                          <p:attrName>style.visibility</p:attrName>
                                        </p:attrNameLst>
                                      </p:cBhvr>
                                      <p:to>
                                        <p:strVal val="visible"/>
                                      </p:to>
                                    </p:set>
                                    <p:anim calcmode="lin" valueType="num">
                                      <p:cBhvr additive="base">
                                        <p:cTn id="42" dur="1000" fill="hold"/>
                                        <p:tgtEl>
                                          <p:spTgt spid="221"/>
                                        </p:tgtEl>
                                        <p:attrNameLst>
                                          <p:attrName>ppt_x</p:attrName>
                                        </p:attrNameLst>
                                      </p:cBhvr>
                                      <p:tavLst>
                                        <p:tav tm="0">
                                          <p:val>
                                            <p:strVal val="#ppt_x"/>
                                          </p:val>
                                        </p:tav>
                                        <p:tav tm="100000">
                                          <p:val>
                                            <p:strVal val="#ppt_x"/>
                                          </p:val>
                                        </p:tav>
                                      </p:tavLst>
                                    </p:anim>
                                    <p:anim calcmode="lin" valueType="num">
                                      <p:cBhvr additive="base">
                                        <p:cTn id="43" dur="1000" fill="hold"/>
                                        <p:tgtEl>
                                          <p:spTgt spid="22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9"/>
                                        </p:tgtEl>
                                        <p:attrNameLst>
                                          <p:attrName>style.visibility</p:attrName>
                                        </p:attrNameLst>
                                      </p:cBhvr>
                                      <p:to>
                                        <p:strVal val="visible"/>
                                      </p:to>
                                    </p:set>
                                    <p:anim calcmode="lin" valueType="num">
                                      <p:cBhvr additive="base">
                                        <p:cTn id="46" dur="1000" fill="hold"/>
                                        <p:tgtEl>
                                          <p:spTgt spid="229"/>
                                        </p:tgtEl>
                                        <p:attrNameLst>
                                          <p:attrName>ppt_x</p:attrName>
                                        </p:attrNameLst>
                                      </p:cBhvr>
                                      <p:tavLst>
                                        <p:tav tm="0">
                                          <p:val>
                                            <p:strVal val="#ppt_x"/>
                                          </p:val>
                                        </p:tav>
                                        <p:tav tm="100000">
                                          <p:val>
                                            <p:strVal val="#ppt_x"/>
                                          </p:val>
                                        </p:tav>
                                      </p:tavLst>
                                    </p:anim>
                                    <p:anim calcmode="lin" valueType="num">
                                      <p:cBhvr additive="base">
                                        <p:cTn id="47" dur="1000" fill="hold"/>
                                        <p:tgtEl>
                                          <p:spTgt spid="229"/>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47"/>
                                        </p:tgtEl>
                                        <p:attrNameLst>
                                          <p:attrName>style.visibility</p:attrName>
                                        </p:attrNameLst>
                                      </p:cBhvr>
                                      <p:to>
                                        <p:strVal val="visible"/>
                                      </p:to>
                                    </p:set>
                                    <p:anim calcmode="lin" valueType="num">
                                      <p:cBhvr additive="base">
                                        <p:cTn id="50" dur="1000" fill="hold"/>
                                        <p:tgtEl>
                                          <p:spTgt spid="247"/>
                                        </p:tgtEl>
                                        <p:attrNameLst>
                                          <p:attrName>ppt_x</p:attrName>
                                        </p:attrNameLst>
                                      </p:cBhvr>
                                      <p:tavLst>
                                        <p:tav tm="0">
                                          <p:val>
                                            <p:strVal val="#ppt_x"/>
                                          </p:val>
                                        </p:tav>
                                        <p:tav tm="100000">
                                          <p:val>
                                            <p:strVal val="#ppt_x"/>
                                          </p:val>
                                        </p:tav>
                                      </p:tavLst>
                                    </p:anim>
                                    <p:anim calcmode="lin" valueType="num">
                                      <p:cBhvr additive="base">
                                        <p:cTn id="51" dur="1000" fill="hold"/>
                                        <p:tgtEl>
                                          <p:spTgt spid="24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57"/>
                                        </p:tgtEl>
                                        <p:attrNameLst>
                                          <p:attrName>style.visibility</p:attrName>
                                        </p:attrNameLst>
                                      </p:cBhvr>
                                      <p:to>
                                        <p:strVal val="visible"/>
                                      </p:to>
                                    </p:set>
                                    <p:anim calcmode="lin" valueType="num">
                                      <p:cBhvr additive="base">
                                        <p:cTn id="54" dur="1000" fill="hold"/>
                                        <p:tgtEl>
                                          <p:spTgt spid="257"/>
                                        </p:tgtEl>
                                        <p:attrNameLst>
                                          <p:attrName>ppt_x</p:attrName>
                                        </p:attrNameLst>
                                      </p:cBhvr>
                                      <p:tavLst>
                                        <p:tav tm="0">
                                          <p:val>
                                            <p:strVal val="#ppt_x"/>
                                          </p:val>
                                        </p:tav>
                                        <p:tav tm="100000">
                                          <p:val>
                                            <p:strVal val="#ppt_x"/>
                                          </p:val>
                                        </p:tav>
                                      </p:tavLst>
                                    </p:anim>
                                    <p:anim calcmode="lin" valueType="num">
                                      <p:cBhvr additive="base">
                                        <p:cTn id="55" dur="1000" fill="hold"/>
                                        <p:tgtEl>
                                          <p:spTgt spid="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a:off x="4419346" y="2964133"/>
            <a:ext cx="3349846" cy="3349847"/>
          </a:xfrm>
          <a:prstGeom prst="blockArc">
            <a:avLst>
              <a:gd name="adj1" fmla="val 10800000"/>
              <a:gd name="adj2" fmla="val 0"/>
              <a:gd name="adj3" fmla="val 4000"/>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p:nvGrpSpPr>
        <p:grpSpPr>
          <a:xfrm>
            <a:off x="3385285" y="4065981"/>
            <a:ext cx="661240" cy="661240"/>
            <a:chOff x="3092450" y="4083050"/>
            <a:chExt cx="800100" cy="800100"/>
          </a:xfrm>
        </p:grpSpPr>
        <p:sp>
          <p:nvSpPr>
            <p:cNvPr id="4" name="椭圆 3"/>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187082" y="4177682"/>
              <a:ext cx="610837" cy="610837"/>
            </a:xfrm>
            <a:prstGeom prst="ellipse">
              <a:avLst/>
            </a:prstGeom>
            <a:ln w="19050">
              <a:gradFill flip="none" rotWithShape="1">
                <a:gsLst>
                  <a:gs pos="0">
                    <a:srgbClr val="DCDCDC"/>
                  </a:gs>
                  <a:gs pos="100000">
                    <a:schemeClr val="bg1"/>
                  </a:gs>
                </a:gsLst>
                <a:lin ang="2700000" scaled="1"/>
                <a:tileRect/>
              </a:gradFill>
            </a:ln>
            <a:effectLst>
              <a:innerShdw dist="76200" dir="13500000">
                <a:schemeClr val="accent1">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4632194" y="2146239"/>
            <a:ext cx="661240" cy="661240"/>
            <a:chOff x="3092450" y="4083050"/>
            <a:chExt cx="800100" cy="800100"/>
          </a:xfrm>
        </p:grpSpPr>
        <p:sp>
          <p:nvSpPr>
            <p:cNvPr id="8" name="椭圆 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87082" y="4177682"/>
              <a:ext cx="610837" cy="610837"/>
            </a:xfrm>
            <a:prstGeom prst="ellipse">
              <a:avLst/>
            </a:prstGeom>
            <a:solidFill>
              <a:schemeClr val="accent3"/>
            </a:solidFill>
            <a:ln w="19050">
              <a:gradFill flip="none" rotWithShape="1">
                <a:gsLst>
                  <a:gs pos="0">
                    <a:srgbClr val="DCDCDC"/>
                  </a:gs>
                  <a:gs pos="100000">
                    <a:schemeClr val="bg1"/>
                  </a:gs>
                </a:gsLst>
                <a:lin ang="2700000" scaled="1"/>
                <a:tileRect/>
              </a:gradFill>
            </a:ln>
            <a:effectLst>
              <a:innerShdw dist="76200" dir="13500000">
                <a:schemeClr val="accent3">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848921" y="2146239"/>
            <a:ext cx="661240" cy="661240"/>
            <a:chOff x="3092450" y="4083050"/>
            <a:chExt cx="800100" cy="800100"/>
          </a:xfrm>
        </p:grpSpPr>
        <p:sp>
          <p:nvSpPr>
            <p:cNvPr id="11" name="椭圆 10"/>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187082" y="4177682"/>
              <a:ext cx="610837" cy="610837"/>
            </a:xfrm>
            <a:prstGeom prst="ellipse">
              <a:avLst/>
            </a:prstGeom>
            <a:solidFill>
              <a:schemeClr val="accent2"/>
            </a:solidFill>
            <a:ln w="19050">
              <a:gradFill flip="none" rotWithShape="1">
                <a:gsLst>
                  <a:gs pos="0">
                    <a:srgbClr val="DCDCDC"/>
                  </a:gs>
                  <a:gs pos="100000">
                    <a:schemeClr val="bg1"/>
                  </a:gs>
                </a:gsLst>
                <a:lin ang="2700000" scaled="1"/>
                <a:tileRect/>
              </a:gradFill>
            </a:ln>
            <a:effectLst>
              <a:innerShdw dist="76200" dir="13500000">
                <a:schemeClr val="accent2">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8107376" y="4065981"/>
            <a:ext cx="661240" cy="661240"/>
            <a:chOff x="3092450" y="4083050"/>
            <a:chExt cx="800100" cy="800100"/>
          </a:xfrm>
        </p:grpSpPr>
        <p:sp>
          <p:nvSpPr>
            <p:cNvPr id="14" name="椭圆 13"/>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187082" y="4177682"/>
              <a:ext cx="610837" cy="610837"/>
            </a:xfrm>
            <a:prstGeom prst="ellipse">
              <a:avLst/>
            </a:prstGeom>
            <a:solidFill>
              <a:schemeClr val="accent4"/>
            </a:solidFill>
            <a:ln w="19050">
              <a:gradFill flip="none" rotWithShape="1">
                <a:gsLst>
                  <a:gs pos="0">
                    <a:srgbClr val="DCDCDC"/>
                  </a:gs>
                  <a:gs pos="100000">
                    <a:schemeClr val="bg1"/>
                  </a:gs>
                </a:gsLst>
                <a:lin ang="2700000" scaled="1"/>
                <a:tileRect/>
              </a:gradFill>
            </a:ln>
            <a:effectLst>
              <a:innerShdw dist="63500" dir="13500000">
                <a:schemeClr val="accent4">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等腰三角形 17"/>
          <p:cNvSpPr/>
          <p:nvPr/>
        </p:nvSpPr>
        <p:spPr>
          <a:xfrm rot="16200000">
            <a:off x="4125216" y="4400703"/>
            <a:ext cx="151197" cy="13034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9800000">
            <a:off x="5095034" y="2878642"/>
            <a:ext cx="151197" cy="13034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800000">
            <a:off x="6919216" y="2878642"/>
            <a:ext cx="151197" cy="13034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7877489" y="4400703"/>
            <a:ext cx="151197" cy="13034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847136" y="2361793"/>
            <a:ext cx="231355" cy="230132"/>
            <a:chOff x="3856417" y="4248125"/>
            <a:chExt cx="409860" cy="407692"/>
          </a:xfrm>
          <a:solidFill>
            <a:schemeClr val="bg1"/>
          </a:solidFill>
        </p:grpSpPr>
        <p:sp>
          <p:nvSpPr>
            <p:cNvPr id="24"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31" name="组合 30"/>
          <p:cNvGrpSpPr/>
          <p:nvPr/>
        </p:nvGrpSpPr>
        <p:grpSpPr>
          <a:xfrm>
            <a:off x="3615394" y="4272610"/>
            <a:ext cx="226105" cy="259489"/>
            <a:chOff x="2733098" y="4187405"/>
            <a:chExt cx="484675" cy="556238"/>
          </a:xfrm>
          <a:solidFill>
            <a:schemeClr val="bg1"/>
          </a:solidFill>
        </p:grpSpPr>
        <p:sp>
          <p:nvSpPr>
            <p:cNvPr id="3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9" name="组合 48"/>
          <p:cNvGrpSpPr/>
          <p:nvPr/>
        </p:nvGrpSpPr>
        <p:grpSpPr>
          <a:xfrm>
            <a:off x="7044472" y="2382997"/>
            <a:ext cx="293227" cy="199750"/>
            <a:chOff x="4895160" y="4287159"/>
            <a:chExt cx="571418" cy="389258"/>
          </a:xfrm>
          <a:solidFill>
            <a:schemeClr val="bg1"/>
          </a:solidFill>
        </p:grpSpPr>
        <p:sp>
          <p:nvSpPr>
            <p:cNvPr id="5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9" name="组合 58"/>
          <p:cNvGrpSpPr/>
          <p:nvPr/>
        </p:nvGrpSpPr>
        <p:grpSpPr>
          <a:xfrm>
            <a:off x="8343452" y="4311276"/>
            <a:ext cx="204354" cy="181591"/>
            <a:chOff x="6007636" y="4287159"/>
            <a:chExt cx="438051" cy="389258"/>
          </a:xfrm>
          <a:solidFill>
            <a:schemeClr val="bg1"/>
          </a:solidFill>
        </p:grpSpPr>
        <p:sp>
          <p:nvSpPr>
            <p:cNvPr id="60"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1" name="Freeform 825"/>
            <p:cNvSpPr>
              <a:spLocks/>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 name="Freeform 826"/>
            <p:cNvSpPr>
              <a:spLocks/>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3" name="Freeform 827"/>
            <p:cNvSpPr>
              <a:spLocks/>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4" name="Freeform 828"/>
            <p:cNvSpPr>
              <a:spLocks/>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5" name="Freeform 829"/>
            <p:cNvSpPr>
              <a:spLocks/>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6" name="Freeform 830"/>
            <p:cNvSpPr>
              <a:spLocks/>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7"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Freeform 832"/>
            <p:cNvSpPr>
              <a:spLocks/>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9" name="组合 78"/>
          <p:cNvGrpSpPr/>
          <p:nvPr/>
        </p:nvGrpSpPr>
        <p:grpSpPr>
          <a:xfrm>
            <a:off x="8677631" y="3218774"/>
            <a:ext cx="2406357" cy="847207"/>
            <a:chOff x="8824460" y="1140028"/>
            <a:chExt cx="2406357" cy="847207"/>
          </a:xfrm>
        </p:grpSpPr>
        <p:sp>
          <p:nvSpPr>
            <p:cNvPr id="80" name="文本框 79"/>
            <p:cNvSpPr txBox="1"/>
            <p:nvPr/>
          </p:nvSpPr>
          <p:spPr bwMode="auto">
            <a:xfrm flipH="1">
              <a:off x="8824460" y="1488637"/>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81" name="文本框 80"/>
            <p:cNvSpPr txBox="1"/>
            <p:nvPr/>
          </p:nvSpPr>
          <p:spPr bwMode="auto">
            <a:xfrm flipH="1">
              <a:off x="8824460" y="1140028"/>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grpSp>
        <p:nvGrpSpPr>
          <p:cNvPr id="89" name="组合 88"/>
          <p:cNvGrpSpPr/>
          <p:nvPr/>
        </p:nvGrpSpPr>
        <p:grpSpPr>
          <a:xfrm>
            <a:off x="1108012" y="3186789"/>
            <a:ext cx="2406357" cy="847207"/>
            <a:chOff x="1366097" y="3361760"/>
            <a:chExt cx="2406357" cy="847207"/>
          </a:xfrm>
        </p:grpSpPr>
        <p:sp>
          <p:nvSpPr>
            <p:cNvPr id="83" name="文本框 82"/>
            <p:cNvSpPr txBox="1"/>
            <p:nvPr/>
          </p:nvSpPr>
          <p:spPr bwMode="auto">
            <a:xfrm flipH="1">
              <a:off x="1366097" y="3710369"/>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84" name="文本框 83"/>
            <p:cNvSpPr txBox="1"/>
            <p:nvPr/>
          </p:nvSpPr>
          <p:spPr bwMode="auto">
            <a:xfrm flipH="1">
              <a:off x="1849657" y="3361760"/>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grpSp>
        <p:nvGrpSpPr>
          <p:cNvPr id="78" name="组合 77"/>
          <p:cNvGrpSpPr/>
          <p:nvPr/>
        </p:nvGrpSpPr>
        <p:grpSpPr>
          <a:xfrm>
            <a:off x="7479976" y="1299032"/>
            <a:ext cx="2406357" cy="847207"/>
            <a:chOff x="8824460" y="1140028"/>
            <a:chExt cx="2406357" cy="847207"/>
          </a:xfrm>
        </p:grpSpPr>
        <p:sp>
          <p:nvSpPr>
            <p:cNvPr id="76" name="文本框 75"/>
            <p:cNvSpPr txBox="1"/>
            <p:nvPr/>
          </p:nvSpPr>
          <p:spPr bwMode="auto">
            <a:xfrm flipH="1">
              <a:off x="8824460" y="1488637"/>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77" name="文本框 76"/>
            <p:cNvSpPr txBox="1"/>
            <p:nvPr/>
          </p:nvSpPr>
          <p:spPr bwMode="auto">
            <a:xfrm flipH="1">
              <a:off x="8824460" y="1140028"/>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grpSp>
        <p:nvGrpSpPr>
          <p:cNvPr id="88" name="组合 87"/>
          <p:cNvGrpSpPr/>
          <p:nvPr/>
        </p:nvGrpSpPr>
        <p:grpSpPr>
          <a:xfrm>
            <a:off x="2262126" y="1288899"/>
            <a:ext cx="2406357" cy="847207"/>
            <a:chOff x="1366097" y="1324538"/>
            <a:chExt cx="2406357" cy="847207"/>
          </a:xfrm>
        </p:grpSpPr>
        <p:sp>
          <p:nvSpPr>
            <p:cNvPr id="86" name="文本框 85"/>
            <p:cNvSpPr txBox="1"/>
            <p:nvPr/>
          </p:nvSpPr>
          <p:spPr bwMode="auto">
            <a:xfrm flipH="1">
              <a:off x="1366097" y="1673147"/>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87" name="文本框 86"/>
            <p:cNvSpPr txBox="1"/>
            <p:nvPr/>
          </p:nvSpPr>
          <p:spPr bwMode="auto">
            <a:xfrm flipH="1">
              <a:off x="1849657" y="1324538"/>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grpSp>
        <p:nvGrpSpPr>
          <p:cNvPr id="93" name="Group 4"/>
          <p:cNvGrpSpPr>
            <a:grpSpLocks noChangeAspect="1"/>
          </p:cNvGrpSpPr>
          <p:nvPr/>
        </p:nvGrpSpPr>
        <p:grpSpPr bwMode="auto">
          <a:xfrm>
            <a:off x="5265107" y="3509763"/>
            <a:ext cx="1777898" cy="3522021"/>
            <a:chOff x="2310" y="-864"/>
            <a:chExt cx="3053" cy="6048"/>
          </a:xfrm>
        </p:grpSpPr>
        <p:sp>
          <p:nvSpPr>
            <p:cNvPr id="95" name="Freeform 5"/>
            <p:cNvSpPr>
              <a:spLocks/>
            </p:cNvSpPr>
            <p:nvPr/>
          </p:nvSpPr>
          <p:spPr bwMode="auto">
            <a:xfrm>
              <a:off x="2672" y="2679"/>
              <a:ext cx="1437" cy="1798"/>
            </a:xfrm>
            <a:custGeom>
              <a:avLst/>
              <a:gdLst>
                <a:gd name="T0" fmla="*/ 607 w 607"/>
                <a:gd name="T1" fmla="*/ 748 h 760"/>
                <a:gd name="T2" fmla="*/ 595 w 607"/>
                <a:gd name="T3" fmla="*/ 760 h 760"/>
                <a:gd name="T4" fmla="*/ 13 w 607"/>
                <a:gd name="T5" fmla="*/ 760 h 760"/>
                <a:gd name="T6" fmla="*/ 0 w 607"/>
                <a:gd name="T7" fmla="*/ 748 h 760"/>
                <a:gd name="T8" fmla="*/ 0 w 607"/>
                <a:gd name="T9" fmla="*/ 11 h 760"/>
                <a:gd name="T10" fmla="*/ 13 w 607"/>
                <a:gd name="T11" fmla="*/ 0 h 760"/>
                <a:gd name="T12" fmla="*/ 595 w 607"/>
                <a:gd name="T13" fmla="*/ 0 h 760"/>
                <a:gd name="T14" fmla="*/ 607 w 607"/>
                <a:gd name="T15" fmla="*/ 11 h 760"/>
                <a:gd name="T16" fmla="*/ 607 w 607"/>
                <a:gd name="T17" fmla="*/ 74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760">
                  <a:moveTo>
                    <a:pt x="607" y="748"/>
                  </a:moveTo>
                  <a:cubicBezTo>
                    <a:pt x="607" y="755"/>
                    <a:pt x="602" y="760"/>
                    <a:pt x="595" y="760"/>
                  </a:cubicBezTo>
                  <a:cubicBezTo>
                    <a:pt x="13" y="760"/>
                    <a:pt x="13" y="760"/>
                    <a:pt x="13" y="760"/>
                  </a:cubicBezTo>
                  <a:cubicBezTo>
                    <a:pt x="6" y="760"/>
                    <a:pt x="0" y="755"/>
                    <a:pt x="0" y="748"/>
                  </a:cubicBezTo>
                  <a:cubicBezTo>
                    <a:pt x="0" y="11"/>
                    <a:pt x="0" y="11"/>
                    <a:pt x="0" y="11"/>
                  </a:cubicBezTo>
                  <a:cubicBezTo>
                    <a:pt x="0" y="5"/>
                    <a:pt x="6" y="0"/>
                    <a:pt x="13" y="0"/>
                  </a:cubicBezTo>
                  <a:cubicBezTo>
                    <a:pt x="595" y="0"/>
                    <a:pt x="595" y="0"/>
                    <a:pt x="595" y="0"/>
                  </a:cubicBezTo>
                  <a:cubicBezTo>
                    <a:pt x="602" y="0"/>
                    <a:pt x="607" y="5"/>
                    <a:pt x="607" y="11"/>
                  </a:cubicBezTo>
                  <a:lnTo>
                    <a:pt x="607" y="748"/>
                  </a:lnTo>
                  <a:close/>
                </a:path>
              </a:pathLst>
            </a:custGeom>
            <a:solidFill>
              <a:srgbClr val="F4C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6"/>
            <p:cNvSpPr>
              <a:spLocks/>
            </p:cNvSpPr>
            <p:nvPr/>
          </p:nvSpPr>
          <p:spPr bwMode="auto">
            <a:xfrm>
              <a:off x="2310" y="1437"/>
              <a:ext cx="2166" cy="2164"/>
            </a:xfrm>
            <a:custGeom>
              <a:avLst/>
              <a:gdLst>
                <a:gd name="T0" fmla="*/ 359 w 915"/>
                <a:gd name="T1" fmla="*/ 0 h 915"/>
                <a:gd name="T2" fmla="*/ 54 w 915"/>
                <a:gd name="T3" fmla="*/ 305 h 915"/>
                <a:gd name="T4" fmla="*/ 54 w 915"/>
                <a:gd name="T5" fmla="*/ 502 h 915"/>
                <a:gd name="T6" fmla="*/ 413 w 915"/>
                <a:gd name="T7" fmla="*/ 860 h 915"/>
                <a:gd name="T8" fmla="*/ 610 w 915"/>
                <a:gd name="T9" fmla="*/ 861 h 915"/>
                <a:gd name="T10" fmla="*/ 915 w 915"/>
                <a:gd name="T11" fmla="*/ 556 h 915"/>
                <a:gd name="T12" fmla="*/ 359 w 915"/>
                <a:gd name="T13" fmla="*/ 0 h 915"/>
              </a:gdLst>
              <a:ahLst/>
              <a:cxnLst>
                <a:cxn ang="0">
                  <a:pos x="T0" y="T1"/>
                </a:cxn>
                <a:cxn ang="0">
                  <a:pos x="T2" y="T3"/>
                </a:cxn>
                <a:cxn ang="0">
                  <a:pos x="T4" y="T5"/>
                </a:cxn>
                <a:cxn ang="0">
                  <a:pos x="T6" y="T7"/>
                </a:cxn>
                <a:cxn ang="0">
                  <a:pos x="T8" y="T9"/>
                </a:cxn>
                <a:cxn ang="0">
                  <a:pos x="T10" y="T11"/>
                </a:cxn>
                <a:cxn ang="0">
                  <a:pos x="T12" y="T13"/>
                </a:cxn>
              </a:cxnLst>
              <a:rect l="0" t="0" r="r" b="b"/>
              <a:pathLst>
                <a:path w="915" h="915">
                  <a:moveTo>
                    <a:pt x="359" y="0"/>
                  </a:moveTo>
                  <a:cubicBezTo>
                    <a:pt x="54" y="305"/>
                    <a:pt x="54" y="305"/>
                    <a:pt x="54" y="305"/>
                  </a:cubicBezTo>
                  <a:cubicBezTo>
                    <a:pt x="0" y="359"/>
                    <a:pt x="0" y="448"/>
                    <a:pt x="54" y="502"/>
                  </a:cubicBezTo>
                  <a:cubicBezTo>
                    <a:pt x="413" y="860"/>
                    <a:pt x="413" y="860"/>
                    <a:pt x="413" y="860"/>
                  </a:cubicBezTo>
                  <a:cubicBezTo>
                    <a:pt x="467" y="915"/>
                    <a:pt x="555" y="915"/>
                    <a:pt x="610" y="861"/>
                  </a:cubicBezTo>
                  <a:cubicBezTo>
                    <a:pt x="915" y="556"/>
                    <a:pt x="915" y="556"/>
                    <a:pt x="915" y="556"/>
                  </a:cubicBezTo>
                  <a:lnTo>
                    <a:pt x="359" y="0"/>
                  </a:lnTo>
                  <a:close/>
                </a:path>
              </a:pathLst>
            </a:custGeom>
            <a:solidFill>
              <a:srgbClr val="F4C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7"/>
            <p:cNvSpPr>
              <a:spLocks/>
            </p:cNvSpPr>
            <p:nvPr/>
          </p:nvSpPr>
          <p:spPr bwMode="auto">
            <a:xfrm>
              <a:off x="3796" y="-107"/>
              <a:ext cx="1567" cy="1566"/>
            </a:xfrm>
            <a:custGeom>
              <a:avLst/>
              <a:gdLst>
                <a:gd name="T0" fmla="*/ 171 w 662"/>
                <a:gd name="T1" fmla="*/ 630 h 662"/>
                <a:gd name="T2" fmla="*/ 55 w 662"/>
                <a:gd name="T3" fmla="*/ 630 h 662"/>
                <a:gd name="T4" fmla="*/ 32 w 662"/>
                <a:gd name="T5" fmla="*/ 607 h 662"/>
                <a:gd name="T6" fmla="*/ 32 w 662"/>
                <a:gd name="T7" fmla="*/ 491 h 662"/>
                <a:gd name="T8" fmla="*/ 491 w 662"/>
                <a:gd name="T9" fmla="*/ 31 h 662"/>
                <a:gd name="T10" fmla="*/ 607 w 662"/>
                <a:gd name="T11" fmla="*/ 32 h 662"/>
                <a:gd name="T12" fmla="*/ 630 w 662"/>
                <a:gd name="T13" fmla="*/ 55 h 662"/>
                <a:gd name="T14" fmla="*/ 631 w 662"/>
                <a:gd name="T15" fmla="*/ 171 h 662"/>
                <a:gd name="T16" fmla="*/ 171 w 662"/>
                <a:gd name="T17" fmla="*/ 6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662">
                  <a:moveTo>
                    <a:pt x="171" y="630"/>
                  </a:moveTo>
                  <a:cubicBezTo>
                    <a:pt x="140" y="662"/>
                    <a:pt x="88" y="662"/>
                    <a:pt x="55" y="630"/>
                  </a:cubicBezTo>
                  <a:cubicBezTo>
                    <a:pt x="32" y="607"/>
                    <a:pt x="32" y="607"/>
                    <a:pt x="32" y="607"/>
                  </a:cubicBezTo>
                  <a:cubicBezTo>
                    <a:pt x="0" y="574"/>
                    <a:pt x="0" y="522"/>
                    <a:pt x="32" y="491"/>
                  </a:cubicBezTo>
                  <a:cubicBezTo>
                    <a:pt x="491" y="31"/>
                    <a:pt x="491" y="31"/>
                    <a:pt x="491" y="31"/>
                  </a:cubicBezTo>
                  <a:cubicBezTo>
                    <a:pt x="523" y="0"/>
                    <a:pt x="575" y="0"/>
                    <a:pt x="607" y="32"/>
                  </a:cubicBezTo>
                  <a:cubicBezTo>
                    <a:pt x="630" y="55"/>
                    <a:pt x="630" y="55"/>
                    <a:pt x="630" y="55"/>
                  </a:cubicBezTo>
                  <a:cubicBezTo>
                    <a:pt x="662" y="87"/>
                    <a:pt x="662" y="139"/>
                    <a:pt x="631" y="171"/>
                  </a:cubicBezTo>
                  <a:lnTo>
                    <a:pt x="171" y="630"/>
                  </a:lnTo>
                  <a:close/>
                </a:path>
              </a:pathLst>
            </a:custGeom>
            <a:solidFill>
              <a:srgbClr val="F4C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8"/>
            <p:cNvSpPr>
              <a:spLocks/>
            </p:cNvSpPr>
            <p:nvPr/>
          </p:nvSpPr>
          <p:spPr bwMode="auto">
            <a:xfrm>
              <a:off x="2729" y="-864"/>
              <a:ext cx="2038" cy="3645"/>
            </a:xfrm>
            <a:custGeom>
              <a:avLst/>
              <a:gdLst>
                <a:gd name="T0" fmla="*/ 861 w 861"/>
                <a:gd name="T1" fmla="*/ 1503 h 1541"/>
                <a:gd name="T2" fmla="*/ 823 w 861"/>
                <a:gd name="T3" fmla="*/ 1541 h 1541"/>
                <a:gd name="T4" fmla="*/ 38 w 861"/>
                <a:gd name="T5" fmla="*/ 1541 h 1541"/>
                <a:gd name="T6" fmla="*/ 0 w 861"/>
                <a:gd name="T7" fmla="*/ 1503 h 1541"/>
                <a:gd name="T8" fmla="*/ 0 w 861"/>
                <a:gd name="T9" fmla="*/ 39 h 1541"/>
                <a:gd name="T10" fmla="*/ 38 w 861"/>
                <a:gd name="T11" fmla="*/ 0 h 1541"/>
                <a:gd name="T12" fmla="*/ 823 w 861"/>
                <a:gd name="T13" fmla="*/ 0 h 1541"/>
                <a:gd name="T14" fmla="*/ 861 w 861"/>
                <a:gd name="T15" fmla="*/ 39 h 1541"/>
                <a:gd name="T16" fmla="*/ 861 w 861"/>
                <a:gd name="T17" fmla="*/ 150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541">
                  <a:moveTo>
                    <a:pt x="861" y="1503"/>
                  </a:moveTo>
                  <a:cubicBezTo>
                    <a:pt x="861" y="1524"/>
                    <a:pt x="844" y="1541"/>
                    <a:pt x="823" y="1541"/>
                  </a:cubicBezTo>
                  <a:cubicBezTo>
                    <a:pt x="38" y="1541"/>
                    <a:pt x="38" y="1541"/>
                    <a:pt x="38" y="1541"/>
                  </a:cubicBezTo>
                  <a:cubicBezTo>
                    <a:pt x="17" y="1541"/>
                    <a:pt x="0" y="1524"/>
                    <a:pt x="0" y="1503"/>
                  </a:cubicBezTo>
                  <a:cubicBezTo>
                    <a:pt x="0" y="39"/>
                    <a:pt x="0" y="39"/>
                    <a:pt x="0" y="39"/>
                  </a:cubicBezTo>
                  <a:cubicBezTo>
                    <a:pt x="0" y="17"/>
                    <a:pt x="17" y="0"/>
                    <a:pt x="38" y="0"/>
                  </a:cubicBezTo>
                  <a:cubicBezTo>
                    <a:pt x="823" y="0"/>
                    <a:pt x="823" y="0"/>
                    <a:pt x="823" y="0"/>
                  </a:cubicBezTo>
                  <a:cubicBezTo>
                    <a:pt x="844" y="0"/>
                    <a:pt x="861" y="17"/>
                    <a:pt x="861" y="39"/>
                  </a:cubicBezTo>
                  <a:lnTo>
                    <a:pt x="861" y="1503"/>
                  </a:lnTo>
                  <a:close/>
                </a:path>
              </a:pathLst>
            </a:custGeom>
            <a:solidFill>
              <a:srgbClr val="0439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9"/>
            <p:cNvSpPr>
              <a:spLocks noChangeArrowheads="1"/>
            </p:cNvSpPr>
            <p:nvPr/>
          </p:nvSpPr>
          <p:spPr bwMode="auto">
            <a:xfrm>
              <a:off x="2892" y="-601"/>
              <a:ext cx="1711" cy="285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
            <p:cNvSpPr>
              <a:spLocks/>
            </p:cNvSpPr>
            <p:nvPr/>
          </p:nvSpPr>
          <p:spPr bwMode="auto">
            <a:xfrm>
              <a:off x="4490" y="681"/>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1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8"/>
                    <a:pt x="56" y="266"/>
                  </a:cubicBezTo>
                  <a:cubicBezTo>
                    <a:pt x="33" y="243"/>
                    <a:pt x="33" y="243"/>
                    <a:pt x="33" y="243"/>
                  </a:cubicBezTo>
                  <a:cubicBezTo>
                    <a:pt x="0" y="211"/>
                    <a:pt x="0" y="159"/>
                    <a:pt x="32" y="127"/>
                  </a:cubicBezTo>
                  <a:cubicBezTo>
                    <a:pt x="127" y="31"/>
                    <a:pt x="127" y="31"/>
                    <a:pt x="127" y="31"/>
                  </a:cubicBezTo>
                  <a:cubicBezTo>
                    <a:pt x="159" y="0"/>
                    <a:pt x="211" y="0"/>
                    <a:pt x="244" y="32"/>
                  </a:cubicBezTo>
                  <a:cubicBezTo>
                    <a:pt x="267" y="55"/>
                    <a:pt x="267" y="55"/>
                    <a:pt x="267" y="55"/>
                  </a:cubicBezTo>
                  <a:cubicBezTo>
                    <a:pt x="299" y="87"/>
                    <a:pt x="299" y="139"/>
                    <a:pt x="267" y="171"/>
                  </a:cubicBezTo>
                  <a:lnTo>
                    <a:pt x="172" y="267"/>
                  </a:lnTo>
                  <a:close/>
                </a:path>
              </a:pathLst>
            </a:custGeom>
            <a:solidFill>
              <a:srgbClr val="F4C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
            <p:cNvSpPr>
              <a:spLocks/>
            </p:cNvSpPr>
            <p:nvPr/>
          </p:nvSpPr>
          <p:spPr bwMode="auto">
            <a:xfrm>
              <a:off x="4568" y="983"/>
              <a:ext cx="331" cy="334"/>
            </a:xfrm>
            <a:custGeom>
              <a:avLst/>
              <a:gdLst>
                <a:gd name="T0" fmla="*/ 40 w 140"/>
                <a:gd name="T1" fmla="*/ 0 h 141"/>
                <a:gd name="T2" fmla="*/ 25 w 140"/>
                <a:gd name="T3" fmla="*/ 16 h 141"/>
                <a:gd name="T4" fmla="*/ 23 w 140"/>
                <a:gd name="T5" fmla="*/ 102 h 141"/>
                <a:gd name="T6" fmla="*/ 39 w 140"/>
                <a:gd name="T7" fmla="*/ 118 h 141"/>
                <a:gd name="T8" fmla="*/ 125 w 140"/>
                <a:gd name="T9" fmla="*/ 116 h 141"/>
                <a:gd name="T10" fmla="*/ 140 w 140"/>
                <a:gd name="T11" fmla="*/ 101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9"/>
                    <a:pt x="23" y="102"/>
                  </a:cubicBezTo>
                  <a:cubicBezTo>
                    <a:pt x="39" y="118"/>
                    <a:pt x="39" y="118"/>
                    <a:pt x="39" y="118"/>
                  </a:cubicBezTo>
                  <a:cubicBezTo>
                    <a:pt x="62" y="141"/>
                    <a:pt x="101" y="140"/>
                    <a:pt x="125" y="116"/>
                  </a:cubicBezTo>
                  <a:cubicBezTo>
                    <a:pt x="140" y="101"/>
                    <a:pt x="140" y="101"/>
                    <a:pt x="140" y="101"/>
                  </a:cubicBezTo>
                  <a:lnTo>
                    <a:pt x="40" y="0"/>
                  </a:lnTo>
                  <a:close/>
                </a:path>
              </a:pathLst>
            </a:custGeom>
            <a:solidFill>
              <a:srgbClr val="F4D9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2"/>
            <p:cNvSpPr>
              <a:spLocks/>
            </p:cNvSpPr>
            <p:nvPr/>
          </p:nvSpPr>
          <p:spPr bwMode="auto">
            <a:xfrm>
              <a:off x="4490" y="1272"/>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2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6"/>
                  </a:cubicBezTo>
                  <a:cubicBezTo>
                    <a:pt x="33" y="243"/>
                    <a:pt x="33" y="243"/>
                    <a:pt x="33" y="243"/>
                  </a:cubicBezTo>
                  <a:cubicBezTo>
                    <a:pt x="0" y="211"/>
                    <a:pt x="0" y="159"/>
                    <a:pt x="32" y="127"/>
                  </a:cubicBezTo>
                  <a:cubicBezTo>
                    <a:pt x="127" y="32"/>
                    <a:pt x="127" y="32"/>
                    <a:pt x="127" y="32"/>
                  </a:cubicBezTo>
                  <a:cubicBezTo>
                    <a:pt x="159" y="0"/>
                    <a:pt x="211" y="0"/>
                    <a:pt x="244" y="32"/>
                  </a:cubicBezTo>
                  <a:cubicBezTo>
                    <a:pt x="267" y="55"/>
                    <a:pt x="267" y="55"/>
                    <a:pt x="267" y="55"/>
                  </a:cubicBezTo>
                  <a:cubicBezTo>
                    <a:pt x="299" y="88"/>
                    <a:pt x="299" y="140"/>
                    <a:pt x="267" y="171"/>
                  </a:cubicBezTo>
                  <a:lnTo>
                    <a:pt x="172" y="267"/>
                  </a:lnTo>
                  <a:close/>
                </a:path>
              </a:pathLst>
            </a:custGeom>
            <a:solidFill>
              <a:srgbClr val="F4C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3"/>
            <p:cNvSpPr>
              <a:spLocks/>
            </p:cNvSpPr>
            <p:nvPr/>
          </p:nvSpPr>
          <p:spPr bwMode="auto">
            <a:xfrm>
              <a:off x="4568" y="1577"/>
              <a:ext cx="331" cy="333"/>
            </a:xfrm>
            <a:custGeom>
              <a:avLst/>
              <a:gdLst>
                <a:gd name="T0" fmla="*/ 40 w 140"/>
                <a:gd name="T1" fmla="*/ 0 h 141"/>
                <a:gd name="T2" fmla="*/ 25 w 140"/>
                <a:gd name="T3" fmla="*/ 15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5"/>
                    <a:pt x="25" y="15"/>
                    <a:pt x="25" y="15"/>
                  </a:cubicBezTo>
                  <a:cubicBezTo>
                    <a:pt x="0" y="39"/>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4"/>
            <p:cNvSpPr>
              <a:spLocks/>
            </p:cNvSpPr>
            <p:nvPr/>
          </p:nvSpPr>
          <p:spPr bwMode="auto">
            <a:xfrm>
              <a:off x="4490" y="1863"/>
              <a:ext cx="708" cy="707"/>
            </a:xfrm>
            <a:custGeom>
              <a:avLst/>
              <a:gdLst>
                <a:gd name="T0" fmla="*/ 172 w 299"/>
                <a:gd name="T1" fmla="*/ 267 h 299"/>
                <a:gd name="T2" fmla="*/ 56 w 299"/>
                <a:gd name="T3" fmla="*/ 267 h 299"/>
                <a:gd name="T4" fmla="*/ 33 w 299"/>
                <a:gd name="T5" fmla="*/ 244 h 299"/>
                <a:gd name="T6" fmla="*/ 32 w 299"/>
                <a:gd name="T7" fmla="*/ 127 h 299"/>
                <a:gd name="T8" fmla="*/ 127 w 299"/>
                <a:gd name="T9" fmla="*/ 32 h 299"/>
                <a:gd name="T10" fmla="*/ 244 w 299"/>
                <a:gd name="T11" fmla="*/ 33 h 299"/>
                <a:gd name="T12" fmla="*/ 267 w 299"/>
                <a:gd name="T13" fmla="*/ 56 h 299"/>
                <a:gd name="T14" fmla="*/ 267 w 299"/>
                <a:gd name="T15" fmla="*/ 172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7"/>
                  </a:cubicBezTo>
                  <a:cubicBezTo>
                    <a:pt x="33" y="244"/>
                    <a:pt x="33" y="244"/>
                    <a:pt x="33" y="244"/>
                  </a:cubicBezTo>
                  <a:cubicBezTo>
                    <a:pt x="0" y="211"/>
                    <a:pt x="0" y="159"/>
                    <a:pt x="32" y="127"/>
                  </a:cubicBezTo>
                  <a:cubicBezTo>
                    <a:pt x="127" y="32"/>
                    <a:pt x="127" y="32"/>
                    <a:pt x="127" y="32"/>
                  </a:cubicBezTo>
                  <a:cubicBezTo>
                    <a:pt x="159" y="0"/>
                    <a:pt x="211" y="0"/>
                    <a:pt x="244" y="33"/>
                  </a:cubicBezTo>
                  <a:cubicBezTo>
                    <a:pt x="267" y="56"/>
                    <a:pt x="267" y="56"/>
                    <a:pt x="267" y="56"/>
                  </a:cubicBezTo>
                  <a:cubicBezTo>
                    <a:pt x="299" y="88"/>
                    <a:pt x="299" y="140"/>
                    <a:pt x="267" y="172"/>
                  </a:cubicBezTo>
                  <a:lnTo>
                    <a:pt x="172" y="267"/>
                  </a:lnTo>
                  <a:close/>
                </a:path>
              </a:pathLst>
            </a:custGeom>
            <a:solidFill>
              <a:srgbClr val="F4C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5"/>
            <p:cNvSpPr>
              <a:spLocks/>
            </p:cNvSpPr>
            <p:nvPr/>
          </p:nvSpPr>
          <p:spPr bwMode="auto">
            <a:xfrm>
              <a:off x="4568" y="2168"/>
              <a:ext cx="331" cy="334"/>
            </a:xfrm>
            <a:custGeom>
              <a:avLst/>
              <a:gdLst>
                <a:gd name="T0" fmla="*/ 40 w 140"/>
                <a:gd name="T1" fmla="*/ 0 h 141"/>
                <a:gd name="T2" fmla="*/ 25 w 140"/>
                <a:gd name="T3" fmla="*/ 16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6"/>
            <p:cNvSpPr>
              <a:spLocks/>
            </p:cNvSpPr>
            <p:nvPr/>
          </p:nvSpPr>
          <p:spPr bwMode="auto">
            <a:xfrm>
              <a:off x="2336" y="156"/>
              <a:ext cx="390" cy="2391"/>
            </a:xfrm>
            <a:custGeom>
              <a:avLst/>
              <a:gdLst>
                <a:gd name="T0" fmla="*/ 102 w 165"/>
                <a:gd name="T1" fmla="*/ 1 h 1011"/>
                <a:gd name="T2" fmla="*/ 99 w 165"/>
                <a:gd name="T3" fmla="*/ 0 h 1011"/>
                <a:gd name="T4" fmla="*/ 12 w 165"/>
                <a:gd name="T5" fmla="*/ 0 h 1011"/>
                <a:gd name="T6" fmla="*/ 0 w 165"/>
                <a:gd name="T7" fmla="*/ 12 h 1011"/>
                <a:gd name="T8" fmla="*/ 0 w 165"/>
                <a:gd name="T9" fmla="*/ 128 h 1011"/>
                <a:gd name="T10" fmla="*/ 0 w 165"/>
                <a:gd name="T11" fmla="*/ 130 h 1011"/>
                <a:gd name="T12" fmla="*/ 0 w 165"/>
                <a:gd name="T13" fmla="*/ 942 h 1011"/>
                <a:gd name="T14" fmla="*/ 69 w 165"/>
                <a:gd name="T15" fmla="*/ 1011 h 1011"/>
                <a:gd name="T16" fmla="*/ 96 w 165"/>
                <a:gd name="T17" fmla="*/ 1011 h 1011"/>
                <a:gd name="T18" fmla="*/ 165 w 165"/>
                <a:gd name="T19" fmla="*/ 942 h 1011"/>
                <a:gd name="T20" fmla="*/ 165 w 165"/>
                <a:gd name="T21" fmla="*/ 69 h 1011"/>
                <a:gd name="T22" fmla="*/ 102 w 165"/>
                <a:gd name="T23" fmla="*/ 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011">
                  <a:moveTo>
                    <a:pt x="102" y="1"/>
                  </a:moveTo>
                  <a:cubicBezTo>
                    <a:pt x="101" y="1"/>
                    <a:pt x="100" y="0"/>
                    <a:pt x="99" y="0"/>
                  </a:cubicBezTo>
                  <a:cubicBezTo>
                    <a:pt x="12" y="0"/>
                    <a:pt x="12" y="0"/>
                    <a:pt x="12" y="0"/>
                  </a:cubicBezTo>
                  <a:cubicBezTo>
                    <a:pt x="5" y="0"/>
                    <a:pt x="0" y="6"/>
                    <a:pt x="0" y="12"/>
                  </a:cubicBezTo>
                  <a:cubicBezTo>
                    <a:pt x="0" y="128"/>
                    <a:pt x="0" y="128"/>
                    <a:pt x="0" y="128"/>
                  </a:cubicBezTo>
                  <a:cubicBezTo>
                    <a:pt x="0" y="129"/>
                    <a:pt x="0" y="130"/>
                    <a:pt x="0" y="130"/>
                  </a:cubicBezTo>
                  <a:cubicBezTo>
                    <a:pt x="0" y="942"/>
                    <a:pt x="0" y="942"/>
                    <a:pt x="0" y="942"/>
                  </a:cubicBezTo>
                  <a:cubicBezTo>
                    <a:pt x="0" y="980"/>
                    <a:pt x="31" y="1011"/>
                    <a:pt x="69" y="1011"/>
                  </a:cubicBezTo>
                  <a:cubicBezTo>
                    <a:pt x="96" y="1011"/>
                    <a:pt x="96" y="1011"/>
                    <a:pt x="96" y="1011"/>
                  </a:cubicBezTo>
                  <a:cubicBezTo>
                    <a:pt x="134" y="1011"/>
                    <a:pt x="165" y="980"/>
                    <a:pt x="165" y="942"/>
                  </a:cubicBezTo>
                  <a:cubicBezTo>
                    <a:pt x="165" y="69"/>
                    <a:pt x="165" y="69"/>
                    <a:pt x="165" y="69"/>
                  </a:cubicBezTo>
                  <a:cubicBezTo>
                    <a:pt x="165" y="33"/>
                    <a:pt x="137" y="3"/>
                    <a:pt x="102" y="1"/>
                  </a:cubicBezTo>
                  <a:close/>
                </a:path>
              </a:pathLst>
            </a:custGeom>
            <a:solidFill>
              <a:srgbClr val="F4C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7"/>
            <p:cNvSpPr>
              <a:spLocks/>
            </p:cNvSpPr>
            <p:nvPr/>
          </p:nvSpPr>
          <p:spPr bwMode="auto">
            <a:xfrm>
              <a:off x="2336" y="217"/>
              <a:ext cx="180" cy="371"/>
            </a:xfrm>
            <a:custGeom>
              <a:avLst/>
              <a:gdLst>
                <a:gd name="T0" fmla="*/ 0 w 76"/>
                <a:gd name="T1" fmla="*/ 0 h 157"/>
                <a:gd name="T2" fmla="*/ 0 w 76"/>
                <a:gd name="T3" fmla="*/ 112 h 157"/>
                <a:gd name="T4" fmla="*/ 0 w 76"/>
                <a:gd name="T5" fmla="*/ 115 h 157"/>
                <a:gd name="T6" fmla="*/ 0 w 76"/>
                <a:gd name="T7" fmla="*/ 157 h 157"/>
                <a:gd name="T8" fmla="*/ 45 w 76"/>
                <a:gd name="T9" fmla="*/ 157 h 157"/>
                <a:gd name="T10" fmla="*/ 76 w 76"/>
                <a:gd name="T11" fmla="*/ 126 h 157"/>
                <a:gd name="T12" fmla="*/ 76 w 76"/>
                <a:gd name="T13" fmla="*/ 0 h 157"/>
                <a:gd name="T14" fmla="*/ 0 w 76"/>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7">
                  <a:moveTo>
                    <a:pt x="0" y="0"/>
                  </a:moveTo>
                  <a:cubicBezTo>
                    <a:pt x="0" y="112"/>
                    <a:pt x="0" y="112"/>
                    <a:pt x="0" y="112"/>
                  </a:cubicBezTo>
                  <a:cubicBezTo>
                    <a:pt x="0" y="113"/>
                    <a:pt x="0" y="114"/>
                    <a:pt x="0" y="115"/>
                  </a:cubicBezTo>
                  <a:cubicBezTo>
                    <a:pt x="0" y="157"/>
                    <a:pt x="0" y="157"/>
                    <a:pt x="0" y="157"/>
                  </a:cubicBezTo>
                  <a:cubicBezTo>
                    <a:pt x="45" y="157"/>
                    <a:pt x="45" y="157"/>
                    <a:pt x="45" y="157"/>
                  </a:cubicBezTo>
                  <a:cubicBezTo>
                    <a:pt x="62" y="157"/>
                    <a:pt x="76" y="143"/>
                    <a:pt x="76" y="126"/>
                  </a:cubicBezTo>
                  <a:cubicBezTo>
                    <a:pt x="76" y="0"/>
                    <a:pt x="76" y="0"/>
                    <a:pt x="76" y="0"/>
                  </a:cubicBezTo>
                  <a:lnTo>
                    <a:pt x="0" y="0"/>
                  </a:lnTo>
                  <a:close/>
                </a:path>
              </a:pathLst>
            </a:custGeom>
            <a:solidFill>
              <a:srgbClr val="F4D9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8"/>
            <p:cNvSpPr>
              <a:spLocks noEditPoints="1"/>
            </p:cNvSpPr>
            <p:nvPr/>
          </p:nvSpPr>
          <p:spPr bwMode="auto">
            <a:xfrm>
              <a:off x="3119" y="2376"/>
              <a:ext cx="384" cy="194"/>
            </a:xfrm>
            <a:custGeom>
              <a:avLst/>
              <a:gdLst>
                <a:gd name="T0" fmla="*/ 142 w 162"/>
                <a:gd name="T1" fmla="*/ 82 h 82"/>
                <a:gd name="T2" fmla="*/ 20 w 162"/>
                <a:gd name="T3" fmla="*/ 82 h 82"/>
                <a:gd name="T4" fmla="*/ 0 w 162"/>
                <a:gd name="T5" fmla="*/ 61 h 82"/>
                <a:gd name="T6" fmla="*/ 0 w 162"/>
                <a:gd name="T7" fmla="*/ 21 h 82"/>
                <a:gd name="T8" fmla="*/ 20 w 162"/>
                <a:gd name="T9" fmla="*/ 0 h 82"/>
                <a:gd name="T10" fmla="*/ 142 w 162"/>
                <a:gd name="T11" fmla="*/ 0 h 82"/>
                <a:gd name="T12" fmla="*/ 162 w 162"/>
                <a:gd name="T13" fmla="*/ 21 h 82"/>
                <a:gd name="T14" fmla="*/ 162 w 162"/>
                <a:gd name="T15" fmla="*/ 61 h 82"/>
                <a:gd name="T16" fmla="*/ 142 w 162"/>
                <a:gd name="T17" fmla="*/ 82 h 82"/>
                <a:gd name="T18" fmla="*/ 20 w 162"/>
                <a:gd name="T19" fmla="*/ 13 h 82"/>
                <a:gd name="T20" fmla="*/ 12 w 162"/>
                <a:gd name="T21" fmla="*/ 21 h 82"/>
                <a:gd name="T22" fmla="*/ 12 w 162"/>
                <a:gd name="T23" fmla="*/ 61 h 82"/>
                <a:gd name="T24" fmla="*/ 20 w 162"/>
                <a:gd name="T25" fmla="*/ 69 h 82"/>
                <a:gd name="T26" fmla="*/ 142 w 162"/>
                <a:gd name="T27" fmla="*/ 69 h 82"/>
                <a:gd name="T28" fmla="*/ 149 w 162"/>
                <a:gd name="T29" fmla="*/ 61 h 82"/>
                <a:gd name="T30" fmla="*/ 149 w 162"/>
                <a:gd name="T31" fmla="*/ 21 h 82"/>
                <a:gd name="T32" fmla="*/ 142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0" y="82"/>
                    <a:pt x="20" y="82"/>
                    <a:pt x="20" y="82"/>
                  </a:cubicBezTo>
                  <a:cubicBezTo>
                    <a:pt x="9" y="82"/>
                    <a:pt x="0" y="72"/>
                    <a:pt x="0" y="61"/>
                  </a:cubicBezTo>
                  <a:cubicBezTo>
                    <a:pt x="0" y="21"/>
                    <a:pt x="0" y="21"/>
                    <a:pt x="0" y="21"/>
                  </a:cubicBezTo>
                  <a:cubicBezTo>
                    <a:pt x="0" y="10"/>
                    <a:pt x="9" y="0"/>
                    <a:pt x="20"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0" y="13"/>
                  </a:moveTo>
                  <a:cubicBezTo>
                    <a:pt x="16" y="13"/>
                    <a:pt x="12" y="17"/>
                    <a:pt x="12" y="21"/>
                  </a:cubicBezTo>
                  <a:cubicBezTo>
                    <a:pt x="12" y="61"/>
                    <a:pt x="12" y="61"/>
                    <a:pt x="12" y="61"/>
                  </a:cubicBezTo>
                  <a:cubicBezTo>
                    <a:pt x="12" y="65"/>
                    <a:pt x="16" y="69"/>
                    <a:pt x="20" y="69"/>
                  </a:cubicBezTo>
                  <a:cubicBezTo>
                    <a:pt x="142" y="69"/>
                    <a:pt x="142" y="69"/>
                    <a:pt x="142" y="69"/>
                  </a:cubicBezTo>
                  <a:cubicBezTo>
                    <a:pt x="146" y="69"/>
                    <a:pt x="149" y="65"/>
                    <a:pt x="149" y="61"/>
                  </a:cubicBezTo>
                  <a:cubicBezTo>
                    <a:pt x="149" y="21"/>
                    <a:pt x="149" y="21"/>
                    <a:pt x="149" y="21"/>
                  </a:cubicBezTo>
                  <a:cubicBezTo>
                    <a:pt x="149" y="17"/>
                    <a:pt x="146" y="13"/>
                    <a:pt x="142" y="13"/>
                  </a:cubicBezTo>
                  <a:lnTo>
                    <a:pt x="20" y="13"/>
                  </a:lnTo>
                  <a:close/>
                </a:path>
              </a:pathLst>
            </a:custGeom>
            <a:solidFill>
              <a:srgbClr val="406C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9"/>
            <p:cNvSpPr>
              <a:spLocks noEditPoints="1"/>
            </p:cNvSpPr>
            <p:nvPr/>
          </p:nvSpPr>
          <p:spPr bwMode="auto">
            <a:xfrm>
              <a:off x="4021" y="2376"/>
              <a:ext cx="384" cy="194"/>
            </a:xfrm>
            <a:custGeom>
              <a:avLst/>
              <a:gdLst>
                <a:gd name="T0" fmla="*/ 141 w 162"/>
                <a:gd name="T1" fmla="*/ 82 h 82"/>
                <a:gd name="T2" fmla="*/ 20 w 162"/>
                <a:gd name="T3" fmla="*/ 82 h 82"/>
                <a:gd name="T4" fmla="*/ 0 w 162"/>
                <a:gd name="T5" fmla="*/ 61 h 82"/>
                <a:gd name="T6" fmla="*/ 0 w 162"/>
                <a:gd name="T7" fmla="*/ 21 h 82"/>
                <a:gd name="T8" fmla="*/ 20 w 162"/>
                <a:gd name="T9" fmla="*/ 0 h 82"/>
                <a:gd name="T10" fmla="*/ 141 w 162"/>
                <a:gd name="T11" fmla="*/ 0 h 82"/>
                <a:gd name="T12" fmla="*/ 162 w 162"/>
                <a:gd name="T13" fmla="*/ 21 h 82"/>
                <a:gd name="T14" fmla="*/ 162 w 162"/>
                <a:gd name="T15" fmla="*/ 61 h 82"/>
                <a:gd name="T16" fmla="*/ 141 w 162"/>
                <a:gd name="T17" fmla="*/ 82 h 82"/>
                <a:gd name="T18" fmla="*/ 20 w 162"/>
                <a:gd name="T19" fmla="*/ 13 h 82"/>
                <a:gd name="T20" fmla="*/ 12 w 162"/>
                <a:gd name="T21" fmla="*/ 21 h 82"/>
                <a:gd name="T22" fmla="*/ 12 w 162"/>
                <a:gd name="T23" fmla="*/ 61 h 82"/>
                <a:gd name="T24" fmla="*/ 20 w 162"/>
                <a:gd name="T25" fmla="*/ 69 h 82"/>
                <a:gd name="T26" fmla="*/ 141 w 162"/>
                <a:gd name="T27" fmla="*/ 69 h 82"/>
                <a:gd name="T28" fmla="*/ 149 w 162"/>
                <a:gd name="T29" fmla="*/ 61 h 82"/>
                <a:gd name="T30" fmla="*/ 149 w 162"/>
                <a:gd name="T31" fmla="*/ 21 h 82"/>
                <a:gd name="T32" fmla="*/ 141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1" y="82"/>
                  </a:moveTo>
                  <a:cubicBezTo>
                    <a:pt x="20" y="82"/>
                    <a:pt x="20" y="82"/>
                    <a:pt x="20" y="82"/>
                  </a:cubicBezTo>
                  <a:cubicBezTo>
                    <a:pt x="9" y="82"/>
                    <a:pt x="0" y="72"/>
                    <a:pt x="0" y="61"/>
                  </a:cubicBezTo>
                  <a:cubicBezTo>
                    <a:pt x="0" y="21"/>
                    <a:pt x="0" y="21"/>
                    <a:pt x="0" y="21"/>
                  </a:cubicBezTo>
                  <a:cubicBezTo>
                    <a:pt x="0" y="10"/>
                    <a:pt x="9" y="0"/>
                    <a:pt x="20" y="0"/>
                  </a:cubicBezTo>
                  <a:cubicBezTo>
                    <a:pt x="141" y="0"/>
                    <a:pt x="141" y="0"/>
                    <a:pt x="141" y="0"/>
                  </a:cubicBezTo>
                  <a:cubicBezTo>
                    <a:pt x="153" y="0"/>
                    <a:pt x="162" y="10"/>
                    <a:pt x="162" y="21"/>
                  </a:cubicBezTo>
                  <a:cubicBezTo>
                    <a:pt x="162" y="61"/>
                    <a:pt x="162" y="61"/>
                    <a:pt x="162" y="61"/>
                  </a:cubicBezTo>
                  <a:cubicBezTo>
                    <a:pt x="162" y="72"/>
                    <a:pt x="153" y="82"/>
                    <a:pt x="141" y="82"/>
                  </a:cubicBezTo>
                  <a:close/>
                  <a:moveTo>
                    <a:pt x="20" y="13"/>
                  </a:moveTo>
                  <a:cubicBezTo>
                    <a:pt x="16" y="13"/>
                    <a:pt x="12" y="17"/>
                    <a:pt x="12" y="21"/>
                  </a:cubicBezTo>
                  <a:cubicBezTo>
                    <a:pt x="12" y="61"/>
                    <a:pt x="12" y="61"/>
                    <a:pt x="12" y="61"/>
                  </a:cubicBezTo>
                  <a:cubicBezTo>
                    <a:pt x="12" y="65"/>
                    <a:pt x="16" y="69"/>
                    <a:pt x="20" y="69"/>
                  </a:cubicBezTo>
                  <a:cubicBezTo>
                    <a:pt x="141" y="69"/>
                    <a:pt x="141" y="69"/>
                    <a:pt x="141" y="69"/>
                  </a:cubicBezTo>
                  <a:cubicBezTo>
                    <a:pt x="146" y="69"/>
                    <a:pt x="149" y="65"/>
                    <a:pt x="149" y="61"/>
                  </a:cubicBezTo>
                  <a:cubicBezTo>
                    <a:pt x="149" y="21"/>
                    <a:pt x="149" y="21"/>
                    <a:pt x="149" y="21"/>
                  </a:cubicBezTo>
                  <a:cubicBezTo>
                    <a:pt x="149" y="17"/>
                    <a:pt x="146" y="13"/>
                    <a:pt x="141" y="13"/>
                  </a:cubicBezTo>
                  <a:lnTo>
                    <a:pt x="20" y="13"/>
                  </a:lnTo>
                  <a:close/>
                </a:path>
              </a:pathLst>
            </a:custGeom>
            <a:solidFill>
              <a:srgbClr val="406C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0"/>
            <p:cNvSpPr>
              <a:spLocks noEditPoints="1"/>
            </p:cNvSpPr>
            <p:nvPr/>
          </p:nvSpPr>
          <p:spPr bwMode="auto">
            <a:xfrm>
              <a:off x="3569" y="2376"/>
              <a:ext cx="383" cy="194"/>
            </a:xfrm>
            <a:custGeom>
              <a:avLst/>
              <a:gdLst>
                <a:gd name="T0" fmla="*/ 142 w 162"/>
                <a:gd name="T1" fmla="*/ 82 h 82"/>
                <a:gd name="T2" fmla="*/ 21 w 162"/>
                <a:gd name="T3" fmla="*/ 82 h 82"/>
                <a:gd name="T4" fmla="*/ 0 w 162"/>
                <a:gd name="T5" fmla="*/ 61 h 82"/>
                <a:gd name="T6" fmla="*/ 0 w 162"/>
                <a:gd name="T7" fmla="*/ 21 h 82"/>
                <a:gd name="T8" fmla="*/ 21 w 162"/>
                <a:gd name="T9" fmla="*/ 0 h 82"/>
                <a:gd name="T10" fmla="*/ 142 w 162"/>
                <a:gd name="T11" fmla="*/ 0 h 82"/>
                <a:gd name="T12" fmla="*/ 162 w 162"/>
                <a:gd name="T13" fmla="*/ 21 h 82"/>
                <a:gd name="T14" fmla="*/ 162 w 162"/>
                <a:gd name="T15" fmla="*/ 61 h 82"/>
                <a:gd name="T16" fmla="*/ 142 w 162"/>
                <a:gd name="T17" fmla="*/ 82 h 82"/>
                <a:gd name="T18" fmla="*/ 21 w 162"/>
                <a:gd name="T19" fmla="*/ 13 h 82"/>
                <a:gd name="T20" fmla="*/ 13 w 162"/>
                <a:gd name="T21" fmla="*/ 21 h 82"/>
                <a:gd name="T22" fmla="*/ 13 w 162"/>
                <a:gd name="T23" fmla="*/ 61 h 82"/>
                <a:gd name="T24" fmla="*/ 21 w 162"/>
                <a:gd name="T25" fmla="*/ 69 h 82"/>
                <a:gd name="T26" fmla="*/ 142 w 162"/>
                <a:gd name="T27" fmla="*/ 69 h 82"/>
                <a:gd name="T28" fmla="*/ 150 w 162"/>
                <a:gd name="T29" fmla="*/ 61 h 82"/>
                <a:gd name="T30" fmla="*/ 150 w 162"/>
                <a:gd name="T31" fmla="*/ 21 h 82"/>
                <a:gd name="T32" fmla="*/ 142 w 162"/>
                <a:gd name="T33" fmla="*/ 13 h 82"/>
                <a:gd name="T34" fmla="*/ 21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1" y="82"/>
                    <a:pt x="21" y="82"/>
                    <a:pt x="21" y="82"/>
                  </a:cubicBezTo>
                  <a:cubicBezTo>
                    <a:pt x="9" y="82"/>
                    <a:pt x="0" y="72"/>
                    <a:pt x="0" y="61"/>
                  </a:cubicBezTo>
                  <a:cubicBezTo>
                    <a:pt x="0" y="21"/>
                    <a:pt x="0" y="21"/>
                    <a:pt x="0" y="21"/>
                  </a:cubicBezTo>
                  <a:cubicBezTo>
                    <a:pt x="0" y="10"/>
                    <a:pt x="9" y="0"/>
                    <a:pt x="21"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1" y="13"/>
                  </a:moveTo>
                  <a:cubicBezTo>
                    <a:pt x="16" y="13"/>
                    <a:pt x="13" y="17"/>
                    <a:pt x="13" y="21"/>
                  </a:cubicBezTo>
                  <a:cubicBezTo>
                    <a:pt x="13" y="61"/>
                    <a:pt x="13" y="61"/>
                    <a:pt x="13" y="61"/>
                  </a:cubicBezTo>
                  <a:cubicBezTo>
                    <a:pt x="13" y="65"/>
                    <a:pt x="16" y="69"/>
                    <a:pt x="21" y="69"/>
                  </a:cubicBezTo>
                  <a:cubicBezTo>
                    <a:pt x="142" y="69"/>
                    <a:pt x="142" y="69"/>
                    <a:pt x="142" y="69"/>
                  </a:cubicBezTo>
                  <a:cubicBezTo>
                    <a:pt x="146" y="69"/>
                    <a:pt x="150" y="65"/>
                    <a:pt x="150" y="61"/>
                  </a:cubicBezTo>
                  <a:cubicBezTo>
                    <a:pt x="150" y="21"/>
                    <a:pt x="150" y="21"/>
                    <a:pt x="150" y="21"/>
                  </a:cubicBezTo>
                  <a:cubicBezTo>
                    <a:pt x="150" y="17"/>
                    <a:pt x="146" y="13"/>
                    <a:pt x="142" y="13"/>
                  </a:cubicBezTo>
                  <a:lnTo>
                    <a:pt x="21" y="13"/>
                  </a:lnTo>
                  <a:close/>
                </a:path>
              </a:pathLst>
            </a:custGeom>
            <a:solidFill>
              <a:srgbClr val="406C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21"/>
            <p:cNvSpPr>
              <a:spLocks noChangeArrowheads="1"/>
            </p:cNvSpPr>
            <p:nvPr/>
          </p:nvSpPr>
          <p:spPr bwMode="auto">
            <a:xfrm>
              <a:off x="2565" y="3549"/>
              <a:ext cx="1626" cy="163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22"/>
            <p:cNvSpPr>
              <a:spLocks noChangeArrowheads="1"/>
            </p:cNvSpPr>
            <p:nvPr/>
          </p:nvSpPr>
          <p:spPr bwMode="auto">
            <a:xfrm>
              <a:off x="2454" y="3899"/>
              <a:ext cx="1849" cy="128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4" name="Group 25"/>
          <p:cNvGrpSpPr>
            <a:grpSpLocks noChangeAspect="1"/>
          </p:cNvGrpSpPr>
          <p:nvPr/>
        </p:nvGrpSpPr>
        <p:grpSpPr bwMode="auto">
          <a:xfrm>
            <a:off x="5665617" y="4236699"/>
            <a:ext cx="859818" cy="563022"/>
            <a:chOff x="3165" y="1719"/>
            <a:chExt cx="1350" cy="884"/>
          </a:xfrm>
          <a:solidFill>
            <a:schemeClr val="accent2"/>
          </a:solidFill>
        </p:grpSpPr>
        <p:sp>
          <p:nvSpPr>
            <p:cNvPr id="116" name="Freeform 26"/>
            <p:cNvSpPr>
              <a:spLocks/>
            </p:cNvSpPr>
            <p:nvPr/>
          </p:nvSpPr>
          <p:spPr bwMode="auto">
            <a:xfrm>
              <a:off x="3165" y="1719"/>
              <a:ext cx="414" cy="884"/>
            </a:xfrm>
            <a:custGeom>
              <a:avLst/>
              <a:gdLst>
                <a:gd name="T0" fmla="*/ 108 w 174"/>
                <a:gd name="T1" fmla="*/ 165 h 371"/>
                <a:gd name="T2" fmla="*/ 58 w 174"/>
                <a:gd name="T3" fmla="*/ 93 h 371"/>
                <a:gd name="T4" fmla="*/ 88 w 174"/>
                <a:gd name="T5" fmla="*/ 53 h 371"/>
                <a:gd name="T6" fmla="*/ 119 w 174"/>
                <a:gd name="T7" fmla="*/ 94 h 371"/>
                <a:gd name="T8" fmla="*/ 119 w 174"/>
                <a:gd name="T9" fmla="*/ 106 h 371"/>
                <a:gd name="T10" fmla="*/ 174 w 174"/>
                <a:gd name="T11" fmla="*/ 106 h 371"/>
                <a:gd name="T12" fmla="*/ 174 w 174"/>
                <a:gd name="T13" fmla="*/ 95 h 371"/>
                <a:gd name="T14" fmla="*/ 87 w 174"/>
                <a:gd name="T15" fmla="*/ 0 h 371"/>
                <a:gd name="T16" fmla="*/ 2 w 174"/>
                <a:gd name="T17" fmla="*/ 95 h 371"/>
                <a:gd name="T18" fmla="*/ 68 w 174"/>
                <a:gd name="T19" fmla="*/ 205 h 371"/>
                <a:gd name="T20" fmla="*/ 117 w 174"/>
                <a:gd name="T21" fmla="*/ 277 h 371"/>
                <a:gd name="T22" fmla="*/ 86 w 174"/>
                <a:gd name="T23" fmla="*/ 317 h 371"/>
                <a:gd name="T24" fmla="*/ 55 w 174"/>
                <a:gd name="T25" fmla="*/ 277 h 371"/>
                <a:gd name="T26" fmla="*/ 55 w 174"/>
                <a:gd name="T27" fmla="*/ 246 h 371"/>
                <a:gd name="T28" fmla="*/ 0 w 174"/>
                <a:gd name="T29" fmla="*/ 246 h 371"/>
                <a:gd name="T30" fmla="*/ 0 w 174"/>
                <a:gd name="T31" fmla="*/ 275 h 371"/>
                <a:gd name="T32" fmla="*/ 87 w 174"/>
                <a:gd name="T33" fmla="*/ 371 h 371"/>
                <a:gd name="T34" fmla="*/ 174 w 174"/>
                <a:gd name="T35" fmla="*/ 275 h 371"/>
                <a:gd name="T36" fmla="*/ 108 w 174"/>
                <a:gd name="T37" fmla="*/ 1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371">
                  <a:moveTo>
                    <a:pt x="108" y="165"/>
                  </a:moveTo>
                  <a:cubicBezTo>
                    <a:pt x="81" y="144"/>
                    <a:pt x="58" y="125"/>
                    <a:pt x="58" y="93"/>
                  </a:cubicBezTo>
                  <a:cubicBezTo>
                    <a:pt x="58" y="58"/>
                    <a:pt x="74" y="53"/>
                    <a:pt x="88" y="53"/>
                  </a:cubicBezTo>
                  <a:cubicBezTo>
                    <a:pt x="103" y="53"/>
                    <a:pt x="119" y="58"/>
                    <a:pt x="119" y="94"/>
                  </a:cubicBezTo>
                  <a:cubicBezTo>
                    <a:pt x="119" y="106"/>
                    <a:pt x="119" y="106"/>
                    <a:pt x="119" y="106"/>
                  </a:cubicBezTo>
                  <a:cubicBezTo>
                    <a:pt x="174" y="106"/>
                    <a:pt x="174" y="106"/>
                    <a:pt x="174" y="106"/>
                  </a:cubicBezTo>
                  <a:cubicBezTo>
                    <a:pt x="174" y="95"/>
                    <a:pt x="174" y="95"/>
                    <a:pt x="174" y="95"/>
                  </a:cubicBezTo>
                  <a:cubicBezTo>
                    <a:pt x="174" y="35"/>
                    <a:pt x="142" y="0"/>
                    <a:pt x="87" y="0"/>
                  </a:cubicBezTo>
                  <a:cubicBezTo>
                    <a:pt x="33" y="0"/>
                    <a:pt x="2" y="35"/>
                    <a:pt x="2" y="95"/>
                  </a:cubicBezTo>
                  <a:cubicBezTo>
                    <a:pt x="2" y="151"/>
                    <a:pt x="37" y="180"/>
                    <a:pt x="68" y="205"/>
                  </a:cubicBezTo>
                  <a:cubicBezTo>
                    <a:pt x="94" y="227"/>
                    <a:pt x="117" y="245"/>
                    <a:pt x="117" y="277"/>
                  </a:cubicBezTo>
                  <a:cubicBezTo>
                    <a:pt x="117" y="313"/>
                    <a:pt x="99" y="317"/>
                    <a:pt x="86" y="317"/>
                  </a:cubicBezTo>
                  <a:cubicBezTo>
                    <a:pt x="73" y="317"/>
                    <a:pt x="55" y="313"/>
                    <a:pt x="55" y="277"/>
                  </a:cubicBezTo>
                  <a:cubicBezTo>
                    <a:pt x="55" y="246"/>
                    <a:pt x="55" y="246"/>
                    <a:pt x="55" y="246"/>
                  </a:cubicBezTo>
                  <a:cubicBezTo>
                    <a:pt x="0" y="246"/>
                    <a:pt x="0" y="246"/>
                    <a:pt x="0" y="246"/>
                  </a:cubicBezTo>
                  <a:cubicBezTo>
                    <a:pt x="0" y="275"/>
                    <a:pt x="0" y="275"/>
                    <a:pt x="0" y="275"/>
                  </a:cubicBezTo>
                  <a:cubicBezTo>
                    <a:pt x="0" y="336"/>
                    <a:pt x="32" y="371"/>
                    <a:pt x="87" y="371"/>
                  </a:cubicBezTo>
                  <a:cubicBezTo>
                    <a:pt x="142" y="371"/>
                    <a:pt x="174" y="336"/>
                    <a:pt x="174" y="275"/>
                  </a:cubicBezTo>
                  <a:cubicBezTo>
                    <a:pt x="174" y="219"/>
                    <a:pt x="139" y="191"/>
                    <a:pt x="108"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7"/>
            <p:cNvSpPr>
              <a:spLocks/>
            </p:cNvSpPr>
            <p:nvPr/>
          </p:nvSpPr>
          <p:spPr bwMode="auto">
            <a:xfrm>
              <a:off x="3648" y="1727"/>
              <a:ext cx="382" cy="867"/>
            </a:xfrm>
            <a:custGeom>
              <a:avLst/>
              <a:gdLst>
                <a:gd name="T0" fmla="*/ 0 w 382"/>
                <a:gd name="T1" fmla="*/ 867 h 867"/>
                <a:gd name="T2" fmla="*/ 382 w 382"/>
                <a:gd name="T3" fmla="*/ 867 h 867"/>
                <a:gd name="T4" fmla="*/ 382 w 382"/>
                <a:gd name="T5" fmla="*/ 740 h 867"/>
                <a:gd name="T6" fmla="*/ 135 w 382"/>
                <a:gd name="T7" fmla="*/ 740 h 867"/>
                <a:gd name="T8" fmla="*/ 135 w 382"/>
                <a:gd name="T9" fmla="*/ 490 h 867"/>
                <a:gd name="T10" fmla="*/ 335 w 382"/>
                <a:gd name="T11" fmla="*/ 490 h 867"/>
                <a:gd name="T12" fmla="*/ 335 w 382"/>
                <a:gd name="T13" fmla="*/ 364 h 867"/>
                <a:gd name="T14" fmla="*/ 135 w 382"/>
                <a:gd name="T15" fmla="*/ 364 h 867"/>
                <a:gd name="T16" fmla="*/ 135 w 382"/>
                <a:gd name="T17" fmla="*/ 128 h 867"/>
                <a:gd name="T18" fmla="*/ 363 w 382"/>
                <a:gd name="T19" fmla="*/ 128 h 867"/>
                <a:gd name="T20" fmla="*/ 363 w 382"/>
                <a:gd name="T21" fmla="*/ 0 h 867"/>
                <a:gd name="T22" fmla="*/ 0 w 382"/>
                <a:gd name="T23" fmla="*/ 0 h 867"/>
                <a:gd name="T24" fmla="*/ 0 w 382"/>
                <a:gd name="T25"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867">
                  <a:moveTo>
                    <a:pt x="0" y="867"/>
                  </a:moveTo>
                  <a:lnTo>
                    <a:pt x="382" y="867"/>
                  </a:lnTo>
                  <a:lnTo>
                    <a:pt x="382" y="740"/>
                  </a:lnTo>
                  <a:lnTo>
                    <a:pt x="135" y="740"/>
                  </a:lnTo>
                  <a:lnTo>
                    <a:pt x="135" y="490"/>
                  </a:lnTo>
                  <a:lnTo>
                    <a:pt x="335" y="490"/>
                  </a:lnTo>
                  <a:lnTo>
                    <a:pt x="335" y="364"/>
                  </a:lnTo>
                  <a:lnTo>
                    <a:pt x="135" y="364"/>
                  </a:lnTo>
                  <a:lnTo>
                    <a:pt x="135" y="128"/>
                  </a:lnTo>
                  <a:lnTo>
                    <a:pt x="363" y="128"/>
                  </a:lnTo>
                  <a:lnTo>
                    <a:pt x="363" y="0"/>
                  </a:lnTo>
                  <a:lnTo>
                    <a:pt x="0" y="0"/>
                  </a:lnTo>
                  <a:lnTo>
                    <a:pt x="0" y="8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8"/>
            <p:cNvSpPr>
              <a:spLocks noEditPoints="1"/>
            </p:cNvSpPr>
            <p:nvPr/>
          </p:nvSpPr>
          <p:spPr bwMode="auto">
            <a:xfrm>
              <a:off x="4094" y="1719"/>
              <a:ext cx="421" cy="884"/>
            </a:xfrm>
            <a:custGeom>
              <a:avLst/>
              <a:gdLst>
                <a:gd name="T0" fmla="*/ 88 w 177"/>
                <a:gd name="T1" fmla="*/ 0 h 371"/>
                <a:gd name="T2" fmla="*/ 0 w 177"/>
                <a:gd name="T3" fmla="*/ 96 h 371"/>
                <a:gd name="T4" fmla="*/ 0 w 177"/>
                <a:gd name="T5" fmla="*/ 275 h 371"/>
                <a:gd name="T6" fmla="*/ 88 w 177"/>
                <a:gd name="T7" fmla="*/ 371 h 371"/>
                <a:gd name="T8" fmla="*/ 177 w 177"/>
                <a:gd name="T9" fmla="*/ 275 h 371"/>
                <a:gd name="T10" fmla="*/ 177 w 177"/>
                <a:gd name="T11" fmla="*/ 96 h 371"/>
                <a:gd name="T12" fmla="*/ 88 w 177"/>
                <a:gd name="T13" fmla="*/ 0 h 371"/>
                <a:gd name="T14" fmla="*/ 88 w 177"/>
                <a:gd name="T15" fmla="*/ 317 h 371"/>
                <a:gd name="T16" fmla="*/ 57 w 177"/>
                <a:gd name="T17" fmla="*/ 277 h 371"/>
                <a:gd name="T18" fmla="*/ 57 w 177"/>
                <a:gd name="T19" fmla="*/ 94 h 371"/>
                <a:gd name="T20" fmla="*/ 88 w 177"/>
                <a:gd name="T21" fmla="*/ 53 h 371"/>
                <a:gd name="T22" fmla="*/ 120 w 177"/>
                <a:gd name="T23" fmla="*/ 94 h 371"/>
                <a:gd name="T24" fmla="*/ 120 w 177"/>
                <a:gd name="T25" fmla="*/ 277 h 371"/>
                <a:gd name="T26" fmla="*/ 88 w 177"/>
                <a:gd name="T27" fmla="*/ 3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71">
                  <a:moveTo>
                    <a:pt x="88" y="0"/>
                  </a:moveTo>
                  <a:cubicBezTo>
                    <a:pt x="33" y="0"/>
                    <a:pt x="0" y="36"/>
                    <a:pt x="0" y="96"/>
                  </a:cubicBezTo>
                  <a:cubicBezTo>
                    <a:pt x="0" y="275"/>
                    <a:pt x="0" y="275"/>
                    <a:pt x="0" y="275"/>
                  </a:cubicBezTo>
                  <a:cubicBezTo>
                    <a:pt x="0" y="335"/>
                    <a:pt x="33" y="371"/>
                    <a:pt x="88" y="371"/>
                  </a:cubicBezTo>
                  <a:cubicBezTo>
                    <a:pt x="144" y="371"/>
                    <a:pt x="177" y="335"/>
                    <a:pt x="177" y="275"/>
                  </a:cubicBezTo>
                  <a:cubicBezTo>
                    <a:pt x="177" y="96"/>
                    <a:pt x="177" y="96"/>
                    <a:pt x="177" y="96"/>
                  </a:cubicBezTo>
                  <a:cubicBezTo>
                    <a:pt x="177" y="35"/>
                    <a:pt x="145" y="0"/>
                    <a:pt x="88" y="0"/>
                  </a:cubicBezTo>
                  <a:close/>
                  <a:moveTo>
                    <a:pt x="88" y="317"/>
                  </a:moveTo>
                  <a:cubicBezTo>
                    <a:pt x="75" y="317"/>
                    <a:pt x="57" y="313"/>
                    <a:pt x="57" y="277"/>
                  </a:cubicBezTo>
                  <a:cubicBezTo>
                    <a:pt x="57" y="94"/>
                    <a:pt x="57" y="94"/>
                    <a:pt x="57" y="94"/>
                  </a:cubicBezTo>
                  <a:cubicBezTo>
                    <a:pt x="57" y="53"/>
                    <a:pt x="81" y="53"/>
                    <a:pt x="88" y="53"/>
                  </a:cubicBezTo>
                  <a:cubicBezTo>
                    <a:pt x="102" y="53"/>
                    <a:pt x="120" y="58"/>
                    <a:pt x="120" y="94"/>
                  </a:cubicBezTo>
                  <a:cubicBezTo>
                    <a:pt x="120" y="277"/>
                    <a:pt x="120" y="277"/>
                    <a:pt x="120" y="277"/>
                  </a:cubicBezTo>
                  <a:cubicBezTo>
                    <a:pt x="120" y="313"/>
                    <a:pt x="102" y="317"/>
                    <a:pt x="88" y="3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3" name="椭圆 112"/>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4"/>
          <p:cNvGrpSpPr/>
          <p:nvPr/>
        </p:nvGrpSpPr>
        <p:grpSpPr>
          <a:xfrm>
            <a:off x="640284" y="184024"/>
            <a:ext cx="4021131" cy="613991"/>
            <a:chOff x="3418293" y="305852"/>
            <a:chExt cx="4844075" cy="872774"/>
          </a:xfrm>
        </p:grpSpPr>
        <p:sp>
          <p:nvSpPr>
            <p:cNvPr id="119" name="椭圆 118"/>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574288" y="185585"/>
            <a:ext cx="970204" cy="1019136"/>
            <a:chOff x="1003288" y="1798087"/>
            <a:chExt cx="3398850" cy="3383513"/>
          </a:xfrm>
        </p:grpSpPr>
        <p:sp>
          <p:nvSpPr>
            <p:cNvPr id="122"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24" name="组合 123"/>
            <p:cNvGrpSpPr/>
            <p:nvPr/>
          </p:nvGrpSpPr>
          <p:grpSpPr>
            <a:xfrm>
              <a:off x="1003288" y="1856944"/>
              <a:ext cx="3119221" cy="1919931"/>
              <a:chOff x="1028026" y="1617975"/>
              <a:chExt cx="3119221" cy="1919931"/>
            </a:xfrm>
          </p:grpSpPr>
          <p:sp>
            <p:nvSpPr>
              <p:cNvPr id="125"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7" name="文本框 126"/>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2438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0-#ppt_w/2"/>
                                          </p:val>
                                        </p:tav>
                                        <p:tav tm="100000">
                                          <p:val>
                                            <p:strVal val="#ppt_x"/>
                                          </p:val>
                                        </p:tav>
                                      </p:tavLst>
                                    </p:anim>
                                    <p:anim calcmode="lin" valueType="num">
                                      <p:cBhvr additive="base">
                                        <p:cTn id="12" dur="50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anim calcmode="lin" valueType="num">
                                      <p:cBhvr additive="base">
                                        <p:cTn id="15" dur="500" fill="hold"/>
                                        <p:tgtEl>
                                          <p:spTgt spid="121"/>
                                        </p:tgtEl>
                                        <p:attrNameLst>
                                          <p:attrName>ppt_x</p:attrName>
                                        </p:attrNameLst>
                                      </p:cBhvr>
                                      <p:tavLst>
                                        <p:tav tm="0">
                                          <p:val>
                                            <p:strVal val="0-#ppt_w/2"/>
                                          </p:val>
                                        </p:tav>
                                        <p:tav tm="100000">
                                          <p:val>
                                            <p:strVal val="#ppt_x"/>
                                          </p:val>
                                        </p:tav>
                                      </p:tavLst>
                                    </p:anim>
                                    <p:anim calcmode="lin" valueType="num">
                                      <p:cBhvr additive="base">
                                        <p:cTn id="16" dur="500" fill="hold"/>
                                        <p:tgtEl>
                                          <p:spTgt spid="1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0-#ppt_w/2"/>
                                          </p:val>
                                        </p:tav>
                                        <p:tav tm="100000">
                                          <p:val>
                                            <p:strVal val="#ppt_x"/>
                                          </p:val>
                                        </p:tav>
                                      </p:tavLst>
                                    </p:anim>
                                    <p:anim calcmode="lin" valueType="num">
                                      <p:cBhvr additive="base">
                                        <p:cTn id="20" dur="500" fill="hold"/>
                                        <p:tgtEl>
                                          <p:spTgt spid="12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par>
                                <p:cTn id="57" presetID="22" presetClass="entr" presetSubtype="4"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00"/>
                                        <p:tgtEl>
                                          <p:spTgt spid="49"/>
                                        </p:tgtEl>
                                      </p:cBhvr>
                                    </p:animEffect>
                                  </p:childTnLst>
                                </p:cTn>
                              </p:par>
                              <p:par>
                                <p:cTn id="60" presetID="22" presetClass="entr" presetSubtype="4"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2000"/>
                            </p:stCondLst>
                            <p:childTnLst>
                              <p:par>
                                <p:cTn id="64" presetID="22" presetClass="entr" presetSubtype="4" fill="hold" nodeType="after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wipe(down)">
                                      <p:cBhvr>
                                        <p:cTn id="66" dur="500"/>
                                        <p:tgtEl>
                                          <p:spTgt spid="79"/>
                                        </p:tgtEl>
                                      </p:cBhvr>
                                    </p:animEffect>
                                  </p:childTnLst>
                                </p:cTn>
                              </p:par>
                              <p:par>
                                <p:cTn id="67" presetID="22" presetClass="entr" presetSubtype="4"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500"/>
                                        <p:tgtEl>
                                          <p:spTgt spid="89"/>
                                        </p:tgtEl>
                                      </p:cBhvr>
                                    </p:animEffect>
                                  </p:childTnLst>
                                </p:cTn>
                              </p:par>
                              <p:par>
                                <p:cTn id="70" presetID="22" presetClass="entr" presetSubtype="4"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down)">
                                      <p:cBhvr>
                                        <p:cTn id="72" dur="500"/>
                                        <p:tgtEl>
                                          <p:spTgt spid="78"/>
                                        </p:tgtEl>
                                      </p:cBhvr>
                                    </p:animEffect>
                                  </p:childTnLst>
                                </p:cTn>
                              </p:par>
                              <p:par>
                                <p:cTn id="73" presetID="22" presetClass="entr" presetSubtype="4"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down)">
                                      <p:cBhvr>
                                        <p:cTn id="75" dur="500"/>
                                        <p:tgtEl>
                                          <p:spTgt spid="88"/>
                                        </p:tgtEl>
                                      </p:cBhvr>
                                    </p:animEffect>
                                  </p:childTnLst>
                                </p:cTn>
                              </p:par>
                            </p:childTnLst>
                          </p:cTn>
                        </p:par>
                        <p:par>
                          <p:cTn id="76" fill="hold">
                            <p:stCondLst>
                              <p:cond delay="2500"/>
                            </p:stCondLst>
                            <p:childTnLst>
                              <p:par>
                                <p:cTn id="77" presetID="22" presetClass="entr" presetSubtype="4" fill="hold"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wipe(down)">
                                      <p:cBhvr>
                                        <p:cTn id="79" dur="500"/>
                                        <p:tgtEl>
                                          <p:spTgt spid="93"/>
                                        </p:tgtEl>
                                      </p:cBhvr>
                                    </p:animEffect>
                                  </p:childTnLst>
                                </p:cTn>
                              </p:par>
                              <p:par>
                                <p:cTn id="80" presetID="22" presetClass="entr" presetSubtype="4" fill="hold"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wipe(down)">
                                      <p:cBhvr>
                                        <p:cTn id="8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113" grpId="0" animBg="1"/>
      <p:bldP spid="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50414" y="2974307"/>
            <a:ext cx="741973" cy="636233"/>
            <a:chOff x="3546346" y="2339026"/>
            <a:chExt cx="897787" cy="769842"/>
          </a:xfrm>
          <a:solidFill>
            <a:schemeClr val="bg1">
              <a:lumMod val="50000"/>
            </a:schemeClr>
          </a:solidFill>
        </p:grpSpPr>
        <p:sp>
          <p:nvSpPr>
            <p:cNvPr id="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70" name="文本框 69"/>
          <p:cNvSpPr txBox="1"/>
          <p:nvPr/>
        </p:nvSpPr>
        <p:spPr bwMode="auto">
          <a:xfrm flipH="1">
            <a:off x="4892822" y="4024010"/>
            <a:ext cx="2406357" cy="498598"/>
          </a:xfrm>
          <a:prstGeom prst="rect">
            <a:avLst/>
          </a:prstGeom>
          <a:noFill/>
        </p:spPr>
        <p:txBody>
          <a:bodyPr wrap="square">
            <a:spAutoFit/>
          </a:bodyPr>
          <a:lstStyle/>
          <a:p>
            <a:pPr algn="ct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71" name="文本框 70"/>
          <p:cNvSpPr txBox="1"/>
          <p:nvPr/>
        </p:nvSpPr>
        <p:spPr bwMode="auto">
          <a:xfrm flipH="1">
            <a:off x="5134602" y="3675401"/>
            <a:ext cx="1922797" cy="400863"/>
          </a:xfrm>
          <a:prstGeom prst="rect">
            <a:avLst/>
          </a:prstGeom>
          <a:noFill/>
        </p:spPr>
        <p:txBody>
          <a:bodyPr>
            <a:spAutoFit/>
          </a:bodyPr>
          <a:lstStyle/>
          <a:p>
            <a:pPr algn="ct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nvGrpSpPr>
          <p:cNvPr id="27" name="组合 26"/>
          <p:cNvGrpSpPr/>
          <p:nvPr/>
        </p:nvGrpSpPr>
        <p:grpSpPr>
          <a:xfrm>
            <a:off x="4178448" y="1558887"/>
            <a:ext cx="1222228" cy="3732432"/>
            <a:chOff x="4124326" y="1343025"/>
            <a:chExt cx="1478896" cy="4164157"/>
          </a:xfrm>
        </p:grpSpPr>
        <p:cxnSp>
          <p:nvCxnSpPr>
            <p:cNvPr id="18" name="直接连接符 17"/>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5418307" y="3358029"/>
            <a:ext cx="141942" cy="141942"/>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flipH="1">
            <a:off x="6805613" y="1558887"/>
            <a:ext cx="1131241" cy="3732432"/>
            <a:chOff x="4124326" y="1343025"/>
            <a:chExt cx="1368802" cy="4164157"/>
          </a:xfrm>
        </p:grpSpPr>
        <p:cxnSp>
          <p:nvCxnSpPr>
            <p:cNvPr id="32" name="直接连接符 31"/>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flipH="1">
            <a:off x="6650304" y="3358029"/>
            <a:ext cx="141942" cy="141942"/>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3395101" y="1103874"/>
            <a:ext cx="910025" cy="910025"/>
            <a:chOff x="2646157" y="1103874"/>
            <a:chExt cx="910025" cy="910025"/>
          </a:xfrm>
        </p:grpSpPr>
        <p:grpSp>
          <p:nvGrpSpPr>
            <p:cNvPr id="39" name="组合 38"/>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2792045" y="1249762"/>
              <a:ext cx="618249" cy="618249"/>
            </a:xfrm>
            <a:prstGeom prst="ellipse">
              <a:avLst/>
            </a:prstGeom>
            <a:ln>
              <a:noFill/>
            </a:ln>
            <a:effectLst>
              <a:innerShdw dist="635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3395101" y="2952886"/>
            <a:ext cx="910025" cy="910025"/>
            <a:chOff x="2646157" y="1103874"/>
            <a:chExt cx="910025" cy="910025"/>
          </a:xfrm>
        </p:grpSpPr>
        <p:grpSp>
          <p:nvGrpSpPr>
            <p:cNvPr id="43" name="组合 42"/>
            <p:cNvGrpSpPr/>
            <p:nvPr/>
          </p:nvGrpSpPr>
          <p:grpSpPr>
            <a:xfrm>
              <a:off x="2646157" y="1103874"/>
              <a:ext cx="910025" cy="910025"/>
              <a:chOff x="1236675" y="2423160"/>
              <a:chExt cx="1950720" cy="1950720"/>
            </a:xfrm>
          </p:grpSpPr>
          <p:sp>
            <p:nvSpPr>
              <p:cNvPr id="45" name="椭圆 4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2792045" y="1249762"/>
              <a:ext cx="618249" cy="618249"/>
            </a:xfrm>
            <a:prstGeom prst="ellipse">
              <a:avLst/>
            </a:prstGeom>
            <a:solidFill>
              <a:schemeClr val="accent2"/>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395101" y="4836306"/>
            <a:ext cx="910025" cy="910025"/>
            <a:chOff x="2646157" y="1103874"/>
            <a:chExt cx="910025" cy="910025"/>
          </a:xfrm>
        </p:grpSpPr>
        <p:grpSp>
          <p:nvGrpSpPr>
            <p:cNvPr id="48" name="组合 47"/>
            <p:cNvGrpSpPr/>
            <p:nvPr/>
          </p:nvGrpSpPr>
          <p:grpSpPr>
            <a:xfrm>
              <a:off x="2646157" y="1103874"/>
              <a:ext cx="910025" cy="910025"/>
              <a:chOff x="1236675" y="2423160"/>
              <a:chExt cx="1950720" cy="1950720"/>
            </a:xfrm>
          </p:grpSpPr>
          <p:sp>
            <p:nvSpPr>
              <p:cNvPr id="50" name="椭圆 4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2792045" y="1249762"/>
              <a:ext cx="618249" cy="618249"/>
            </a:xfrm>
            <a:prstGeom prst="ellipse">
              <a:avLst/>
            </a:prstGeom>
            <a:solidFill>
              <a:schemeClr val="accent3"/>
            </a:solidFill>
            <a:ln>
              <a:noFill/>
            </a:ln>
            <a:effectLst>
              <a:innerShdw dist="635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7810175" y="1103874"/>
            <a:ext cx="910025" cy="910025"/>
            <a:chOff x="2646157" y="1103874"/>
            <a:chExt cx="910025" cy="910025"/>
          </a:xfrm>
        </p:grpSpPr>
        <p:grpSp>
          <p:nvGrpSpPr>
            <p:cNvPr id="53" name="组合 52"/>
            <p:cNvGrpSpPr/>
            <p:nvPr/>
          </p:nvGrpSpPr>
          <p:grpSpPr>
            <a:xfrm>
              <a:off x="2646157" y="1103874"/>
              <a:ext cx="910025" cy="910025"/>
              <a:chOff x="1236675" y="2423160"/>
              <a:chExt cx="1950720" cy="1950720"/>
            </a:xfrm>
          </p:grpSpPr>
          <p:sp>
            <p:nvSpPr>
              <p:cNvPr id="55" name="椭圆 5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2792045" y="1249762"/>
              <a:ext cx="618249" cy="618249"/>
            </a:xfrm>
            <a:prstGeom prst="ellipse">
              <a:avLst/>
            </a:prstGeom>
            <a:solidFill>
              <a:schemeClr val="accent5"/>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7810175" y="2952886"/>
            <a:ext cx="910025" cy="910025"/>
            <a:chOff x="2646157" y="1103874"/>
            <a:chExt cx="910025" cy="910025"/>
          </a:xfrm>
        </p:grpSpPr>
        <p:grpSp>
          <p:nvGrpSpPr>
            <p:cNvPr id="58" name="组合 57"/>
            <p:cNvGrpSpPr/>
            <p:nvPr/>
          </p:nvGrpSpPr>
          <p:grpSpPr>
            <a:xfrm>
              <a:off x="2646157" y="1103874"/>
              <a:ext cx="910025" cy="910025"/>
              <a:chOff x="1236675" y="2423160"/>
              <a:chExt cx="1950720" cy="1950720"/>
            </a:xfrm>
          </p:grpSpPr>
          <p:sp>
            <p:nvSpPr>
              <p:cNvPr id="60" name="椭圆 5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2792045" y="1249762"/>
              <a:ext cx="618249" cy="618249"/>
            </a:xfrm>
            <a:prstGeom prst="ellipse">
              <a:avLst/>
            </a:prstGeom>
            <a:solidFill>
              <a:schemeClr val="accent4"/>
            </a:solidFill>
            <a:ln>
              <a:noFill/>
            </a:ln>
            <a:effectLst>
              <a:innerShdw dist="635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7810175" y="4836306"/>
            <a:ext cx="910025" cy="910025"/>
            <a:chOff x="2646157" y="1103874"/>
            <a:chExt cx="910025" cy="910025"/>
          </a:xfrm>
        </p:grpSpPr>
        <p:grpSp>
          <p:nvGrpSpPr>
            <p:cNvPr id="63" name="组合 62"/>
            <p:cNvGrpSpPr/>
            <p:nvPr/>
          </p:nvGrpSpPr>
          <p:grpSpPr>
            <a:xfrm>
              <a:off x="2646157" y="1103874"/>
              <a:ext cx="910025" cy="910025"/>
              <a:chOff x="1236675" y="2423160"/>
              <a:chExt cx="1950720" cy="1950720"/>
            </a:xfrm>
          </p:grpSpPr>
          <p:sp>
            <p:nvSpPr>
              <p:cNvPr id="65" name="椭圆 6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椭圆 63"/>
            <p:cNvSpPr/>
            <p:nvPr/>
          </p:nvSpPr>
          <p:spPr>
            <a:xfrm>
              <a:off x="2792045" y="1249762"/>
              <a:ext cx="618249" cy="618249"/>
            </a:xfrm>
            <a:prstGeom prst="ellipse">
              <a:avLst/>
            </a:prstGeom>
            <a:solidFill>
              <a:schemeClr val="accent6"/>
            </a:solidFill>
            <a:ln>
              <a:noFill/>
            </a:ln>
            <a:effectLst>
              <a:innerShdw dist="63500" dir="135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3665646" y="1410839"/>
            <a:ext cx="364409" cy="302521"/>
            <a:chOff x="3132963" y="3140191"/>
            <a:chExt cx="645573" cy="535933"/>
          </a:xfrm>
          <a:solidFill>
            <a:schemeClr val="bg1"/>
          </a:solidFill>
        </p:grpSpPr>
        <p:sp>
          <p:nvSpPr>
            <p:cNvPr id="74"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80" name="组合 79"/>
          <p:cNvGrpSpPr/>
          <p:nvPr/>
        </p:nvGrpSpPr>
        <p:grpSpPr>
          <a:xfrm>
            <a:off x="8087066" y="1340408"/>
            <a:ext cx="386167" cy="443385"/>
            <a:chOff x="4383281" y="1858180"/>
            <a:chExt cx="684119" cy="785482"/>
          </a:xfrm>
          <a:solidFill>
            <a:schemeClr val="bg1"/>
          </a:solidFill>
        </p:grpSpPr>
        <p:sp>
          <p:nvSpPr>
            <p:cNvPr id="81" name="Freeform 244"/>
            <p:cNvSpPr>
              <a:spLocks/>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245"/>
            <p:cNvSpPr>
              <a:spLocks/>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246"/>
            <p:cNvSpPr>
              <a:spLocks/>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247"/>
            <p:cNvSpPr>
              <a:spLocks/>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248"/>
            <p:cNvSpPr>
              <a:spLocks/>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249"/>
            <p:cNvSpPr>
              <a:spLocks/>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Freeform 251"/>
            <p:cNvSpPr>
              <a:spLocks/>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9" name="Freeform 252"/>
            <p:cNvSpPr>
              <a:spLocks/>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0" name="Freeform 253"/>
            <p:cNvSpPr>
              <a:spLocks/>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91" name="组合 90"/>
          <p:cNvGrpSpPr/>
          <p:nvPr/>
        </p:nvGrpSpPr>
        <p:grpSpPr>
          <a:xfrm>
            <a:off x="3724634" y="3250808"/>
            <a:ext cx="246432" cy="369084"/>
            <a:chOff x="3212624" y="1881308"/>
            <a:chExt cx="436569" cy="653854"/>
          </a:xfrm>
          <a:solidFill>
            <a:schemeClr val="bg1"/>
          </a:solidFill>
        </p:grpSpPr>
        <p:sp>
          <p:nvSpPr>
            <p:cNvPr id="92"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Freeform 257"/>
            <p:cNvSpPr>
              <a:spLocks/>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5" name="Freeform 259"/>
            <p:cNvSpPr>
              <a:spLocks/>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6" name="Freeform 260"/>
            <p:cNvSpPr>
              <a:spLocks/>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7"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8" name="Freeform 262"/>
            <p:cNvSpPr>
              <a:spLocks/>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9" name="Freeform 263"/>
            <p:cNvSpPr>
              <a:spLocks/>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0"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1"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02" name="组合 101"/>
          <p:cNvGrpSpPr/>
          <p:nvPr/>
        </p:nvGrpSpPr>
        <p:grpSpPr>
          <a:xfrm>
            <a:off x="8098912" y="3238947"/>
            <a:ext cx="362475" cy="342006"/>
            <a:chOff x="3098700" y="5569159"/>
            <a:chExt cx="642147" cy="605886"/>
          </a:xfrm>
          <a:solidFill>
            <a:schemeClr val="bg1"/>
          </a:solidFill>
        </p:grpSpPr>
        <p:sp>
          <p:nvSpPr>
            <p:cNvPr id="103" name="Freeform 349"/>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4" name="Freeform 350"/>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5"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6"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7"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08" name="组合 107"/>
          <p:cNvGrpSpPr/>
          <p:nvPr/>
        </p:nvGrpSpPr>
        <p:grpSpPr>
          <a:xfrm>
            <a:off x="3739953" y="5144785"/>
            <a:ext cx="291995" cy="327631"/>
            <a:chOff x="3199776" y="780891"/>
            <a:chExt cx="470261" cy="527652"/>
          </a:xfrm>
          <a:solidFill>
            <a:schemeClr val="bg1"/>
          </a:solidFill>
        </p:grpSpPr>
        <p:sp>
          <p:nvSpPr>
            <p:cNvPr id="109"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0"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1"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2"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13" name="组合 112"/>
          <p:cNvGrpSpPr/>
          <p:nvPr/>
        </p:nvGrpSpPr>
        <p:grpSpPr>
          <a:xfrm>
            <a:off x="8061601" y="5188850"/>
            <a:ext cx="437098" cy="239500"/>
            <a:chOff x="3085851" y="4418205"/>
            <a:chExt cx="774347" cy="424290"/>
          </a:xfrm>
          <a:solidFill>
            <a:schemeClr val="bg1"/>
          </a:solidFill>
        </p:grpSpPr>
        <p:sp>
          <p:nvSpPr>
            <p:cNvPr id="114" name="Freeform 439"/>
            <p:cNvSpPr>
              <a:spLocks/>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5"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6" name="Freeform 441"/>
            <p:cNvSpPr>
              <a:spLocks/>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7" name="Freeform 442"/>
            <p:cNvSpPr>
              <a:spLocks/>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8" name="Freeform 443"/>
            <p:cNvSpPr>
              <a:spLocks/>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9" name="Freeform 444"/>
            <p:cNvSpPr>
              <a:spLocks/>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0"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1"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2"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3"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4"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5" name="Freeform 450"/>
            <p:cNvSpPr>
              <a:spLocks/>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6"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7" name="Freeform 452"/>
            <p:cNvSpPr>
              <a:spLocks/>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8"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9" name="Freeform 454"/>
            <p:cNvSpPr>
              <a:spLocks/>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0"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1" name="Freeform 456"/>
            <p:cNvSpPr>
              <a:spLocks/>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2"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3" name="Freeform 458"/>
            <p:cNvSpPr>
              <a:spLocks/>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4"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5" name="Freeform 460"/>
            <p:cNvSpPr>
              <a:spLocks/>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6"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7" name="Freeform 462"/>
            <p:cNvSpPr>
              <a:spLocks/>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8"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9"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0" name="Freeform 465"/>
            <p:cNvSpPr>
              <a:spLocks/>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1"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2" name="Freeform 467"/>
            <p:cNvSpPr>
              <a:spLocks/>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45" name="组合 144"/>
          <p:cNvGrpSpPr/>
          <p:nvPr/>
        </p:nvGrpSpPr>
        <p:grpSpPr>
          <a:xfrm>
            <a:off x="961183" y="1140028"/>
            <a:ext cx="2406357" cy="847207"/>
            <a:chOff x="986174" y="1726438"/>
            <a:chExt cx="2406357" cy="847207"/>
          </a:xfrm>
        </p:grpSpPr>
        <p:sp>
          <p:nvSpPr>
            <p:cNvPr id="143" name="文本框 142"/>
            <p:cNvSpPr txBox="1"/>
            <p:nvPr/>
          </p:nvSpPr>
          <p:spPr bwMode="auto">
            <a:xfrm flipH="1">
              <a:off x="986174" y="2075047"/>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44" name="文本框 143"/>
            <p:cNvSpPr txBox="1"/>
            <p:nvPr/>
          </p:nvSpPr>
          <p:spPr bwMode="auto">
            <a:xfrm flipH="1">
              <a:off x="1469734" y="1726438"/>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grpSp>
        <p:nvGrpSpPr>
          <p:cNvPr id="146" name="组合 145"/>
          <p:cNvGrpSpPr/>
          <p:nvPr/>
        </p:nvGrpSpPr>
        <p:grpSpPr>
          <a:xfrm>
            <a:off x="961183" y="2994340"/>
            <a:ext cx="2406357" cy="847207"/>
            <a:chOff x="986174" y="1726438"/>
            <a:chExt cx="2406357" cy="847207"/>
          </a:xfrm>
        </p:grpSpPr>
        <p:sp>
          <p:nvSpPr>
            <p:cNvPr id="147" name="文本框 146"/>
            <p:cNvSpPr txBox="1"/>
            <p:nvPr/>
          </p:nvSpPr>
          <p:spPr bwMode="auto">
            <a:xfrm flipH="1">
              <a:off x="986174" y="2075047"/>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48" name="文本框 147"/>
            <p:cNvSpPr txBox="1"/>
            <p:nvPr/>
          </p:nvSpPr>
          <p:spPr bwMode="auto">
            <a:xfrm flipH="1">
              <a:off x="1469734" y="1726438"/>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grpSp>
        <p:nvGrpSpPr>
          <p:cNvPr id="149" name="组合 148"/>
          <p:cNvGrpSpPr/>
          <p:nvPr/>
        </p:nvGrpSpPr>
        <p:grpSpPr>
          <a:xfrm>
            <a:off x="961183" y="4899124"/>
            <a:ext cx="2406357" cy="847207"/>
            <a:chOff x="986174" y="1726438"/>
            <a:chExt cx="2406357" cy="847207"/>
          </a:xfrm>
        </p:grpSpPr>
        <p:sp>
          <p:nvSpPr>
            <p:cNvPr id="150" name="文本框 149"/>
            <p:cNvSpPr txBox="1"/>
            <p:nvPr/>
          </p:nvSpPr>
          <p:spPr bwMode="auto">
            <a:xfrm flipH="1">
              <a:off x="986174" y="2075047"/>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51" name="文本框 150"/>
            <p:cNvSpPr txBox="1"/>
            <p:nvPr/>
          </p:nvSpPr>
          <p:spPr bwMode="auto">
            <a:xfrm flipH="1">
              <a:off x="1469734" y="1726438"/>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grpSp>
        <p:nvGrpSpPr>
          <p:cNvPr id="3" name="组合 2"/>
          <p:cNvGrpSpPr/>
          <p:nvPr/>
        </p:nvGrpSpPr>
        <p:grpSpPr>
          <a:xfrm>
            <a:off x="8824460" y="1140028"/>
            <a:ext cx="2406357" cy="847207"/>
            <a:chOff x="8824460" y="1140028"/>
            <a:chExt cx="2406357" cy="847207"/>
          </a:xfrm>
        </p:grpSpPr>
        <p:sp>
          <p:nvSpPr>
            <p:cNvPr id="153" name="文本框 152"/>
            <p:cNvSpPr txBox="1"/>
            <p:nvPr/>
          </p:nvSpPr>
          <p:spPr bwMode="auto">
            <a:xfrm flipH="1">
              <a:off x="8824460" y="1488637"/>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54" name="文本框 153"/>
            <p:cNvSpPr txBox="1"/>
            <p:nvPr/>
          </p:nvSpPr>
          <p:spPr bwMode="auto">
            <a:xfrm flipH="1">
              <a:off x="8824460" y="1140028"/>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grpSp>
      <p:sp>
        <p:nvSpPr>
          <p:cNvPr id="156" name="文本框 155"/>
          <p:cNvSpPr txBox="1"/>
          <p:nvPr/>
        </p:nvSpPr>
        <p:spPr bwMode="auto">
          <a:xfrm flipH="1">
            <a:off x="8824460" y="3342949"/>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57" name="文本框 156"/>
          <p:cNvSpPr txBox="1"/>
          <p:nvPr/>
        </p:nvSpPr>
        <p:spPr bwMode="auto">
          <a:xfrm flipH="1">
            <a:off x="8824460" y="2994340"/>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a:t>
            </a:r>
            <a:r>
              <a:rPr lang="zh-CN" altLang="en-US" sz="2000" dirty="0" smtClean="0">
                <a:solidFill>
                  <a:schemeClr val="bg1">
                    <a:lumMod val="50000"/>
                  </a:schemeClr>
                </a:solidFill>
                <a:latin typeface="时尚中黑简体" panose="01010104010101010101" pitchFamily="2" charset="-122"/>
                <a:ea typeface="时尚中黑简体" panose="01010104010101010101" pitchFamily="2" charset="-122"/>
              </a:rPr>
              <a:t>添加标题</a:t>
            </a:r>
            <a:endParaRPr lang="zh-CN" altLang="en-US" sz="2000" dirty="0">
              <a:solidFill>
                <a:schemeClr val="bg1">
                  <a:lumMod val="50000"/>
                </a:schemeClr>
              </a:solidFill>
              <a:latin typeface="时尚中黑简体" panose="01010104010101010101" pitchFamily="2" charset="-122"/>
              <a:ea typeface="时尚中黑简体" panose="01010104010101010101" pitchFamily="2" charset="-122"/>
            </a:endParaRPr>
          </a:p>
        </p:txBody>
      </p:sp>
      <p:sp>
        <p:nvSpPr>
          <p:cNvPr id="159" name="文本框 158"/>
          <p:cNvSpPr txBox="1"/>
          <p:nvPr/>
        </p:nvSpPr>
        <p:spPr bwMode="auto">
          <a:xfrm flipH="1">
            <a:off x="8824460" y="5247733"/>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smtClean="0">
                <a:solidFill>
                  <a:srgbClr val="FFFFFF">
                    <a:lumMod val="50000"/>
                  </a:srgbClr>
                </a:solidFill>
                <a:latin typeface="微软雅黑" panose="020B0503020204020204" pitchFamily="34" charset="-122"/>
                <a:ea typeface="微软雅黑" panose="020B0503020204020204" pitchFamily="34" charset="-122"/>
              </a:rPr>
              <a:t>素材站</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60" name="文本框 159"/>
          <p:cNvSpPr txBox="1"/>
          <p:nvPr/>
        </p:nvSpPr>
        <p:spPr bwMode="auto">
          <a:xfrm flipH="1">
            <a:off x="8824460" y="4899124"/>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152" name="椭圆 151"/>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5" name="组合 154"/>
          <p:cNvGrpSpPr/>
          <p:nvPr/>
        </p:nvGrpSpPr>
        <p:grpSpPr>
          <a:xfrm>
            <a:off x="640284" y="184024"/>
            <a:ext cx="4021131" cy="613991"/>
            <a:chOff x="3418293" y="305852"/>
            <a:chExt cx="4844075" cy="872774"/>
          </a:xfrm>
        </p:grpSpPr>
        <p:sp>
          <p:nvSpPr>
            <p:cNvPr id="158" name="椭圆 157"/>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574288" y="185585"/>
            <a:ext cx="970204" cy="1019136"/>
            <a:chOff x="1003288" y="1798087"/>
            <a:chExt cx="3398850" cy="3383513"/>
          </a:xfrm>
        </p:grpSpPr>
        <p:sp>
          <p:nvSpPr>
            <p:cNvPr id="16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65" name="组合 164"/>
            <p:cNvGrpSpPr/>
            <p:nvPr/>
          </p:nvGrpSpPr>
          <p:grpSpPr>
            <a:xfrm>
              <a:off x="1003288" y="1856944"/>
              <a:ext cx="3119221" cy="1919931"/>
              <a:chOff x="1028026" y="1617975"/>
              <a:chExt cx="3119221" cy="1919931"/>
            </a:xfrm>
          </p:grpSpPr>
          <p:sp>
            <p:nvSpPr>
              <p:cNvPr id="166"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68" name="文本框 167"/>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7630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0-#ppt_w/2"/>
                                          </p:val>
                                        </p:tav>
                                        <p:tav tm="100000">
                                          <p:val>
                                            <p:strVal val="#ppt_x"/>
                                          </p:val>
                                        </p:tav>
                                      </p:tavLst>
                                    </p:anim>
                                    <p:anim calcmode="lin" valueType="num">
                                      <p:cBhvr additive="base">
                                        <p:cTn id="8" dur="500" fill="hold"/>
                                        <p:tgtEl>
                                          <p:spTgt spid="15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500" fill="hold"/>
                                        <p:tgtEl>
                                          <p:spTgt spid="155"/>
                                        </p:tgtEl>
                                        <p:attrNameLst>
                                          <p:attrName>ppt_x</p:attrName>
                                        </p:attrNameLst>
                                      </p:cBhvr>
                                      <p:tavLst>
                                        <p:tav tm="0">
                                          <p:val>
                                            <p:strVal val="0-#ppt_w/2"/>
                                          </p:val>
                                        </p:tav>
                                        <p:tav tm="100000">
                                          <p:val>
                                            <p:strVal val="#ppt_x"/>
                                          </p:val>
                                        </p:tav>
                                      </p:tavLst>
                                    </p:anim>
                                    <p:anim calcmode="lin" valueType="num">
                                      <p:cBhvr additive="base">
                                        <p:cTn id="12" dur="500" fill="hold"/>
                                        <p:tgtEl>
                                          <p:spTgt spid="15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8"/>
                                        </p:tgtEl>
                                        <p:attrNameLst>
                                          <p:attrName>style.visibility</p:attrName>
                                        </p:attrNameLst>
                                      </p:cBhvr>
                                      <p:to>
                                        <p:strVal val="visible"/>
                                      </p:to>
                                    </p:set>
                                    <p:anim calcmode="lin" valueType="num">
                                      <p:cBhvr additive="base">
                                        <p:cTn id="15" dur="500" fill="hold"/>
                                        <p:tgtEl>
                                          <p:spTgt spid="168"/>
                                        </p:tgtEl>
                                        <p:attrNameLst>
                                          <p:attrName>ppt_x</p:attrName>
                                        </p:attrNameLst>
                                      </p:cBhvr>
                                      <p:tavLst>
                                        <p:tav tm="0">
                                          <p:val>
                                            <p:strVal val="0-#ppt_w/2"/>
                                          </p:val>
                                        </p:tav>
                                        <p:tav tm="100000">
                                          <p:val>
                                            <p:strVal val="#ppt_x"/>
                                          </p:val>
                                        </p:tav>
                                      </p:tavLst>
                                    </p:anim>
                                    <p:anim calcmode="lin" valueType="num">
                                      <p:cBhvr additive="base">
                                        <p:cTn id="16" dur="500" fill="hold"/>
                                        <p:tgtEl>
                                          <p:spTgt spid="16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2"/>
                                        </p:tgtEl>
                                        <p:attrNameLst>
                                          <p:attrName>style.visibility</p:attrName>
                                        </p:attrNameLst>
                                      </p:cBhvr>
                                      <p:to>
                                        <p:strVal val="visible"/>
                                      </p:to>
                                    </p:set>
                                    <p:anim calcmode="lin" valueType="num">
                                      <p:cBhvr additive="base">
                                        <p:cTn id="19" dur="500" fill="hold"/>
                                        <p:tgtEl>
                                          <p:spTgt spid="162"/>
                                        </p:tgtEl>
                                        <p:attrNameLst>
                                          <p:attrName>ppt_x</p:attrName>
                                        </p:attrNameLst>
                                      </p:cBhvr>
                                      <p:tavLst>
                                        <p:tav tm="0">
                                          <p:val>
                                            <p:strVal val="0-#ppt_w/2"/>
                                          </p:val>
                                        </p:tav>
                                        <p:tav tm="100000">
                                          <p:val>
                                            <p:strVal val="#ppt_x"/>
                                          </p:val>
                                        </p:tav>
                                      </p:tavLst>
                                    </p:anim>
                                    <p:anim calcmode="lin" valueType="num">
                                      <p:cBhvr additive="base">
                                        <p:cTn id="20" dur="500" fill="hold"/>
                                        <p:tgtEl>
                                          <p:spTgt spid="1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1000"/>
                                        <p:tgtEl>
                                          <p:spTgt spid="70"/>
                                        </p:tgtEl>
                                      </p:cBhvr>
                                    </p:animEffect>
                                    <p:anim calcmode="lin" valueType="num">
                                      <p:cBhvr>
                                        <p:cTn id="31" dur="1000" fill="hold"/>
                                        <p:tgtEl>
                                          <p:spTgt spid="70"/>
                                        </p:tgtEl>
                                        <p:attrNameLst>
                                          <p:attrName>ppt_x</p:attrName>
                                        </p:attrNameLst>
                                      </p:cBhvr>
                                      <p:tavLst>
                                        <p:tav tm="0">
                                          <p:val>
                                            <p:strVal val="#ppt_x"/>
                                          </p:val>
                                        </p:tav>
                                        <p:tav tm="100000">
                                          <p:val>
                                            <p:strVal val="#ppt_x"/>
                                          </p:val>
                                        </p:tav>
                                      </p:tavLst>
                                    </p:anim>
                                    <p:anim calcmode="lin" valueType="num">
                                      <p:cBhvr>
                                        <p:cTn id="32" dur="1000" fill="hold"/>
                                        <p:tgtEl>
                                          <p:spTgt spid="7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1000"/>
                                        <p:tgtEl>
                                          <p:spTgt spid="52"/>
                                        </p:tgtEl>
                                      </p:cBhvr>
                                    </p:animEffect>
                                    <p:anim calcmode="lin" valueType="num">
                                      <p:cBhvr>
                                        <p:cTn id="77" dur="1000" fill="hold"/>
                                        <p:tgtEl>
                                          <p:spTgt spid="52"/>
                                        </p:tgtEl>
                                        <p:attrNameLst>
                                          <p:attrName>ppt_x</p:attrName>
                                        </p:attrNameLst>
                                      </p:cBhvr>
                                      <p:tavLst>
                                        <p:tav tm="0">
                                          <p:val>
                                            <p:strVal val="#ppt_x"/>
                                          </p:val>
                                        </p:tav>
                                        <p:tav tm="100000">
                                          <p:val>
                                            <p:strVal val="#ppt_x"/>
                                          </p:val>
                                        </p:tav>
                                      </p:tavLst>
                                    </p:anim>
                                    <p:anim calcmode="lin" valueType="num">
                                      <p:cBhvr>
                                        <p:cTn id="78" dur="1000" fill="hold"/>
                                        <p:tgtEl>
                                          <p:spTgt spid="5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1000"/>
                                        <p:tgtEl>
                                          <p:spTgt spid="57"/>
                                        </p:tgtEl>
                                      </p:cBhvr>
                                    </p:animEffect>
                                    <p:anim calcmode="lin" valueType="num">
                                      <p:cBhvr>
                                        <p:cTn id="82" dur="1000" fill="hold"/>
                                        <p:tgtEl>
                                          <p:spTgt spid="57"/>
                                        </p:tgtEl>
                                        <p:attrNameLst>
                                          <p:attrName>ppt_x</p:attrName>
                                        </p:attrNameLst>
                                      </p:cBhvr>
                                      <p:tavLst>
                                        <p:tav tm="0">
                                          <p:val>
                                            <p:strVal val="#ppt_x"/>
                                          </p:val>
                                        </p:tav>
                                        <p:tav tm="100000">
                                          <p:val>
                                            <p:strVal val="#ppt_x"/>
                                          </p:val>
                                        </p:tav>
                                      </p:tavLst>
                                    </p:anim>
                                    <p:anim calcmode="lin" valueType="num">
                                      <p:cBhvr>
                                        <p:cTn id="83" dur="1000" fill="hold"/>
                                        <p:tgtEl>
                                          <p:spTgt spid="57"/>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1000"/>
                                        <p:tgtEl>
                                          <p:spTgt spid="62"/>
                                        </p:tgtEl>
                                      </p:cBhvr>
                                    </p:animEffect>
                                    <p:anim calcmode="lin" valueType="num">
                                      <p:cBhvr>
                                        <p:cTn id="87" dur="1000" fill="hold"/>
                                        <p:tgtEl>
                                          <p:spTgt spid="62"/>
                                        </p:tgtEl>
                                        <p:attrNameLst>
                                          <p:attrName>ppt_x</p:attrName>
                                        </p:attrNameLst>
                                      </p:cBhvr>
                                      <p:tavLst>
                                        <p:tav tm="0">
                                          <p:val>
                                            <p:strVal val="#ppt_x"/>
                                          </p:val>
                                        </p:tav>
                                        <p:tav tm="100000">
                                          <p:val>
                                            <p:strVal val="#ppt_x"/>
                                          </p:val>
                                        </p:tav>
                                      </p:tavLst>
                                    </p:anim>
                                    <p:anim calcmode="lin" valueType="num">
                                      <p:cBhvr>
                                        <p:cTn id="88" dur="1000" fill="hold"/>
                                        <p:tgtEl>
                                          <p:spTgt spid="6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1000"/>
                                        <p:tgtEl>
                                          <p:spTgt spid="73"/>
                                        </p:tgtEl>
                                      </p:cBhvr>
                                    </p:animEffect>
                                    <p:anim calcmode="lin" valueType="num">
                                      <p:cBhvr>
                                        <p:cTn id="92" dur="1000" fill="hold"/>
                                        <p:tgtEl>
                                          <p:spTgt spid="73"/>
                                        </p:tgtEl>
                                        <p:attrNameLst>
                                          <p:attrName>ppt_x</p:attrName>
                                        </p:attrNameLst>
                                      </p:cBhvr>
                                      <p:tavLst>
                                        <p:tav tm="0">
                                          <p:val>
                                            <p:strVal val="#ppt_x"/>
                                          </p:val>
                                        </p:tav>
                                        <p:tav tm="100000">
                                          <p:val>
                                            <p:strVal val="#ppt_x"/>
                                          </p:val>
                                        </p:tav>
                                      </p:tavLst>
                                    </p:anim>
                                    <p:anim calcmode="lin" valueType="num">
                                      <p:cBhvr>
                                        <p:cTn id="93" dur="1000" fill="hold"/>
                                        <p:tgtEl>
                                          <p:spTgt spid="7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fade">
                                      <p:cBhvr>
                                        <p:cTn id="96" dur="1000"/>
                                        <p:tgtEl>
                                          <p:spTgt spid="80"/>
                                        </p:tgtEl>
                                      </p:cBhvr>
                                    </p:animEffect>
                                    <p:anim calcmode="lin" valueType="num">
                                      <p:cBhvr>
                                        <p:cTn id="97" dur="1000" fill="hold"/>
                                        <p:tgtEl>
                                          <p:spTgt spid="80"/>
                                        </p:tgtEl>
                                        <p:attrNameLst>
                                          <p:attrName>ppt_x</p:attrName>
                                        </p:attrNameLst>
                                      </p:cBhvr>
                                      <p:tavLst>
                                        <p:tav tm="0">
                                          <p:val>
                                            <p:strVal val="#ppt_x"/>
                                          </p:val>
                                        </p:tav>
                                        <p:tav tm="100000">
                                          <p:val>
                                            <p:strVal val="#ppt_x"/>
                                          </p:val>
                                        </p:tav>
                                      </p:tavLst>
                                    </p:anim>
                                    <p:anim calcmode="lin" valueType="num">
                                      <p:cBhvr>
                                        <p:cTn id="98" dur="1000" fill="hold"/>
                                        <p:tgtEl>
                                          <p:spTgt spid="8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1000"/>
                                        <p:tgtEl>
                                          <p:spTgt spid="91"/>
                                        </p:tgtEl>
                                      </p:cBhvr>
                                    </p:animEffect>
                                    <p:anim calcmode="lin" valueType="num">
                                      <p:cBhvr>
                                        <p:cTn id="102" dur="1000" fill="hold"/>
                                        <p:tgtEl>
                                          <p:spTgt spid="91"/>
                                        </p:tgtEl>
                                        <p:attrNameLst>
                                          <p:attrName>ppt_x</p:attrName>
                                        </p:attrNameLst>
                                      </p:cBhvr>
                                      <p:tavLst>
                                        <p:tav tm="0">
                                          <p:val>
                                            <p:strVal val="#ppt_x"/>
                                          </p:val>
                                        </p:tav>
                                        <p:tav tm="100000">
                                          <p:val>
                                            <p:strVal val="#ppt_x"/>
                                          </p:val>
                                        </p:tav>
                                      </p:tavLst>
                                    </p:anim>
                                    <p:anim calcmode="lin" valueType="num">
                                      <p:cBhvr>
                                        <p:cTn id="103" dur="1000" fill="hold"/>
                                        <p:tgtEl>
                                          <p:spTgt spid="9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102"/>
                                        </p:tgtEl>
                                        <p:attrNameLst>
                                          <p:attrName>style.visibility</p:attrName>
                                        </p:attrNameLst>
                                      </p:cBhvr>
                                      <p:to>
                                        <p:strVal val="visible"/>
                                      </p:to>
                                    </p:set>
                                    <p:animEffect transition="in" filter="fade">
                                      <p:cBhvr>
                                        <p:cTn id="106" dur="1000"/>
                                        <p:tgtEl>
                                          <p:spTgt spid="102"/>
                                        </p:tgtEl>
                                      </p:cBhvr>
                                    </p:animEffect>
                                    <p:anim calcmode="lin" valueType="num">
                                      <p:cBhvr>
                                        <p:cTn id="107" dur="1000" fill="hold"/>
                                        <p:tgtEl>
                                          <p:spTgt spid="102"/>
                                        </p:tgtEl>
                                        <p:attrNameLst>
                                          <p:attrName>ppt_x</p:attrName>
                                        </p:attrNameLst>
                                      </p:cBhvr>
                                      <p:tavLst>
                                        <p:tav tm="0">
                                          <p:val>
                                            <p:strVal val="#ppt_x"/>
                                          </p:val>
                                        </p:tav>
                                        <p:tav tm="100000">
                                          <p:val>
                                            <p:strVal val="#ppt_x"/>
                                          </p:val>
                                        </p:tav>
                                      </p:tavLst>
                                    </p:anim>
                                    <p:anim calcmode="lin" valueType="num">
                                      <p:cBhvr>
                                        <p:cTn id="108" dur="1000" fill="hold"/>
                                        <p:tgtEl>
                                          <p:spTgt spid="102"/>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08"/>
                                        </p:tgtEl>
                                        <p:attrNameLst>
                                          <p:attrName>style.visibility</p:attrName>
                                        </p:attrNameLst>
                                      </p:cBhvr>
                                      <p:to>
                                        <p:strVal val="visible"/>
                                      </p:to>
                                    </p:set>
                                    <p:animEffect transition="in" filter="fade">
                                      <p:cBhvr>
                                        <p:cTn id="111" dur="1000"/>
                                        <p:tgtEl>
                                          <p:spTgt spid="108"/>
                                        </p:tgtEl>
                                      </p:cBhvr>
                                    </p:animEffect>
                                    <p:anim calcmode="lin" valueType="num">
                                      <p:cBhvr>
                                        <p:cTn id="112" dur="1000" fill="hold"/>
                                        <p:tgtEl>
                                          <p:spTgt spid="108"/>
                                        </p:tgtEl>
                                        <p:attrNameLst>
                                          <p:attrName>ppt_x</p:attrName>
                                        </p:attrNameLst>
                                      </p:cBhvr>
                                      <p:tavLst>
                                        <p:tav tm="0">
                                          <p:val>
                                            <p:strVal val="#ppt_x"/>
                                          </p:val>
                                        </p:tav>
                                        <p:tav tm="100000">
                                          <p:val>
                                            <p:strVal val="#ppt_x"/>
                                          </p:val>
                                        </p:tav>
                                      </p:tavLst>
                                    </p:anim>
                                    <p:anim calcmode="lin" valueType="num">
                                      <p:cBhvr>
                                        <p:cTn id="113" dur="1000" fill="hold"/>
                                        <p:tgtEl>
                                          <p:spTgt spid="108"/>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1000"/>
                                        <p:tgtEl>
                                          <p:spTgt spid="113"/>
                                        </p:tgtEl>
                                      </p:cBhvr>
                                    </p:animEffect>
                                    <p:anim calcmode="lin" valueType="num">
                                      <p:cBhvr>
                                        <p:cTn id="117" dur="1000" fill="hold"/>
                                        <p:tgtEl>
                                          <p:spTgt spid="113"/>
                                        </p:tgtEl>
                                        <p:attrNameLst>
                                          <p:attrName>ppt_x</p:attrName>
                                        </p:attrNameLst>
                                      </p:cBhvr>
                                      <p:tavLst>
                                        <p:tav tm="0">
                                          <p:val>
                                            <p:strVal val="#ppt_x"/>
                                          </p:val>
                                        </p:tav>
                                        <p:tav tm="100000">
                                          <p:val>
                                            <p:strVal val="#ppt_x"/>
                                          </p:val>
                                        </p:tav>
                                      </p:tavLst>
                                    </p:anim>
                                    <p:anim calcmode="lin" valueType="num">
                                      <p:cBhvr>
                                        <p:cTn id="118" dur="1000" fill="hold"/>
                                        <p:tgtEl>
                                          <p:spTgt spid="113"/>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42" presetClass="entr" presetSubtype="0" fill="hold" nodeType="afterEffect">
                                  <p:stCondLst>
                                    <p:cond delay="0"/>
                                  </p:stCondLst>
                                  <p:childTnLst>
                                    <p:set>
                                      <p:cBhvr>
                                        <p:cTn id="121" dur="1" fill="hold">
                                          <p:stCondLst>
                                            <p:cond delay="0"/>
                                          </p:stCondLst>
                                        </p:cTn>
                                        <p:tgtEl>
                                          <p:spTgt spid="145"/>
                                        </p:tgtEl>
                                        <p:attrNameLst>
                                          <p:attrName>style.visibility</p:attrName>
                                        </p:attrNameLst>
                                      </p:cBhvr>
                                      <p:to>
                                        <p:strVal val="visible"/>
                                      </p:to>
                                    </p:set>
                                    <p:animEffect transition="in" filter="fade">
                                      <p:cBhvr>
                                        <p:cTn id="122" dur="1000"/>
                                        <p:tgtEl>
                                          <p:spTgt spid="145"/>
                                        </p:tgtEl>
                                      </p:cBhvr>
                                    </p:animEffect>
                                    <p:anim calcmode="lin" valueType="num">
                                      <p:cBhvr>
                                        <p:cTn id="123" dur="1000" fill="hold"/>
                                        <p:tgtEl>
                                          <p:spTgt spid="145"/>
                                        </p:tgtEl>
                                        <p:attrNameLst>
                                          <p:attrName>ppt_x</p:attrName>
                                        </p:attrNameLst>
                                      </p:cBhvr>
                                      <p:tavLst>
                                        <p:tav tm="0">
                                          <p:val>
                                            <p:strVal val="#ppt_x"/>
                                          </p:val>
                                        </p:tav>
                                        <p:tav tm="100000">
                                          <p:val>
                                            <p:strVal val="#ppt_x"/>
                                          </p:val>
                                        </p:tav>
                                      </p:tavLst>
                                    </p:anim>
                                    <p:anim calcmode="lin" valueType="num">
                                      <p:cBhvr>
                                        <p:cTn id="124" dur="1000" fill="hold"/>
                                        <p:tgtEl>
                                          <p:spTgt spid="145"/>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46"/>
                                        </p:tgtEl>
                                        <p:attrNameLst>
                                          <p:attrName>style.visibility</p:attrName>
                                        </p:attrNameLst>
                                      </p:cBhvr>
                                      <p:to>
                                        <p:strVal val="visible"/>
                                      </p:to>
                                    </p:set>
                                    <p:animEffect transition="in" filter="fade">
                                      <p:cBhvr>
                                        <p:cTn id="127" dur="1000"/>
                                        <p:tgtEl>
                                          <p:spTgt spid="146"/>
                                        </p:tgtEl>
                                      </p:cBhvr>
                                    </p:animEffect>
                                    <p:anim calcmode="lin" valueType="num">
                                      <p:cBhvr>
                                        <p:cTn id="128" dur="1000" fill="hold"/>
                                        <p:tgtEl>
                                          <p:spTgt spid="146"/>
                                        </p:tgtEl>
                                        <p:attrNameLst>
                                          <p:attrName>ppt_x</p:attrName>
                                        </p:attrNameLst>
                                      </p:cBhvr>
                                      <p:tavLst>
                                        <p:tav tm="0">
                                          <p:val>
                                            <p:strVal val="#ppt_x"/>
                                          </p:val>
                                        </p:tav>
                                        <p:tav tm="100000">
                                          <p:val>
                                            <p:strVal val="#ppt_x"/>
                                          </p:val>
                                        </p:tav>
                                      </p:tavLst>
                                    </p:anim>
                                    <p:anim calcmode="lin" valueType="num">
                                      <p:cBhvr>
                                        <p:cTn id="129" dur="1000" fill="hold"/>
                                        <p:tgtEl>
                                          <p:spTgt spid="146"/>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149"/>
                                        </p:tgtEl>
                                        <p:attrNameLst>
                                          <p:attrName>style.visibility</p:attrName>
                                        </p:attrNameLst>
                                      </p:cBhvr>
                                      <p:to>
                                        <p:strVal val="visible"/>
                                      </p:to>
                                    </p:set>
                                    <p:animEffect transition="in" filter="fade">
                                      <p:cBhvr>
                                        <p:cTn id="132" dur="1000"/>
                                        <p:tgtEl>
                                          <p:spTgt spid="149"/>
                                        </p:tgtEl>
                                      </p:cBhvr>
                                    </p:animEffect>
                                    <p:anim calcmode="lin" valueType="num">
                                      <p:cBhvr>
                                        <p:cTn id="133" dur="1000" fill="hold"/>
                                        <p:tgtEl>
                                          <p:spTgt spid="149"/>
                                        </p:tgtEl>
                                        <p:attrNameLst>
                                          <p:attrName>ppt_x</p:attrName>
                                        </p:attrNameLst>
                                      </p:cBhvr>
                                      <p:tavLst>
                                        <p:tav tm="0">
                                          <p:val>
                                            <p:strVal val="#ppt_x"/>
                                          </p:val>
                                        </p:tav>
                                        <p:tav tm="100000">
                                          <p:val>
                                            <p:strVal val="#ppt_x"/>
                                          </p:val>
                                        </p:tav>
                                      </p:tavLst>
                                    </p:anim>
                                    <p:anim calcmode="lin" valueType="num">
                                      <p:cBhvr>
                                        <p:cTn id="134" dur="1000" fill="hold"/>
                                        <p:tgtEl>
                                          <p:spTgt spid="149"/>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
                                        </p:tgtEl>
                                        <p:attrNameLst>
                                          <p:attrName>style.visibility</p:attrName>
                                        </p:attrNameLst>
                                      </p:cBhvr>
                                      <p:to>
                                        <p:strVal val="visible"/>
                                      </p:to>
                                    </p:set>
                                    <p:animEffect transition="in" filter="fade">
                                      <p:cBhvr>
                                        <p:cTn id="137" dur="1000"/>
                                        <p:tgtEl>
                                          <p:spTgt spid="3"/>
                                        </p:tgtEl>
                                      </p:cBhvr>
                                    </p:animEffect>
                                    <p:anim calcmode="lin" valueType="num">
                                      <p:cBhvr>
                                        <p:cTn id="138" dur="1000" fill="hold"/>
                                        <p:tgtEl>
                                          <p:spTgt spid="3"/>
                                        </p:tgtEl>
                                        <p:attrNameLst>
                                          <p:attrName>ppt_x</p:attrName>
                                        </p:attrNameLst>
                                      </p:cBhvr>
                                      <p:tavLst>
                                        <p:tav tm="0">
                                          <p:val>
                                            <p:strVal val="#ppt_x"/>
                                          </p:val>
                                        </p:tav>
                                        <p:tav tm="100000">
                                          <p:val>
                                            <p:strVal val="#ppt_x"/>
                                          </p:val>
                                        </p:tav>
                                      </p:tavLst>
                                    </p:anim>
                                    <p:anim calcmode="lin" valueType="num">
                                      <p:cBhvr>
                                        <p:cTn id="139" dur="1000" fill="hold"/>
                                        <p:tgtEl>
                                          <p:spTgt spid="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fade">
                                      <p:cBhvr>
                                        <p:cTn id="142" dur="1000"/>
                                        <p:tgtEl>
                                          <p:spTgt spid="156"/>
                                        </p:tgtEl>
                                      </p:cBhvr>
                                    </p:animEffect>
                                    <p:anim calcmode="lin" valueType="num">
                                      <p:cBhvr>
                                        <p:cTn id="143" dur="1000" fill="hold"/>
                                        <p:tgtEl>
                                          <p:spTgt spid="156"/>
                                        </p:tgtEl>
                                        <p:attrNameLst>
                                          <p:attrName>ppt_x</p:attrName>
                                        </p:attrNameLst>
                                      </p:cBhvr>
                                      <p:tavLst>
                                        <p:tav tm="0">
                                          <p:val>
                                            <p:strVal val="#ppt_x"/>
                                          </p:val>
                                        </p:tav>
                                        <p:tav tm="100000">
                                          <p:val>
                                            <p:strVal val="#ppt_x"/>
                                          </p:val>
                                        </p:tav>
                                      </p:tavLst>
                                    </p:anim>
                                    <p:anim calcmode="lin" valueType="num">
                                      <p:cBhvr>
                                        <p:cTn id="144" dur="1000" fill="hold"/>
                                        <p:tgtEl>
                                          <p:spTgt spid="15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fade">
                                      <p:cBhvr>
                                        <p:cTn id="147" dur="1000"/>
                                        <p:tgtEl>
                                          <p:spTgt spid="157"/>
                                        </p:tgtEl>
                                      </p:cBhvr>
                                    </p:animEffect>
                                    <p:anim calcmode="lin" valueType="num">
                                      <p:cBhvr>
                                        <p:cTn id="148" dur="1000" fill="hold"/>
                                        <p:tgtEl>
                                          <p:spTgt spid="157"/>
                                        </p:tgtEl>
                                        <p:attrNameLst>
                                          <p:attrName>ppt_x</p:attrName>
                                        </p:attrNameLst>
                                      </p:cBhvr>
                                      <p:tavLst>
                                        <p:tav tm="0">
                                          <p:val>
                                            <p:strVal val="#ppt_x"/>
                                          </p:val>
                                        </p:tav>
                                        <p:tav tm="100000">
                                          <p:val>
                                            <p:strVal val="#ppt_x"/>
                                          </p:val>
                                        </p:tav>
                                      </p:tavLst>
                                    </p:anim>
                                    <p:anim calcmode="lin" valueType="num">
                                      <p:cBhvr>
                                        <p:cTn id="149" dur="1000" fill="hold"/>
                                        <p:tgtEl>
                                          <p:spTgt spid="15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59"/>
                                        </p:tgtEl>
                                        <p:attrNameLst>
                                          <p:attrName>style.visibility</p:attrName>
                                        </p:attrNameLst>
                                      </p:cBhvr>
                                      <p:to>
                                        <p:strVal val="visible"/>
                                      </p:to>
                                    </p:set>
                                    <p:animEffect transition="in" filter="fade">
                                      <p:cBhvr>
                                        <p:cTn id="152" dur="1000"/>
                                        <p:tgtEl>
                                          <p:spTgt spid="159"/>
                                        </p:tgtEl>
                                      </p:cBhvr>
                                    </p:animEffect>
                                    <p:anim calcmode="lin" valueType="num">
                                      <p:cBhvr>
                                        <p:cTn id="153" dur="1000" fill="hold"/>
                                        <p:tgtEl>
                                          <p:spTgt spid="159"/>
                                        </p:tgtEl>
                                        <p:attrNameLst>
                                          <p:attrName>ppt_x</p:attrName>
                                        </p:attrNameLst>
                                      </p:cBhvr>
                                      <p:tavLst>
                                        <p:tav tm="0">
                                          <p:val>
                                            <p:strVal val="#ppt_x"/>
                                          </p:val>
                                        </p:tav>
                                        <p:tav tm="100000">
                                          <p:val>
                                            <p:strVal val="#ppt_x"/>
                                          </p:val>
                                        </p:tav>
                                      </p:tavLst>
                                    </p:anim>
                                    <p:anim calcmode="lin" valueType="num">
                                      <p:cBhvr>
                                        <p:cTn id="154" dur="1000" fill="hold"/>
                                        <p:tgtEl>
                                          <p:spTgt spid="15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60"/>
                                        </p:tgtEl>
                                        <p:attrNameLst>
                                          <p:attrName>style.visibility</p:attrName>
                                        </p:attrNameLst>
                                      </p:cBhvr>
                                      <p:to>
                                        <p:strVal val="visible"/>
                                      </p:to>
                                    </p:set>
                                    <p:animEffect transition="in" filter="fade">
                                      <p:cBhvr>
                                        <p:cTn id="157" dur="1000"/>
                                        <p:tgtEl>
                                          <p:spTgt spid="160"/>
                                        </p:tgtEl>
                                      </p:cBhvr>
                                    </p:animEffect>
                                    <p:anim calcmode="lin" valueType="num">
                                      <p:cBhvr>
                                        <p:cTn id="158" dur="1000" fill="hold"/>
                                        <p:tgtEl>
                                          <p:spTgt spid="160"/>
                                        </p:tgtEl>
                                        <p:attrNameLst>
                                          <p:attrName>ppt_x</p:attrName>
                                        </p:attrNameLst>
                                      </p:cBhvr>
                                      <p:tavLst>
                                        <p:tav tm="0">
                                          <p:val>
                                            <p:strVal val="#ppt_x"/>
                                          </p:val>
                                        </p:tav>
                                        <p:tav tm="100000">
                                          <p:val>
                                            <p:strVal val="#ppt_x"/>
                                          </p:val>
                                        </p:tav>
                                      </p:tavLst>
                                    </p:anim>
                                    <p:anim calcmode="lin" valueType="num">
                                      <p:cBhvr>
                                        <p:cTn id="159"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26" grpId="0" animBg="1"/>
      <p:bldP spid="31" grpId="0" animBg="1"/>
      <p:bldP spid="156" grpId="0"/>
      <p:bldP spid="157" grpId="0"/>
      <p:bldP spid="159" grpId="0"/>
      <p:bldP spid="160" grpId="0"/>
      <p:bldP spid="152" grpId="0" animBg="1"/>
      <p:bldP spid="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任意多边形 99"/>
          <p:cNvSpPr/>
          <p:nvPr/>
        </p:nvSpPr>
        <p:spPr>
          <a:xfrm>
            <a:off x="3663020" y="1052363"/>
            <a:ext cx="6460402" cy="4978287"/>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noFill/>
          </a:ln>
          <a:effectLst>
            <a:outerShdw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747768" y="1137111"/>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57901" y="4137575"/>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808880" y="5014266"/>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942100" y="571853"/>
            <a:ext cx="2406357" cy="897082"/>
            <a:chOff x="2665566" y="1142711"/>
            <a:chExt cx="2406357" cy="897082"/>
          </a:xfrm>
        </p:grpSpPr>
        <p:sp>
          <p:nvSpPr>
            <p:cNvPr id="32" name="文本框 31"/>
            <p:cNvSpPr txBox="1"/>
            <p:nvPr/>
          </p:nvSpPr>
          <p:spPr bwMode="auto">
            <a:xfrm>
              <a:off x="2665566" y="1541195"/>
              <a:ext cx="2406357" cy="498598"/>
            </a:xfrm>
            <a:prstGeom prst="rect">
              <a:avLst/>
            </a:prstGeom>
            <a:noFill/>
          </p:spPr>
          <p:txBody>
            <a:bodyPr wrap="square">
              <a:spAutoFit/>
            </a:bodyPr>
            <a:lstStyle/>
            <a:p>
              <a:pPr algn="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33" name="文本框 32"/>
            <p:cNvSpPr txBox="1"/>
            <p:nvPr/>
          </p:nvSpPr>
          <p:spPr bwMode="auto">
            <a:xfrm>
              <a:off x="2716685" y="1221161"/>
              <a:ext cx="1922797" cy="400863"/>
            </a:xfrm>
            <a:prstGeom prst="rect">
              <a:avLst/>
            </a:prstGeom>
            <a:noFill/>
          </p:spPr>
          <p:txBody>
            <a:bodyPr>
              <a:spAutoFit/>
            </a:bodyPr>
            <a:lstStyle/>
            <a:p>
              <a:pPr algn="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34" name="文本框 33"/>
            <p:cNvSpPr txBox="1"/>
            <p:nvPr/>
          </p:nvSpPr>
          <p:spPr>
            <a:xfrm>
              <a:off x="4477367" y="1142711"/>
              <a:ext cx="579636" cy="523220"/>
            </a:xfrm>
            <a:prstGeom prst="rect">
              <a:avLst/>
            </a:prstGeom>
            <a:noFill/>
          </p:spPr>
          <p:txBody>
            <a:bodyPr wrap="square" rtlCol="0">
              <a:spAutoFit/>
            </a:bodyPr>
            <a:lstStyle/>
            <a:p>
              <a:pPr algn="ctr"/>
              <a:r>
                <a:rPr lang="en-US" altLang="zh-CN" sz="2800" dirty="0" smtClean="0">
                  <a:solidFill>
                    <a:schemeClr val="accent1"/>
                  </a:solidFill>
                  <a:latin typeface="Impact" panose="020B0806030902050204" pitchFamily="34" charset="0"/>
                </a:rPr>
                <a:t>01</a:t>
              </a:r>
              <a:endParaRPr lang="zh-CN" altLang="en-US" sz="2800" dirty="0">
                <a:solidFill>
                  <a:schemeClr val="accent1"/>
                </a:solidFill>
                <a:latin typeface="Impact" panose="020B0806030902050204" pitchFamily="34" charset="0"/>
              </a:endParaRPr>
            </a:p>
          </p:txBody>
        </p:sp>
      </p:grpSp>
      <p:sp>
        <p:nvSpPr>
          <p:cNvPr id="48" name="椭圆 47"/>
          <p:cNvSpPr/>
          <p:nvPr/>
        </p:nvSpPr>
        <p:spPr>
          <a:xfrm>
            <a:off x="3832026" y="1221369"/>
            <a:ext cx="763118" cy="763118"/>
          </a:xfrm>
          <a:prstGeom prst="ellipse">
            <a:avLst/>
          </a:prstGeom>
          <a:ln>
            <a:noFill/>
          </a:ln>
          <a:effectLst>
            <a:innerShdw dist="889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457732" y="2860816"/>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541990" y="2945074"/>
            <a:ext cx="763118" cy="763118"/>
          </a:xfrm>
          <a:prstGeom prst="ellipse">
            <a:avLst/>
          </a:prstGeom>
          <a:solidFill>
            <a:schemeClr val="accent3"/>
          </a:solidFill>
          <a:ln>
            <a:noFill/>
          </a:ln>
          <a:effectLst>
            <a:innerShdw dist="889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242159" y="4221833"/>
            <a:ext cx="763118" cy="763118"/>
          </a:xfrm>
          <a:prstGeom prst="ellipse">
            <a:avLst/>
          </a:prstGeom>
          <a:solidFill>
            <a:schemeClr val="accent2"/>
          </a:solidFill>
          <a:ln>
            <a:noFill/>
          </a:ln>
          <a:effectLst>
            <a:innerShdw dist="889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893138" y="5098524"/>
            <a:ext cx="763118" cy="763118"/>
          </a:xfrm>
          <a:prstGeom prst="ellipse">
            <a:avLst/>
          </a:prstGeom>
          <a:solidFill>
            <a:schemeClr val="accent4"/>
          </a:solidFill>
          <a:ln>
            <a:noFill/>
          </a:ln>
          <a:effectLst>
            <a:innerShdw dist="889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5400000">
            <a:off x="9695772" y="2886837"/>
            <a:ext cx="1390407" cy="1198626"/>
          </a:xfrm>
          <a:prstGeom prst="triangle">
            <a:avLst/>
          </a:prstGeom>
          <a:gradFill>
            <a:gsLst>
              <a:gs pos="50000">
                <a:schemeClr val="bg1"/>
              </a:gs>
              <a:gs pos="50000">
                <a:srgbClr val="E8E8E8"/>
              </a:gs>
            </a:gsLst>
            <a:lin ang="0" scaled="0"/>
          </a:gra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9305852" y="3052029"/>
            <a:ext cx="109487" cy="744415"/>
            <a:chOff x="7917305" y="1679687"/>
            <a:chExt cx="213360" cy="853440"/>
          </a:xfrm>
        </p:grpSpPr>
        <p:sp>
          <p:nvSpPr>
            <p:cNvPr id="78" name="矩形 77"/>
            <p:cNvSpPr/>
            <p:nvPr/>
          </p:nvSpPr>
          <p:spPr>
            <a:xfrm>
              <a:off x="7917305" y="1679687"/>
              <a:ext cx="213360" cy="21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7917305" y="1893047"/>
              <a:ext cx="213360" cy="213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7917305" y="2106407"/>
              <a:ext cx="213360" cy="213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7917305" y="2319767"/>
              <a:ext cx="213360" cy="213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rot="16200000" flipH="1">
            <a:off x="3514771" y="4143397"/>
            <a:ext cx="1202003" cy="919989"/>
            <a:chOff x="911201" y="1622002"/>
            <a:chExt cx="2283025" cy="1747386"/>
          </a:xfrm>
        </p:grpSpPr>
        <p:sp>
          <p:nvSpPr>
            <p:cNvPr id="86" name="矩形 85"/>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952570" y="2048530"/>
              <a:ext cx="209661" cy="20966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flipH="1">
            <a:off x="1392211" y="4127680"/>
            <a:ext cx="2406357" cy="897082"/>
            <a:chOff x="2665566" y="1142711"/>
            <a:chExt cx="2406357" cy="897082"/>
          </a:xfrm>
        </p:grpSpPr>
        <p:sp>
          <p:nvSpPr>
            <p:cNvPr id="94" name="文本框 93"/>
            <p:cNvSpPr txBox="1"/>
            <p:nvPr/>
          </p:nvSpPr>
          <p:spPr bwMode="auto">
            <a:xfrm>
              <a:off x="2665566" y="1541195"/>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95" name="文本框 94"/>
            <p:cNvSpPr txBox="1"/>
            <p:nvPr/>
          </p:nvSpPr>
          <p:spPr bwMode="auto">
            <a:xfrm>
              <a:off x="2716685" y="1221161"/>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96" name="文本框 95"/>
            <p:cNvSpPr txBox="1"/>
            <p:nvPr/>
          </p:nvSpPr>
          <p:spPr>
            <a:xfrm>
              <a:off x="4477367" y="1142711"/>
              <a:ext cx="579636" cy="523220"/>
            </a:xfrm>
            <a:prstGeom prst="rect">
              <a:avLst/>
            </a:prstGeom>
            <a:noFill/>
          </p:spPr>
          <p:txBody>
            <a:bodyPr wrap="square" rtlCol="0">
              <a:spAutoFit/>
            </a:bodyPr>
            <a:lstStyle/>
            <a:p>
              <a:r>
                <a:rPr lang="en-US" altLang="zh-CN" sz="2800" dirty="0" smtClean="0">
                  <a:solidFill>
                    <a:schemeClr val="accent2"/>
                  </a:solidFill>
                  <a:latin typeface="Impact" panose="020B0806030902050204" pitchFamily="34" charset="0"/>
                </a:rPr>
                <a:t>03</a:t>
              </a:r>
              <a:endParaRPr lang="zh-CN" altLang="en-US" sz="2800" dirty="0">
                <a:solidFill>
                  <a:schemeClr val="accent2"/>
                </a:solidFill>
                <a:latin typeface="Impact" panose="020B0806030902050204" pitchFamily="34" charset="0"/>
              </a:endParaRPr>
            </a:p>
          </p:txBody>
        </p:sp>
      </p:grpSp>
      <p:grpSp>
        <p:nvGrpSpPr>
          <p:cNvPr id="102" name="组合 101"/>
          <p:cNvGrpSpPr/>
          <p:nvPr/>
        </p:nvGrpSpPr>
        <p:grpSpPr>
          <a:xfrm rot="16200000" flipH="1">
            <a:off x="7125695" y="5032788"/>
            <a:ext cx="1202003" cy="919989"/>
            <a:chOff x="911201" y="1622002"/>
            <a:chExt cx="2283025" cy="1747386"/>
          </a:xfrm>
        </p:grpSpPr>
        <p:sp>
          <p:nvSpPr>
            <p:cNvPr id="103" name="矩形 102"/>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952570" y="2048530"/>
              <a:ext cx="209661" cy="209661"/>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flipH="1">
            <a:off x="5011991" y="5061978"/>
            <a:ext cx="2406357" cy="897082"/>
            <a:chOff x="2665566" y="1142711"/>
            <a:chExt cx="2406357" cy="897082"/>
          </a:xfrm>
        </p:grpSpPr>
        <p:sp>
          <p:nvSpPr>
            <p:cNvPr id="111" name="文本框 110"/>
            <p:cNvSpPr txBox="1"/>
            <p:nvPr/>
          </p:nvSpPr>
          <p:spPr bwMode="auto">
            <a:xfrm>
              <a:off x="2665566" y="1541195"/>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12" name="文本框 111"/>
            <p:cNvSpPr txBox="1"/>
            <p:nvPr/>
          </p:nvSpPr>
          <p:spPr bwMode="auto">
            <a:xfrm>
              <a:off x="2716685" y="1221161"/>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113" name="文本框 112"/>
            <p:cNvSpPr txBox="1"/>
            <p:nvPr/>
          </p:nvSpPr>
          <p:spPr>
            <a:xfrm>
              <a:off x="4477367" y="1142711"/>
              <a:ext cx="579636" cy="523220"/>
            </a:xfrm>
            <a:prstGeom prst="rect">
              <a:avLst/>
            </a:prstGeom>
            <a:noFill/>
          </p:spPr>
          <p:txBody>
            <a:bodyPr wrap="square" rtlCol="0">
              <a:spAutoFit/>
            </a:bodyPr>
            <a:lstStyle/>
            <a:p>
              <a:r>
                <a:rPr lang="en-US" altLang="zh-CN" sz="2800" dirty="0" smtClean="0">
                  <a:solidFill>
                    <a:schemeClr val="accent4"/>
                  </a:solidFill>
                  <a:latin typeface="Impact" panose="020B0806030902050204" pitchFamily="34" charset="0"/>
                </a:rPr>
                <a:t>04</a:t>
              </a:r>
              <a:endParaRPr lang="zh-CN" altLang="en-US" sz="2800" dirty="0">
                <a:solidFill>
                  <a:schemeClr val="accent4"/>
                </a:solidFill>
                <a:latin typeface="Impact" panose="020B0806030902050204" pitchFamily="34" charset="0"/>
              </a:endParaRPr>
            </a:p>
          </p:txBody>
        </p:sp>
      </p:grpSp>
      <p:grpSp>
        <p:nvGrpSpPr>
          <p:cNvPr id="114" name="组合 113"/>
          <p:cNvGrpSpPr/>
          <p:nvPr/>
        </p:nvGrpSpPr>
        <p:grpSpPr>
          <a:xfrm rot="16200000" flipH="1">
            <a:off x="4786167" y="2861059"/>
            <a:ext cx="1202003" cy="919989"/>
            <a:chOff x="911201" y="1622002"/>
            <a:chExt cx="2283025" cy="1747386"/>
          </a:xfrm>
        </p:grpSpPr>
        <p:sp>
          <p:nvSpPr>
            <p:cNvPr id="115" name="矩形 114"/>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1952570" y="2048530"/>
              <a:ext cx="209661" cy="20966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flipH="1">
            <a:off x="2641891" y="2852776"/>
            <a:ext cx="2406357" cy="897082"/>
            <a:chOff x="2665566" y="1142711"/>
            <a:chExt cx="2406357" cy="897082"/>
          </a:xfrm>
        </p:grpSpPr>
        <p:sp>
          <p:nvSpPr>
            <p:cNvPr id="123" name="文本框 122"/>
            <p:cNvSpPr txBox="1"/>
            <p:nvPr/>
          </p:nvSpPr>
          <p:spPr bwMode="auto">
            <a:xfrm>
              <a:off x="2665566" y="1541195"/>
              <a:ext cx="2406357" cy="498598"/>
            </a:xfrm>
            <a:prstGeom prst="rect">
              <a:avLst/>
            </a:prstGeom>
            <a:noFill/>
          </p:spPr>
          <p:txBody>
            <a:bodyPr wrap="square">
              <a:spAutoFit/>
            </a:bodyPr>
            <a:lstStyle/>
            <a:p>
              <a:pPr>
                <a:lnSpc>
                  <a:spcPct val="110000"/>
                </a:lnSpc>
                <a:defRPr/>
              </a:pPr>
              <a:r>
                <a:rPr lang="zh-CN" altLang="en-US" sz="1200" dirty="0">
                  <a:solidFill>
                    <a:srgbClr val="FFFFFF">
                      <a:lumMod val="50000"/>
                    </a:srgbClr>
                  </a:solidFill>
                  <a:latin typeface="微软雅黑" panose="020B0503020204020204" pitchFamily="34" charset="-122"/>
                  <a:ea typeface="微软雅黑" panose="020B0503020204020204" pitchFamily="34" charset="-122"/>
                </a:rPr>
                <a:t>锐普有中国最大的原创</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素材站有中国最强的</a:t>
              </a:r>
              <a:r>
                <a:rPr lang="en-US" altLang="zh-CN" sz="1200" dirty="0">
                  <a:solidFill>
                    <a:srgbClr val="FFFFFF">
                      <a:lumMod val="50000"/>
                    </a:srgbClr>
                  </a:solidFill>
                  <a:latin typeface="微软雅黑" panose="020B0503020204020204" pitchFamily="34" charset="-122"/>
                  <a:ea typeface="微软雅黑" panose="020B0503020204020204" pitchFamily="34" charset="-122"/>
                </a:rPr>
                <a:t>PPT</a:t>
              </a:r>
              <a:r>
                <a:rPr lang="zh-CN" altLang="en-US" sz="1200" dirty="0">
                  <a:solidFill>
                    <a:srgbClr val="FFFFFF">
                      <a:lumMod val="50000"/>
                    </a:srgbClr>
                  </a:solidFill>
                  <a:latin typeface="微软雅黑" panose="020B0503020204020204" pitchFamily="34" charset="-122"/>
                  <a:ea typeface="微软雅黑" panose="020B0503020204020204" pitchFamily="34" charset="-122"/>
                </a:rPr>
                <a:t>制作团队</a:t>
              </a:r>
            </a:p>
          </p:txBody>
        </p:sp>
        <p:sp>
          <p:nvSpPr>
            <p:cNvPr id="124" name="文本框 123"/>
            <p:cNvSpPr txBox="1"/>
            <p:nvPr/>
          </p:nvSpPr>
          <p:spPr bwMode="auto">
            <a:xfrm>
              <a:off x="2716685" y="1221161"/>
              <a:ext cx="1922797" cy="400863"/>
            </a:xfrm>
            <a:prstGeom prst="rect">
              <a:avLst/>
            </a:prstGeom>
            <a:noFill/>
          </p:spPr>
          <p:txBody>
            <a:bodyPr>
              <a:spAutoFit/>
            </a:bodyPr>
            <a:lstStyle/>
            <a:p>
              <a:pPr>
                <a:defRPr/>
              </a:pPr>
              <a:r>
                <a:rPr lang="zh-CN" altLang="en-US" sz="2000" dirty="0">
                  <a:solidFill>
                    <a:schemeClr val="bg1">
                      <a:lumMod val="50000"/>
                    </a:schemeClr>
                  </a:solidFill>
                  <a:latin typeface="时尚中黑简体" panose="01010104010101010101" pitchFamily="2" charset="-122"/>
                  <a:ea typeface="时尚中黑简体" panose="01010104010101010101" pitchFamily="2" charset="-122"/>
                </a:rPr>
                <a:t>在此添加标题</a:t>
              </a:r>
            </a:p>
          </p:txBody>
        </p:sp>
        <p:sp>
          <p:nvSpPr>
            <p:cNvPr id="125" name="文本框 124"/>
            <p:cNvSpPr txBox="1"/>
            <p:nvPr/>
          </p:nvSpPr>
          <p:spPr>
            <a:xfrm>
              <a:off x="4477367" y="1142711"/>
              <a:ext cx="579636" cy="523220"/>
            </a:xfrm>
            <a:prstGeom prst="rect">
              <a:avLst/>
            </a:prstGeom>
            <a:noFill/>
          </p:spPr>
          <p:txBody>
            <a:bodyPr wrap="square" rtlCol="0">
              <a:spAutoFit/>
            </a:bodyPr>
            <a:lstStyle/>
            <a:p>
              <a:r>
                <a:rPr lang="en-US" altLang="zh-CN" sz="2800" dirty="0" smtClean="0">
                  <a:solidFill>
                    <a:schemeClr val="accent3"/>
                  </a:solidFill>
                  <a:latin typeface="Impact" panose="020B0806030902050204" pitchFamily="34" charset="0"/>
                </a:rPr>
                <a:t>02</a:t>
              </a:r>
              <a:endParaRPr lang="zh-CN" altLang="en-US" sz="2800" dirty="0">
                <a:solidFill>
                  <a:schemeClr val="accent3"/>
                </a:solidFill>
                <a:latin typeface="Impact" panose="020B0806030902050204" pitchFamily="34" charset="0"/>
              </a:endParaRPr>
            </a:p>
          </p:txBody>
        </p:sp>
      </p:grpSp>
      <p:grpSp>
        <p:nvGrpSpPr>
          <p:cNvPr id="126" name="组合 125"/>
          <p:cNvGrpSpPr/>
          <p:nvPr/>
        </p:nvGrpSpPr>
        <p:grpSpPr>
          <a:xfrm rot="1200000" flipH="1">
            <a:off x="3792473" y="773059"/>
            <a:ext cx="1202003" cy="813387"/>
            <a:chOff x="911201" y="1824478"/>
            <a:chExt cx="2283025" cy="1544910"/>
          </a:xfrm>
        </p:grpSpPr>
        <p:sp>
          <p:nvSpPr>
            <p:cNvPr id="127" name="矩形 126"/>
            <p:cNvSpPr/>
            <p:nvPr/>
          </p:nvSpPr>
          <p:spPr>
            <a:xfrm rot="17400000">
              <a:off x="1340906" y="1872051"/>
              <a:ext cx="60758" cy="489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1526843" y="2124151"/>
              <a:ext cx="209662" cy="20966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1582206" y="2182455"/>
              <a:ext cx="98933" cy="9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062963" y="1964312"/>
              <a:ext cx="98933" cy="989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5" name="组合 134"/>
          <p:cNvGrpSpPr/>
          <p:nvPr/>
        </p:nvGrpSpPr>
        <p:grpSpPr>
          <a:xfrm>
            <a:off x="8128470" y="5332175"/>
            <a:ext cx="292455" cy="308081"/>
            <a:chOff x="6596990" y="5657399"/>
            <a:chExt cx="428184" cy="496168"/>
          </a:xfrm>
          <a:solidFill>
            <a:schemeClr val="bg1"/>
          </a:solidFill>
        </p:grpSpPr>
        <p:sp>
          <p:nvSpPr>
            <p:cNvPr id="136" name="Freeform 25"/>
            <p:cNvSpPr>
              <a:spLocks/>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7" name="Freeform 26"/>
            <p:cNvSpPr>
              <a:spLocks/>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8"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9" name="Freeform 28"/>
            <p:cNvSpPr>
              <a:spLocks/>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0"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1"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2" name="Freeform 31"/>
            <p:cNvSpPr>
              <a:spLocks/>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3"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44" name="组合 143"/>
          <p:cNvGrpSpPr/>
          <p:nvPr/>
        </p:nvGrpSpPr>
        <p:grpSpPr>
          <a:xfrm>
            <a:off x="4493064" y="4440899"/>
            <a:ext cx="280881" cy="344039"/>
            <a:chOff x="6605340" y="4486155"/>
            <a:chExt cx="403136" cy="493783"/>
          </a:xfrm>
          <a:solidFill>
            <a:schemeClr val="bg1"/>
          </a:solidFill>
        </p:grpSpPr>
        <p:sp>
          <p:nvSpPr>
            <p:cNvPr id="145" name="Freeform 115"/>
            <p:cNvSpPr>
              <a:spLocks/>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6"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7" name="Freeform 117"/>
            <p:cNvSpPr>
              <a:spLocks/>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8" name="Freeform 118"/>
            <p:cNvSpPr>
              <a:spLocks/>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9" name="Freeform 119"/>
            <p:cNvSpPr>
              <a:spLocks/>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0" name="Freeform 120"/>
            <p:cNvSpPr>
              <a:spLocks/>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1" name="Freeform 121"/>
            <p:cNvSpPr>
              <a:spLocks/>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2"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3" name="Freeform 123"/>
            <p:cNvSpPr>
              <a:spLocks/>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54" name="组合 153"/>
          <p:cNvGrpSpPr/>
          <p:nvPr/>
        </p:nvGrpSpPr>
        <p:grpSpPr>
          <a:xfrm>
            <a:off x="5778523" y="3151591"/>
            <a:ext cx="364366" cy="342888"/>
            <a:chOff x="5067933" y="4413400"/>
            <a:chExt cx="586815" cy="552226"/>
          </a:xfrm>
          <a:solidFill>
            <a:schemeClr val="bg1"/>
          </a:solidFill>
        </p:grpSpPr>
        <p:sp>
          <p:nvSpPr>
            <p:cNvPr id="155"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6" name="Freeform 125"/>
            <p:cNvSpPr>
              <a:spLocks/>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7"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58" name="组合 157"/>
          <p:cNvGrpSpPr/>
          <p:nvPr/>
        </p:nvGrpSpPr>
        <p:grpSpPr>
          <a:xfrm>
            <a:off x="4046973" y="1445507"/>
            <a:ext cx="352516" cy="331040"/>
            <a:chOff x="3411256" y="4486155"/>
            <a:chExt cx="567731" cy="533142"/>
          </a:xfrm>
          <a:solidFill>
            <a:schemeClr val="bg1"/>
          </a:solidFill>
        </p:grpSpPr>
        <p:sp>
          <p:nvSpPr>
            <p:cNvPr id="159" name="Freeform 156"/>
            <p:cNvSpPr>
              <a:spLocks/>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0"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1"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2"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3"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4"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5" name="Freeform 162"/>
            <p:cNvSpPr>
              <a:spLocks/>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6" name="Freeform 163"/>
            <p:cNvSpPr>
              <a:spLocks/>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7" name="Freeform 164"/>
            <p:cNvSpPr>
              <a:spLocks/>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98" name="椭圆 97"/>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640284" y="184024"/>
            <a:ext cx="4021131" cy="613991"/>
            <a:chOff x="3418293" y="305852"/>
            <a:chExt cx="4844075" cy="872774"/>
          </a:xfrm>
        </p:grpSpPr>
        <p:sp>
          <p:nvSpPr>
            <p:cNvPr id="101" name="椭圆 100"/>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574288" y="185585"/>
            <a:ext cx="970204" cy="1019136"/>
            <a:chOff x="1003288" y="1798087"/>
            <a:chExt cx="3398850" cy="3383513"/>
          </a:xfrm>
        </p:grpSpPr>
        <p:sp>
          <p:nvSpPr>
            <p:cNvPr id="169"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71" name="组合 170"/>
            <p:cNvGrpSpPr/>
            <p:nvPr/>
          </p:nvGrpSpPr>
          <p:grpSpPr>
            <a:xfrm>
              <a:off x="1003288" y="1856944"/>
              <a:ext cx="3119221" cy="1919931"/>
              <a:chOff x="1028026" y="1617975"/>
              <a:chExt cx="3119221" cy="1919931"/>
            </a:xfrm>
          </p:grpSpPr>
          <p:sp>
            <p:nvSpPr>
              <p:cNvPr id="172"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74" name="文本框 173"/>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57258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a:off x="2094014" y="4564106"/>
            <a:ext cx="3816629" cy="836624"/>
          </a:xfrm>
          <a:custGeom>
            <a:avLst/>
            <a:gdLst>
              <a:gd name="connsiteX0" fmla="*/ 3779520 w 3779520"/>
              <a:gd name="connsiteY0" fmla="*/ 0 h 853440"/>
              <a:gd name="connsiteX1" fmla="*/ 3169920 w 3779520"/>
              <a:gd name="connsiteY1" fmla="*/ 853440 h 853440"/>
              <a:gd name="connsiteX2" fmla="*/ 0 w 3779520"/>
              <a:gd name="connsiteY2" fmla="*/ 853440 h 853440"/>
            </a:gdLst>
            <a:ahLst/>
            <a:cxnLst>
              <a:cxn ang="0">
                <a:pos x="connsiteX0" y="connsiteY0"/>
              </a:cxn>
              <a:cxn ang="0">
                <a:pos x="connsiteX1" y="connsiteY1"/>
              </a:cxn>
              <a:cxn ang="0">
                <a:pos x="connsiteX2" y="connsiteY2"/>
              </a:cxn>
            </a:cxnLst>
            <a:rect l="l" t="t" r="r" b="b"/>
            <a:pathLst>
              <a:path w="3779520" h="853440">
                <a:moveTo>
                  <a:pt x="3779520" y="0"/>
                </a:moveTo>
                <a:lnTo>
                  <a:pt x="3169920" y="853440"/>
                </a:lnTo>
                <a:lnTo>
                  <a:pt x="0" y="85344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8" name="任意多边形 67"/>
          <p:cNvSpPr/>
          <p:nvPr/>
        </p:nvSpPr>
        <p:spPr>
          <a:xfrm flipH="1">
            <a:off x="6669920" y="4550458"/>
            <a:ext cx="3392092" cy="836624"/>
          </a:xfrm>
          <a:custGeom>
            <a:avLst/>
            <a:gdLst>
              <a:gd name="connsiteX0" fmla="*/ 3779520 w 3779520"/>
              <a:gd name="connsiteY0" fmla="*/ 0 h 853440"/>
              <a:gd name="connsiteX1" fmla="*/ 3169920 w 3779520"/>
              <a:gd name="connsiteY1" fmla="*/ 853440 h 853440"/>
              <a:gd name="connsiteX2" fmla="*/ 0 w 3779520"/>
              <a:gd name="connsiteY2" fmla="*/ 853440 h 853440"/>
            </a:gdLst>
            <a:ahLst/>
            <a:cxnLst>
              <a:cxn ang="0">
                <a:pos x="connsiteX0" y="connsiteY0"/>
              </a:cxn>
              <a:cxn ang="0">
                <a:pos x="connsiteX1" y="connsiteY1"/>
              </a:cxn>
              <a:cxn ang="0">
                <a:pos x="connsiteX2" y="connsiteY2"/>
              </a:cxn>
            </a:cxnLst>
            <a:rect l="l" t="t" r="r" b="b"/>
            <a:pathLst>
              <a:path w="3779520" h="853440">
                <a:moveTo>
                  <a:pt x="3779520" y="0"/>
                </a:moveTo>
                <a:lnTo>
                  <a:pt x="3169920" y="853440"/>
                </a:lnTo>
                <a:lnTo>
                  <a:pt x="0" y="85344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7" name="任意多边形 66"/>
          <p:cNvSpPr/>
          <p:nvPr/>
        </p:nvSpPr>
        <p:spPr>
          <a:xfrm flipH="1">
            <a:off x="2055311" y="2118254"/>
            <a:ext cx="3015051" cy="47512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任意多边形 14"/>
          <p:cNvSpPr/>
          <p:nvPr/>
        </p:nvSpPr>
        <p:spPr>
          <a:xfrm>
            <a:off x="7279492" y="2118254"/>
            <a:ext cx="2956255" cy="625600"/>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5" name="组合 4"/>
          <p:cNvGrpSpPr/>
          <p:nvPr/>
        </p:nvGrpSpPr>
        <p:grpSpPr>
          <a:xfrm>
            <a:off x="2512348" y="2310943"/>
            <a:ext cx="7752732" cy="2743442"/>
            <a:chOff x="1898630" y="2037855"/>
            <a:chExt cx="8699418" cy="3078442"/>
          </a:xfrm>
        </p:grpSpPr>
        <p:sp>
          <p:nvSpPr>
            <p:cNvPr id="3" name="椭圆 2"/>
            <p:cNvSpPr/>
            <p:nvPr/>
          </p:nvSpPr>
          <p:spPr>
            <a:xfrm>
              <a:off x="1898630" y="4635810"/>
              <a:ext cx="4836311" cy="480487"/>
            </a:xfrm>
            <a:prstGeom prst="ellipse">
              <a:avLst/>
            </a:prstGeom>
            <a:gradFill flip="none" rotWithShape="1">
              <a:gsLst>
                <a:gs pos="0">
                  <a:schemeClr val="tx1">
                    <a:lumMod val="65000"/>
                    <a:lumOff val="35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椭圆 62"/>
            <p:cNvSpPr/>
            <p:nvPr/>
          </p:nvSpPr>
          <p:spPr>
            <a:xfrm>
              <a:off x="5761737" y="4635810"/>
              <a:ext cx="4836311" cy="480487"/>
            </a:xfrm>
            <a:prstGeom prst="ellipse">
              <a:avLst/>
            </a:prstGeom>
            <a:gradFill flip="none" rotWithShape="1">
              <a:gsLst>
                <a:gs pos="0">
                  <a:schemeClr val="tx1">
                    <a:lumMod val="65000"/>
                    <a:lumOff val="35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0" name="任意多边形 59"/>
            <p:cNvSpPr/>
            <p:nvPr/>
          </p:nvSpPr>
          <p:spPr>
            <a:xfrm>
              <a:off x="2563824" y="3069793"/>
              <a:ext cx="3532178" cy="1522902"/>
            </a:xfrm>
            <a:custGeom>
              <a:avLst/>
              <a:gdLst>
                <a:gd name="connsiteX0" fmla="*/ 975163 w 3532178"/>
                <a:gd name="connsiteY0" fmla="*/ 0 h 1522903"/>
                <a:gd name="connsiteX1" fmla="*/ 1211918 w 3532178"/>
                <a:gd name="connsiteY1" fmla="*/ 236755 h 1522903"/>
                <a:gd name="connsiteX2" fmla="*/ 1193313 w 3532178"/>
                <a:gd name="connsiteY2" fmla="*/ 328911 h 1522903"/>
                <a:gd name="connsiteX3" fmla="*/ 1160961 w 3532178"/>
                <a:gd name="connsiteY3" fmla="*/ 376895 h 1522903"/>
                <a:gd name="connsiteX4" fmla="*/ 2633756 w 3532178"/>
                <a:gd name="connsiteY4" fmla="*/ 376895 h 1522903"/>
                <a:gd name="connsiteX5" fmla="*/ 2613489 w 3532178"/>
                <a:gd name="connsiteY5" fmla="*/ 477281 h 1522903"/>
                <a:gd name="connsiteX6" fmla="*/ 2878043 w 3532178"/>
                <a:gd name="connsiteY6" fmla="*/ 741835 h 1522903"/>
                <a:gd name="connsiteX7" fmla="*/ 3142597 w 3532178"/>
                <a:gd name="connsiteY7" fmla="*/ 477281 h 1522903"/>
                <a:gd name="connsiteX8" fmla="*/ 3122330 w 3532178"/>
                <a:gd name="connsiteY8" fmla="*/ 376895 h 1522903"/>
                <a:gd name="connsiteX9" fmla="*/ 3532178 w 3532178"/>
                <a:gd name="connsiteY9" fmla="*/ 376895 h 1522903"/>
                <a:gd name="connsiteX10" fmla="*/ 3532178 w 3532178"/>
                <a:gd name="connsiteY10" fmla="*/ 1522903 h 1522903"/>
                <a:gd name="connsiteX11" fmla="*/ 717113 w 3532178"/>
                <a:gd name="connsiteY11" fmla="*/ 1522903 h 1522903"/>
                <a:gd name="connsiteX12" fmla="*/ 151959 w 3532178"/>
                <a:gd name="connsiteY12" fmla="*/ 1299468 h 1522903"/>
                <a:gd name="connsiteX13" fmla="*/ 141278 w 3532178"/>
                <a:gd name="connsiteY13" fmla="*/ 552880 h 1522903"/>
                <a:gd name="connsiteX14" fmla="*/ 151959 w 3532178"/>
                <a:gd name="connsiteY14" fmla="*/ 376895 h 1522903"/>
                <a:gd name="connsiteX15" fmla="*/ 789366 w 3532178"/>
                <a:gd name="connsiteY15" fmla="*/ 376895 h 1522903"/>
                <a:gd name="connsiteX16" fmla="*/ 757014 w 3532178"/>
                <a:gd name="connsiteY16" fmla="*/ 328911 h 1522903"/>
                <a:gd name="connsiteX17" fmla="*/ 738408 w 3532178"/>
                <a:gd name="connsiteY17" fmla="*/ 236755 h 1522903"/>
                <a:gd name="connsiteX18" fmla="*/ 975163 w 3532178"/>
                <a:gd name="connsiteY18" fmla="*/ 0 h 15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2178" h="1522903">
                  <a:moveTo>
                    <a:pt x="975163" y="0"/>
                  </a:moveTo>
                  <a:cubicBezTo>
                    <a:pt x="1105919" y="0"/>
                    <a:pt x="1211918" y="105999"/>
                    <a:pt x="1211918" y="236755"/>
                  </a:cubicBezTo>
                  <a:cubicBezTo>
                    <a:pt x="1211918" y="269444"/>
                    <a:pt x="1205293" y="300586"/>
                    <a:pt x="1193313" y="328911"/>
                  </a:cubicBezTo>
                  <a:lnTo>
                    <a:pt x="1160961" y="376895"/>
                  </a:lnTo>
                  <a:lnTo>
                    <a:pt x="2633756" y="376895"/>
                  </a:lnTo>
                  <a:lnTo>
                    <a:pt x="2613489" y="477281"/>
                  </a:lnTo>
                  <a:cubicBezTo>
                    <a:pt x="2613489" y="623390"/>
                    <a:pt x="2731934" y="741835"/>
                    <a:pt x="2878043" y="741835"/>
                  </a:cubicBezTo>
                  <a:cubicBezTo>
                    <a:pt x="3024152" y="741835"/>
                    <a:pt x="3142597" y="623390"/>
                    <a:pt x="3142597" y="477281"/>
                  </a:cubicBezTo>
                  <a:lnTo>
                    <a:pt x="3122330" y="376895"/>
                  </a:lnTo>
                  <a:lnTo>
                    <a:pt x="3532178" y="376895"/>
                  </a:lnTo>
                  <a:lnTo>
                    <a:pt x="3532178" y="1522903"/>
                  </a:lnTo>
                  <a:lnTo>
                    <a:pt x="717113" y="1522903"/>
                  </a:lnTo>
                  <a:lnTo>
                    <a:pt x="151959" y="1299468"/>
                  </a:lnTo>
                  <a:cubicBezTo>
                    <a:pt x="-134176" y="774380"/>
                    <a:pt x="55938" y="677918"/>
                    <a:pt x="141278" y="552880"/>
                  </a:cubicBezTo>
                  <a:cubicBezTo>
                    <a:pt x="141663" y="475168"/>
                    <a:pt x="151574" y="454607"/>
                    <a:pt x="151959" y="376895"/>
                  </a:cubicBezTo>
                  <a:lnTo>
                    <a:pt x="789366" y="376895"/>
                  </a:lnTo>
                  <a:lnTo>
                    <a:pt x="757014" y="328911"/>
                  </a:lnTo>
                  <a:cubicBezTo>
                    <a:pt x="745033" y="300586"/>
                    <a:pt x="738408" y="269444"/>
                    <a:pt x="738408" y="236755"/>
                  </a:cubicBezTo>
                  <a:cubicBezTo>
                    <a:pt x="738408" y="105999"/>
                    <a:pt x="844407" y="0"/>
                    <a:pt x="975163"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4" name="组合 23"/>
            <p:cNvGrpSpPr/>
            <p:nvPr/>
          </p:nvGrpSpPr>
          <p:grpSpPr>
            <a:xfrm>
              <a:off x="3660787" y="3675866"/>
              <a:ext cx="1312001" cy="1184878"/>
              <a:chOff x="1475561" y="2391775"/>
              <a:chExt cx="724620" cy="654410"/>
            </a:xfrm>
          </p:grpSpPr>
          <p:sp>
            <p:nvSpPr>
              <p:cNvPr id="23" name="任意多边形 22"/>
              <p:cNvSpPr/>
              <p:nvPr/>
            </p:nvSpPr>
            <p:spPr>
              <a:xfrm>
                <a:off x="1475561" y="2391775"/>
                <a:ext cx="724620" cy="509118"/>
              </a:xfrm>
              <a:custGeom>
                <a:avLst/>
                <a:gdLst>
                  <a:gd name="connsiteX0" fmla="*/ 362310 w 724620"/>
                  <a:gd name="connsiteY0" fmla="*/ 0 h 509118"/>
                  <a:gd name="connsiteX1" fmla="*/ 724620 w 724620"/>
                  <a:gd name="connsiteY1" fmla="*/ 362310 h 509118"/>
                  <a:gd name="connsiteX2" fmla="*/ 696148 w 724620"/>
                  <a:gd name="connsiteY2" fmla="*/ 503337 h 509118"/>
                  <a:gd name="connsiteX3" fmla="*/ 693010 w 724620"/>
                  <a:gd name="connsiteY3" fmla="*/ 509118 h 509118"/>
                  <a:gd name="connsiteX4" fmla="*/ 31610 w 724620"/>
                  <a:gd name="connsiteY4" fmla="*/ 509118 h 509118"/>
                  <a:gd name="connsiteX5" fmla="*/ 28472 w 724620"/>
                  <a:gd name="connsiteY5" fmla="*/ 503337 h 509118"/>
                  <a:gd name="connsiteX6" fmla="*/ 0 w 724620"/>
                  <a:gd name="connsiteY6" fmla="*/ 362310 h 509118"/>
                  <a:gd name="connsiteX7" fmla="*/ 362310 w 724620"/>
                  <a:gd name="connsiteY7" fmla="*/ 0 h 5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620" h="509118">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椭圆 5"/>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 name="椭圆 7"/>
              <p:cNvSpPr/>
              <p:nvPr/>
            </p:nvSpPr>
            <p:spPr>
              <a:xfrm>
                <a:off x="1634671" y="2550885"/>
                <a:ext cx="406400" cy="406400"/>
              </a:xfrm>
              <a:prstGeom prst="ellipse">
                <a:avLst/>
              </a:prstGeom>
              <a:solidFill>
                <a:srgbClr val="E4E4E4"/>
              </a:solidFill>
              <a:ln>
                <a:noFill/>
              </a:ln>
              <a:effectLst>
                <a:outerShdw blurRad="25400" dist="25400" dir="2700000" algn="tl" rotWithShape="0">
                  <a:prstClr val="black">
                    <a:alpha val="40000"/>
                  </a:prstClr>
                </a:outerShdw>
              </a:effectLst>
              <a:scene3d>
                <a:camera prst="orthographicFront"/>
                <a:lightRig rig="threePt" dir="t"/>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 name="椭圆 8"/>
              <p:cNvSpPr/>
              <p:nvPr/>
            </p:nvSpPr>
            <p:spPr>
              <a:xfrm>
                <a:off x="1802152" y="2718366"/>
                <a:ext cx="71438" cy="71438"/>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 name="梯形 9"/>
              <p:cNvSpPr/>
              <p:nvPr/>
            </p:nvSpPr>
            <p:spPr>
              <a:xfrm flipV="1">
                <a:off x="1812296" y="259394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梯形 10"/>
              <p:cNvSpPr/>
              <p:nvPr/>
            </p:nvSpPr>
            <p:spPr>
              <a:xfrm rot="4320000" flipV="1">
                <a:off x="1921002"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 name="梯形 11"/>
              <p:cNvSpPr/>
              <p:nvPr/>
            </p:nvSpPr>
            <p:spPr>
              <a:xfrm rot="8640000" flipV="1">
                <a:off x="1879480"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 name="梯形 12"/>
              <p:cNvSpPr/>
              <p:nvPr/>
            </p:nvSpPr>
            <p:spPr>
              <a:xfrm rot="12960000" flipV="1">
                <a:off x="1745112"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梯形 13"/>
              <p:cNvSpPr/>
              <p:nvPr/>
            </p:nvSpPr>
            <p:spPr>
              <a:xfrm rot="17280000" flipV="1">
                <a:off x="1703590"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0" name="任意多边形 19"/>
              <p:cNvSpPr/>
              <p:nvPr/>
            </p:nvSpPr>
            <p:spPr>
              <a:xfrm>
                <a:off x="1475561" y="2394268"/>
                <a:ext cx="724620" cy="503337"/>
              </a:xfrm>
              <a:custGeom>
                <a:avLst/>
                <a:gdLst>
                  <a:gd name="connsiteX0" fmla="*/ 362310 w 724620"/>
                  <a:gd name="connsiteY0" fmla="*/ 0 h 518642"/>
                  <a:gd name="connsiteX1" fmla="*/ 724620 w 724620"/>
                  <a:gd name="connsiteY1" fmla="*/ 362310 h 518642"/>
                  <a:gd name="connsiteX2" fmla="*/ 696148 w 724620"/>
                  <a:gd name="connsiteY2" fmla="*/ 503337 h 518642"/>
                  <a:gd name="connsiteX3" fmla="*/ 687841 w 724620"/>
                  <a:gd name="connsiteY3" fmla="*/ 518642 h 518642"/>
                  <a:gd name="connsiteX4" fmla="*/ 36780 w 724620"/>
                  <a:gd name="connsiteY4" fmla="*/ 518642 h 518642"/>
                  <a:gd name="connsiteX5" fmla="*/ 28472 w 724620"/>
                  <a:gd name="connsiteY5" fmla="*/ 503337 h 518642"/>
                  <a:gd name="connsiteX6" fmla="*/ 0 w 724620"/>
                  <a:gd name="connsiteY6" fmla="*/ 362310 h 518642"/>
                  <a:gd name="connsiteX7" fmla="*/ 362310 w 724620"/>
                  <a:gd name="connsiteY7" fmla="*/ 0 h 518642"/>
                  <a:gd name="connsiteX0" fmla="*/ 687841 w 779281"/>
                  <a:gd name="connsiteY0" fmla="*/ 518642 h 610082"/>
                  <a:gd name="connsiteX1" fmla="*/ 36780 w 779281"/>
                  <a:gd name="connsiteY1" fmla="*/ 518642 h 610082"/>
                  <a:gd name="connsiteX2" fmla="*/ 28472 w 779281"/>
                  <a:gd name="connsiteY2" fmla="*/ 503337 h 610082"/>
                  <a:gd name="connsiteX3" fmla="*/ 0 w 779281"/>
                  <a:gd name="connsiteY3" fmla="*/ 362310 h 610082"/>
                  <a:gd name="connsiteX4" fmla="*/ 362310 w 779281"/>
                  <a:gd name="connsiteY4" fmla="*/ 0 h 610082"/>
                  <a:gd name="connsiteX5" fmla="*/ 724620 w 779281"/>
                  <a:gd name="connsiteY5" fmla="*/ 362310 h 610082"/>
                  <a:gd name="connsiteX6" fmla="*/ 696148 w 779281"/>
                  <a:gd name="connsiteY6" fmla="*/ 503337 h 610082"/>
                  <a:gd name="connsiteX7" fmla="*/ 779281 w 779281"/>
                  <a:gd name="connsiteY7" fmla="*/ 610082 h 610082"/>
                  <a:gd name="connsiteX0" fmla="*/ 36780 w 779281"/>
                  <a:gd name="connsiteY0" fmla="*/ 518642 h 610082"/>
                  <a:gd name="connsiteX1" fmla="*/ 28472 w 779281"/>
                  <a:gd name="connsiteY1" fmla="*/ 503337 h 610082"/>
                  <a:gd name="connsiteX2" fmla="*/ 0 w 779281"/>
                  <a:gd name="connsiteY2" fmla="*/ 362310 h 610082"/>
                  <a:gd name="connsiteX3" fmla="*/ 362310 w 779281"/>
                  <a:gd name="connsiteY3" fmla="*/ 0 h 610082"/>
                  <a:gd name="connsiteX4" fmla="*/ 724620 w 779281"/>
                  <a:gd name="connsiteY4" fmla="*/ 362310 h 610082"/>
                  <a:gd name="connsiteX5" fmla="*/ 696148 w 779281"/>
                  <a:gd name="connsiteY5" fmla="*/ 503337 h 610082"/>
                  <a:gd name="connsiteX6" fmla="*/ 779281 w 779281"/>
                  <a:gd name="connsiteY6" fmla="*/ 610082 h 610082"/>
                  <a:gd name="connsiteX0" fmla="*/ 36780 w 724620"/>
                  <a:gd name="connsiteY0" fmla="*/ 518642 h 518642"/>
                  <a:gd name="connsiteX1" fmla="*/ 28472 w 724620"/>
                  <a:gd name="connsiteY1" fmla="*/ 503337 h 518642"/>
                  <a:gd name="connsiteX2" fmla="*/ 0 w 724620"/>
                  <a:gd name="connsiteY2" fmla="*/ 362310 h 518642"/>
                  <a:gd name="connsiteX3" fmla="*/ 362310 w 724620"/>
                  <a:gd name="connsiteY3" fmla="*/ 0 h 518642"/>
                  <a:gd name="connsiteX4" fmla="*/ 724620 w 724620"/>
                  <a:gd name="connsiteY4" fmla="*/ 362310 h 518642"/>
                  <a:gd name="connsiteX5" fmla="*/ 696148 w 724620"/>
                  <a:gd name="connsiteY5" fmla="*/ 503337 h 518642"/>
                  <a:gd name="connsiteX0" fmla="*/ 28472 w 724620"/>
                  <a:gd name="connsiteY0" fmla="*/ 503337 h 503337"/>
                  <a:gd name="connsiteX1" fmla="*/ 0 w 724620"/>
                  <a:gd name="connsiteY1" fmla="*/ 362310 h 503337"/>
                  <a:gd name="connsiteX2" fmla="*/ 362310 w 724620"/>
                  <a:gd name="connsiteY2" fmla="*/ 0 h 503337"/>
                  <a:gd name="connsiteX3" fmla="*/ 724620 w 724620"/>
                  <a:gd name="connsiteY3" fmla="*/ 362310 h 503337"/>
                  <a:gd name="connsiteX4" fmla="*/ 696148 w 724620"/>
                  <a:gd name="connsiteY4" fmla="*/ 503337 h 50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20" h="503337">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58" name="任意多边形 57"/>
            <p:cNvSpPr/>
            <p:nvPr/>
          </p:nvSpPr>
          <p:spPr>
            <a:xfrm>
              <a:off x="2715782" y="2037855"/>
              <a:ext cx="3380219" cy="1746958"/>
            </a:xfrm>
            <a:custGeom>
              <a:avLst/>
              <a:gdLst>
                <a:gd name="connsiteX0" fmla="*/ 3058081 w 3380219"/>
                <a:gd name="connsiteY0" fmla="*/ 27 h 1746959"/>
                <a:gd name="connsiteX1" fmla="*/ 3380219 w 3380219"/>
                <a:gd name="connsiteY1" fmla="*/ 675 h 1746959"/>
                <a:gd name="connsiteX2" fmla="*/ 3380219 w 3380219"/>
                <a:gd name="connsiteY2" fmla="*/ 291013 h 1746959"/>
                <a:gd name="connsiteX3" fmla="*/ 3368448 w 3380219"/>
                <a:gd name="connsiteY3" fmla="*/ 284623 h 1746959"/>
                <a:gd name="connsiteX4" fmla="*/ 3265471 w 3380219"/>
                <a:gd name="connsiteY4" fmla="*/ 263833 h 1746959"/>
                <a:gd name="connsiteX5" fmla="*/ 3000917 w 3380219"/>
                <a:gd name="connsiteY5" fmla="*/ 528387 h 1746959"/>
                <a:gd name="connsiteX6" fmla="*/ 3265471 w 3380219"/>
                <a:gd name="connsiteY6" fmla="*/ 792941 h 1746959"/>
                <a:gd name="connsiteX7" fmla="*/ 3368448 w 3380219"/>
                <a:gd name="connsiteY7" fmla="*/ 772151 h 1746959"/>
                <a:gd name="connsiteX8" fmla="*/ 3380219 w 3380219"/>
                <a:gd name="connsiteY8" fmla="*/ 765762 h 1746959"/>
                <a:gd name="connsiteX9" fmla="*/ 3380219 w 3380219"/>
                <a:gd name="connsiteY9" fmla="*/ 1387475 h 1746959"/>
                <a:gd name="connsiteX10" fmla="*/ 2924085 w 3380219"/>
                <a:gd name="connsiteY10" fmla="*/ 1387475 h 1746959"/>
                <a:gd name="connsiteX11" fmla="*/ 2944698 w 3380219"/>
                <a:gd name="connsiteY11" fmla="*/ 1418048 h 1746959"/>
                <a:gd name="connsiteX12" fmla="*/ 2963303 w 3380219"/>
                <a:gd name="connsiteY12" fmla="*/ 1510204 h 1746959"/>
                <a:gd name="connsiteX13" fmla="*/ 2726548 w 3380219"/>
                <a:gd name="connsiteY13" fmla="*/ 1746959 h 1746959"/>
                <a:gd name="connsiteX14" fmla="*/ 2489793 w 3380219"/>
                <a:gd name="connsiteY14" fmla="*/ 1510204 h 1746959"/>
                <a:gd name="connsiteX15" fmla="*/ 2508399 w 3380219"/>
                <a:gd name="connsiteY15" fmla="*/ 1418048 h 1746959"/>
                <a:gd name="connsiteX16" fmla="*/ 2529012 w 3380219"/>
                <a:gd name="connsiteY16" fmla="*/ 1387475 h 1746959"/>
                <a:gd name="connsiteX17" fmla="*/ 1056315 w 3380219"/>
                <a:gd name="connsiteY17" fmla="*/ 1387475 h 1746959"/>
                <a:gd name="connsiteX18" fmla="*/ 1066969 w 3380219"/>
                <a:gd name="connsiteY18" fmla="*/ 1371672 h 1746959"/>
                <a:gd name="connsiteX19" fmla="*/ 1087759 w 3380219"/>
                <a:gd name="connsiteY19" fmla="*/ 1268696 h 1746959"/>
                <a:gd name="connsiteX20" fmla="*/ 823205 w 3380219"/>
                <a:gd name="connsiteY20" fmla="*/ 1004142 h 1746959"/>
                <a:gd name="connsiteX21" fmla="*/ 558651 w 3380219"/>
                <a:gd name="connsiteY21" fmla="*/ 1268696 h 1746959"/>
                <a:gd name="connsiteX22" fmla="*/ 579441 w 3380219"/>
                <a:gd name="connsiteY22" fmla="*/ 1371672 h 1746959"/>
                <a:gd name="connsiteX23" fmla="*/ 590096 w 3380219"/>
                <a:gd name="connsiteY23" fmla="*/ 1387475 h 1746959"/>
                <a:gd name="connsiteX24" fmla="*/ 0 w 3380219"/>
                <a:gd name="connsiteY24" fmla="*/ 1387475 h 1746959"/>
                <a:gd name="connsiteX25" fmla="*/ 84569 w 3380219"/>
                <a:gd name="connsiteY25" fmla="*/ 870445 h 1746959"/>
                <a:gd name="connsiteX26" fmla="*/ 694169 w 3380219"/>
                <a:gd name="connsiteY26" fmla="*/ 841871 h 1746959"/>
                <a:gd name="connsiteX27" fmla="*/ 2894444 w 3380219"/>
                <a:gd name="connsiteY27" fmla="*/ 3670 h 1746959"/>
                <a:gd name="connsiteX28" fmla="*/ 3058081 w 3380219"/>
                <a:gd name="connsiteY28" fmla="*/ 27 h 174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0219" h="1746959">
                  <a:moveTo>
                    <a:pt x="3058081" y="27"/>
                  </a:moveTo>
                  <a:cubicBezTo>
                    <a:pt x="3190910" y="-470"/>
                    <a:pt x="3248060" y="6293"/>
                    <a:pt x="3380219" y="675"/>
                  </a:cubicBezTo>
                  <a:lnTo>
                    <a:pt x="3380219" y="291013"/>
                  </a:lnTo>
                  <a:lnTo>
                    <a:pt x="3368448" y="284623"/>
                  </a:lnTo>
                  <a:cubicBezTo>
                    <a:pt x="3336797" y="271236"/>
                    <a:pt x="3301998" y="263833"/>
                    <a:pt x="3265471" y="263833"/>
                  </a:cubicBezTo>
                  <a:cubicBezTo>
                    <a:pt x="3119362" y="263833"/>
                    <a:pt x="3000917" y="382278"/>
                    <a:pt x="3000917" y="528387"/>
                  </a:cubicBezTo>
                  <a:cubicBezTo>
                    <a:pt x="3000917" y="674496"/>
                    <a:pt x="3119362" y="792941"/>
                    <a:pt x="3265471" y="792941"/>
                  </a:cubicBezTo>
                  <a:cubicBezTo>
                    <a:pt x="3301998" y="792941"/>
                    <a:pt x="3336797" y="785538"/>
                    <a:pt x="3368448" y="772151"/>
                  </a:cubicBezTo>
                  <a:lnTo>
                    <a:pt x="3380219" y="765762"/>
                  </a:lnTo>
                  <a:lnTo>
                    <a:pt x="3380219" y="1387475"/>
                  </a:lnTo>
                  <a:lnTo>
                    <a:pt x="2924085" y="1387475"/>
                  </a:lnTo>
                  <a:lnTo>
                    <a:pt x="2944698" y="1418048"/>
                  </a:lnTo>
                  <a:cubicBezTo>
                    <a:pt x="2956678" y="1446373"/>
                    <a:pt x="2963303" y="1477515"/>
                    <a:pt x="2963303" y="1510204"/>
                  </a:cubicBezTo>
                  <a:cubicBezTo>
                    <a:pt x="2963303" y="1640960"/>
                    <a:pt x="2857304" y="1746959"/>
                    <a:pt x="2726548" y="1746959"/>
                  </a:cubicBezTo>
                  <a:cubicBezTo>
                    <a:pt x="2595792" y="1746959"/>
                    <a:pt x="2489793" y="1640960"/>
                    <a:pt x="2489793" y="1510204"/>
                  </a:cubicBezTo>
                  <a:cubicBezTo>
                    <a:pt x="2489793" y="1477515"/>
                    <a:pt x="2496418" y="1446373"/>
                    <a:pt x="2508399" y="1418048"/>
                  </a:cubicBezTo>
                  <a:lnTo>
                    <a:pt x="2529012" y="1387475"/>
                  </a:lnTo>
                  <a:lnTo>
                    <a:pt x="1056315" y="1387475"/>
                  </a:lnTo>
                  <a:lnTo>
                    <a:pt x="1066969" y="1371672"/>
                  </a:lnTo>
                  <a:cubicBezTo>
                    <a:pt x="1080356" y="1340022"/>
                    <a:pt x="1087759" y="1305223"/>
                    <a:pt x="1087759" y="1268696"/>
                  </a:cubicBezTo>
                  <a:cubicBezTo>
                    <a:pt x="1087759" y="1122587"/>
                    <a:pt x="969314" y="1004142"/>
                    <a:pt x="823205" y="1004142"/>
                  </a:cubicBezTo>
                  <a:cubicBezTo>
                    <a:pt x="677096" y="1004142"/>
                    <a:pt x="558651" y="1122587"/>
                    <a:pt x="558651" y="1268696"/>
                  </a:cubicBezTo>
                  <a:cubicBezTo>
                    <a:pt x="558651" y="1305223"/>
                    <a:pt x="566054" y="1340022"/>
                    <a:pt x="579441" y="1371672"/>
                  </a:cubicBezTo>
                  <a:lnTo>
                    <a:pt x="590096" y="1387475"/>
                  </a:lnTo>
                  <a:lnTo>
                    <a:pt x="0" y="1387475"/>
                  </a:lnTo>
                  <a:lnTo>
                    <a:pt x="84569" y="870445"/>
                  </a:lnTo>
                  <a:lnTo>
                    <a:pt x="694169" y="841871"/>
                  </a:lnTo>
                  <a:cubicBezTo>
                    <a:pt x="1162481" y="697409"/>
                    <a:pt x="2113394" y="-18056"/>
                    <a:pt x="2894444" y="3670"/>
                  </a:cubicBezTo>
                  <a:cubicBezTo>
                    <a:pt x="2961119" y="1164"/>
                    <a:pt x="3013804" y="192"/>
                    <a:pt x="3058081" y="27"/>
                  </a:cubicBez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1" name="任意多边形 60"/>
            <p:cNvSpPr/>
            <p:nvPr/>
          </p:nvSpPr>
          <p:spPr>
            <a:xfrm>
              <a:off x="6126483" y="3017968"/>
              <a:ext cx="3393563" cy="1574729"/>
            </a:xfrm>
            <a:custGeom>
              <a:avLst/>
              <a:gdLst>
                <a:gd name="connsiteX0" fmla="*/ 1357242 w 3393563"/>
                <a:gd name="connsiteY0" fmla="*/ 0 h 1574730"/>
                <a:gd name="connsiteX1" fmla="*/ 1593997 w 3393563"/>
                <a:gd name="connsiteY1" fmla="*/ 236755 h 1574730"/>
                <a:gd name="connsiteX2" fmla="*/ 1524653 w 3393563"/>
                <a:gd name="connsiteY2" fmla="*/ 404166 h 1574730"/>
                <a:gd name="connsiteX3" fmla="*/ 1492305 w 3393563"/>
                <a:gd name="connsiteY3" fmla="*/ 430856 h 1574730"/>
                <a:gd name="connsiteX4" fmla="*/ 3171826 w 3393563"/>
                <a:gd name="connsiteY4" fmla="*/ 433257 h 1574730"/>
                <a:gd name="connsiteX5" fmla="*/ 3375457 w 3393563"/>
                <a:gd name="connsiteY5" fmla="*/ 647798 h 1574730"/>
                <a:gd name="connsiteX6" fmla="*/ 3371850 w 3393563"/>
                <a:gd name="connsiteY6" fmla="*/ 1409570 h 1574730"/>
                <a:gd name="connsiteX7" fmla="*/ 3238500 w 3393563"/>
                <a:gd name="connsiteY7" fmla="*/ 1571494 h 1574730"/>
                <a:gd name="connsiteX8" fmla="*/ 0 w 3393563"/>
                <a:gd name="connsiteY8" fmla="*/ 1574730 h 1574730"/>
                <a:gd name="connsiteX9" fmla="*/ 0 w 3393563"/>
                <a:gd name="connsiteY9" fmla="*/ 428722 h 1574730"/>
                <a:gd name="connsiteX10" fmla="*/ 1221710 w 3393563"/>
                <a:gd name="connsiteY10" fmla="*/ 430469 h 1574730"/>
                <a:gd name="connsiteX11" fmla="*/ 1189831 w 3393563"/>
                <a:gd name="connsiteY11" fmla="*/ 404166 h 1574730"/>
                <a:gd name="connsiteX12" fmla="*/ 1120487 w 3393563"/>
                <a:gd name="connsiteY12" fmla="*/ 236755 h 1574730"/>
                <a:gd name="connsiteX13" fmla="*/ 1357242 w 3393563"/>
                <a:gd name="connsiteY13" fmla="*/ 0 h 157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563" h="1574730">
                  <a:moveTo>
                    <a:pt x="1357242" y="0"/>
                  </a:moveTo>
                  <a:cubicBezTo>
                    <a:pt x="1487998" y="0"/>
                    <a:pt x="1593997" y="105999"/>
                    <a:pt x="1593997" y="236755"/>
                  </a:cubicBezTo>
                  <a:cubicBezTo>
                    <a:pt x="1593997" y="302133"/>
                    <a:pt x="1567498" y="361322"/>
                    <a:pt x="1524653" y="404166"/>
                  </a:cubicBezTo>
                  <a:lnTo>
                    <a:pt x="1492305" y="430856"/>
                  </a:lnTo>
                  <a:lnTo>
                    <a:pt x="3171826" y="433257"/>
                  </a:lnTo>
                  <a:cubicBezTo>
                    <a:pt x="3312728" y="485721"/>
                    <a:pt x="3353617" y="552473"/>
                    <a:pt x="3375457" y="647798"/>
                  </a:cubicBezTo>
                  <a:cubicBezTo>
                    <a:pt x="3408794" y="810517"/>
                    <a:pt x="3389120" y="1254827"/>
                    <a:pt x="3371850" y="1409570"/>
                  </a:cubicBezTo>
                  <a:cubicBezTo>
                    <a:pt x="3349818" y="1511925"/>
                    <a:pt x="3328987" y="1529679"/>
                    <a:pt x="3238500" y="1571494"/>
                  </a:cubicBezTo>
                  <a:lnTo>
                    <a:pt x="0" y="1574730"/>
                  </a:lnTo>
                  <a:lnTo>
                    <a:pt x="0" y="428722"/>
                  </a:lnTo>
                  <a:lnTo>
                    <a:pt x="1221710" y="430469"/>
                  </a:lnTo>
                  <a:lnTo>
                    <a:pt x="1189831" y="404166"/>
                  </a:lnTo>
                  <a:cubicBezTo>
                    <a:pt x="1146987" y="361322"/>
                    <a:pt x="1120487" y="302133"/>
                    <a:pt x="1120487" y="236755"/>
                  </a:cubicBezTo>
                  <a:cubicBezTo>
                    <a:pt x="1120487" y="105999"/>
                    <a:pt x="1226486" y="0"/>
                    <a:pt x="13572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2" name="任意多边形 61"/>
            <p:cNvSpPr/>
            <p:nvPr/>
          </p:nvSpPr>
          <p:spPr>
            <a:xfrm>
              <a:off x="5744498" y="2047726"/>
              <a:ext cx="3552653" cy="1374610"/>
            </a:xfrm>
            <a:custGeom>
              <a:avLst/>
              <a:gdLst>
                <a:gd name="connsiteX0" fmla="*/ 386746 w 3552652"/>
                <a:gd name="connsiteY0" fmla="*/ 3 h 1374611"/>
                <a:gd name="connsiteX1" fmla="*/ 2358420 w 3552652"/>
                <a:gd name="connsiteY1" fmla="*/ 1022498 h 1374611"/>
                <a:gd name="connsiteX2" fmla="*/ 3552652 w 3552652"/>
                <a:gd name="connsiteY2" fmla="*/ 1374611 h 1374611"/>
                <a:gd name="connsiteX3" fmla="*/ 1939411 w 3552652"/>
                <a:gd name="connsiteY3" fmla="*/ 1374611 h 1374611"/>
                <a:gd name="connsiteX4" fmla="*/ 1982991 w 3552652"/>
                <a:gd name="connsiteY4" fmla="*/ 1309973 h 1374611"/>
                <a:gd name="connsiteX5" fmla="*/ 2003781 w 3552652"/>
                <a:gd name="connsiteY5" fmla="*/ 1206997 h 1374611"/>
                <a:gd name="connsiteX6" fmla="*/ 1739227 w 3552652"/>
                <a:gd name="connsiteY6" fmla="*/ 942443 h 1374611"/>
                <a:gd name="connsiteX7" fmla="*/ 1474673 w 3552652"/>
                <a:gd name="connsiteY7" fmla="*/ 1206997 h 1374611"/>
                <a:gd name="connsiteX8" fmla="*/ 1495463 w 3552652"/>
                <a:gd name="connsiteY8" fmla="*/ 1309973 h 1374611"/>
                <a:gd name="connsiteX9" fmla="*/ 1539043 w 3552652"/>
                <a:gd name="connsiteY9" fmla="*/ 1374611 h 1374611"/>
                <a:gd name="connsiteX10" fmla="*/ 381983 w 3552652"/>
                <a:gd name="connsiteY10" fmla="*/ 1374611 h 1374611"/>
                <a:gd name="connsiteX11" fmla="*/ 384313 w 3552652"/>
                <a:gd name="connsiteY11" fmla="*/ 702307 h 1374611"/>
                <a:gd name="connsiteX12" fmla="*/ 369127 w 3552652"/>
                <a:gd name="connsiteY12" fmla="*/ 714836 h 1374611"/>
                <a:gd name="connsiteX13" fmla="*/ 236755 w 3552652"/>
                <a:gd name="connsiteY13" fmla="*/ 755270 h 1374611"/>
                <a:gd name="connsiteX14" fmla="*/ 0 w 3552652"/>
                <a:gd name="connsiteY14" fmla="*/ 518515 h 1374611"/>
                <a:gd name="connsiteX15" fmla="*/ 236755 w 3552652"/>
                <a:gd name="connsiteY15" fmla="*/ 281760 h 1374611"/>
                <a:gd name="connsiteX16" fmla="*/ 369127 w 3552652"/>
                <a:gd name="connsiteY16" fmla="*/ 322194 h 1374611"/>
                <a:gd name="connsiteX17" fmla="*/ 385583 w 3552652"/>
                <a:gd name="connsiteY17" fmla="*/ 335771 h 13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2652" h="1374611">
                  <a:moveTo>
                    <a:pt x="386746" y="3"/>
                  </a:moveTo>
                  <a:cubicBezTo>
                    <a:pt x="1135252" y="-1532"/>
                    <a:pt x="1862519" y="679097"/>
                    <a:pt x="2358420" y="1022498"/>
                  </a:cubicBezTo>
                  <a:cubicBezTo>
                    <a:pt x="3061298" y="1058907"/>
                    <a:pt x="3119650" y="1166752"/>
                    <a:pt x="3552652" y="1374611"/>
                  </a:cubicBezTo>
                  <a:lnTo>
                    <a:pt x="1939411" y="1374611"/>
                  </a:lnTo>
                  <a:lnTo>
                    <a:pt x="1982991" y="1309973"/>
                  </a:lnTo>
                  <a:cubicBezTo>
                    <a:pt x="1996378" y="1278323"/>
                    <a:pt x="2003781" y="1243524"/>
                    <a:pt x="2003781" y="1206997"/>
                  </a:cubicBezTo>
                  <a:cubicBezTo>
                    <a:pt x="2003781" y="1060888"/>
                    <a:pt x="1885336" y="942443"/>
                    <a:pt x="1739227" y="942443"/>
                  </a:cubicBezTo>
                  <a:cubicBezTo>
                    <a:pt x="1593118" y="942443"/>
                    <a:pt x="1474673" y="1060888"/>
                    <a:pt x="1474673" y="1206997"/>
                  </a:cubicBezTo>
                  <a:cubicBezTo>
                    <a:pt x="1474673" y="1243524"/>
                    <a:pt x="1482076" y="1278323"/>
                    <a:pt x="1495463" y="1309973"/>
                  </a:cubicBezTo>
                  <a:lnTo>
                    <a:pt x="1539043" y="1374611"/>
                  </a:lnTo>
                  <a:lnTo>
                    <a:pt x="381983" y="1374611"/>
                  </a:lnTo>
                  <a:lnTo>
                    <a:pt x="384313" y="702307"/>
                  </a:lnTo>
                  <a:lnTo>
                    <a:pt x="369127" y="714836"/>
                  </a:lnTo>
                  <a:cubicBezTo>
                    <a:pt x="331340" y="740364"/>
                    <a:pt x="285788" y="755270"/>
                    <a:pt x="236755" y="755270"/>
                  </a:cubicBezTo>
                  <a:cubicBezTo>
                    <a:pt x="105999" y="755270"/>
                    <a:pt x="0" y="649271"/>
                    <a:pt x="0" y="518515"/>
                  </a:cubicBezTo>
                  <a:cubicBezTo>
                    <a:pt x="0" y="387759"/>
                    <a:pt x="105999" y="281760"/>
                    <a:pt x="236755" y="281760"/>
                  </a:cubicBezTo>
                  <a:cubicBezTo>
                    <a:pt x="285788" y="281760"/>
                    <a:pt x="331340" y="296666"/>
                    <a:pt x="369127" y="322194"/>
                  </a:cubicBezTo>
                  <a:lnTo>
                    <a:pt x="385583" y="3357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24"/>
            <p:cNvGrpSpPr/>
            <p:nvPr/>
          </p:nvGrpSpPr>
          <p:grpSpPr>
            <a:xfrm>
              <a:off x="7523892" y="3675867"/>
              <a:ext cx="1312001" cy="1184878"/>
              <a:chOff x="1475561" y="2391775"/>
              <a:chExt cx="724620" cy="654410"/>
            </a:xfrm>
          </p:grpSpPr>
          <p:sp>
            <p:nvSpPr>
              <p:cNvPr id="26" name="任意多边形 25"/>
              <p:cNvSpPr/>
              <p:nvPr/>
            </p:nvSpPr>
            <p:spPr>
              <a:xfrm>
                <a:off x="1475561" y="2391775"/>
                <a:ext cx="724620" cy="509118"/>
              </a:xfrm>
              <a:custGeom>
                <a:avLst/>
                <a:gdLst>
                  <a:gd name="connsiteX0" fmla="*/ 362310 w 724620"/>
                  <a:gd name="connsiteY0" fmla="*/ 0 h 509118"/>
                  <a:gd name="connsiteX1" fmla="*/ 724620 w 724620"/>
                  <a:gd name="connsiteY1" fmla="*/ 362310 h 509118"/>
                  <a:gd name="connsiteX2" fmla="*/ 696148 w 724620"/>
                  <a:gd name="connsiteY2" fmla="*/ 503337 h 509118"/>
                  <a:gd name="connsiteX3" fmla="*/ 693010 w 724620"/>
                  <a:gd name="connsiteY3" fmla="*/ 509118 h 509118"/>
                  <a:gd name="connsiteX4" fmla="*/ 31610 w 724620"/>
                  <a:gd name="connsiteY4" fmla="*/ 509118 h 509118"/>
                  <a:gd name="connsiteX5" fmla="*/ 28472 w 724620"/>
                  <a:gd name="connsiteY5" fmla="*/ 503337 h 509118"/>
                  <a:gd name="connsiteX6" fmla="*/ 0 w 724620"/>
                  <a:gd name="connsiteY6" fmla="*/ 362310 h 509118"/>
                  <a:gd name="connsiteX7" fmla="*/ 362310 w 724620"/>
                  <a:gd name="connsiteY7" fmla="*/ 0 h 5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620" h="509118">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椭圆 26"/>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椭圆 27"/>
              <p:cNvSpPr/>
              <p:nvPr/>
            </p:nvSpPr>
            <p:spPr>
              <a:xfrm>
                <a:off x="1634671" y="2550885"/>
                <a:ext cx="406400" cy="406400"/>
              </a:xfrm>
              <a:prstGeom prst="ellipse">
                <a:avLst/>
              </a:prstGeom>
              <a:solidFill>
                <a:srgbClr val="E4E4E4"/>
              </a:solidFill>
              <a:ln>
                <a:noFill/>
              </a:ln>
              <a:effectLst>
                <a:outerShdw blurRad="25400" dist="25400" dir="2700000" algn="tl" rotWithShape="0">
                  <a:prstClr val="black">
                    <a:alpha val="40000"/>
                  </a:prstClr>
                </a:outerShdw>
              </a:effectLst>
              <a:scene3d>
                <a:camera prst="orthographicFront"/>
                <a:lightRig rig="threePt" dir="t"/>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椭圆 28"/>
              <p:cNvSpPr/>
              <p:nvPr/>
            </p:nvSpPr>
            <p:spPr>
              <a:xfrm>
                <a:off x="1802152" y="2718366"/>
                <a:ext cx="71438" cy="71438"/>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梯形 29"/>
              <p:cNvSpPr/>
              <p:nvPr/>
            </p:nvSpPr>
            <p:spPr>
              <a:xfrm flipV="1">
                <a:off x="1812296" y="259394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rot="4320000" flipV="1">
                <a:off x="1921002"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梯形 31"/>
              <p:cNvSpPr/>
              <p:nvPr/>
            </p:nvSpPr>
            <p:spPr>
              <a:xfrm rot="8640000" flipV="1">
                <a:off x="1879480"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梯形 32"/>
              <p:cNvSpPr/>
              <p:nvPr/>
            </p:nvSpPr>
            <p:spPr>
              <a:xfrm rot="12960000" flipV="1">
                <a:off x="1745112"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梯形 33"/>
              <p:cNvSpPr/>
              <p:nvPr/>
            </p:nvSpPr>
            <p:spPr>
              <a:xfrm rot="17280000" flipV="1">
                <a:off x="1703590"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任意多边形 34"/>
              <p:cNvSpPr/>
              <p:nvPr/>
            </p:nvSpPr>
            <p:spPr>
              <a:xfrm>
                <a:off x="1475561" y="2394268"/>
                <a:ext cx="724620" cy="503337"/>
              </a:xfrm>
              <a:custGeom>
                <a:avLst/>
                <a:gdLst>
                  <a:gd name="connsiteX0" fmla="*/ 362310 w 724620"/>
                  <a:gd name="connsiteY0" fmla="*/ 0 h 518642"/>
                  <a:gd name="connsiteX1" fmla="*/ 724620 w 724620"/>
                  <a:gd name="connsiteY1" fmla="*/ 362310 h 518642"/>
                  <a:gd name="connsiteX2" fmla="*/ 696148 w 724620"/>
                  <a:gd name="connsiteY2" fmla="*/ 503337 h 518642"/>
                  <a:gd name="connsiteX3" fmla="*/ 687841 w 724620"/>
                  <a:gd name="connsiteY3" fmla="*/ 518642 h 518642"/>
                  <a:gd name="connsiteX4" fmla="*/ 36780 w 724620"/>
                  <a:gd name="connsiteY4" fmla="*/ 518642 h 518642"/>
                  <a:gd name="connsiteX5" fmla="*/ 28472 w 724620"/>
                  <a:gd name="connsiteY5" fmla="*/ 503337 h 518642"/>
                  <a:gd name="connsiteX6" fmla="*/ 0 w 724620"/>
                  <a:gd name="connsiteY6" fmla="*/ 362310 h 518642"/>
                  <a:gd name="connsiteX7" fmla="*/ 362310 w 724620"/>
                  <a:gd name="connsiteY7" fmla="*/ 0 h 518642"/>
                  <a:gd name="connsiteX0" fmla="*/ 687841 w 779281"/>
                  <a:gd name="connsiteY0" fmla="*/ 518642 h 610082"/>
                  <a:gd name="connsiteX1" fmla="*/ 36780 w 779281"/>
                  <a:gd name="connsiteY1" fmla="*/ 518642 h 610082"/>
                  <a:gd name="connsiteX2" fmla="*/ 28472 w 779281"/>
                  <a:gd name="connsiteY2" fmla="*/ 503337 h 610082"/>
                  <a:gd name="connsiteX3" fmla="*/ 0 w 779281"/>
                  <a:gd name="connsiteY3" fmla="*/ 362310 h 610082"/>
                  <a:gd name="connsiteX4" fmla="*/ 362310 w 779281"/>
                  <a:gd name="connsiteY4" fmla="*/ 0 h 610082"/>
                  <a:gd name="connsiteX5" fmla="*/ 724620 w 779281"/>
                  <a:gd name="connsiteY5" fmla="*/ 362310 h 610082"/>
                  <a:gd name="connsiteX6" fmla="*/ 696148 w 779281"/>
                  <a:gd name="connsiteY6" fmla="*/ 503337 h 610082"/>
                  <a:gd name="connsiteX7" fmla="*/ 779281 w 779281"/>
                  <a:gd name="connsiteY7" fmla="*/ 610082 h 610082"/>
                  <a:gd name="connsiteX0" fmla="*/ 36780 w 779281"/>
                  <a:gd name="connsiteY0" fmla="*/ 518642 h 610082"/>
                  <a:gd name="connsiteX1" fmla="*/ 28472 w 779281"/>
                  <a:gd name="connsiteY1" fmla="*/ 503337 h 610082"/>
                  <a:gd name="connsiteX2" fmla="*/ 0 w 779281"/>
                  <a:gd name="connsiteY2" fmla="*/ 362310 h 610082"/>
                  <a:gd name="connsiteX3" fmla="*/ 362310 w 779281"/>
                  <a:gd name="connsiteY3" fmla="*/ 0 h 610082"/>
                  <a:gd name="connsiteX4" fmla="*/ 724620 w 779281"/>
                  <a:gd name="connsiteY4" fmla="*/ 362310 h 610082"/>
                  <a:gd name="connsiteX5" fmla="*/ 696148 w 779281"/>
                  <a:gd name="connsiteY5" fmla="*/ 503337 h 610082"/>
                  <a:gd name="connsiteX6" fmla="*/ 779281 w 779281"/>
                  <a:gd name="connsiteY6" fmla="*/ 610082 h 610082"/>
                  <a:gd name="connsiteX0" fmla="*/ 36780 w 724620"/>
                  <a:gd name="connsiteY0" fmla="*/ 518642 h 518642"/>
                  <a:gd name="connsiteX1" fmla="*/ 28472 w 724620"/>
                  <a:gd name="connsiteY1" fmla="*/ 503337 h 518642"/>
                  <a:gd name="connsiteX2" fmla="*/ 0 w 724620"/>
                  <a:gd name="connsiteY2" fmla="*/ 362310 h 518642"/>
                  <a:gd name="connsiteX3" fmla="*/ 362310 w 724620"/>
                  <a:gd name="connsiteY3" fmla="*/ 0 h 518642"/>
                  <a:gd name="connsiteX4" fmla="*/ 724620 w 724620"/>
                  <a:gd name="connsiteY4" fmla="*/ 362310 h 518642"/>
                  <a:gd name="connsiteX5" fmla="*/ 696148 w 724620"/>
                  <a:gd name="connsiteY5" fmla="*/ 503337 h 518642"/>
                  <a:gd name="connsiteX0" fmla="*/ 28472 w 724620"/>
                  <a:gd name="connsiteY0" fmla="*/ 503337 h 503337"/>
                  <a:gd name="connsiteX1" fmla="*/ 0 w 724620"/>
                  <a:gd name="connsiteY1" fmla="*/ 362310 h 503337"/>
                  <a:gd name="connsiteX2" fmla="*/ 362310 w 724620"/>
                  <a:gd name="connsiteY2" fmla="*/ 0 h 503337"/>
                  <a:gd name="connsiteX3" fmla="*/ 724620 w 724620"/>
                  <a:gd name="connsiteY3" fmla="*/ 362310 h 503337"/>
                  <a:gd name="connsiteX4" fmla="*/ 696148 w 724620"/>
                  <a:gd name="connsiteY4" fmla="*/ 503337 h 50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20" h="503337">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7" name="文本框 6"/>
          <p:cNvSpPr txBox="1"/>
          <p:nvPr/>
        </p:nvSpPr>
        <p:spPr>
          <a:xfrm>
            <a:off x="4494657" y="2767323"/>
            <a:ext cx="504215" cy="633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rPr>
              <a:t>A</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sp>
        <p:nvSpPr>
          <p:cNvPr id="64" name="文本框 63"/>
          <p:cNvSpPr txBox="1"/>
          <p:nvPr/>
        </p:nvSpPr>
        <p:spPr>
          <a:xfrm>
            <a:off x="6669921" y="2755885"/>
            <a:ext cx="504215" cy="633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rPr>
              <a:t>B</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sp>
        <p:nvSpPr>
          <p:cNvPr id="65" name="文本框 64"/>
          <p:cNvSpPr txBox="1"/>
          <p:nvPr/>
        </p:nvSpPr>
        <p:spPr>
          <a:xfrm>
            <a:off x="6933356" y="3831074"/>
            <a:ext cx="504215" cy="633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rPr>
              <a:t>D</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sp>
        <p:nvSpPr>
          <p:cNvPr id="66" name="文本框 65"/>
          <p:cNvSpPr txBox="1"/>
          <p:nvPr/>
        </p:nvSpPr>
        <p:spPr>
          <a:xfrm>
            <a:off x="3461573" y="3723772"/>
            <a:ext cx="504215" cy="633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rPr>
              <a:t>C</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Iskoola Pota" panose="020B0502040204020203" pitchFamily="34" charset="0"/>
            </a:endParaRPr>
          </a:p>
        </p:txBody>
      </p:sp>
      <p:sp>
        <p:nvSpPr>
          <p:cNvPr id="17" name="椭圆 16"/>
          <p:cNvSpPr/>
          <p:nvPr/>
        </p:nvSpPr>
        <p:spPr>
          <a:xfrm>
            <a:off x="1921157" y="2031826"/>
            <a:ext cx="172857" cy="1728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椭圆 68"/>
          <p:cNvSpPr/>
          <p:nvPr/>
        </p:nvSpPr>
        <p:spPr>
          <a:xfrm>
            <a:off x="1995856" y="5314302"/>
            <a:ext cx="172857" cy="1728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0" name="椭圆 69"/>
          <p:cNvSpPr/>
          <p:nvPr/>
        </p:nvSpPr>
        <p:spPr>
          <a:xfrm>
            <a:off x="10062890" y="5314302"/>
            <a:ext cx="172857" cy="1728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1" name="椭圆 70"/>
          <p:cNvSpPr/>
          <p:nvPr/>
        </p:nvSpPr>
        <p:spPr>
          <a:xfrm>
            <a:off x="10212287" y="2025823"/>
            <a:ext cx="172857" cy="1728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156" name="组合 1155"/>
          <p:cNvGrpSpPr/>
          <p:nvPr/>
        </p:nvGrpSpPr>
        <p:grpSpPr>
          <a:xfrm>
            <a:off x="8011070" y="1685400"/>
            <a:ext cx="344386" cy="402846"/>
            <a:chOff x="5854700" y="3100388"/>
            <a:chExt cx="514350" cy="601662"/>
          </a:xfrm>
          <a:solidFill>
            <a:schemeClr val="accent1"/>
          </a:solidFill>
        </p:grpSpPr>
        <p:sp>
          <p:nvSpPr>
            <p:cNvPr id="226"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7"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8" name="Freeform 13"/>
            <p:cNvSpPr>
              <a:spLocks/>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9"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0" name="Freeform 15"/>
            <p:cNvSpPr>
              <a:spLocks/>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1" name="Freeform 16"/>
            <p:cNvSpPr>
              <a:spLocks/>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2" name="Freeform 17"/>
            <p:cNvSpPr>
              <a:spLocks/>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3" name="Freeform 18"/>
            <p:cNvSpPr>
              <a:spLocks/>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4" name="Freeform 19"/>
            <p:cNvSpPr>
              <a:spLocks/>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5" name="Freeform 20"/>
            <p:cNvSpPr>
              <a:spLocks/>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6" name="Freeform 21"/>
            <p:cNvSpPr>
              <a:spLocks/>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7" name="Freeform 22"/>
            <p:cNvSpPr>
              <a:spLocks/>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8"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9" name="Freeform 24"/>
            <p:cNvSpPr>
              <a:spLocks/>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154" name="组合 1153"/>
          <p:cNvGrpSpPr/>
          <p:nvPr/>
        </p:nvGrpSpPr>
        <p:grpSpPr>
          <a:xfrm>
            <a:off x="7437571" y="4971701"/>
            <a:ext cx="331630" cy="336944"/>
            <a:chOff x="3521075" y="3182938"/>
            <a:chExt cx="495300" cy="503237"/>
          </a:xfrm>
          <a:solidFill>
            <a:schemeClr val="accent4"/>
          </a:solidFill>
        </p:grpSpPr>
        <p:sp>
          <p:nvSpPr>
            <p:cNvPr id="240" name="Freeform 83"/>
            <p:cNvSpPr>
              <a:spLocks noEditPoints="1"/>
            </p:cNvSpPr>
            <p:nvPr/>
          </p:nvSpPr>
          <p:spPr bwMode="auto">
            <a:xfrm>
              <a:off x="3546475" y="3201988"/>
              <a:ext cx="444500"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1"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2"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3"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4" name="Freeform 87"/>
            <p:cNvSpPr>
              <a:spLocks/>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5" name="Freeform 88"/>
            <p:cNvSpPr>
              <a:spLocks/>
            </p:cNvSpPr>
            <p:nvPr/>
          </p:nvSpPr>
          <p:spPr bwMode="auto">
            <a:xfrm>
              <a:off x="3860800" y="3357563"/>
              <a:ext cx="22225" cy="92075"/>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6" name="Freeform 89"/>
            <p:cNvSpPr>
              <a:spLocks/>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7"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8" name="Freeform 91"/>
            <p:cNvSpPr>
              <a:spLocks/>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9"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0" name="Freeform 93"/>
            <p:cNvSpPr>
              <a:spLocks/>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1"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2" name="Freeform 95"/>
            <p:cNvSpPr>
              <a:spLocks/>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3"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4"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5"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155" name="组合 1154"/>
          <p:cNvGrpSpPr/>
          <p:nvPr/>
        </p:nvGrpSpPr>
        <p:grpSpPr>
          <a:xfrm>
            <a:off x="2177333" y="1784578"/>
            <a:ext cx="316749" cy="281673"/>
            <a:chOff x="4705350" y="3205163"/>
            <a:chExt cx="473075" cy="420687"/>
          </a:xfrm>
          <a:solidFill>
            <a:schemeClr val="accent3"/>
          </a:solidFill>
        </p:grpSpPr>
        <p:sp>
          <p:nvSpPr>
            <p:cNvPr id="256"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7" name="Freeform 173"/>
            <p:cNvSpPr>
              <a:spLocks/>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258" name="Freeform 246"/>
          <p:cNvSpPr>
            <a:spLocks/>
          </p:cNvSpPr>
          <p:nvPr/>
        </p:nvSpPr>
        <p:spPr bwMode="auto">
          <a:xfrm>
            <a:off x="2280584" y="5047214"/>
            <a:ext cx="294428" cy="289114"/>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4" name="文本框 263"/>
          <p:cNvSpPr txBox="1"/>
          <p:nvPr/>
        </p:nvSpPr>
        <p:spPr bwMode="auto">
          <a:xfrm>
            <a:off x="2084792" y="2126842"/>
            <a:ext cx="2361298" cy="535531"/>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65" name="文本框 264"/>
          <p:cNvSpPr txBox="1"/>
          <p:nvPr/>
        </p:nvSpPr>
        <p:spPr bwMode="auto">
          <a:xfrm>
            <a:off x="2479953" y="1720508"/>
            <a:ext cx="1884910" cy="39296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sp>
        <p:nvSpPr>
          <p:cNvPr id="266" name="文本框 265"/>
          <p:cNvSpPr txBox="1"/>
          <p:nvPr/>
        </p:nvSpPr>
        <p:spPr bwMode="auto">
          <a:xfrm>
            <a:off x="8336810" y="1720508"/>
            <a:ext cx="1884910" cy="39296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sp>
        <p:nvSpPr>
          <p:cNvPr id="267" name="文本框 266"/>
          <p:cNvSpPr txBox="1"/>
          <p:nvPr/>
        </p:nvSpPr>
        <p:spPr bwMode="auto">
          <a:xfrm>
            <a:off x="7975909" y="2126842"/>
            <a:ext cx="2361298" cy="535531"/>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68" name="文本框 267"/>
          <p:cNvSpPr txBox="1"/>
          <p:nvPr/>
        </p:nvSpPr>
        <p:spPr bwMode="auto">
          <a:xfrm>
            <a:off x="2522882" y="4984936"/>
            <a:ext cx="1884910" cy="39296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sp>
        <p:nvSpPr>
          <p:cNvPr id="269" name="文本框 268"/>
          <p:cNvSpPr txBox="1"/>
          <p:nvPr/>
        </p:nvSpPr>
        <p:spPr bwMode="auto">
          <a:xfrm>
            <a:off x="7761537" y="4984936"/>
            <a:ext cx="1884910" cy="39296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sp>
        <p:nvSpPr>
          <p:cNvPr id="270" name="文本框 269"/>
          <p:cNvSpPr txBox="1"/>
          <p:nvPr/>
        </p:nvSpPr>
        <p:spPr bwMode="auto">
          <a:xfrm>
            <a:off x="2186412" y="5414642"/>
            <a:ext cx="2361298" cy="535531"/>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271" name="文本框 270"/>
          <p:cNvSpPr txBox="1"/>
          <p:nvPr/>
        </p:nvSpPr>
        <p:spPr bwMode="auto">
          <a:xfrm>
            <a:off x="7347196" y="5382043"/>
            <a:ext cx="2361298" cy="535531"/>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grpSp>
        <p:nvGrpSpPr>
          <p:cNvPr id="4" name="组合 3"/>
          <p:cNvGrpSpPr/>
          <p:nvPr/>
        </p:nvGrpSpPr>
        <p:grpSpPr>
          <a:xfrm>
            <a:off x="3989472" y="333148"/>
            <a:ext cx="4213059" cy="801462"/>
            <a:chOff x="4355068" y="333148"/>
            <a:chExt cx="3481867" cy="801462"/>
          </a:xfrm>
        </p:grpSpPr>
        <p:sp>
          <p:nvSpPr>
            <p:cNvPr id="88" name="矩形 87"/>
            <p:cNvSpPr/>
            <p:nvPr/>
          </p:nvSpPr>
          <p:spPr>
            <a:xfrm>
              <a:off x="4355068" y="333148"/>
              <a:ext cx="3481867"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000000">
                      <a:lumMod val="50000"/>
                      <a:lumOff val="50000"/>
                    </a:srgbClr>
                  </a:solidFill>
                  <a:effectLst/>
                  <a:uLnTx/>
                  <a:uFillTx/>
                  <a:latin typeface="方正正黑简体" panose="02000000000000000000" pitchFamily="2" charset="-122"/>
                  <a:ea typeface="方正正黑简体" panose="02000000000000000000" pitchFamily="2" charset="-122"/>
                  <a:cs typeface="文泉驿等宽微米黑" panose="020B0606030804020204" pitchFamily="34" charset="-122"/>
                </a:rPr>
                <a:t>并列</a:t>
              </a:r>
              <a:r>
                <a:rPr kumimoji="0" lang="zh-CN" altLang="en-US" sz="3200" b="0" i="0" u="none" strike="noStrike" kern="1200" cap="none" spc="0" normalizeH="0" baseline="0" noProof="0" dirty="0" smtClean="0">
                  <a:ln>
                    <a:noFill/>
                  </a:ln>
                  <a:solidFill>
                    <a:srgbClr val="000000">
                      <a:lumMod val="50000"/>
                      <a:lumOff val="50000"/>
                    </a:srgbClr>
                  </a:solidFill>
                  <a:effectLst/>
                  <a:uLnTx/>
                  <a:uFillTx/>
                  <a:latin typeface="方正正黑简体" panose="02000000000000000000" pitchFamily="2" charset="-122"/>
                  <a:ea typeface="方正正黑简体" panose="02000000000000000000" pitchFamily="2" charset="-122"/>
                  <a:cs typeface="文泉驿等宽微米黑" panose="020B0606030804020204" pitchFamily="34" charset="-122"/>
                </a:rPr>
                <a:t>关系图表</a:t>
              </a:r>
              <a:endParaRPr kumimoji="0" lang="zh-CN" altLang="en-US" sz="3200" b="0" i="0" u="none" strike="noStrike" kern="1200" cap="none" spc="0" normalizeH="0" baseline="0" noProof="0" dirty="0">
                <a:ln>
                  <a:noFill/>
                </a:ln>
                <a:solidFill>
                  <a:srgbClr val="000000">
                    <a:lumMod val="50000"/>
                    <a:lumOff val="50000"/>
                  </a:srgbClr>
                </a:solidFill>
                <a:effectLst/>
                <a:uLnTx/>
                <a:uFillTx/>
                <a:latin typeface="方正正黑简体" panose="02000000000000000000" pitchFamily="2" charset="-122"/>
                <a:ea typeface="方正正黑简体" panose="02000000000000000000" pitchFamily="2" charset="-122"/>
                <a:cs typeface="文泉驿等宽微米黑" panose="020B0606030804020204" pitchFamily="34" charset="-122"/>
              </a:endParaRPr>
            </a:p>
          </p:txBody>
        </p:sp>
        <p:sp>
          <p:nvSpPr>
            <p:cNvPr id="89" name="文本框 88"/>
            <p:cNvSpPr txBox="1"/>
            <p:nvPr/>
          </p:nvSpPr>
          <p:spPr>
            <a:xfrm>
              <a:off x="4521988" y="826833"/>
              <a:ext cx="3148024"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1B3C5"/>
                  </a:solidFill>
                  <a:effectLst/>
                  <a:uLnTx/>
                  <a:uFillTx/>
                  <a:latin typeface="ITC Avant Garde Std Bk" panose="020B0502020202020204" pitchFamily="34" charset="0"/>
                  <a:ea typeface="宋体" panose="02010600030101010101" pitchFamily="2" charset="-122"/>
                  <a:cs typeface="+mn-cs"/>
                </a:rPr>
                <a:t>Add the title here</a:t>
              </a:r>
            </a:p>
          </p:txBody>
        </p:sp>
      </p:grpSp>
      <p:sp>
        <p:nvSpPr>
          <p:cNvPr id="90" name="椭圆 89"/>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640284" y="184024"/>
            <a:ext cx="4021131" cy="613991"/>
            <a:chOff x="3418293" y="305852"/>
            <a:chExt cx="4844075" cy="872774"/>
          </a:xfrm>
        </p:grpSpPr>
        <p:sp>
          <p:nvSpPr>
            <p:cNvPr id="92" name="椭圆 91"/>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74288" y="185585"/>
            <a:ext cx="970204" cy="1019136"/>
            <a:chOff x="1003288" y="1798087"/>
            <a:chExt cx="3398850" cy="3383513"/>
          </a:xfrm>
        </p:grpSpPr>
        <p:sp>
          <p:nvSpPr>
            <p:cNvPr id="95"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7" name="组合 96"/>
            <p:cNvGrpSpPr/>
            <p:nvPr/>
          </p:nvGrpSpPr>
          <p:grpSpPr>
            <a:xfrm>
              <a:off x="1003288" y="1856944"/>
              <a:ext cx="3119221" cy="1919931"/>
              <a:chOff x="1028026" y="1617975"/>
              <a:chExt cx="3119221" cy="1919931"/>
            </a:xfrm>
          </p:grpSpPr>
          <p:sp>
            <p:nvSpPr>
              <p:cNvPr id="98"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00" name="文本框 99"/>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388725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4250955" y="5115200"/>
            <a:ext cx="5054419" cy="246566"/>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6" name="组合 5"/>
          <p:cNvGrpSpPr/>
          <p:nvPr/>
        </p:nvGrpSpPr>
        <p:grpSpPr>
          <a:xfrm>
            <a:off x="4299818" y="1754392"/>
            <a:ext cx="4121755" cy="3474666"/>
            <a:chOff x="7759065" y="1559433"/>
            <a:chExt cx="2743200" cy="2312536"/>
          </a:xfrm>
          <a:effectLst>
            <a:reflection blurRad="25400" stA="38000" endPos="35000" dir="5400000" sy="-100000" algn="bl" rotWithShape="0"/>
          </a:effectLst>
        </p:grpSpPr>
        <p:sp>
          <p:nvSpPr>
            <p:cNvPr id="7" name="椭圆形标注 22"/>
            <p:cNvSpPr/>
            <p:nvPr/>
          </p:nvSpPr>
          <p:spPr>
            <a:xfrm>
              <a:off x="7830694" y="1609184"/>
              <a:ext cx="2386639" cy="2262785"/>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 fmla="*/ 2110962 w 2499727"/>
                <a:gd name="connsiteY0" fmla="*/ 2329725 h 2329725"/>
                <a:gd name="connsiteX1" fmla="*/ 1471686 w 2499727"/>
                <a:gd name="connsiteY1" fmla="*/ 1839198 h 2329725"/>
                <a:gd name="connsiteX2" fmla="*/ 225467 w 2499727"/>
                <a:gd name="connsiteY2" fmla="*/ 1494928 h 2329725"/>
                <a:gd name="connsiteX3" fmla="*/ 554778 w 2499727"/>
                <a:gd name="connsiteY3" fmla="*/ 114690 h 2329725"/>
                <a:gd name="connsiteX4" fmla="*/ 1962409 w 2499727"/>
                <a:gd name="connsiteY4" fmla="*/ 220094 h 2329725"/>
                <a:gd name="connsiteX5" fmla="*/ 1944100 w 2499727"/>
                <a:gd name="connsiteY5" fmla="*/ 1688186 h 2329725"/>
                <a:gd name="connsiteX6" fmla="*/ 2110962 w 2499727"/>
                <a:gd name="connsiteY6" fmla="*/ 2329725 h 2329725"/>
                <a:gd name="connsiteX0" fmla="*/ 2004282 w 2499727"/>
                <a:gd name="connsiteY0" fmla="*/ 2245905 h 2245905"/>
                <a:gd name="connsiteX1" fmla="*/ 1471686 w 2499727"/>
                <a:gd name="connsiteY1" fmla="*/ 1839198 h 2245905"/>
                <a:gd name="connsiteX2" fmla="*/ 225467 w 2499727"/>
                <a:gd name="connsiteY2" fmla="*/ 1494928 h 2245905"/>
                <a:gd name="connsiteX3" fmla="*/ 554778 w 2499727"/>
                <a:gd name="connsiteY3" fmla="*/ 114690 h 2245905"/>
                <a:gd name="connsiteX4" fmla="*/ 1962409 w 2499727"/>
                <a:gd name="connsiteY4" fmla="*/ 220094 h 2245905"/>
                <a:gd name="connsiteX5" fmla="*/ 1944100 w 2499727"/>
                <a:gd name="connsiteY5" fmla="*/ 1688186 h 2245905"/>
                <a:gd name="connsiteX6" fmla="*/ 2004282 w 2499727"/>
                <a:gd name="connsiteY6" fmla="*/ 2245905 h 2245905"/>
                <a:gd name="connsiteX0" fmla="*/ 2004282 w 2499727"/>
                <a:gd name="connsiteY0" fmla="*/ 2245905 h 2248035"/>
                <a:gd name="connsiteX1" fmla="*/ 1471686 w 2499727"/>
                <a:gd name="connsiteY1" fmla="*/ 1839198 h 2248035"/>
                <a:gd name="connsiteX2" fmla="*/ 225467 w 2499727"/>
                <a:gd name="connsiteY2" fmla="*/ 1494928 h 2248035"/>
                <a:gd name="connsiteX3" fmla="*/ 554778 w 2499727"/>
                <a:gd name="connsiteY3" fmla="*/ 114690 h 2248035"/>
                <a:gd name="connsiteX4" fmla="*/ 1962409 w 2499727"/>
                <a:gd name="connsiteY4" fmla="*/ 220094 h 2248035"/>
                <a:gd name="connsiteX5" fmla="*/ 1944100 w 2499727"/>
                <a:gd name="connsiteY5" fmla="*/ 1688186 h 2248035"/>
                <a:gd name="connsiteX6" fmla="*/ 2004282 w 2499727"/>
                <a:gd name="connsiteY6" fmla="*/ 2245905 h 2248035"/>
                <a:gd name="connsiteX0" fmla="*/ 2004282 w 2261319"/>
                <a:gd name="connsiteY0" fmla="*/ 2245905 h 2248035"/>
                <a:gd name="connsiteX1" fmla="*/ 1471686 w 2261319"/>
                <a:gd name="connsiteY1" fmla="*/ 1839198 h 2248035"/>
                <a:gd name="connsiteX2" fmla="*/ 225467 w 2261319"/>
                <a:gd name="connsiteY2" fmla="*/ 1494928 h 2248035"/>
                <a:gd name="connsiteX3" fmla="*/ 554778 w 2261319"/>
                <a:gd name="connsiteY3" fmla="*/ 114690 h 2248035"/>
                <a:gd name="connsiteX4" fmla="*/ 1962409 w 2261319"/>
                <a:gd name="connsiteY4" fmla="*/ 220094 h 2248035"/>
                <a:gd name="connsiteX5" fmla="*/ 1944100 w 2261319"/>
                <a:gd name="connsiteY5" fmla="*/ 1688186 h 2248035"/>
                <a:gd name="connsiteX6" fmla="*/ 2004282 w 2261319"/>
                <a:gd name="connsiteY6" fmla="*/ 2245905 h 2248035"/>
                <a:gd name="connsiteX0" fmla="*/ 2004282 w 2238535"/>
                <a:gd name="connsiteY0" fmla="*/ 2245905 h 2248375"/>
                <a:gd name="connsiteX1" fmla="*/ 1471686 w 2238535"/>
                <a:gd name="connsiteY1" fmla="*/ 1839198 h 2248375"/>
                <a:gd name="connsiteX2" fmla="*/ 225467 w 2238535"/>
                <a:gd name="connsiteY2" fmla="*/ 1494928 h 2248375"/>
                <a:gd name="connsiteX3" fmla="*/ 554778 w 2238535"/>
                <a:gd name="connsiteY3" fmla="*/ 114690 h 2248375"/>
                <a:gd name="connsiteX4" fmla="*/ 1962409 w 2238535"/>
                <a:gd name="connsiteY4" fmla="*/ 220094 h 2248375"/>
                <a:gd name="connsiteX5" fmla="*/ 1944100 w 2238535"/>
                <a:gd name="connsiteY5" fmla="*/ 1688186 h 2248375"/>
                <a:gd name="connsiteX6" fmla="*/ 2004282 w 2238535"/>
                <a:gd name="connsiteY6" fmla="*/ 2245905 h 2248375"/>
                <a:gd name="connsiteX0" fmla="*/ 2004282 w 2238535"/>
                <a:gd name="connsiteY0" fmla="*/ 2245905 h 2270257"/>
                <a:gd name="connsiteX1" fmla="*/ 1471686 w 2238535"/>
                <a:gd name="connsiteY1" fmla="*/ 1839198 h 2270257"/>
                <a:gd name="connsiteX2" fmla="*/ 225467 w 2238535"/>
                <a:gd name="connsiteY2" fmla="*/ 1494928 h 2270257"/>
                <a:gd name="connsiteX3" fmla="*/ 554778 w 2238535"/>
                <a:gd name="connsiteY3" fmla="*/ 114690 h 2270257"/>
                <a:gd name="connsiteX4" fmla="*/ 1962409 w 2238535"/>
                <a:gd name="connsiteY4" fmla="*/ 220094 h 2270257"/>
                <a:gd name="connsiteX5" fmla="*/ 1944100 w 2238535"/>
                <a:gd name="connsiteY5" fmla="*/ 1688186 h 2270257"/>
                <a:gd name="connsiteX6" fmla="*/ 2143494 w 2238535"/>
                <a:gd name="connsiteY6" fmla="*/ 2166055 h 2270257"/>
                <a:gd name="connsiteX7" fmla="*/ 2004282 w 2238535"/>
                <a:gd name="connsiteY7" fmla="*/ 2245905 h 2270257"/>
                <a:gd name="connsiteX0" fmla="*/ 2004282 w 2273327"/>
                <a:gd name="connsiteY0" fmla="*/ 2245905 h 2288071"/>
                <a:gd name="connsiteX1" fmla="*/ 1471686 w 2273327"/>
                <a:gd name="connsiteY1" fmla="*/ 1839198 h 2288071"/>
                <a:gd name="connsiteX2" fmla="*/ 225467 w 2273327"/>
                <a:gd name="connsiteY2" fmla="*/ 1494928 h 2288071"/>
                <a:gd name="connsiteX3" fmla="*/ 554778 w 2273327"/>
                <a:gd name="connsiteY3" fmla="*/ 114690 h 2288071"/>
                <a:gd name="connsiteX4" fmla="*/ 1962409 w 2273327"/>
                <a:gd name="connsiteY4" fmla="*/ 220094 h 2288071"/>
                <a:gd name="connsiteX5" fmla="*/ 1944100 w 2273327"/>
                <a:gd name="connsiteY5" fmla="*/ 1688186 h 2288071"/>
                <a:gd name="connsiteX6" fmla="*/ 2135874 w 2273327"/>
                <a:gd name="connsiteY6" fmla="*/ 2219395 h 2288071"/>
                <a:gd name="connsiteX7" fmla="*/ 2004282 w 2273327"/>
                <a:gd name="connsiteY7" fmla="*/ 2245905 h 2288071"/>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45911"/>
                <a:gd name="connsiteX1" fmla="*/ 1471686 w 2273327"/>
                <a:gd name="connsiteY1" fmla="*/ 1839198 h 2245911"/>
                <a:gd name="connsiteX2" fmla="*/ 225467 w 2273327"/>
                <a:gd name="connsiteY2" fmla="*/ 1494928 h 2245911"/>
                <a:gd name="connsiteX3" fmla="*/ 554778 w 2273327"/>
                <a:gd name="connsiteY3" fmla="*/ 114690 h 2245911"/>
                <a:gd name="connsiteX4" fmla="*/ 1962409 w 2273327"/>
                <a:gd name="connsiteY4" fmla="*/ 220094 h 2245911"/>
                <a:gd name="connsiteX5" fmla="*/ 1944100 w 2273327"/>
                <a:gd name="connsiteY5" fmla="*/ 1688186 h 2245911"/>
                <a:gd name="connsiteX6" fmla="*/ 2135874 w 2273327"/>
                <a:gd name="connsiteY6" fmla="*/ 2219395 h 2245911"/>
                <a:gd name="connsiteX7" fmla="*/ 2004282 w 2273327"/>
                <a:gd name="connsiteY7" fmla="*/ 2245905 h 2245911"/>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118974 w 2387242"/>
                <a:gd name="connsiteY0" fmla="*/ 2242567 h 2244632"/>
                <a:gd name="connsiteX1" fmla="*/ 1586378 w 2387242"/>
                <a:gd name="connsiteY1" fmla="*/ 1835860 h 2244632"/>
                <a:gd name="connsiteX2" fmla="*/ 202999 w 2387242"/>
                <a:gd name="connsiteY2" fmla="*/ 1445870 h 2244632"/>
                <a:gd name="connsiteX3" fmla="*/ 669470 w 2387242"/>
                <a:gd name="connsiteY3" fmla="*/ 111352 h 2244632"/>
                <a:gd name="connsiteX4" fmla="*/ 2077101 w 2387242"/>
                <a:gd name="connsiteY4" fmla="*/ 216756 h 2244632"/>
                <a:gd name="connsiteX5" fmla="*/ 2058792 w 2387242"/>
                <a:gd name="connsiteY5" fmla="*/ 1684848 h 2244632"/>
                <a:gd name="connsiteX6" fmla="*/ 2272791 w 2387242"/>
                <a:gd name="connsiteY6" fmla="*/ 2244632 h 2244632"/>
                <a:gd name="connsiteX7" fmla="*/ 2118974 w 2387242"/>
                <a:gd name="connsiteY7" fmla="*/ 2242567 h 2244632"/>
                <a:gd name="connsiteX0" fmla="*/ 2142026 w 2387242"/>
                <a:gd name="connsiteY0" fmla="*/ 2262737 h 2262745"/>
                <a:gd name="connsiteX1" fmla="*/ 1586378 w 2387242"/>
                <a:gd name="connsiteY1" fmla="*/ 1835860 h 2262745"/>
                <a:gd name="connsiteX2" fmla="*/ 202999 w 2387242"/>
                <a:gd name="connsiteY2" fmla="*/ 1445870 h 2262745"/>
                <a:gd name="connsiteX3" fmla="*/ 669470 w 2387242"/>
                <a:gd name="connsiteY3" fmla="*/ 111352 h 2262745"/>
                <a:gd name="connsiteX4" fmla="*/ 2077101 w 2387242"/>
                <a:gd name="connsiteY4" fmla="*/ 216756 h 2262745"/>
                <a:gd name="connsiteX5" fmla="*/ 2058792 w 2387242"/>
                <a:gd name="connsiteY5" fmla="*/ 1684848 h 2262745"/>
                <a:gd name="connsiteX6" fmla="*/ 2272791 w 2387242"/>
                <a:gd name="connsiteY6" fmla="*/ 2244632 h 2262745"/>
                <a:gd name="connsiteX7" fmla="*/ 2142026 w 2387242"/>
                <a:gd name="connsiteY7" fmla="*/ 2262737 h 2262745"/>
                <a:gd name="connsiteX0" fmla="*/ 2142026 w 2386639"/>
                <a:gd name="connsiteY0" fmla="*/ 2262737 h 2262785"/>
                <a:gd name="connsiteX1" fmla="*/ 1586378 w 2386639"/>
                <a:gd name="connsiteY1" fmla="*/ 1835860 h 2262785"/>
                <a:gd name="connsiteX2" fmla="*/ 202999 w 2386639"/>
                <a:gd name="connsiteY2" fmla="*/ 1445870 h 2262785"/>
                <a:gd name="connsiteX3" fmla="*/ 669470 w 2386639"/>
                <a:gd name="connsiteY3" fmla="*/ 111352 h 2262785"/>
                <a:gd name="connsiteX4" fmla="*/ 2077101 w 2386639"/>
                <a:gd name="connsiteY4" fmla="*/ 216756 h 2262785"/>
                <a:gd name="connsiteX5" fmla="*/ 2058792 w 2386639"/>
                <a:gd name="connsiteY5" fmla="*/ 1684848 h 2262785"/>
                <a:gd name="connsiteX6" fmla="*/ 2290080 w 2386639"/>
                <a:gd name="connsiteY6" fmla="*/ 2261921 h 2262785"/>
                <a:gd name="connsiteX7" fmla="*/ 2142026 w 2386639"/>
                <a:gd name="connsiteY7" fmla="*/ 2262737 h 226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639" h="2262785">
                  <a:moveTo>
                    <a:pt x="2142026" y="2262737"/>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96" y="1343987"/>
                    <a:pt x="2058792" y="1684848"/>
                  </a:cubicBezTo>
                  <a:cubicBezTo>
                    <a:pt x="2094289" y="2025709"/>
                    <a:pt x="2241950" y="2172143"/>
                    <a:pt x="2290080" y="2261921"/>
                  </a:cubicBezTo>
                  <a:cubicBezTo>
                    <a:pt x="2214385" y="2259624"/>
                    <a:pt x="2212719" y="2263238"/>
                    <a:pt x="2142026" y="2262737"/>
                  </a:cubicBezTo>
                  <a:close/>
                </a:path>
              </a:pathLst>
            </a:custGeom>
            <a:solidFill>
              <a:schemeClr val="accent4">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 name="椭圆形标注 7"/>
            <p:cNvSpPr/>
            <p:nvPr/>
          </p:nvSpPr>
          <p:spPr>
            <a:xfrm>
              <a:off x="7759065" y="1559433"/>
              <a:ext cx="2743200" cy="1837944"/>
            </a:xfrm>
            <a:prstGeom prst="wedgeEllipseCallout">
              <a:avLst>
                <a:gd name="adj1" fmla="val 35828"/>
                <a:gd name="adj2" fmla="val 75095"/>
              </a:avLst>
            </a:prstGeom>
            <a:solidFill>
              <a:schemeClr val="accent4"/>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a:off x="3044905" y="2372688"/>
            <a:ext cx="3403467" cy="2881260"/>
            <a:chOff x="7759065" y="1559433"/>
            <a:chExt cx="2743200" cy="2322300"/>
          </a:xfrm>
          <a:effectLst>
            <a:outerShdw blurRad="165100" dist="38100" algn="l" rotWithShape="0">
              <a:prstClr val="black">
                <a:alpha val="40000"/>
              </a:prstClr>
            </a:outerShdw>
            <a:reflection blurRad="25400" stA="38000" endPos="35000" dir="5400000" sy="-100000" algn="bl" rotWithShape="0"/>
          </a:effectLst>
        </p:grpSpPr>
        <p:sp>
          <p:nvSpPr>
            <p:cNvPr id="10" name="椭圆形标注 22"/>
            <p:cNvSpPr/>
            <p:nvPr/>
          </p:nvSpPr>
          <p:spPr>
            <a:xfrm>
              <a:off x="7830694" y="1609184"/>
              <a:ext cx="2386633" cy="227254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 fmla="*/ 2110962 w 2499727"/>
                <a:gd name="connsiteY0" fmla="*/ 2329725 h 2329725"/>
                <a:gd name="connsiteX1" fmla="*/ 1471686 w 2499727"/>
                <a:gd name="connsiteY1" fmla="*/ 1839198 h 2329725"/>
                <a:gd name="connsiteX2" fmla="*/ 225467 w 2499727"/>
                <a:gd name="connsiteY2" fmla="*/ 1494928 h 2329725"/>
                <a:gd name="connsiteX3" fmla="*/ 554778 w 2499727"/>
                <a:gd name="connsiteY3" fmla="*/ 114690 h 2329725"/>
                <a:gd name="connsiteX4" fmla="*/ 1962409 w 2499727"/>
                <a:gd name="connsiteY4" fmla="*/ 220094 h 2329725"/>
                <a:gd name="connsiteX5" fmla="*/ 1944100 w 2499727"/>
                <a:gd name="connsiteY5" fmla="*/ 1688186 h 2329725"/>
                <a:gd name="connsiteX6" fmla="*/ 2110962 w 2499727"/>
                <a:gd name="connsiteY6" fmla="*/ 2329725 h 2329725"/>
                <a:gd name="connsiteX0" fmla="*/ 2004282 w 2499727"/>
                <a:gd name="connsiteY0" fmla="*/ 2245905 h 2245905"/>
                <a:gd name="connsiteX1" fmla="*/ 1471686 w 2499727"/>
                <a:gd name="connsiteY1" fmla="*/ 1839198 h 2245905"/>
                <a:gd name="connsiteX2" fmla="*/ 225467 w 2499727"/>
                <a:gd name="connsiteY2" fmla="*/ 1494928 h 2245905"/>
                <a:gd name="connsiteX3" fmla="*/ 554778 w 2499727"/>
                <a:gd name="connsiteY3" fmla="*/ 114690 h 2245905"/>
                <a:gd name="connsiteX4" fmla="*/ 1962409 w 2499727"/>
                <a:gd name="connsiteY4" fmla="*/ 220094 h 2245905"/>
                <a:gd name="connsiteX5" fmla="*/ 1944100 w 2499727"/>
                <a:gd name="connsiteY5" fmla="*/ 1688186 h 2245905"/>
                <a:gd name="connsiteX6" fmla="*/ 2004282 w 2499727"/>
                <a:gd name="connsiteY6" fmla="*/ 2245905 h 2245905"/>
                <a:gd name="connsiteX0" fmla="*/ 2004282 w 2499727"/>
                <a:gd name="connsiteY0" fmla="*/ 2245905 h 2248035"/>
                <a:gd name="connsiteX1" fmla="*/ 1471686 w 2499727"/>
                <a:gd name="connsiteY1" fmla="*/ 1839198 h 2248035"/>
                <a:gd name="connsiteX2" fmla="*/ 225467 w 2499727"/>
                <a:gd name="connsiteY2" fmla="*/ 1494928 h 2248035"/>
                <a:gd name="connsiteX3" fmla="*/ 554778 w 2499727"/>
                <a:gd name="connsiteY3" fmla="*/ 114690 h 2248035"/>
                <a:gd name="connsiteX4" fmla="*/ 1962409 w 2499727"/>
                <a:gd name="connsiteY4" fmla="*/ 220094 h 2248035"/>
                <a:gd name="connsiteX5" fmla="*/ 1944100 w 2499727"/>
                <a:gd name="connsiteY5" fmla="*/ 1688186 h 2248035"/>
                <a:gd name="connsiteX6" fmla="*/ 2004282 w 2499727"/>
                <a:gd name="connsiteY6" fmla="*/ 2245905 h 2248035"/>
                <a:gd name="connsiteX0" fmla="*/ 2004282 w 2261319"/>
                <a:gd name="connsiteY0" fmla="*/ 2245905 h 2248035"/>
                <a:gd name="connsiteX1" fmla="*/ 1471686 w 2261319"/>
                <a:gd name="connsiteY1" fmla="*/ 1839198 h 2248035"/>
                <a:gd name="connsiteX2" fmla="*/ 225467 w 2261319"/>
                <a:gd name="connsiteY2" fmla="*/ 1494928 h 2248035"/>
                <a:gd name="connsiteX3" fmla="*/ 554778 w 2261319"/>
                <a:gd name="connsiteY3" fmla="*/ 114690 h 2248035"/>
                <a:gd name="connsiteX4" fmla="*/ 1962409 w 2261319"/>
                <a:gd name="connsiteY4" fmla="*/ 220094 h 2248035"/>
                <a:gd name="connsiteX5" fmla="*/ 1944100 w 2261319"/>
                <a:gd name="connsiteY5" fmla="*/ 1688186 h 2248035"/>
                <a:gd name="connsiteX6" fmla="*/ 2004282 w 2261319"/>
                <a:gd name="connsiteY6" fmla="*/ 2245905 h 2248035"/>
                <a:gd name="connsiteX0" fmla="*/ 2004282 w 2238535"/>
                <a:gd name="connsiteY0" fmla="*/ 2245905 h 2248375"/>
                <a:gd name="connsiteX1" fmla="*/ 1471686 w 2238535"/>
                <a:gd name="connsiteY1" fmla="*/ 1839198 h 2248375"/>
                <a:gd name="connsiteX2" fmla="*/ 225467 w 2238535"/>
                <a:gd name="connsiteY2" fmla="*/ 1494928 h 2248375"/>
                <a:gd name="connsiteX3" fmla="*/ 554778 w 2238535"/>
                <a:gd name="connsiteY3" fmla="*/ 114690 h 2248375"/>
                <a:gd name="connsiteX4" fmla="*/ 1962409 w 2238535"/>
                <a:gd name="connsiteY4" fmla="*/ 220094 h 2248375"/>
                <a:gd name="connsiteX5" fmla="*/ 1944100 w 2238535"/>
                <a:gd name="connsiteY5" fmla="*/ 1688186 h 2248375"/>
                <a:gd name="connsiteX6" fmla="*/ 2004282 w 2238535"/>
                <a:gd name="connsiteY6" fmla="*/ 2245905 h 2248375"/>
                <a:gd name="connsiteX0" fmla="*/ 2004282 w 2238535"/>
                <a:gd name="connsiteY0" fmla="*/ 2245905 h 2270257"/>
                <a:gd name="connsiteX1" fmla="*/ 1471686 w 2238535"/>
                <a:gd name="connsiteY1" fmla="*/ 1839198 h 2270257"/>
                <a:gd name="connsiteX2" fmla="*/ 225467 w 2238535"/>
                <a:gd name="connsiteY2" fmla="*/ 1494928 h 2270257"/>
                <a:gd name="connsiteX3" fmla="*/ 554778 w 2238535"/>
                <a:gd name="connsiteY3" fmla="*/ 114690 h 2270257"/>
                <a:gd name="connsiteX4" fmla="*/ 1962409 w 2238535"/>
                <a:gd name="connsiteY4" fmla="*/ 220094 h 2270257"/>
                <a:gd name="connsiteX5" fmla="*/ 1944100 w 2238535"/>
                <a:gd name="connsiteY5" fmla="*/ 1688186 h 2270257"/>
                <a:gd name="connsiteX6" fmla="*/ 2143494 w 2238535"/>
                <a:gd name="connsiteY6" fmla="*/ 2166055 h 2270257"/>
                <a:gd name="connsiteX7" fmla="*/ 2004282 w 2238535"/>
                <a:gd name="connsiteY7" fmla="*/ 2245905 h 2270257"/>
                <a:gd name="connsiteX0" fmla="*/ 2004282 w 2273327"/>
                <a:gd name="connsiteY0" fmla="*/ 2245905 h 2288071"/>
                <a:gd name="connsiteX1" fmla="*/ 1471686 w 2273327"/>
                <a:gd name="connsiteY1" fmla="*/ 1839198 h 2288071"/>
                <a:gd name="connsiteX2" fmla="*/ 225467 w 2273327"/>
                <a:gd name="connsiteY2" fmla="*/ 1494928 h 2288071"/>
                <a:gd name="connsiteX3" fmla="*/ 554778 w 2273327"/>
                <a:gd name="connsiteY3" fmla="*/ 114690 h 2288071"/>
                <a:gd name="connsiteX4" fmla="*/ 1962409 w 2273327"/>
                <a:gd name="connsiteY4" fmla="*/ 220094 h 2288071"/>
                <a:gd name="connsiteX5" fmla="*/ 1944100 w 2273327"/>
                <a:gd name="connsiteY5" fmla="*/ 1688186 h 2288071"/>
                <a:gd name="connsiteX6" fmla="*/ 2135874 w 2273327"/>
                <a:gd name="connsiteY6" fmla="*/ 2219395 h 2288071"/>
                <a:gd name="connsiteX7" fmla="*/ 2004282 w 2273327"/>
                <a:gd name="connsiteY7" fmla="*/ 2245905 h 2288071"/>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45911"/>
                <a:gd name="connsiteX1" fmla="*/ 1471686 w 2273327"/>
                <a:gd name="connsiteY1" fmla="*/ 1839198 h 2245911"/>
                <a:gd name="connsiteX2" fmla="*/ 225467 w 2273327"/>
                <a:gd name="connsiteY2" fmla="*/ 1494928 h 2245911"/>
                <a:gd name="connsiteX3" fmla="*/ 554778 w 2273327"/>
                <a:gd name="connsiteY3" fmla="*/ 114690 h 2245911"/>
                <a:gd name="connsiteX4" fmla="*/ 1962409 w 2273327"/>
                <a:gd name="connsiteY4" fmla="*/ 220094 h 2245911"/>
                <a:gd name="connsiteX5" fmla="*/ 1944100 w 2273327"/>
                <a:gd name="connsiteY5" fmla="*/ 1688186 h 2245911"/>
                <a:gd name="connsiteX6" fmla="*/ 2135874 w 2273327"/>
                <a:gd name="connsiteY6" fmla="*/ 2219395 h 2245911"/>
                <a:gd name="connsiteX7" fmla="*/ 2004282 w 2273327"/>
                <a:gd name="connsiteY7" fmla="*/ 2245905 h 2245911"/>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118974 w 2387242"/>
                <a:gd name="connsiteY0" fmla="*/ 2242567 h 2244632"/>
                <a:gd name="connsiteX1" fmla="*/ 1586378 w 2387242"/>
                <a:gd name="connsiteY1" fmla="*/ 1835860 h 2244632"/>
                <a:gd name="connsiteX2" fmla="*/ 202999 w 2387242"/>
                <a:gd name="connsiteY2" fmla="*/ 1445870 h 2244632"/>
                <a:gd name="connsiteX3" fmla="*/ 669470 w 2387242"/>
                <a:gd name="connsiteY3" fmla="*/ 111352 h 2244632"/>
                <a:gd name="connsiteX4" fmla="*/ 2077101 w 2387242"/>
                <a:gd name="connsiteY4" fmla="*/ 216756 h 2244632"/>
                <a:gd name="connsiteX5" fmla="*/ 2058792 w 2387242"/>
                <a:gd name="connsiteY5" fmla="*/ 1684848 h 2244632"/>
                <a:gd name="connsiteX6" fmla="*/ 2272791 w 2387242"/>
                <a:gd name="connsiteY6" fmla="*/ 2244632 h 2244632"/>
                <a:gd name="connsiteX7" fmla="*/ 2118974 w 2387242"/>
                <a:gd name="connsiteY7" fmla="*/ 2242567 h 2244632"/>
                <a:gd name="connsiteX0" fmla="*/ 2143402 w 2387242"/>
                <a:gd name="connsiteY0" fmla="*/ 2266995 h 2267002"/>
                <a:gd name="connsiteX1" fmla="*/ 1586378 w 2387242"/>
                <a:gd name="connsiteY1" fmla="*/ 1835860 h 2267002"/>
                <a:gd name="connsiteX2" fmla="*/ 202999 w 2387242"/>
                <a:gd name="connsiteY2" fmla="*/ 1445870 h 2267002"/>
                <a:gd name="connsiteX3" fmla="*/ 669470 w 2387242"/>
                <a:gd name="connsiteY3" fmla="*/ 111352 h 2267002"/>
                <a:gd name="connsiteX4" fmla="*/ 2077101 w 2387242"/>
                <a:gd name="connsiteY4" fmla="*/ 216756 h 2267002"/>
                <a:gd name="connsiteX5" fmla="*/ 2058792 w 2387242"/>
                <a:gd name="connsiteY5" fmla="*/ 1684848 h 2267002"/>
                <a:gd name="connsiteX6" fmla="*/ 2272791 w 2387242"/>
                <a:gd name="connsiteY6" fmla="*/ 2244632 h 2267002"/>
                <a:gd name="connsiteX7" fmla="*/ 2143402 w 2387242"/>
                <a:gd name="connsiteY7" fmla="*/ 2266995 h 2267002"/>
                <a:gd name="connsiteX0" fmla="*/ 2143402 w 2386633"/>
                <a:gd name="connsiteY0" fmla="*/ 2266995 h 2272549"/>
                <a:gd name="connsiteX1" fmla="*/ 1586378 w 2386633"/>
                <a:gd name="connsiteY1" fmla="*/ 1835860 h 2272549"/>
                <a:gd name="connsiteX2" fmla="*/ 202999 w 2386633"/>
                <a:gd name="connsiteY2" fmla="*/ 1445870 h 2272549"/>
                <a:gd name="connsiteX3" fmla="*/ 669470 w 2386633"/>
                <a:gd name="connsiteY3" fmla="*/ 111352 h 2272549"/>
                <a:gd name="connsiteX4" fmla="*/ 2077101 w 2386633"/>
                <a:gd name="connsiteY4" fmla="*/ 216756 h 2272549"/>
                <a:gd name="connsiteX5" fmla="*/ 2058792 w 2386633"/>
                <a:gd name="connsiteY5" fmla="*/ 1684848 h 2272549"/>
                <a:gd name="connsiteX6" fmla="*/ 2290239 w 2386633"/>
                <a:gd name="connsiteY6" fmla="*/ 2272549 h 2272549"/>
                <a:gd name="connsiteX7" fmla="*/ 2143402 w 2386633"/>
                <a:gd name="connsiteY7" fmla="*/ 2266995 h 227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solidFill>
              <a:schemeClr val="accent2">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1" name="椭圆形标注 10"/>
            <p:cNvSpPr/>
            <p:nvPr/>
          </p:nvSpPr>
          <p:spPr>
            <a:xfrm>
              <a:off x="7759065" y="1559433"/>
              <a:ext cx="2743200" cy="1837944"/>
            </a:xfrm>
            <a:prstGeom prst="wedgeEllipseCallout">
              <a:avLst>
                <a:gd name="adj1" fmla="val 35828"/>
                <a:gd name="adj2" fmla="val 75095"/>
              </a:avLst>
            </a:prstGeom>
            <a:solidFill>
              <a:schemeClr val="accent2"/>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2" name="组合 11"/>
          <p:cNvGrpSpPr/>
          <p:nvPr/>
        </p:nvGrpSpPr>
        <p:grpSpPr>
          <a:xfrm>
            <a:off x="4661002" y="2664946"/>
            <a:ext cx="3054040" cy="2584675"/>
            <a:chOff x="7759065" y="1559433"/>
            <a:chExt cx="2743200" cy="2321607"/>
          </a:xfrm>
          <a:effectLst>
            <a:outerShdw blurRad="292100" dist="165100" dir="16200000" sx="102000" sy="102000" rotWithShape="0">
              <a:prstClr val="black">
                <a:alpha val="35000"/>
              </a:prstClr>
            </a:outerShdw>
            <a:reflection blurRad="25400" stA="38000" endPos="35000" dir="5400000" sy="-100000" algn="bl" rotWithShape="0"/>
          </a:effectLst>
        </p:grpSpPr>
        <p:sp>
          <p:nvSpPr>
            <p:cNvPr id="13" name="椭圆形标注 22"/>
            <p:cNvSpPr/>
            <p:nvPr/>
          </p:nvSpPr>
          <p:spPr>
            <a:xfrm>
              <a:off x="7830694" y="1609184"/>
              <a:ext cx="2386564" cy="2271856"/>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 fmla="*/ 2110962 w 2499727"/>
                <a:gd name="connsiteY0" fmla="*/ 2329725 h 2329725"/>
                <a:gd name="connsiteX1" fmla="*/ 1471686 w 2499727"/>
                <a:gd name="connsiteY1" fmla="*/ 1839198 h 2329725"/>
                <a:gd name="connsiteX2" fmla="*/ 225467 w 2499727"/>
                <a:gd name="connsiteY2" fmla="*/ 1494928 h 2329725"/>
                <a:gd name="connsiteX3" fmla="*/ 554778 w 2499727"/>
                <a:gd name="connsiteY3" fmla="*/ 114690 h 2329725"/>
                <a:gd name="connsiteX4" fmla="*/ 1962409 w 2499727"/>
                <a:gd name="connsiteY4" fmla="*/ 220094 h 2329725"/>
                <a:gd name="connsiteX5" fmla="*/ 1944100 w 2499727"/>
                <a:gd name="connsiteY5" fmla="*/ 1688186 h 2329725"/>
                <a:gd name="connsiteX6" fmla="*/ 2110962 w 2499727"/>
                <a:gd name="connsiteY6" fmla="*/ 2329725 h 2329725"/>
                <a:gd name="connsiteX0" fmla="*/ 2004282 w 2499727"/>
                <a:gd name="connsiteY0" fmla="*/ 2245905 h 2245905"/>
                <a:gd name="connsiteX1" fmla="*/ 1471686 w 2499727"/>
                <a:gd name="connsiteY1" fmla="*/ 1839198 h 2245905"/>
                <a:gd name="connsiteX2" fmla="*/ 225467 w 2499727"/>
                <a:gd name="connsiteY2" fmla="*/ 1494928 h 2245905"/>
                <a:gd name="connsiteX3" fmla="*/ 554778 w 2499727"/>
                <a:gd name="connsiteY3" fmla="*/ 114690 h 2245905"/>
                <a:gd name="connsiteX4" fmla="*/ 1962409 w 2499727"/>
                <a:gd name="connsiteY4" fmla="*/ 220094 h 2245905"/>
                <a:gd name="connsiteX5" fmla="*/ 1944100 w 2499727"/>
                <a:gd name="connsiteY5" fmla="*/ 1688186 h 2245905"/>
                <a:gd name="connsiteX6" fmla="*/ 2004282 w 2499727"/>
                <a:gd name="connsiteY6" fmla="*/ 2245905 h 2245905"/>
                <a:gd name="connsiteX0" fmla="*/ 2004282 w 2499727"/>
                <a:gd name="connsiteY0" fmla="*/ 2245905 h 2248035"/>
                <a:gd name="connsiteX1" fmla="*/ 1471686 w 2499727"/>
                <a:gd name="connsiteY1" fmla="*/ 1839198 h 2248035"/>
                <a:gd name="connsiteX2" fmla="*/ 225467 w 2499727"/>
                <a:gd name="connsiteY2" fmla="*/ 1494928 h 2248035"/>
                <a:gd name="connsiteX3" fmla="*/ 554778 w 2499727"/>
                <a:gd name="connsiteY3" fmla="*/ 114690 h 2248035"/>
                <a:gd name="connsiteX4" fmla="*/ 1962409 w 2499727"/>
                <a:gd name="connsiteY4" fmla="*/ 220094 h 2248035"/>
                <a:gd name="connsiteX5" fmla="*/ 1944100 w 2499727"/>
                <a:gd name="connsiteY5" fmla="*/ 1688186 h 2248035"/>
                <a:gd name="connsiteX6" fmla="*/ 2004282 w 2499727"/>
                <a:gd name="connsiteY6" fmla="*/ 2245905 h 2248035"/>
                <a:gd name="connsiteX0" fmla="*/ 2004282 w 2261319"/>
                <a:gd name="connsiteY0" fmla="*/ 2245905 h 2248035"/>
                <a:gd name="connsiteX1" fmla="*/ 1471686 w 2261319"/>
                <a:gd name="connsiteY1" fmla="*/ 1839198 h 2248035"/>
                <a:gd name="connsiteX2" fmla="*/ 225467 w 2261319"/>
                <a:gd name="connsiteY2" fmla="*/ 1494928 h 2248035"/>
                <a:gd name="connsiteX3" fmla="*/ 554778 w 2261319"/>
                <a:gd name="connsiteY3" fmla="*/ 114690 h 2248035"/>
                <a:gd name="connsiteX4" fmla="*/ 1962409 w 2261319"/>
                <a:gd name="connsiteY4" fmla="*/ 220094 h 2248035"/>
                <a:gd name="connsiteX5" fmla="*/ 1944100 w 2261319"/>
                <a:gd name="connsiteY5" fmla="*/ 1688186 h 2248035"/>
                <a:gd name="connsiteX6" fmla="*/ 2004282 w 2261319"/>
                <a:gd name="connsiteY6" fmla="*/ 2245905 h 2248035"/>
                <a:gd name="connsiteX0" fmla="*/ 2004282 w 2238535"/>
                <a:gd name="connsiteY0" fmla="*/ 2245905 h 2248375"/>
                <a:gd name="connsiteX1" fmla="*/ 1471686 w 2238535"/>
                <a:gd name="connsiteY1" fmla="*/ 1839198 h 2248375"/>
                <a:gd name="connsiteX2" fmla="*/ 225467 w 2238535"/>
                <a:gd name="connsiteY2" fmla="*/ 1494928 h 2248375"/>
                <a:gd name="connsiteX3" fmla="*/ 554778 w 2238535"/>
                <a:gd name="connsiteY3" fmla="*/ 114690 h 2248375"/>
                <a:gd name="connsiteX4" fmla="*/ 1962409 w 2238535"/>
                <a:gd name="connsiteY4" fmla="*/ 220094 h 2248375"/>
                <a:gd name="connsiteX5" fmla="*/ 1944100 w 2238535"/>
                <a:gd name="connsiteY5" fmla="*/ 1688186 h 2248375"/>
                <a:gd name="connsiteX6" fmla="*/ 2004282 w 2238535"/>
                <a:gd name="connsiteY6" fmla="*/ 2245905 h 2248375"/>
                <a:gd name="connsiteX0" fmla="*/ 2004282 w 2238535"/>
                <a:gd name="connsiteY0" fmla="*/ 2245905 h 2270257"/>
                <a:gd name="connsiteX1" fmla="*/ 1471686 w 2238535"/>
                <a:gd name="connsiteY1" fmla="*/ 1839198 h 2270257"/>
                <a:gd name="connsiteX2" fmla="*/ 225467 w 2238535"/>
                <a:gd name="connsiteY2" fmla="*/ 1494928 h 2270257"/>
                <a:gd name="connsiteX3" fmla="*/ 554778 w 2238535"/>
                <a:gd name="connsiteY3" fmla="*/ 114690 h 2270257"/>
                <a:gd name="connsiteX4" fmla="*/ 1962409 w 2238535"/>
                <a:gd name="connsiteY4" fmla="*/ 220094 h 2270257"/>
                <a:gd name="connsiteX5" fmla="*/ 1944100 w 2238535"/>
                <a:gd name="connsiteY5" fmla="*/ 1688186 h 2270257"/>
                <a:gd name="connsiteX6" fmla="*/ 2143494 w 2238535"/>
                <a:gd name="connsiteY6" fmla="*/ 2166055 h 2270257"/>
                <a:gd name="connsiteX7" fmla="*/ 2004282 w 2238535"/>
                <a:gd name="connsiteY7" fmla="*/ 2245905 h 2270257"/>
                <a:gd name="connsiteX0" fmla="*/ 2004282 w 2273327"/>
                <a:gd name="connsiteY0" fmla="*/ 2245905 h 2288071"/>
                <a:gd name="connsiteX1" fmla="*/ 1471686 w 2273327"/>
                <a:gd name="connsiteY1" fmla="*/ 1839198 h 2288071"/>
                <a:gd name="connsiteX2" fmla="*/ 225467 w 2273327"/>
                <a:gd name="connsiteY2" fmla="*/ 1494928 h 2288071"/>
                <a:gd name="connsiteX3" fmla="*/ 554778 w 2273327"/>
                <a:gd name="connsiteY3" fmla="*/ 114690 h 2288071"/>
                <a:gd name="connsiteX4" fmla="*/ 1962409 w 2273327"/>
                <a:gd name="connsiteY4" fmla="*/ 220094 h 2288071"/>
                <a:gd name="connsiteX5" fmla="*/ 1944100 w 2273327"/>
                <a:gd name="connsiteY5" fmla="*/ 1688186 h 2288071"/>
                <a:gd name="connsiteX6" fmla="*/ 2135874 w 2273327"/>
                <a:gd name="connsiteY6" fmla="*/ 2219395 h 2288071"/>
                <a:gd name="connsiteX7" fmla="*/ 2004282 w 2273327"/>
                <a:gd name="connsiteY7" fmla="*/ 2245905 h 2288071"/>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45911"/>
                <a:gd name="connsiteX1" fmla="*/ 1471686 w 2273327"/>
                <a:gd name="connsiteY1" fmla="*/ 1839198 h 2245911"/>
                <a:gd name="connsiteX2" fmla="*/ 225467 w 2273327"/>
                <a:gd name="connsiteY2" fmla="*/ 1494928 h 2245911"/>
                <a:gd name="connsiteX3" fmla="*/ 554778 w 2273327"/>
                <a:gd name="connsiteY3" fmla="*/ 114690 h 2245911"/>
                <a:gd name="connsiteX4" fmla="*/ 1962409 w 2273327"/>
                <a:gd name="connsiteY4" fmla="*/ 220094 h 2245911"/>
                <a:gd name="connsiteX5" fmla="*/ 1944100 w 2273327"/>
                <a:gd name="connsiteY5" fmla="*/ 1688186 h 2245911"/>
                <a:gd name="connsiteX6" fmla="*/ 2135874 w 2273327"/>
                <a:gd name="connsiteY6" fmla="*/ 2219395 h 2245911"/>
                <a:gd name="connsiteX7" fmla="*/ 2004282 w 2273327"/>
                <a:gd name="connsiteY7" fmla="*/ 2245905 h 2245911"/>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118974 w 2387242"/>
                <a:gd name="connsiteY0" fmla="*/ 2242567 h 2244632"/>
                <a:gd name="connsiteX1" fmla="*/ 1586378 w 2387242"/>
                <a:gd name="connsiteY1" fmla="*/ 1835860 h 2244632"/>
                <a:gd name="connsiteX2" fmla="*/ 202999 w 2387242"/>
                <a:gd name="connsiteY2" fmla="*/ 1445870 h 2244632"/>
                <a:gd name="connsiteX3" fmla="*/ 669470 w 2387242"/>
                <a:gd name="connsiteY3" fmla="*/ 111352 h 2244632"/>
                <a:gd name="connsiteX4" fmla="*/ 2077101 w 2387242"/>
                <a:gd name="connsiteY4" fmla="*/ 216756 h 2244632"/>
                <a:gd name="connsiteX5" fmla="*/ 2058792 w 2387242"/>
                <a:gd name="connsiteY5" fmla="*/ 1684848 h 2244632"/>
                <a:gd name="connsiteX6" fmla="*/ 2272791 w 2387242"/>
                <a:gd name="connsiteY6" fmla="*/ 2244632 h 2244632"/>
                <a:gd name="connsiteX7" fmla="*/ 2118974 w 2387242"/>
                <a:gd name="connsiteY7" fmla="*/ 2242567 h 2244632"/>
                <a:gd name="connsiteX0" fmla="*/ 2142307 w 2387242"/>
                <a:gd name="connsiteY0" fmla="*/ 2269790 h 2269796"/>
                <a:gd name="connsiteX1" fmla="*/ 1586378 w 2387242"/>
                <a:gd name="connsiteY1" fmla="*/ 1835860 h 2269796"/>
                <a:gd name="connsiteX2" fmla="*/ 202999 w 2387242"/>
                <a:gd name="connsiteY2" fmla="*/ 1445870 h 2269796"/>
                <a:gd name="connsiteX3" fmla="*/ 669470 w 2387242"/>
                <a:gd name="connsiteY3" fmla="*/ 111352 h 2269796"/>
                <a:gd name="connsiteX4" fmla="*/ 2077101 w 2387242"/>
                <a:gd name="connsiteY4" fmla="*/ 216756 h 2269796"/>
                <a:gd name="connsiteX5" fmla="*/ 2058792 w 2387242"/>
                <a:gd name="connsiteY5" fmla="*/ 1684848 h 2269796"/>
                <a:gd name="connsiteX6" fmla="*/ 2272791 w 2387242"/>
                <a:gd name="connsiteY6" fmla="*/ 2244632 h 2269796"/>
                <a:gd name="connsiteX7" fmla="*/ 2142307 w 2387242"/>
                <a:gd name="connsiteY7" fmla="*/ 2269790 h 2269796"/>
                <a:gd name="connsiteX0" fmla="*/ 2142307 w 2386564"/>
                <a:gd name="connsiteY0" fmla="*/ 2269790 h 2271855"/>
                <a:gd name="connsiteX1" fmla="*/ 1586378 w 2386564"/>
                <a:gd name="connsiteY1" fmla="*/ 1835860 h 2271855"/>
                <a:gd name="connsiteX2" fmla="*/ 202999 w 2386564"/>
                <a:gd name="connsiteY2" fmla="*/ 1445870 h 2271855"/>
                <a:gd name="connsiteX3" fmla="*/ 669470 w 2386564"/>
                <a:gd name="connsiteY3" fmla="*/ 111352 h 2271855"/>
                <a:gd name="connsiteX4" fmla="*/ 2077101 w 2386564"/>
                <a:gd name="connsiteY4" fmla="*/ 216756 h 2271855"/>
                <a:gd name="connsiteX5" fmla="*/ 2058792 w 2386564"/>
                <a:gd name="connsiteY5" fmla="*/ 1684848 h 2271855"/>
                <a:gd name="connsiteX6" fmla="*/ 2292235 w 2386564"/>
                <a:gd name="connsiteY6" fmla="*/ 2271855 h 2271855"/>
                <a:gd name="connsiteX7" fmla="*/ 2142307 w 2386564"/>
                <a:gd name="connsiteY7" fmla="*/ 2269790 h 22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564" h="2271855">
                  <a:moveTo>
                    <a:pt x="2142307" y="2269790"/>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936" y="1342332"/>
                    <a:pt x="2058792" y="1684848"/>
                  </a:cubicBezTo>
                  <a:cubicBezTo>
                    <a:pt x="2094648" y="2027364"/>
                    <a:pt x="2244105" y="2182077"/>
                    <a:pt x="2292235" y="2271855"/>
                  </a:cubicBezTo>
                  <a:cubicBezTo>
                    <a:pt x="2216540" y="2269558"/>
                    <a:pt x="2213000" y="2270291"/>
                    <a:pt x="2142307" y="2269790"/>
                  </a:cubicBezTo>
                  <a:close/>
                </a:path>
              </a:pathLst>
            </a:custGeom>
            <a:solidFill>
              <a:schemeClr val="accent3">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椭圆形标注 13"/>
            <p:cNvSpPr/>
            <p:nvPr/>
          </p:nvSpPr>
          <p:spPr>
            <a:xfrm>
              <a:off x="7759065" y="1559433"/>
              <a:ext cx="2743200" cy="1837944"/>
            </a:xfrm>
            <a:prstGeom prst="wedgeEllipseCallout">
              <a:avLst>
                <a:gd name="adj1" fmla="val 35828"/>
                <a:gd name="adj2" fmla="val 75095"/>
              </a:avLst>
            </a:prstGeom>
            <a:solidFill>
              <a:schemeClr val="accent3"/>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4" name="组合 3"/>
          <p:cNvGrpSpPr/>
          <p:nvPr/>
        </p:nvGrpSpPr>
        <p:grpSpPr>
          <a:xfrm>
            <a:off x="4474100" y="3129174"/>
            <a:ext cx="2493818" cy="2116109"/>
            <a:chOff x="7759065" y="1559433"/>
            <a:chExt cx="2743200" cy="2327720"/>
          </a:xfrm>
          <a:effectLst>
            <a:outerShdw blurRad="254000" dist="88900" dir="18900000" algn="bl" rotWithShape="0">
              <a:prstClr val="black">
                <a:alpha val="40000"/>
              </a:prstClr>
            </a:outerShdw>
            <a:reflection blurRad="25400" stA="38000" endPos="35000" dir="5400000" sy="-100000" algn="bl" rotWithShape="0"/>
          </a:effectLst>
        </p:grpSpPr>
        <p:sp>
          <p:nvSpPr>
            <p:cNvPr id="23" name="椭圆形标注 22"/>
            <p:cNvSpPr/>
            <p:nvPr/>
          </p:nvSpPr>
          <p:spPr>
            <a:xfrm>
              <a:off x="7830694" y="1609184"/>
              <a:ext cx="2386412" cy="227796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 fmla="*/ 2110962 w 2499727"/>
                <a:gd name="connsiteY0" fmla="*/ 2329725 h 2329725"/>
                <a:gd name="connsiteX1" fmla="*/ 1471686 w 2499727"/>
                <a:gd name="connsiteY1" fmla="*/ 1839198 h 2329725"/>
                <a:gd name="connsiteX2" fmla="*/ 225467 w 2499727"/>
                <a:gd name="connsiteY2" fmla="*/ 1494928 h 2329725"/>
                <a:gd name="connsiteX3" fmla="*/ 554778 w 2499727"/>
                <a:gd name="connsiteY3" fmla="*/ 114690 h 2329725"/>
                <a:gd name="connsiteX4" fmla="*/ 1962409 w 2499727"/>
                <a:gd name="connsiteY4" fmla="*/ 220094 h 2329725"/>
                <a:gd name="connsiteX5" fmla="*/ 1944100 w 2499727"/>
                <a:gd name="connsiteY5" fmla="*/ 1688186 h 2329725"/>
                <a:gd name="connsiteX6" fmla="*/ 2110962 w 2499727"/>
                <a:gd name="connsiteY6" fmla="*/ 2329725 h 2329725"/>
                <a:gd name="connsiteX0" fmla="*/ 2004282 w 2499727"/>
                <a:gd name="connsiteY0" fmla="*/ 2245905 h 2245905"/>
                <a:gd name="connsiteX1" fmla="*/ 1471686 w 2499727"/>
                <a:gd name="connsiteY1" fmla="*/ 1839198 h 2245905"/>
                <a:gd name="connsiteX2" fmla="*/ 225467 w 2499727"/>
                <a:gd name="connsiteY2" fmla="*/ 1494928 h 2245905"/>
                <a:gd name="connsiteX3" fmla="*/ 554778 w 2499727"/>
                <a:gd name="connsiteY3" fmla="*/ 114690 h 2245905"/>
                <a:gd name="connsiteX4" fmla="*/ 1962409 w 2499727"/>
                <a:gd name="connsiteY4" fmla="*/ 220094 h 2245905"/>
                <a:gd name="connsiteX5" fmla="*/ 1944100 w 2499727"/>
                <a:gd name="connsiteY5" fmla="*/ 1688186 h 2245905"/>
                <a:gd name="connsiteX6" fmla="*/ 2004282 w 2499727"/>
                <a:gd name="connsiteY6" fmla="*/ 2245905 h 2245905"/>
                <a:gd name="connsiteX0" fmla="*/ 2004282 w 2499727"/>
                <a:gd name="connsiteY0" fmla="*/ 2245905 h 2248035"/>
                <a:gd name="connsiteX1" fmla="*/ 1471686 w 2499727"/>
                <a:gd name="connsiteY1" fmla="*/ 1839198 h 2248035"/>
                <a:gd name="connsiteX2" fmla="*/ 225467 w 2499727"/>
                <a:gd name="connsiteY2" fmla="*/ 1494928 h 2248035"/>
                <a:gd name="connsiteX3" fmla="*/ 554778 w 2499727"/>
                <a:gd name="connsiteY3" fmla="*/ 114690 h 2248035"/>
                <a:gd name="connsiteX4" fmla="*/ 1962409 w 2499727"/>
                <a:gd name="connsiteY4" fmla="*/ 220094 h 2248035"/>
                <a:gd name="connsiteX5" fmla="*/ 1944100 w 2499727"/>
                <a:gd name="connsiteY5" fmla="*/ 1688186 h 2248035"/>
                <a:gd name="connsiteX6" fmla="*/ 2004282 w 2499727"/>
                <a:gd name="connsiteY6" fmla="*/ 2245905 h 2248035"/>
                <a:gd name="connsiteX0" fmla="*/ 2004282 w 2261319"/>
                <a:gd name="connsiteY0" fmla="*/ 2245905 h 2248035"/>
                <a:gd name="connsiteX1" fmla="*/ 1471686 w 2261319"/>
                <a:gd name="connsiteY1" fmla="*/ 1839198 h 2248035"/>
                <a:gd name="connsiteX2" fmla="*/ 225467 w 2261319"/>
                <a:gd name="connsiteY2" fmla="*/ 1494928 h 2248035"/>
                <a:gd name="connsiteX3" fmla="*/ 554778 w 2261319"/>
                <a:gd name="connsiteY3" fmla="*/ 114690 h 2248035"/>
                <a:gd name="connsiteX4" fmla="*/ 1962409 w 2261319"/>
                <a:gd name="connsiteY4" fmla="*/ 220094 h 2248035"/>
                <a:gd name="connsiteX5" fmla="*/ 1944100 w 2261319"/>
                <a:gd name="connsiteY5" fmla="*/ 1688186 h 2248035"/>
                <a:gd name="connsiteX6" fmla="*/ 2004282 w 2261319"/>
                <a:gd name="connsiteY6" fmla="*/ 2245905 h 2248035"/>
                <a:gd name="connsiteX0" fmla="*/ 2004282 w 2238535"/>
                <a:gd name="connsiteY0" fmla="*/ 2245905 h 2248375"/>
                <a:gd name="connsiteX1" fmla="*/ 1471686 w 2238535"/>
                <a:gd name="connsiteY1" fmla="*/ 1839198 h 2248375"/>
                <a:gd name="connsiteX2" fmla="*/ 225467 w 2238535"/>
                <a:gd name="connsiteY2" fmla="*/ 1494928 h 2248375"/>
                <a:gd name="connsiteX3" fmla="*/ 554778 w 2238535"/>
                <a:gd name="connsiteY3" fmla="*/ 114690 h 2248375"/>
                <a:gd name="connsiteX4" fmla="*/ 1962409 w 2238535"/>
                <a:gd name="connsiteY4" fmla="*/ 220094 h 2248375"/>
                <a:gd name="connsiteX5" fmla="*/ 1944100 w 2238535"/>
                <a:gd name="connsiteY5" fmla="*/ 1688186 h 2248375"/>
                <a:gd name="connsiteX6" fmla="*/ 2004282 w 2238535"/>
                <a:gd name="connsiteY6" fmla="*/ 2245905 h 2248375"/>
                <a:gd name="connsiteX0" fmla="*/ 2004282 w 2238535"/>
                <a:gd name="connsiteY0" fmla="*/ 2245905 h 2270257"/>
                <a:gd name="connsiteX1" fmla="*/ 1471686 w 2238535"/>
                <a:gd name="connsiteY1" fmla="*/ 1839198 h 2270257"/>
                <a:gd name="connsiteX2" fmla="*/ 225467 w 2238535"/>
                <a:gd name="connsiteY2" fmla="*/ 1494928 h 2270257"/>
                <a:gd name="connsiteX3" fmla="*/ 554778 w 2238535"/>
                <a:gd name="connsiteY3" fmla="*/ 114690 h 2270257"/>
                <a:gd name="connsiteX4" fmla="*/ 1962409 w 2238535"/>
                <a:gd name="connsiteY4" fmla="*/ 220094 h 2270257"/>
                <a:gd name="connsiteX5" fmla="*/ 1944100 w 2238535"/>
                <a:gd name="connsiteY5" fmla="*/ 1688186 h 2270257"/>
                <a:gd name="connsiteX6" fmla="*/ 2143494 w 2238535"/>
                <a:gd name="connsiteY6" fmla="*/ 2166055 h 2270257"/>
                <a:gd name="connsiteX7" fmla="*/ 2004282 w 2238535"/>
                <a:gd name="connsiteY7" fmla="*/ 2245905 h 2270257"/>
                <a:gd name="connsiteX0" fmla="*/ 2004282 w 2273327"/>
                <a:gd name="connsiteY0" fmla="*/ 2245905 h 2288071"/>
                <a:gd name="connsiteX1" fmla="*/ 1471686 w 2273327"/>
                <a:gd name="connsiteY1" fmla="*/ 1839198 h 2288071"/>
                <a:gd name="connsiteX2" fmla="*/ 225467 w 2273327"/>
                <a:gd name="connsiteY2" fmla="*/ 1494928 h 2288071"/>
                <a:gd name="connsiteX3" fmla="*/ 554778 w 2273327"/>
                <a:gd name="connsiteY3" fmla="*/ 114690 h 2288071"/>
                <a:gd name="connsiteX4" fmla="*/ 1962409 w 2273327"/>
                <a:gd name="connsiteY4" fmla="*/ 220094 h 2288071"/>
                <a:gd name="connsiteX5" fmla="*/ 1944100 w 2273327"/>
                <a:gd name="connsiteY5" fmla="*/ 1688186 h 2288071"/>
                <a:gd name="connsiteX6" fmla="*/ 2135874 w 2273327"/>
                <a:gd name="connsiteY6" fmla="*/ 2219395 h 2288071"/>
                <a:gd name="connsiteX7" fmla="*/ 2004282 w 2273327"/>
                <a:gd name="connsiteY7" fmla="*/ 2245905 h 2288071"/>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69059"/>
                <a:gd name="connsiteX1" fmla="*/ 1471686 w 2273327"/>
                <a:gd name="connsiteY1" fmla="*/ 1839198 h 2269059"/>
                <a:gd name="connsiteX2" fmla="*/ 225467 w 2273327"/>
                <a:gd name="connsiteY2" fmla="*/ 1494928 h 2269059"/>
                <a:gd name="connsiteX3" fmla="*/ 554778 w 2273327"/>
                <a:gd name="connsiteY3" fmla="*/ 114690 h 2269059"/>
                <a:gd name="connsiteX4" fmla="*/ 1962409 w 2273327"/>
                <a:gd name="connsiteY4" fmla="*/ 220094 h 2269059"/>
                <a:gd name="connsiteX5" fmla="*/ 1944100 w 2273327"/>
                <a:gd name="connsiteY5" fmla="*/ 1688186 h 2269059"/>
                <a:gd name="connsiteX6" fmla="*/ 2135874 w 2273327"/>
                <a:gd name="connsiteY6" fmla="*/ 2219395 h 2269059"/>
                <a:gd name="connsiteX7" fmla="*/ 2004282 w 2273327"/>
                <a:gd name="connsiteY7" fmla="*/ 2245905 h 2269059"/>
                <a:gd name="connsiteX0" fmla="*/ 2004282 w 2273327"/>
                <a:gd name="connsiteY0" fmla="*/ 2245905 h 2245911"/>
                <a:gd name="connsiteX1" fmla="*/ 1471686 w 2273327"/>
                <a:gd name="connsiteY1" fmla="*/ 1839198 h 2245911"/>
                <a:gd name="connsiteX2" fmla="*/ 225467 w 2273327"/>
                <a:gd name="connsiteY2" fmla="*/ 1494928 h 2245911"/>
                <a:gd name="connsiteX3" fmla="*/ 554778 w 2273327"/>
                <a:gd name="connsiteY3" fmla="*/ 114690 h 2245911"/>
                <a:gd name="connsiteX4" fmla="*/ 1962409 w 2273327"/>
                <a:gd name="connsiteY4" fmla="*/ 220094 h 2245911"/>
                <a:gd name="connsiteX5" fmla="*/ 1944100 w 2273327"/>
                <a:gd name="connsiteY5" fmla="*/ 1688186 h 2245911"/>
                <a:gd name="connsiteX6" fmla="*/ 2135874 w 2273327"/>
                <a:gd name="connsiteY6" fmla="*/ 2219395 h 2245911"/>
                <a:gd name="connsiteX7" fmla="*/ 2004282 w 2273327"/>
                <a:gd name="connsiteY7" fmla="*/ 2245905 h 2245911"/>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004282 w 2272550"/>
                <a:gd name="connsiteY0" fmla="*/ 2245905 h 2247970"/>
                <a:gd name="connsiteX1" fmla="*/ 1471686 w 2272550"/>
                <a:gd name="connsiteY1" fmla="*/ 1839198 h 2247970"/>
                <a:gd name="connsiteX2" fmla="*/ 225467 w 2272550"/>
                <a:gd name="connsiteY2" fmla="*/ 1494928 h 2247970"/>
                <a:gd name="connsiteX3" fmla="*/ 554778 w 2272550"/>
                <a:gd name="connsiteY3" fmla="*/ 114690 h 2247970"/>
                <a:gd name="connsiteX4" fmla="*/ 1962409 w 2272550"/>
                <a:gd name="connsiteY4" fmla="*/ 220094 h 2247970"/>
                <a:gd name="connsiteX5" fmla="*/ 1944100 w 2272550"/>
                <a:gd name="connsiteY5" fmla="*/ 1688186 h 2247970"/>
                <a:gd name="connsiteX6" fmla="*/ 2158099 w 2272550"/>
                <a:gd name="connsiteY6" fmla="*/ 2247970 h 2247970"/>
                <a:gd name="connsiteX7" fmla="*/ 2004282 w 2272550"/>
                <a:gd name="connsiteY7" fmla="*/ 2245905 h 2247970"/>
                <a:gd name="connsiteX0" fmla="*/ 2118974 w 2387242"/>
                <a:gd name="connsiteY0" fmla="*/ 2242567 h 2244632"/>
                <a:gd name="connsiteX1" fmla="*/ 1586378 w 2387242"/>
                <a:gd name="connsiteY1" fmla="*/ 1835860 h 2244632"/>
                <a:gd name="connsiteX2" fmla="*/ 202999 w 2387242"/>
                <a:gd name="connsiteY2" fmla="*/ 1445870 h 2244632"/>
                <a:gd name="connsiteX3" fmla="*/ 669470 w 2387242"/>
                <a:gd name="connsiteY3" fmla="*/ 111352 h 2244632"/>
                <a:gd name="connsiteX4" fmla="*/ 2077101 w 2387242"/>
                <a:gd name="connsiteY4" fmla="*/ 216756 h 2244632"/>
                <a:gd name="connsiteX5" fmla="*/ 2058792 w 2387242"/>
                <a:gd name="connsiteY5" fmla="*/ 1684848 h 2244632"/>
                <a:gd name="connsiteX6" fmla="*/ 2272791 w 2387242"/>
                <a:gd name="connsiteY6" fmla="*/ 2244632 h 2244632"/>
                <a:gd name="connsiteX7" fmla="*/ 2118974 w 2387242"/>
                <a:gd name="connsiteY7" fmla="*/ 2242567 h 2244632"/>
                <a:gd name="connsiteX0" fmla="*/ 2152312 w 2387242"/>
                <a:gd name="connsiteY0" fmla="*/ 2271142 h 2271148"/>
                <a:gd name="connsiteX1" fmla="*/ 1586378 w 2387242"/>
                <a:gd name="connsiteY1" fmla="*/ 1835860 h 2271148"/>
                <a:gd name="connsiteX2" fmla="*/ 202999 w 2387242"/>
                <a:gd name="connsiteY2" fmla="*/ 1445870 h 2271148"/>
                <a:gd name="connsiteX3" fmla="*/ 669470 w 2387242"/>
                <a:gd name="connsiteY3" fmla="*/ 111352 h 2271148"/>
                <a:gd name="connsiteX4" fmla="*/ 2077101 w 2387242"/>
                <a:gd name="connsiteY4" fmla="*/ 216756 h 2271148"/>
                <a:gd name="connsiteX5" fmla="*/ 2058792 w 2387242"/>
                <a:gd name="connsiteY5" fmla="*/ 1684848 h 2271148"/>
                <a:gd name="connsiteX6" fmla="*/ 2272791 w 2387242"/>
                <a:gd name="connsiteY6" fmla="*/ 2244632 h 2271148"/>
                <a:gd name="connsiteX7" fmla="*/ 2152312 w 2387242"/>
                <a:gd name="connsiteY7" fmla="*/ 2271142 h 2271148"/>
                <a:gd name="connsiteX0" fmla="*/ 2152312 w 2386412"/>
                <a:gd name="connsiteY0" fmla="*/ 2271142 h 2277969"/>
                <a:gd name="connsiteX1" fmla="*/ 1586378 w 2386412"/>
                <a:gd name="connsiteY1" fmla="*/ 1835860 h 2277969"/>
                <a:gd name="connsiteX2" fmla="*/ 202999 w 2386412"/>
                <a:gd name="connsiteY2" fmla="*/ 1445870 h 2277969"/>
                <a:gd name="connsiteX3" fmla="*/ 669470 w 2386412"/>
                <a:gd name="connsiteY3" fmla="*/ 111352 h 2277969"/>
                <a:gd name="connsiteX4" fmla="*/ 2077101 w 2386412"/>
                <a:gd name="connsiteY4" fmla="*/ 216756 h 2277969"/>
                <a:gd name="connsiteX5" fmla="*/ 2058792 w 2386412"/>
                <a:gd name="connsiteY5" fmla="*/ 1684848 h 2277969"/>
                <a:gd name="connsiteX6" fmla="*/ 2296603 w 2386412"/>
                <a:gd name="connsiteY6" fmla="*/ 2277969 h 2277969"/>
                <a:gd name="connsiteX7" fmla="*/ 2152312 w 2386412"/>
                <a:gd name="connsiteY7" fmla="*/ 2271142 h 227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412" h="2277969">
                  <a:moveTo>
                    <a:pt x="2152312" y="2271142"/>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208" y="1341313"/>
                    <a:pt x="2058792" y="1684848"/>
                  </a:cubicBezTo>
                  <a:cubicBezTo>
                    <a:pt x="2095376" y="2028383"/>
                    <a:pt x="2248473" y="2188191"/>
                    <a:pt x="2296603" y="2277969"/>
                  </a:cubicBezTo>
                  <a:cubicBezTo>
                    <a:pt x="2220908" y="2275672"/>
                    <a:pt x="2223005" y="2271643"/>
                    <a:pt x="2152312" y="2271142"/>
                  </a:cubicBezTo>
                  <a:close/>
                </a:path>
              </a:pathLst>
            </a:custGeom>
            <a:solidFill>
              <a:schemeClr val="accent1">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椭圆形标注 1"/>
            <p:cNvSpPr/>
            <p:nvPr/>
          </p:nvSpPr>
          <p:spPr>
            <a:xfrm>
              <a:off x="7759065" y="1559433"/>
              <a:ext cx="2743200" cy="1837944"/>
            </a:xfrm>
            <a:prstGeom prst="wedgeEllipseCallout">
              <a:avLst>
                <a:gd name="adj1" fmla="val 35828"/>
                <a:gd name="adj2" fmla="val 75095"/>
              </a:avLst>
            </a:prstGeom>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 name="文本框 15"/>
          <p:cNvSpPr txBox="1"/>
          <p:nvPr/>
        </p:nvSpPr>
        <p:spPr>
          <a:xfrm>
            <a:off x="5299381" y="3641437"/>
            <a:ext cx="8524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01</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18" name="文本框 17"/>
          <p:cNvSpPr txBox="1"/>
          <p:nvPr/>
        </p:nvSpPr>
        <p:spPr>
          <a:xfrm>
            <a:off x="6834692" y="3205935"/>
            <a:ext cx="8524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02</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19" name="文本框 18"/>
          <p:cNvSpPr txBox="1"/>
          <p:nvPr/>
        </p:nvSpPr>
        <p:spPr>
          <a:xfrm>
            <a:off x="6371762" y="1926982"/>
            <a:ext cx="8524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04</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20" name="文本框 19"/>
          <p:cNvSpPr txBox="1"/>
          <p:nvPr/>
        </p:nvSpPr>
        <p:spPr>
          <a:xfrm>
            <a:off x="3406820" y="3205935"/>
            <a:ext cx="8524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03</a:t>
            </a:r>
            <a:endParaRPr kumimoji="0" lang="zh-CN" altLang="en-US" sz="36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grpSp>
        <p:nvGrpSpPr>
          <p:cNvPr id="48" name="组合 47"/>
          <p:cNvGrpSpPr/>
          <p:nvPr/>
        </p:nvGrpSpPr>
        <p:grpSpPr>
          <a:xfrm>
            <a:off x="1150504" y="1640742"/>
            <a:ext cx="3212504" cy="1171631"/>
            <a:chOff x="1836094" y="1454606"/>
            <a:chExt cx="3212504" cy="1171631"/>
          </a:xfrm>
        </p:grpSpPr>
        <p:sp>
          <p:nvSpPr>
            <p:cNvPr id="41" name="任意多边形 40"/>
            <p:cNvSpPr/>
            <p:nvPr/>
          </p:nvSpPr>
          <p:spPr>
            <a:xfrm flipH="1">
              <a:off x="1972945" y="1860346"/>
              <a:ext cx="3075653" cy="4846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椭圆 41"/>
            <p:cNvSpPr/>
            <p:nvPr/>
          </p:nvSpPr>
          <p:spPr>
            <a:xfrm>
              <a:off x="1836094" y="1772181"/>
              <a:ext cx="176331" cy="1763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43" name="组合 42"/>
            <p:cNvGrpSpPr/>
            <p:nvPr/>
          </p:nvGrpSpPr>
          <p:grpSpPr>
            <a:xfrm>
              <a:off x="2128512" y="1519963"/>
              <a:ext cx="323116" cy="287335"/>
              <a:chOff x="4705350" y="3205163"/>
              <a:chExt cx="473075" cy="420687"/>
            </a:xfrm>
            <a:solidFill>
              <a:schemeClr val="tx1">
                <a:lumMod val="50000"/>
                <a:lumOff val="50000"/>
              </a:schemeClr>
            </a:solidFill>
          </p:grpSpPr>
          <p:sp>
            <p:nvSpPr>
              <p:cNvPr id="44"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45" name="Freeform 173"/>
              <p:cNvSpPr>
                <a:spLocks/>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46" name="文本框 45"/>
            <p:cNvSpPr txBox="1"/>
            <p:nvPr/>
          </p:nvSpPr>
          <p:spPr bwMode="auto">
            <a:xfrm>
              <a:off x="2034111" y="1869107"/>
              <a:ext cx="2335184" cy="757130"/>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47" name="文本框 46"/>
            <p:cNvSpPr txBox="1"/>
            <p:nvPr/>
          </p:nvSpPr>
          <p:spPr bwMode="auto">
            <a:xfrm>
              <a:off x="2437214" y="1454606"/>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77" name="组合 76"/>
          <p:cNvGrpSpPr/>
          <p:nvPr/>
        </p:nvGrpSpPr>
        <p:grpSpPr>
          <a:xfrm>
            <a:off x="7715042" y="1152407"/>
            <a:ext cx="3168076" cy="1207445"/>
            <a:chOff x="7715042" y="1152407"/>
            <a:chExt cx="3168076" cy="1207445"/>
          </a:xfrm>
        </p:grpSpPr>
        <p:sp>
          <p:nvSpPr>
            <p:cNvPr id="21" name="任意多边形 20"/>
            <p:cNvSpPr/>
            <p:nvPr/>
          </p:nvSpPr>
          <p:spPr>
            <a:xfrm>
              <a:off x="7715042" y="1593961"/>
              <a:ext cx="3015676" cy="6381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椭圆 21"/>
            <p:cNvSpPr/>
            <p:nvPr/>
          </p:nvSpPr>
          <p:spPr>
            <a:xfrm>
              <a:off x="10706787" y="1499672"/>
              <a:ext cx="176331" cy="1763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4" name="组合 23"/>
            <p:cNvGrpSpPr/>
            <p:nvPr/>
          </p:nvGrpSpPr>
          <p:grpSpPr>
            <a:xfrm>
              <a:off x="8461325" y="1152407"/>
              <a:ext cx="351308" cy="410943"/>
              <a:chOff x="5854700" y="3100388"/>
              <a:chExt cx="514350" cy="601662"/>
            </a:xfrm>
            <a:solidFill>
              <a:schemeClr val="tx1">
                <a:lumMod val="50000"/>
                <a:lumOff val="50000"/>
              </a:schemeClr>
            </a:solidFill>
          </p:grpSpPr>
          <p:sp>
            <p:nvSpPr>
              <p:cNvPr id="25"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7" name="Freeform 13"/>
              <p:cNvSpPr>
                <a:spLocks/>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8"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9" name="Freeform 15"/>
              <p:cNvSpPr>
                <a:spLocks/>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0" name="Freeform 16"/>
              <p:cNvSpPr>
                <a:spLocks/>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1" name="Freeform 17"/>
              <p:cNvSpPr>
                <a:spLocks/>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2" name="Freeform 18"/>
              <p:cNvSpPr>
                <a:spLocks/>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3" name="Freeform 19"/>
              <p:cNvSpPr>
                <a:spLocks/>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4" name="Freeform 20"/>
              <p:cNvSpPr>
                <a:spLocks/>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21"/>
              <p:cNvSpPr>
                <a:spLocks/>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6" name="Freeform 22"/>
              <p:cNvSpPr>
                <a:spLocks/>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7"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8" name="Freeform 24"/>
              <p:cNvSpPr>
                <a:spLocks/>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39" name="文本框 38"/>
            <p:cNvSpPr txBox="1"/>
            <p:nvPr/>
          </p:nvSpPr>
          <p:spPr bwMode="auto">
            <a:xfrm>
              <a:off x="8793613" y="1188221"/>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sp>
          <p:nvSpPr>
            <p:cNvPr id="40" name="文本框 39"/>
            <p:cNvSpPr txBox="1"/>
            <p:nvPr/>
          </p:nvSpPr>
          <p:spPr bwMode="auto">
            <a:xfrm>
              <a:off x="8425457" y="1602722"/>
              <a:ext cx="2335184" cy="757130"/>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grpSp>
      <p:grpSp>
        <p:nvGrpSpPr>
          <p:cNvPr id="54" name="组合 53"/>
          <p:cNvGrpSpPr/>
          <p:nvPr/>
        </p:nvGrpSpPr>
        <p:grpSpPr>
          <a:xfrm>
            <a:off x="1036273" y="4592573"/>
            <a:ext cx="4077294" cy="1195473"/>
            <a:chOff x="1912294" y="4784649"/>
            <a:chExt cx="4077294" cy="1195473"/>
          </a:xfrm>
        </p:grpSpPr>
        <p:sp>
          <p:nvSpPr>
            <p:cNvPr id="49" name="任意多边形 48"/>
            <p:cNvSpPr/>
            <p:nvPr/>
          </p:nvSpPr>
          <p:spPr>
            <a:xfrm>
              <a:off x="2012426" y="4804940"/>
              <a:ext cx="3977162" cy="40386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 fmla="*/ 3860889 w 3860889"/>
                <a:gd name="connsiteY0" fmla="*/ 0 h 403860"/>
                <a:gd name="connsiteX1" fmla="*/ 3169920 w 3860889"/>
                <a:gd name="connsiteY1" fmla="*/ 403860 h 403860"/>
                <a:gd name="connsiteX2" fmla="*/ 0 w 3860889"/>
                <a:gd name="connsiteY2" fmla="*/ 403860 h 403860"/>
              </a:gdLst>
              <a:ahLst/>
              <a:cxnLst>
                <a:cxn ang="0">
                  <a:pos x="connsiteX0" y="connsiteY0"/>
                </a:cxn>
                <a:cxn ang="0">
                  <a:pos x="connsiteX1" y="connsiteY1"/>
                </a:cxn>
                <a:cxn ang="0">
                  <a:pos x="connsiteX2" y="connsiteY2"/>
                </a:cxn>
              </a:cxnLst>
              <a:rect l="l" t="t" r="r" b="b"/>
              <a:pathLst>
                <a:path w="3860889" h="403860">
                  <a:moveTo>
                    <a:pt x="3860889" y="0"/>
                  </a:moveTo>
                  <a:lnTo>
                    <a:pt x="3169920" y="403860"/>
                  </a:lnTo>
                  <a:lnTo>
                    <a:pt x="0" y="40386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椭圆 49"/>
            <p:cNvSpPr/>
            <p:nvPr/>
          </p:nvSpPr>
          <p:spPr>
            <a:xfrm>
              <a:off x="1912294" y="5120635"/>
              <a:ext cx="176331" cy="176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Freeform 246"/>
            <p:cNvSpPr>
              <a:spLocks/>
            </p:cNvSpPr>
            <p:nvPr/>
          </p:nvSpPr>
          <p:spPr bwMode="auto">
            <a:xfrm>
              <a:off x="2202745" y="4848178"/>
              <a:ext cx="300346" cy="294925"/>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50000"/>
                <a:lumOff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2" name="文本框 51"/>
            <p:cNvSpPr txBox="1"/>
            <p:nvPr/>
          </p:nvSpPr>
          <p:spPr bwMode="auto">
            <a:xfrm>
              <a:off x="2449914" y="4784649"/>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sp>
          <p:nvSpPr>
            <p:cNvPr id="53" name="文本框 52"/>
            <p:cNvSpPr txBox="1"/>
            <p:nvPr/>
          </p:nvSpPr>
          <p:spPr bwMode="auto">
            <a:xfrm>
              <a:off x="2106681" y="5222992"/>
              <a:ext cx="2335184" cy="757130"/>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grpSp>
      <p:grpSp>
        <p:nvGrpSpPr>
          <p:cNvPr id="76" name="组合 75"/>
          <p:cNvGrpSpPr/>
          <p:nvPr/>
        </p:nvGrpSpPr>
        <p:grpSpPr>
          <a:xfrm>
            <a:off x="7134281" y="4958836"/>
            <a:ext cx="3736560" cy="1323489"/>
            <a:chOff x="6200247" y="4623378"/>
            <a:chExt cx="3736560" cy="1323489"/>
          </a:xfrm>
        </p:grpSpPr>
        <p:sp>
          <p:nvSpPr>
            <p:cNvPr id="55" name="任意多边形 54"/>
            <p:cNvSpPr/>
            <p:nvPr/>
          </p:nvSpPr>
          <p:spPr>
            <a:xfrm flipH="1">
              <a:off x="6200247" y="4623378"/>
              <a:ext cx="3714694" cy="57150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 fmla="*/ 4303871 w 4303871"/>
                <a:gd name="connsiteY0" fmla="*/ 0 h 571500"/>
                <a:gd name="connsiteX1" fmla="*/ 3169920 w 4303871"/>
                <a:gd name="connsiteY1" fmla="*/ 571500 h 571500"/>
                <a:gd name="connsiteX2" fmla="*/ 0 w 4303871"/>
                <a:gd name="connsiteY2" fmla="*/ 571500 h 571500"/>
              </a:gdLst>
              <a:ahLst/>
              <a:cxnLst>
                <a:cxn ang="0">
                  <a:pos x="connsiteX0" y="connsiteY0"/>
                </a:cxn>
                <a:cxn ang="0">
                  <a:pos x="connsiteX1" y="connsiteY1"/>
                </a:cxn>
                <a:cxn ang="0">
                  <a:pos x="connsiteX2" y="connsiteY2"/>
                </a:cxn>
              </a:cxnLst>
              <a:rect l="l" t="t" r="r" b="b"/>
              <a:pathLst>
                <a:path w="4303871" h="571500">
                  <a:moveTo>
                    <a:pt x="4303871" y="0"/>
                  </a:moveTo>
                  <a:lnTo>
                    <a:pt x="3169920" y="571500"/>
                  </a:lnTo>
                  <a:lnTo>
                    <a:pt x="0" y="57150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椭圆 55"/>
            <p:cNvSpPr/>
            <p:nvPr/>
          </p:nvSpPr>
          <p:spPr>
            <a:xfrm>
              <a:off x="9760476" y="5120635"/>
              <a:ext cx="176331" cy="176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57" name="组合 56"/>
            <p:cNvGrpSpPr/>
            <p:nvPr/>
          </p:nvGrpSpPr>
          <p:grpSpPr>
            <a:xfrm>
              <a:off x="7463388" y="4771147"/>
              <a:ext cx="338296" cy="343717"/>
              <a:chOff x="3521075" y="3182938"/>
              <a:chExt cx="495300" cy="503237"/>
            </a:xfrm>
            <a:solidFill>
              <a:schemeClr val="tx1">
                <a:lumMod val="50000"/>
                <a:lumOff val="50000"/>
              </a:schemeClr>
            </a:solidFill>
          </p:grpSpPr>
          <p:sp>
            <p:nvSpPr>
              <p:cNvPr id="58" name="Freeform 83"/>
              <p:cNvSpPr>
                <a:spLocks noEditPoints="1"/>
              </p:cNvSpPr>
              <p:nvPr/>
            </p:nvSpPr>
            <p:spPr bwMode="auto">
              <a:xfrm>
                <a:off x="3546475" y="3201988"/>
                <a:ext cx="444500"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59"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0"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2" name="Freeform 87"/>
              <p:cNvSpPr>
                <a:spLocks/>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3" name="Freeform 88"/>
              <p:cNvSpPr>
                <a:spLocks/>
              </p:cNvSpPr>
              <p:nvPr/>
            </p:nvSpPr>
            <p:spPr bwMode="auto">
              <a:xfrm>
                <a:off x="3860800" y="3357563"/>
                <a:ext cx="22225" cy="92075"/>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4" name="Freeform 89"/>
              <p:cNvSpPr>
                <a:spLocks/>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5"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6" name="Freeform 91"/>
              <p:cNvSpPr>
                <a:spLocks/>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7"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8" name="Freeform 93"/>
              <p:cNvSpPr>
                <a:spLocks/>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9"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0" name="Freeform 95"/>
              <p:cNvSpPr>
                <a:spLocks/>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1"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2"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3"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74" name="文本框 73"/>
            <p:cNvSpPr txBox="1"/>
            <p:nvPr/>
          </p:nvSpPr>
          <p:spPr bwMode="auto">
            <a:xfrm>
              <a:off x="7793866" y="4784649"/>
              <a:ext cx="1922797" cy="400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sp>
          <p:nvSpPr>
            <p:cNvPr id="75" name="文本框 74"/>
            <p:cNvSpPr txBox="1"/>
            <p:nvPr/>
          </p:nvSpPr>
          <p:spPr bwMode="auto">
            <a:xfrm>
              <a:off x="7371196" y="5189737"/>
              <a:ext cx="2335184" cy="757130"/>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grpSp>
      <p:sp>
        <p:nvSpPr>
          <p:cNvPr id="78" name="椭圆 77"/>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p:cNvGrpSpPr/>
          <p:nvPr/>
        </p:nvGrpSpPr>
        <p:grpSpPr>
          <a:xfrm>
            <a:off x="640284" y="184024"/>
            <a:ext cx="4021131" cy="613991"/>
            <a:chOff x="3418293" y="305852"/>
            <a:chExt cx="4844075" cy="872774"/>
          </a:xfrm>
        </p:grpSpPr>
        <p:sp>
          <p:nvSpPr>
            <p:cNvPr id="80" name="椭圆 7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574288" y="185585"/>
            <a:ext cx="970204" cy="1019136"/>
            <a:chOff x="1003288" y="1798087"/>
            <a:chExt cx="3398850" cy="3383513"/>
          </a:xfrm>
        </p:grpSpPr>
        <p:sp>
          <p:nvSpPr>
            <p:cNvPr id="8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5" name="组合 84"/>
            <p:cNvGrpSpPr/>
            <p:nvPr/>
          </p:nvGrpSpPr>
          <p:grpSpPr>
            <a:xfrm>
              <a:off x="1003288" y="1856944"/>
              <a:ext cx="3119221" cy="1919931"/>
              <a:chOff x="1028026" y="1617975"/>
              <a:chExt cx="3119221" cy="1919931"/>
            </a:xfrm>
          </p:grpSpPr>
          <p:sp>
            <p:nvSpPr>
              <p:cNvPr id="86"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88" name="文本框 87"/>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70001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70140" y="1782255"/>
            <a:ext cx="1666621" cy="1666621"/>
            <a:chOff x="4617720" y="1950720"/>
            <a:chExt cx="2956560" cy="2956560"/>
          </a:xfrm>
        </p:grpSpPr>
        <p:sp>
          <p:nvSpPr>
            <p:cNvPr id="38" name="圆角矩形 37"/>
            <p:cNvSpPr/>
            <p:nvPr/>
          </p:nvSpPr>
          <p:spPr>
            <a:xfrm>
              <a:off x="4617720" y="1950720"/>
              <a:ext cx="2956560" cy="2956560"/>
            </a:xfrm>
            <a:prstGeom prst="roundRect">
              <a:avLst/>
            </a:prstGeom>
            <a:gradFill flip="none" rotWithShape="1">
              <a:gsLst>
                <a:gs pos="100000">
                  <a:srgbClr val="DBDBDB"/>
                </a:gs>
                <a:gs pos="0">
                  <a:schemeClr val="bg1"/>
                </a:gs>
              </a:gsLst>
              <a:lin ang="2700000" scaled="1"/>
              <a:tileRect/>
            </a:gradFill>
            <a:ln>
              <a:noFill/>
            </a:ln>
            <a:effectLst>
              <a:outerShdw blurRad="177800" dist="762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圆角矩形 1"/>
            <p:cNvSpPr/>
            <p:nvPr/>
          </p:nvSpPr>
          <p:spPr>
            <a:xfrm>
              <a:off x="4617720" y="1950720"/>
              <a:ext cx="2956560" cy="2956560"/>
            </a:xfrm>
            <a:prstGeom prst="roundRect">
              <a:avLst/>
            </a:prstGeom>
            <a:gradFill flip="none" rotWithShape="1">
              <a:gsLst>
                <a:gs pos="0">
                  <a:srgbClr val="E6E6E6"/>
                </a:gs>
                <a:gs pos="100000">
                  <a:schemeClr val="bg1"/>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椭圆 2"/>
            <p:cNvSpPr/>
            <p:nvPr/>
          </p:nvSpPr>
          <p:spPr>
            <a:xfrm>
              <a:off x="4922520" y="2255520"/>
              <a:ext cx="2346960" cy="2346960"/>
            </a:xfrm>
            <a:prstGeom prst="ellipse">
              <a:avLst/>
            </a:prstGeom>
            <a:gradFill>
              <a:gsLst>
                <a:gs pos="0">
                  <a:schemeClr val="bg1"/>
                </a:gs>
                <a:gs pos="100000">
                  <a:srgbClr val="C9C9C9"/>
                </a:gs>
              </a:gsLst>
              <a:lin ang="2700000" scaled="1"/>
            </a:gradFill>
            <a:ln>
              <a:noFill/>
            </a:ln>
            <a:effectLst>
              <a:innerShdw blurRad="114300" dist="25400" dir="135000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 name="椭圆 3"/>
            <p:cNvSpPr/>
            <p:nvPr/>
          </p:nvSpPr>
          <p:spPr>
            <a:xfrm>
              <a:off x="5283129" y="2616129"/>
              <a:ext cx="1625742" cy="1625742"/>
            </a:xfrm>
            <a:prstGeom prst="ellipse">
              <a:avLst/>
            </a:prstGeom>
            <a:gradFill flip="none" rotWithShape="1">
              <a:gsLst>
                <a:gs pos="65000">
                  <a:schemeClr val="bg1"/>
                </a:gs>
                <a:gs pos="65000">
                  <a:schemeClr val="accent1"/>
                </a:gs>
              </a:gsLst>
              <a:lin ang="5400000" scaled="1"/>
              <a:tileRect/>
            </a:gradFill>
            <a:ln w="28575">
              <a:gradFill flip="none" rotWithShape="1">
                <a:gsLst>
                  <a:gs pos="0">
                    <a:srgbClr val="B6B6B6"/>
                  </a:gs>
                  <a:gs pos="100000">
                    <a:schemeClr val="bg1"/>
                  </a:gs>
                </a:gsLst>
                <a:lin ang="2700000" scaled="1"/>
                <a:tileRect/>
              </a:gradFill>
            </a:ln>
            <a:effectLst>
              <a:innerShdw blurRad="1524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 name="椭圆 4"/>
            <p:cNvSpPr/>
            <p:nvPr/>
          </p:nvSpPr>
          <p:spPr>
            <a:xfrm>
              <a:off x="5449820" y="2782820"/>
              <a:ext cx="1292358" cy="1292358"/>
            </a:xfrm>
            <a:prstGeom prst="ellipse">
              <a:avLst/>
            </a:prstGeom>
            <a:gradFill flip="none" rotWithShape="1">
              <a:gsLst>
                <a:gs pos="0">
                  <a:srgbClr val="E6E6E6"/>
                </a:gs>
                <a:gs pos="100000">
                  <a:schemeClr val="bg1"/>
                </a:gs>
              </a:gsLst>
              <a:lin ang="2700000" scaled="1"/>
              <a:tileRect/>
            </a:gradFill>
            <a:ln w="19050">
              <a:gradFill flip="none" rotWithShape="1">
                <a:gsLst>
                  <a:gs pos="0">
                    <a:schemeClr val="bg1"/>
                  </a:gs>
                  <a:gs pos="100000">
                    <a:srgbClr val="B6B6B6"/>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45" name="组合 44"/>
          <p:cNvGrpSpPr/>
          <p:nvPr/>
        </p:nvGrpSpPr>
        <p:grpSpPr>
          <a:xfrm>
            <a:off x="3965173" y="1782255"/>
            <a:ext cx="1666621" cy="1666621"/>
            <a:chOff x="4617720" y="1950720"/>
            <a:chExt cx="2956560" cy="2956560"/>
          </a:xfrm>
        </p:grpSpPr>
        <p:sp>
          <p:nvSpPr>
            <p:cNvPr id="46" name="圆角矩形 45"/>
            <p:cNvSpPr/>
            <p:nvPr/>
          </p:nvSpPr>
          <p:spPr>
            <a:xfrm>
              <a:off x="4617720" y="1950720"/>
              <a:ext cx="2956560" cy="2956560"/>
            </a:xfrm>
            <a:prstGeom prst="roundRect">
              <a:avLst/>
            </a:prstGeom>
            <a:gradFill flip="none" rotWithShape="1">
              <a:gsLst>
                <a:gs pos="100000">
                  <a:srgbClr val="DBDBDB"/>
                </a:gs>
                <a:gs pos="0">
                  <a:schemeClr val="bg1"/>
                </a:gs>
              </a:gsLst>
              <a:lin ang="2700000" scaled="1"/>
              <a:tileRect/>
            </a:gradFill>
            <a:ln>
              <a:noFill/>
            </a:ln>
            <a:effectLst>
              <a:outerShdw blurRad="177800" dist="762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7" name="圆角矩形 46"/>
            <p:cNvSpPr/>
            <p:nvPr/>
          </p:nvSpPr>
          <p:spPr>
            <a:xfrm>
              <a:off x="4617720" y="1950720"/>
              <a:ext cx="2956560" cy="2956560"/>
            </a:xfrm>
            <a:prstGeom prst="roundRect">
              <a:avLst/>
            </a:prstGeom>
            <a:gradFill flip="none" rotWithShape="1">
              <a:gsLst>
                <a:gs pos="0">
                  <a:srgbClr val="E6E6E6"/>
                </a:gs>
                <a:gs pos="100000">
                  <a:schemeClr val="bg1"/>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椭圆 47"/>
            <p:cNvSpPr/>
            <p:nvPr/>
          </p:nvSpPr>
          <p:spPr>
            <a:xfrm>
              <a:off x="4922520" y="2255520"/>
              <a:ext cx="2346960" cy="2346960"/>
            </a:xfrm>
            <a:prstGeom prst="ellipse">
              <a:avLst/>
            </a:prstGeom>
            <a:gradFill>
              <a:gsLst>
                <a:gs pos="0">
                  <a:schemeClr val="bg1"/>
                </a:gs>
                <a:gs pos="100000">
                  <a:srgbClr val="C9C9C9"/>
                </a:gs>
              </a:gsLst>
              <a:lin ang="2700000" scaled="1"/>
            </a:gradFill>
            <a:ln>
              <a:noFill/>
            </a:ln>
            <a:effectLst>
              <a:innerShdw blurRad="114300" dist="25400" dir="135000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椭圆 48"/>
            <p:cNvSpPr/>
            <p:nvPr/>
          </p:nvSpPr>
          <p:spPr>
            <a:xfrm>
              <a:off x="5283129" y="2616129"/>
              <a:ext cx="1625742" cy="1625742"/>
            </a:xfrm>
            <a:prstGeom prst="ellipse">
              <a:avLst/>
            </a:prstGeom>
            <a:gradFill flip="none" rotWithShape="1">
              <a:gsLst>
                <a:gs pos="50000">
                  <a:schemeClr val="bg1"/>
                </a:gs>
                <a:gs pos="50000">
                  <a:schemeClr val="accent3"/>
                </a:gs>
              </a:gsLst>
              <a:lin ang="5400000" scaled="1"/>
              <a:tileRect/>
            </a:gradFill>
            <a:ln w="28575">
              <a:gradFill flip="none" rotWithShape="1">
                <a:gsLst>
                  <a:gs pos="0">
                    <a:srgbClr val="B6B6B6"/>
                  </a:gs>
                  <a:gs pos="100000">
                    <a:schemeClr val="bg1"/>
                  </a:gs>
                </a:gsLst>
                <a:lin ang="2700000" scaled="1"/>
                <a:tileRect/>
              </a:gradFill>
            </a:ln>
            <a:effectLst>
              <a:innerShdw blurRad="1524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椭圆 49"/>
            <p:cNvSpPr/>
            <p:nvPr/>
          </p:nvSpPr>
          <p:spPr>
            <a:xfrm>
              <a:off x="5449820" y="2782820"/>
              <a:ext cx="1292358" cy="1292358"/>
            </a:xfrm>
            <a:prstGeom prst="ellipse">
              <a:avLst/>
            </a:prstGeom>
            <a:gradFill flip="none" rotWithShape="1">
              <a:gsLst>
                <a:gs pos="0">
                  <a:srgbClr val="E6E6E6"/>
                </a:gs>
                <a:gs pos="100000">
                  <a:schemeClr val="bg1"/>
                </a:gs>
              </a:gsLst>
              <a:lin ang="2700000" scaled="1"/>
              <a:tileRect/>
            </a:gradFill>
            <a:ln w="19050">
              <a:gradFill flip="none" rotWithShape="1">
                <a:gsLst>
                  <a:gs pos="0">
                    <a:schemeClr val="bg1"/>
                  </a:gs>
                  <a:gs pos="100000">
                    <a:srgbClr val="B6B6B6"/>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1" name="组合 50"/>
          <p:cNvGrpSpPr/>
          <p:nvPr/>
        </p:nvGrpSpPr>
        <p:grpSpPr>
          <a:xfrm>
            <a:off x="6560207" y="1782255"/>
            <a:ext cx="1666621" cy="1666621"/>
            <a:chOff x="4617720" y="1950720"/>
            <a:chExt cx="2956560" cy="2956560"/>
          </a:xfrm>
        </p:grpSpPr>
        <p:sp>
          <p:nvSpPr>
            <p:cNvPr id="52" name="圆角矩形 51"/>
            <p:cNvSpPr/>
            <p:nvPr/>
          </p:nvSpPr>
          <p:spPr>
            <a:xfrm>
              <a:off x="4617720" y="1950720"/>
              <a:ext cx="2956560" cy="2956560"/>
            </a:xfrm>
            <a:prstGeom prst="roundRect">
              <a:avLst/>
            </a:prstGeom>
            <a:gradFill flip="none" rotWithShape="1">
              <a:gsLst>
                <a:gs pos="100000">
                  <a:srgbClr val="DBDBDB"/>
                </a:gs>
                <a:gs pos="0">
                  <a:schemeClr val="bg1"/>
                </a:gs>
              </a:gsLst>
              <a:lin ang="2700000" scaled="1"/>
              <a:tileRect/>
            </a:gradFill>
            <a:ln>
              <a:noFill/>
            </a:ln>
            <a:effectLst>
              <a:outerShdw blurRad="177800" dist="762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圆角矩形 52"/>
            <p:cNvSpPr/>
            <p:nvPr/>
          </p:nvSpPr>
          <p:spPr>
            <a:xfrm>
              <a:off x="4617720" y="1950720"/>
              <a:ext cx="2956560" cy="2956560"/>
            </a:xfrm>
            <a:prstGeom prst="roundRect">
              <a:avLst/>
            </a:prstGeom>
            <a:gradFill flip="none" rotWithShape="1">
              <a:gsLst>
                <a:gs pos="0">
                  <a:srgbClr val="E6E6E6"/>
                </a:gs>
                <a:gs pos="100000">
                  <a:schemeClr val="bg1"/>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椭圆 53"/>
            <p:cNvSpPr/>
            <p:nvPr/>
          </p:nvSpPr>
          <p:spPr>
            <a:xfrm>
              <a:off x="4922520" y="2255520"/>
              <a:ext cx="2346960" cy="2346960"/>
            </a:xfrm>
            <a:prstGeom prst="ellipse">
              <a:avLst/>
            </a:prstGeom>
            <a:gradFill>
              <a:gsLst>
                <a:gs pos="0">
                  <a:schemeClr val="bg1"/>
                </a:gs>
                <a:gs pos="100000">
                  <a:srgbClr val="C9C9C9"/>
                </a:gs>
              </a:gsLst>
              <a:lin ang="2700000" scaled="1"/>
            </a:gradFill>
            <a:ln>
              <a:noFill/>
            </a:ln>
            <a:effectLst>
              <a:innerShdw blurRad="114300" dist="25400" dir="135000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椭圆 54"/>
            <p:cNvSpPr/>
            <p:nvPr/>
          </p:nvSpPr>
          <p:spPr>
            <a:xfrm>
              <a:off x="5283129" y="2616129"/>
              <a:ext cx="1625742" cy="1625742"/>
            </a:xfrm>
            <a:prstGeom prst="ellipse">
              <a:avLst/>
            </a:prstGeom>
            <a:gradFill flip="none" rotWithShape="1">
              <a:gsLst>
                <a:gs pos="40000">
                  <a:schemeClr val="bg1"/>
                </a:gs>
                <a:gs pos="40000">
                  <a:schemeClr val="accent2"/>
                </a:gs>
              </a:gsLst>
              <a:lin ang="5400000" scaled="1"/>
              <a:tileRect/>
            </a:gradFill>
            <a:ln w="28575">
              <a:gradFill flip="none" rotWithShape="1">
                <a:gsLst>
                  <a:gs pos="0">
                    <a:srgbClr val="B6B6B6"/>
                  </a:gs>
                  <a:gs pos="100000">
                    <a:schemeClr val="bg1"/>
                  </a:gs>
                </a:gsLst>
                <a:lin ang="2700000" scaled="1"/>
                <a:tileRect/>
              </a:gradFill>
            </a:ln>
            <a:effectLst>
              <a:innerShdw blurRad="1524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椭圆 55"/>
            <p:cNvSpPr/>
            <p:nvPr/>
          </p:nvSpPr>
          <p:spPr>
            <a:xfrm>
              <a:off x="5449820" y="2782820"/>
              <a:ext cx="1292358" cy="1292358"/>
            </a:xfrm>
            <a:prstGeom prst="ellipse">
              <a:avLst/>
            </a:prstGeom>
            <a:gradFill flip="none" rotWithShape="1">
              <a:gsLst>
                <a:gs pos="0">
                  <a:srgbClr val="E6E6E6"/>
                </a:gs>
                <a:gs pos="100000">
                  <a:schemeClr val="bg1"/>
                </a:gs>
              </a:gsLst>
              <a:lin ang="2700000" scaled="1"/>
              <a:tileRect/>
            </a:gradFill>
            <a:ln w="19050">
              <a:gradFill flip="none" rotWithShape="1">
                <a:gsLst>
                  <a:gs pos="0">
                    <a:schemeClr val="bg1"/>
                  </a:gs>
                  <a:gs pos="100000">
                    <a:srgbClr val="B6B6B6"/>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56"/>
          <p:cNvGrpSpPr/>
          <p:nvPr/>
        </p:nvGrpSpPr>
        <p:grpSpPr>
          <a:xfrm>
            <a:off x="9155240" y="1782255"/>
            <a:ext cx="1666621" cy="1666621"/>
            <a:chOff x="4617720" y="1950720"/>
            <a:chExt cx="2956560" cy="2956560"/>
          </a:xfrm>
        </p:grpSpPr>
        <p:sp>
          <p:nvSpPr>
            <p:cNvPr id="58" name="圆角矩形 57"/>
            <p:cNvSpPr/>
            <p:nvPr/>
          </p:nvSpPr>
          <p:spPr>
            <a:xfrm>
              <a:off x="4617720" y="1950720"/>
              <a:ext cx="2956560" cy="2956560"/>
            </a:xfrm>
            <a:prstGeom prst="roundRect">
              <a:avLst/>
            </a:prstGeom>
            <a:gradFill flip="none" rotWithShape="1">
              <a:gsLst>
                <a:gs pos="100000">
                  <a:srgbClr val="DBDBDB"/>
                </a:gs>
                <a:gs pos="0">
                  <a:schemeClr val="bg1"/>
                </a:gs>
              </a:gsLst>
              <a:lin ang="2700000" scaled="1"/>
              <a:tileRect/>
            </a:gradFill>
            <a:ln>
              <a:noFill/>
            </a:ln>
            <a:effectLst>
              <a:outerShdw blurRad="177800" dist="762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圆角矩形 58"/>
            <p:cNvSpPr/>
            <p:nvPr/>
          </p:nvSpPr>
          <p:spPr>
            <a:xfrm>
              <a:off x="4617720" y="1950720"/>
              <a:ext cx="2956560" cy="2956560"/>
            </a:xfrm>
            <a:prstGeom prst="roundRect">
              <a:avLst/>
            </a:prstGeom>
            <a:gradFill flip="none" rotWithShape="1">
              <a:gsLst>
                <a:gs pos="0">
                  <a:srgbClr val="E6E6E6"/>
                </a:gs>
                <a:gs pos="100000">
                  <a:schemeClr val="bg1"/>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0" name="椭圆 59"/>
            <p:cNvSpPr/>
            <p:nvPr/>
          </p:nvSpPr>
          <p:spPr>
            <a:xfrm>
              <a:off x="4922520" y="2255520"/>
              <a:ext cx="2346960" cy="2346960"/>
            </a:xfrm>
            <a:prstGeom prst="ellipse">
              <a:avLst/>
            </a:prstGeom>
            <a:gradFill>
              <a:gsLst>
                <a:gs pos="0">
                  <a:schemeClr val="bg1"/>
                </a:gs>
                <a:gs pos="100000">
                  <a:srgbClr val="C9C9C9"/>
                </a:gs>
              </a:gsLst>
              <a:lin ang="2700000" scaled="1"/>
            </a:gradFill>
            <a:ln>
              <a:noFill/>
            </a:ln>
            <a:effectLst>
              <a:innerShdw blurRad="114300" dist="25400" dir="135000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1" name="椭圆 60"/>
            <p:cNvSpPr/>
            <p:nvPr/>
          </p:nvSpPr>
          <p:spPr>
            <a:xfrm>
              <a:off x="5283129" y="2616129"/>
              <a:ext cx="1625742" cy="1625742"/>
            </a:xfrm>
            <a:prstGeom prst="ellipse">
              <a:avLst/>
            </a:prstGeom>
            <a:gradFill flip="none" rotWithShape="1">
              <a:gsLst>
                <a:gs pos="25000">
                  <a:schemeClr val="bg1"/>
                </a:gs>
                <a:gs pos="25000">
                  <a:schemeClr val="accent4"/>
                </a:gs>
              </a:gsLst>
              <a:lin ang="5400000" scaled="1"/>
              <a:tileRect/>
            </a:gradFill>
            <a:ln w="28575">
              <a:gradFill flip="none" rotWithShape="1">
                <a:gsLst>
                  <a:gs pos="0">
                    <a:srgbClr val="B6B6B6"/>
                  </a:gs>
                  <a:gs pos="100000">
                    <a:schemeClr val="bg1"/>
                  </a:gs>
                </a:gsLst>
                <a:lin ang="2700000" scaled="1"/>
                <a:tileRect/>
              </a:gradFill>
            </a:ln>
            <a:effectLst>
              <a:innerShdw blurRad="1524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2" name="椭圆 61"/>
            <p:cNvSpPr/>
            <p:nvPr/>
          </p:nvSpPr>
          <p:spPr>
            <a:xfrm>
              <a:off x="5449820" y="2782820"/>
              <a:ext cx="1292358" cy="1292358"/>
            </a:xfrm>
            <a:prstGeom prst="ellipse">
              <a:avLst/>
            </a:prstGeom>
            <a:gradFill flip="none" rotWithShape="1">
              <a:gsLst>
                <a:gs pos="0">
                  <a:srgbClr val="E6E6E6"/>
                </a:gs>
                <a:gs pos="100000">
                  <a:schemeClr val="bg1"/>
                </a:gs>
              </a:gsLst>
              <a:lin ang="2700000" scaled="1"/>
              <a:tileRect/>
            </a:gradFill>
            <a:ln w="19050">
              <a:gradFill flip="none" rotWithShape="1">
                <a:gsLst>
                  <a:gs pos="0">
                    <a:schemeClr val="bg1"/>
                  </a:gs>
                  <a:gs pos="100000">
                    <a:srgbClr val="B6B6B6"/>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8" name="组合 7"/>
          <p:cNvGrpSpPr/>
          <p:nvPr/>
        </p:nvGrpSpPr>
        <p:grpSpPr>
          <a:xfrm>
            <a:off x="2014176" y="2454104"/>
            <a:ext cx="365847" cy="294751"/>
            <a:chOff x="3429537" y="4691750"/>
            <a:chExt cx="535636" cy="431545"/>
          </a:xfrm>
          <a:solidFill>
            <a:schemeClr val="accent1"/>
          </a:solidFill>
          <a:effectLst>
            <a:reflection blurRad="6350" stA="52000" endA="300" endPos="35000" dir="5400000" sy="-100000" algn="bl" rotWithShape="0"/>
          </a:effectLst>
        </p:grpSpPr>
        <p:sp>
          <p:nvSpPr>
            <p:cNvPr id="63" name="Freeform 45"/>
            <p:cNvSpPr>
              <a:spLocks/>
            </p:cNvSpPr>
            <p:nvPr/>
          </p:nvSpPr>
          <p:spPr bwMode="auto">
            <a:xfrm>
              <a:off x="3498931" y="4864152"/>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4" name="Freeform 46"/>
            <p:cNvSpPr>
              <a:spLocks/>
            </p:cNvSpPr>
            <p:nvPr/>
          </p:nvSpPr>
          <p:spPr bwMode="auto">
            <a:xfrm>
              <a:off x="3519532" y="4868489"/>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5" name="Freeform 47"/>
            <p:cNvSpPr>
              <a:spLocks/>
            </p:cNvSpPr>
            <p:nvPr/>
          </p:nvSpPr>
          <p:spPr bwMode="auto">
            <a:xfrm>
              <a:off x="3562904" y="4868489"/>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6" name="Freeform 48"/>
            <p:cNvSpPr>
              <a:spLocks noEditPoints="1"/>
            </p:cNvSpPr>
            <p:nvPr/>
          </p:nvSpPr>
          <p:spPr bwMode="auto">
            <a:xfrm>
              <a:off x="3647478" y="4807769"/>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7" name="Freeform 49"/>
            <p:cNvSpPr>
              <a:spLocks noEditPoints="1"/>
            </p:cNvSpPr>
            <p:nvPr/>
          </p:nvSpPr>
          <p:spPr bwMode="auto">
            <a:xfrm>
              <a:off x="3429537" y="4691750"/>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9" name="组合 8"/>
          <p:cNvGrpSpPr/>
          <p:nvPr/>
        </p:nvGrpSpPr>
        <p:grpSpPr>
          <a:xfrm>
            <a:off x="4611591" y="2468546"/>
            <a:ext cx="369551" cy="265868"/>
            <a:chOff x="4547433" y="4745964"/>
            <a:chExt cx="541058" cy="389258"/>
          </a:xfrm>
          <a:solidFill>
            <a:schemeClr val="accent3"/>
          </a:solidFill>
          <a:effectLst>
            <a:reflection blurRad="6350" stA="52000" endA="300" endPos="35000" dir="5400000" sy="-100000" algn="bl" rotWithShape="0"/>
          </a:effectLst>
        </p:grpSpPr>
        <p:sp>
          <p:nvSpPr>
            <p:cNvPr id="68" name="Freeform 226"/>
            <p:cNvSpPr>
              <a:spLocks noEditPoints="1"/>
            </p:cNvSpPr>
            <p:nvPr/>
          </p:nvSpPr>
          <p:spPr bwMode="auto">
            <a:xfrm>
              <a:off x="4547433" y="4745964"/>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9" name="Freeform 227"/>
            <p:cNvSpPr>
              <a:spLocks/>
            </p:cNvSpPr>
            <p:nvPr/>
          </p:nvSpPr>
          <p:spPr bwMode="auto">
            <a:xfrm>
              <a:off x="4844527" y="5010530"/>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0" name="Freeform 228"/>
            <p:cNvSpPr>
              <a:spLocks/>
            </p:cNvSpPr>
            <p:nvPr/>
          </p:nvSpPr>
          <p:spPr bwMode="auto">
            <a:xfrm>
              <a:off x="5008254" y="4809937"/>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1" name="Freeform 229"/>
            <p:cNvSpPr>
              <a:spLocks/>
            </p:cNvSpPr>
            <p:nvPr/>
          </p:nvSpPr>
          <p:spPr bwMode="auto">
            <a:xfrm>
              <a:off x="4878140" y="4835960"/>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2" name="Rectangle 230"/>
            <p:cNvSpPr>
              <a:spLocks noChangeArrowheads="1"/>
            </p:cNvSpPr>
            <p:nvPr/>
          </p:nvSpPr>
          <p:spPr bwMode="auto">
            <a:xfrm>
              <a:off x="4605985" y="4896680"/>
              <a:ext cx="140957" cy="162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3" name="Rectangle 231"/>
            <p:cNvSpPr>
              <a:spLocks noChangeArrowheads="1"/>
            </p:cNvSpPr>
            <p:nvPr/>
          </p:nvSpPr>
          <p:spPr bwMode="auto">
            <a:xfrm>
              <a:off x="4605985" y="4943304"/>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4" name="Rectangle 232"/>
            <p:cNvSpPr>
              <a:spLocks noChangeArrowheads="1"/>
            </p:cNvSpPr>
            <p:nvPr/>
          </p:nvSpPr>
          <p:spPr bwMode="auto">
            <a:xfrm>
              <a:off x="4605985" y="4989928"/>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5" name="Rectangle 233"/>
            <p:cNvSpPr>
              <a:spLocks noChangeArrowheads="1"/>
            </p:cNvSpPr>
            <p:nvPr/>
          </p:nvSpPr>
          <p:spPr bwMode="auto">
            <a:xfrm>
              <a:off x="4605985" y="5035468"/>
              <a:ext cx="225531"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0" name="组合 9"/>
          <p:cNvGrpSpPr/>
          <p:nvPr/>
        </p:nvGrpSpPr>
        <p:grpSpPr>
          <a:xfrm>
            <a:off x="7228632" y="2443737"/>
            <a:ext cx="334003" cy="315487"/>
            <a:chOff x="5608947" y="4699340"/>
            <a:chExt cx="489013" cy="461905"/>
          </a:xfrm>
          <a:solidFill>
            <a:schemeClr val="accent2"/>
          </a:solidFill>
          <a:effectLst>
            <a:reflection blurRad="6350" stA="52000" endA="300" endPos="35000" dir="5400000" sy="-100000" algn="bl" rotWithShape="0"/>
          </a:effectLst>
        </p:grpSpPr>
        <p:sp>
          <p:nvSpPr>
            <p:cNvPr id="76" name="Freeform 250"/>
            <p:cNvSpPr>
              <a:spLocks/>
            </p:cNvSpPr>
            <p:nvPr/>
          </p:nvSpPr>
          <p:spPr bwMode="auto">
            <a:xfrm>
              <a:off x="5608947" y="4835960"/>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7" name="Freeform 251"/>
            <p:cNvSpPr>
              <a:spLocks/>
            </p:cNvSpPr>
            <p:nvPr/>
          </p:nvSpPr>
          <p:spPr bwMode="auto">
            <a:xfrm>
              <a:off x="5669667" y="4702593"/>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8" name="Freeform 252"/>
            <p:cNvSpPr>
              <a:spLocks/>
            </p:cNvSpPr>
            <p:nvPr/>
          </p:nvSpPr>
          <p:spPr bwMode="auto">
            <a:xfrm>
              <a:off x="6011217" y="4950894"/>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9" name="Freeform 253"/>
            <p:cNvSpPr>
              <a:spLocks/>
            </p:cNvSpPr>
            <p:nvPr/>
          </p:nvSpPr>
          <p:spPr bwMode="auto">
            <a:xfrm>
              <a:off x="5870260" y="4699340"/>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0" name="Rectangle 254"/>
            <p:cNvSpPr>
              <a:spLocks noChangeArrowheads="1"/>
            </p:cNvSpPr>
            <p:nvPr/>
          </p:nvSpPr>
          <p:spPr bwMode="auto">
            <a:xfrm>
              <a:off x="5785686" y="4958484"/>
              <a:ext cx="43371" cy="542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1" name="Rectangle 255"/>
            <p:cNvSpPr>
              <a:spLocks noChangeArrowheads="1"/>
            </p:cNvSpPr>
            <p:nvPr/>
          </p:nvSpPr>
          <p:spPr bwMode="auto">
            <a:xfrm>
              <a:off x="5849658" y="4892342"/>
              <a:ext cx="41203" cy="1203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2" name="Rectangle 256"/>
            <p:cNvSpPr>
              <a:spLocks noChangeArrowheads="1"/>
            </p:cNvSpPr>
            <p:nvPr/>
          </p:nvSpPr>
          <p:spPr bwMode="auto">
            <a:xfrm>
              <a:off x="5911462" y="4856561"/>
              <a:ext cx="41203" cy="156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1" name="组合 10"/>
          <p:cNvGrpSpPr/>
          <p:nvPr/>
        </p:nvGrpSpPr>
        <p:grpSpPr>
          <a:xfrm>
            <a:off x="9811976" y="2418556"/>
            <a:ext cx="365847" cy="365847"/>
            <a:chOff x="6685641" y="4668980"/>
            <a:chExt cx="535637" cy="535637"/>
          </a:xfrm>
          <a:solidFill>
            <a:schemeClr val="accent4"/>
          </a:solidFill>
          <a:effectLst>
            <a:reflection blurRad="6350" stA="52000" endA="300" endPos="35000" dir="5400000" sy="-100000" algn="bl" rotWithShape="0"/>
          </a:effectLst>
        </p:grpSpPr>
        <p:sp>
          <p:nvSpPr>
            <p:cNvPr id="83" name="Freeform 257"/>
            <p:cNvSpPr>
              <a:spLocks noEditPoints="1"/>
            </p:cNvSpPr>
            <p:nvPr/>
          </p:nvSpPr>
          <p:spPr bwMode="auto">
            <a:xfrm>
              <a:off x="6803828" y="4783914"/>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4" name="Freeform 258"/>
            <p:cNvSpPr>
              <a:spLocks/>
            </p:cNvSpPr>
            <p:nvPr/>
          </p:nvSpPr>
          <p:spPr bwMode="auto">
            <a:xfrm>
              <a:off x="6869969" y="48327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Freeform 259"/>
            <p:cNvSpPr>
              <a:spLocks/>
            </p:cNvSpPr>
            <p:nvPr/>
          </p:nvSpPr>
          <p:spPr bwMode="auto">
            <a:xfrm>
              <a:off x="7061887" y="4902101"/>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Freeform 260"/>
            <p:cNvSpPr>
              <a:spLocks/>
            </p:cNvSpPr>
            <p:nvPr/>
          </p:nvSpPr>
          <p:spPr bwMode="auto">
            <a:xfrm>
              <a:off x="7036949" y="483812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7" name="Freeform 261"/>
            <p:cNvSpPr>
              <a:spLocks/>
            </p:cNvSpPr>
            <p:nvPr/>
          </p:nvSpPr>
          <p:spPr bwMode="auto">
            <a:xfrm>
              <a:off x="7039118" y="48381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8" name="Freeform 262"/>
            <p:cNvSpPr>
              <a:spLocks/>
            </p:cNvSpPr>
            <p:nvPr/>
          </p:nvSpPr>
          <p:spPr bwMode="auto">
            <a:xfrm>
              <a:off x="7005505" y="4845719"/>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Freeform 263"/>
            <p:cNvSpPr>
              <a:spLocks/>
            </p:cNvSpPr>
            <p:nvPr/>
          </p:nvSpPr>
          <p:spPr bwMode="auto">
            <a:xfrm>
              <a:off x="6826598" y="49227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Freeform 264"/>
            <p:cNvSpPr>
              <a:spLocks/>
            </p:cNvSpPr>
            <p:nvPr/>
          </p:nvSpPr>
          <p:spPr bwMode="auto">
            <a:xfrm>
              <a:off x="6946953" y="48966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Freeform 265"/>
            <p:cNvSpPr>
              <a:spLocks/>
            </p:cNvSpPr>
            <p:nvPr/>
          </p:nvSpPr>
          <p:spPr bwMode="auto">
            <a:xfrm>
              <a:off x="6946953" y="4853308"/>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Freeform 266"/>
            <p:cNvSpPr>
              <a:spLocks/>
            </p:cNvSpPr>
            <p:nvPr/>
          </p:nvSpPr>
          <p:spPr bwMode="auto">
            <a:xfrm>
              <a:off x="6885149" y="48793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3" name="Freeform 267"/>
            <p:cNvSpPr>
              <a:spLocks/>
            </p:cNvSpPr>
            <p:nvPr/>
          </p:nvSpPr>
          <p:spPr bwMode="auto">
            <a:xfrm>
              <a:off x="7052129" y="4933545"/>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4" name="Freeform 268"/>
            <p:cNvSpPr>
              <a:spLocks/>
            </p:cNvSpPr>
            <p:nvPr/>
          </p:nvSpPr>
          <p:spPr bwMode="auto">
            <a:xfrm>
              <a:off x="6969724" y="4851140"/>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5" name="Freeform 269"/>
            <p:cNvSpPr>
              <a:spLocks/>
            </p:cNvSpPr>
            <p:nvPr/>
          </p:nvSpPr>
          <p:spPr bwMode="auto">
            <a:xfrm>
              <a:off x="6965386" y="4845719"/>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6" name="Freeform 270"/>
            <p:cNvSpPr>
              <a:spLocks/>
            </p:cNvSpPr>
            <p:nvPr/>
          </p:nvSpPr>
          <p:spPr bwMode="auto">
            <a:xfrm>
              <a:off x="6975145" y="49227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7" name="Freeform 271"/>
            <p:cNvSpPr>
              <a:spLocks/>
            </p:cNvSpPr>
            <p:nvPr/>
          </p:nvSpPr>
          <p:spPr bwMode="auto">
            <a:xfrm>
              <a:off x="6975145" y="48565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8" name="Freeform 272"/>
            <p:cNvSpPr>
              <a:spLocks/>
            </p:cNvSpPr>
            <p:nvPr/>
          </p:nvSpPr>
          <p:spPr bwMode="auto">
            <a:xfrm>
              <a:off x="7005505" y="4843550"/>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9" name="Freeform 273"/>
            <p:cNvSpPr>
              <a:spLocks/>
            </p:cNvSpPr>
            <p:nvPr/>
          </p:nvSpPr>
          <p:spPr bwMode="auto">
            <a:xfrm>
              <a:off x="6962133" y="4866320"/>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0" name="Freeform 274"/>
            <p:cNvSpPr>
              <a:spLocks/>
            </p:cNvSpPr>
            <p:nvPr/>
          </p:nvSpPr>
          <p:spPr bwMode="auto">
            <a:xfrm>
              <a:off x="7039118" y="4835960"/>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1" name="Freeform 275"/>
            <p:cNvSpPr>
              <a:spLocks/>
            </p:cNvSpPr>
            <p:nvPr/>
          </p:nvSpPr>
          <p:spPr bwMode="auto">
            <a:xfrm>
              <a:off x="6918762" y="4815359"/>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2" name="Freeform 276"/>
            <p:cNvSpPr>
              <a:spLocks/>
            </p:cNvSpPr>
            <p:nvPr/>
          </p:nvSpPr>
          <p:spPr bwMode="auto">
            <a:xfrm>
              <a:off x="6920930" y="4838128"/>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3" name="Freeform 277"/>
            <p:cNvSpPr>
              <a:spLocks/>
            </p:cNvSpPr>
            <p:nvPr/>
          </p:nvSpPr>
          <p:spPr bwMode="auto">
            <a:xfrm>
              <a:off x="6824429" y="4920534"/>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4" name="Freeform 278"/>
            <p:cNvSpPr>
              <a:spLocks/>
            </p:cNvSpPr>
            <p:nvPr/>
          </p:nvSpPr>
          <p:spPr bwMode="auto">
            <a:xfrm>
              <a:off x="6824429" y="4917281"/>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5" name="Freeform 279"/>
            <p:cNvSpPr>
              <a:spLocks/>
            </p:cNvSpPr>
            <p:nvPr/>
          </p:nvSpPr>
          <p:spPr bwMode="auto">
            <a:xfrm>
              <a:off x="6685641" y="4884753"/>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6" name="Freeform 280"/>
            <p:cNvSpPr>
              <a:spLocks/>
            </p:cNvSpPr>
            <p:nvPr/>
          </p:nvSpPr>
          <p:spPr bwMode="auto">
            <a:xfrm>
              <a:off x="6747445" y="4915113"/>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7" name="Freeform 281"/>
            <p:cNvSpPr>
              <a:spLocks/>
            </p:cNvSpPr>
            <p:nvPr/>
          </p:nvSpPr>
          <p:spPr bwMode="auto">
            <a:xfrm>
              <a:off x="7155136" y="4884753"/>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8" name="Freeform 282"/>
            <p:cNvSpPr>
              <a:spLocks/>
            </p:cNvSpPr>
            <p:nvPr/>
          </p:nvSpPr>
          <p:spPr bwMode="auto">
            <a:xfrm>
              <a:off x="7121523" y="4915113"/>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9" name="Freeform 283"/>
            <p:cNvSpPr>
              <a:spLocks/>
            </p:cNvSpPr>
            <p:nvPr/>
          </p:nvSpPr>
          <p:spPr bwMode="auto">
            <a:xfrm>
              <a:off x="6900329" y="4668980"/>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0" name="Freeform 284"/>
            <p:cNvSpPr>
              <a:spLocks/>
            </p:cNvSpPr>
            <p:nvPr/>
          </p:nvSpPr>
          <p:spPr bwMode="auto">
            <a:xfrm>
              <a:off x="6931773" y="473078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1" name="Freeform 285"/>
            <p:cNvSpPr>
              <a:spLocks/>
            </p:cNvSpPr>
            <p:nvPr/>
          </p:nvSpPr>
          <p:spPr bwMode="auto">
            <a:xfrm>
              <a:off x="6900329" y="5138475"/>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2" name="Freeform 286"/>
            <p:cNvSpPr>
              <a:spLocks/>
            </p:cNvSpPr>
            <p:nvPr/>
          </p:nvSpPr>
          <p:spPr bwMode="auto">
            <a:xfrm>
              <a:off x="6931773" y="5104863"/>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3" name="Freeform 287"/>
            <p:cNvSpPr>
              <a:spLocks/>
            </p:cNvSpPr>
            <p:nvPr/>
          </p:nvSpPr>
          <p:spPr bwMode="auto">
            <a:xfrm>
              <a:off x="6764794" y="4748133"/>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4" name="Freeform 288"/>
            <p:cNvSpPr>
              <a:spLocks/>
            </p:cNvSpPr>
            <p:nvPr/>
          </p:nvSpPr>
          <p:spPr bwMode="auto">
            <a:xfrm>
              <a:off x="6790816" y="4774156"/>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5" name="Freeform 289"/>
            <p:cNvSpPr>
              <a:spLocks/>
            </p:cNvSpPr>
            <p:nvPr/>
          </p:nvSpPr>
          <p:spPr bwMode="auto">
            <a:xfrm>
              <a:off x="7057550" y="5040890"/>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6" name="Freeform 290"/>
            <p:cNvSpPr>
              <a:spLocks/>
            </p:cNvSpPr>
            <p:nvPr/>
          </p:nvSpPr>
          <p:spPr bwMode="auto">
            <a:xfrm>
              <a:off x="7054298" y="5038721"/>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7" name="Freeform 291"/>
            <p:cNvSpPr>
              <a:spLocks/>
            </p:cNvSpPr>
            <p:nvPr/>
          </p:nvSpPr>
          <p:spPr bwMode="auto">
            <a:xfrm>
              <a:off x="7057550" y="4748133"/>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8" name="Freeform 292"/>
            <p:cNvSpPr>
              <a:spLocks/>
            </p:cNvSpPr>
            <p:nvPr/>
          </p:nvSpPr>
          <p:spPr bwMode="auto">
            <a:xfrm>
              <a:off x="7054298" y="4774156"/>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9" name="Freeform 293"/>
            <p:cNvSpPr>
              <a:spLocks/>
            </p:cNvSpPr>
            <p:nvPr/>
          </p:nvSpPr>
          <p:spPr bwMode="auto">
            <a:xfrm>
              <a:off x="6764794" y="5040890"/>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0" name="Freeform 294"/>
            <p:cNvSpPr>
              <a:spLocks/>
            </p:cNvSpPr>
            <p:nvPr/>
          </p:nvSpPr>
          <p:spPr bwMode="auto">
            <a:xfrm>
              <a:off x="6790816" y="5038721"/>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4" name="组合 13"/>
          <p:cNvGrpSpPr/>
          <p:nvPr/>
        </p:nvGrpSpPr>
        <p:grpSpPr>
          <a:xfrm>
            <a:off x="1749425" y="3653083"/>
            <a:ext cx="946150" cy="646331"/>
            <a:chOff x="1749425" y="3917878"/>
            <a:chExt cx="946150" cy="646331"/>
          </a:xfrm>
        </p:grpSpPr>
        <p:sp>
          <p:nvSpPr>
            <p:cNvPr id="121" name="文本框 120"/>
            <p:cNvSpPr txBox="1"/>
            <p:nvPr/>
          </p:nvSpPr>
          <p:spPr>
            <a:xfrm>
              <a:off x="1749425" y="3917878"/>
              <a:ext cx="946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35</a:t>
              </a:r>
              <a:r>
                <a:rPr kumimoji="0" lang="en-US" altLang="zh-CN" sz="20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a:t>
              </a:r>
              <a:endParaRPr kumimoji="0" lang="zh-CN" altLang="en-US"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endParaRPr>
            </a:p>
          </p:txBody>
        </p:sp>
        <p:cxnSp>
          <p:nvCxnSpPr>
            <p:cNvPr id="13" name="直接连接符 12"/>
            <p:cNvCxnSpPr/>
            <p:nvPr/>
          </p:nvCxnSpPr>
          <p:spPr>
            <a:xfrm>
              <a:off x="1911862" y="4500563"/>
              <a:ext cx="611602"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4288114" y="3653083"/>
            <a:ext cx="946150" cy="646331"/>
            <a:chOff x="1749425" y="3917878"/>
            <a:chExt cx="946150" cy="646331"/>
          </a:xfrm>
        </p:grpSpPr>
        <p:sp>
          <p:nvSpPr>
            <p:cNvPr id="123" name="文本框 122"/>
            <p:cNvSpPr txBox="1"/>
            <p:nvPr/>
          </p:nvSpPr>
          <p:spPr>
            <a:xfrm>
              <a:off x="1749425" y="3917878"/>
              <a:ext cx="946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50</a:t>
              </a:r>
              <a:r>
                <a:rPr kumimoji="0" lang="en-US" altLang="zh-CN" sz="20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a:t>
              </a:r>
              <a:endParaRPr kumimoji="0" lang="zh-CN" altLang="en-US"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endParaRPr>
            </a:p>
          </p:txBody>
        </p:sp>
        <p:cxnSp>
          <p:nvCxnSpPr>
            <p:cNvPr id="124" name="直接连接符 123"/>
            <p:cNvCxnSpPr/>
            <p:nvPr/>
          </p:nvCxnSpPr>
          <p:spPr>
            <a:xfrm>
              <a:off x="1911862" y="4500563"/>
              <a:ext cx="611602"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6891083" y="3653083"/>
            <a:ext cx="946150" cy="646331"/>
            <a:chOff x="1749425" y="3917878"/>
            <a:chExt cx="946150" cy="646331"/>
          </a:xfrm>
        </p:grpSpPr>
        <p:sp>
          <p:nvSpPr>
            <p:cNvPr id="126" name="文本框 125"/>
            <p:cNvSpPr txBox="1"/>
            <p:nvPr/>
          </p:nvSpPr>
          <p:spPr>
            <a:xfrm>
              <a:off x="1749425" y="3917878"/>
              <a:ext cx="946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60</a:t>
              </a:r>
              <a:r>
                <a:rPr kumimoji="0" lang="en-US" altLang="zh-CN" sz="20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a:t>
              </a:r>
              <a:endParaRPr kumimoji="0" lang="zh-CN" altLang="en-US"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endParaRPr>
            </a:p>
          </p:txBody>
        </p:sp>
        <p:cxnSp>
          <p:nvCxnSpPr>
            <p:cNvPr id="127" name="直接连接符 126"/>
            <p:cNvCxnSpPr/>
            <p:nvPr/>
          </p:nvCxnSpPr>
          <p:spPr>
            <a:xfrm>
              <a:off x="1911862" y="4500563"/>
              <a:ext cx="611602"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128" name="组合 127"/>
          <p:cNvGrpSpPr/>
          <p:nvPr/>
        </p:nvGrpSpPr>
        <p:grpSpPr>
          <a:xfrm>
            <a:off x="9557372" y="3653083"/>
            <a:ext cx="946150" cy="646331"/>
            <a:chOff x="1749425" y="3917878"/>
            <a:chExt cx="946150" cy="646331"/>
          </a:xfrm>
        </p:grpSpPr>
        <p:sp>
          <p:nvSpPr>
            <p:cNvPr id="129" name="文本框 128"/>
            <p:cNvSpPr txBox="1"/>
            <p:nvPr/>
          </p:nvSpPr>
          <p:spPr>
            <a:xfrm>
              <a:off x="1749425" y="3917878"/>
              <a:ext cx="946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75</a:t>
              </a:r>
              <a:r>
                <a:rPr kumimoji="0" lang="en-US" altLang="zh-CN" sz="20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rPr>
                <a:t>%</a:t>
              </a:r>
              <a:endParaRPr kumimoji="0" lang="zh-CN" altLang="en-US" sz="3600" b="0" i="0" u="none" strike="noStrike" kern="1200" cap="none" spc="0" normalizeH="0" baseline="0" noProof="0" dirty="0">
                <a:ln>
                  <a:noFill/>
                </a:ln>
                <a:solidFill>
                  <a:srgbClr val="FFFFFF">
                    <a:lumMod val="65000"/>
                  </a:srgbClr>
                </a:solidFill>
                <a:effectLst/>
                <a:uLnTx/>
                <a:uFillTx/>
                <a:latin typeface="Impact" panose="020B0806030902050204" pitchFamily="34" charset="0"/>
                <a:ea typeface="LiHei Pro" panose="020B0500000000000000" pitchFamily="34" charset="-122"/>
                <a:cs typeface="+mn-cs"/>
              </a:endParaRPr>
            </a:p>
          </p:txBody>
        </p:sp>
        <p:cxnSp>
          <p:nvCxnSpPr>
            <p:cNvPr id="130" name="直接连接符 129"/>
            <p:cNvCxnSpPr/>
            <p:nvPr/>
          </p:nvCxnSpPr>
          <p:spPr>
            <a:xfrm>
              <a:off x="1911862" y="4500563"/>
              <a:ext cx="611602"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1035858" y="4316632"/>
            <a:ext cx="2335184" cy="1061221"/>
            <a:chOff x="2652976" y="4792830"/>
            <a:chExt cx="2335184" cy="1061221"/>
          </a:xfrm>
        </p:grpSpPr>
        <p:sp>
          <p:nvSpPr>
            <p:cNvPr id="132" name="文本框 131"/>
            <p:cNvSpPr txBox="1"/>
            <p:nvPr/>
          </p:nvSpPr>
          <p:spPr bwMode="auto">
            <a:xfrm>
              <a:off x="2652976" y="5096921"/>
              <a:ext cx="2335184" cy="7571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33" name="文本框 132"/>
            <p:cNvSpPr txBox="1"/>
            <p:nvPr/>
          </p:nvSpPr>
          <p:spPr bwMode="auto">
            <a:xfrm>
              <a:off x="2867361" y="4792830"/>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34" name="组合 133"/>
          <p:cNvGrpSpPr/>
          <p:nvPr/>
        </p:nvGrpSpPr>
        <p:grpSpPr>
          <a:xfrm>
            <a:off x="3588760" y="4316632"/>
            <a:ext cx="2335184" cy="1061221"/>
            <a:chOff x="2652976" y="4792830"/>
            <a:chExt cx="2335184" cy="1061221"/>
          </a:xfrm>
        </p:grpSpPr>
        <p:sp>
          <p:nvSpPr>
            <p:cNvPr id="135" name="文本框 134"/>
            <p:cNvSpPr txBox="1"/>
            <p:nvPr/>
          </p:nvSpPr>
          <p:spPr bwMode="auto">
            <a:xfrm>
              <a:off x="2652976" y="5096921"/>
              <a:ext cx="2335184" cy="7571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36" name="文本框 135"/>
            <p:cNvSpPr txBox="1"/>
            <p:nvPr/>
          </p:nvSpPr>
          <p:spPr bwMode="auto">
            <a:xfrm>
              <a:off x="2867361" y="4792830"/>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37" name="组合 136"/>
          <p:cNvGrpSpPr/>
          <p:nvPr/>
        </p:nvGrpSpPr>
        <p:grpSpPr>
          <a:xfrm>
            <a:off x="6239520" y="4316632"/>
            <a:ext cx="2335184" cy="1061221"/>
            <a:chOff x="2652976" y="4792830"/>
            <a:chExt cx="2335184" cy="1061221"/>
          </a:xfrm>
        </p:grpSpPr>
        <p:sp>
          <p:nvSpPr>
            <p:cNvPr id="138" name="文本框 137"/>
            <p:cNvSpPr txBox="1"/>
            <p:nvPr/>
          </p:nvSpPr>
          <p:spPr bwMode="auto">
            <a:xfrm>
              <a:off x="2652976" y="5096921"/>
              <a:ext cx="2335184" cy="7571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39" name="文本框 138"/>
            <p:cNvSpPr txBox="1"/>
            <p:nvPr/>
          </p:nvSpPr>
          <p:spPr bwMode="auto">
            <a:xfrm>
              <a:off x="2867361" y="4792830"/>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grpSp>
        <p:nvGrpSpPr>
          <p:cNvPr id="140" name="组合 139"/>
          <p:cNvGrpSpPr/>
          <p:nvPr/>
        </p:nvGrpSpPr>
        <p:grpSpPr>
          <a:xfrm>
            <a:off x="8835453" y="4316632"/>
            <a:ext cx="2335184" cy="1061221"/>
            <a:chOff x="2652976" y="4792830"/>
            <a:chExt cx="2335184" cy="1061221"/>
          </a:xfrm>
        </p:grpSpPr>
        <p:sp>
          <p:nvSpPr>
            <p:cNvPr id="141" name="文本框 140"/>
            <p:cNvSpPr txBox="1"/>
            <p:nvPr/>
          </p:nvSpPr>
          <p:spPr bwMode="auto">
            <a:xfrm>
              <a:off x="2652976" y="5096921"/>
              <a:ext cx="2335184" cy="7571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锐普有中国最大的原创</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素材站有中国最强的</a:t>
              </a:r>
              <a:r>
                <a:rPr kumimoji="0" lang="en-US" altLang="zh-CN"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PPT</a:t>
              </a:r>
              <a:r>
                <a:rPr kumimoji="0" lang="zh-CN" altLang="en-US" sz="1200" b="0" i="0" u="none" strike="noStrike" kern="1200" cap="none" spc="0" normalizeH="0" baseline="0" noProof="0" dirty="0">
                  <a:ln>
                    <a:noFill/>
                  </a:ln>
                  <a:solidFill>
                    <a:srgbClr val="FFFFFF">
                      <a:lumMod val="50000"/>
                    </a:srgbClr>
                  </a:solidFill>
                  <a:effectLst/>
                  <a:uLnTx/>
                  <a:uFillTx/>
                  <a:latin typeface="方正正纤黑简体" panose="02000000000000000000" pitchFamily="2" charset="-122"/>
                  <a:ea typeface="方正正纤黑简体" panose="02000000000000000000" pitchFamily="2" charset="-122"/>
                  <a:cs typeface="+mn-cs"/>
                </a:rPr>
                <a:t>制作团队</a:t>
              </a:r>
            </a:p>
          </p:txBody>
        </p:sp>
        <p:sp>
          <p:nvSpPr>
            <p:cNvPr id="142" name="文本框 141"/>
            <p:cNvSpPr txBox="1"/>
            <p:nvPr/>
          </p:nvSpPr>
          <p:spPr bwMode="auto">
            <a:xfrm>
              <a:off x="2867361" y="4792830"/>
              <a:ext cx="1922797" cy="40086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lumMod val="50000"/>
                    </a:srgbClr>
                  </a:solidFill>
                  <a:effectLst/>
                  <a:uLnTx/>
                  <a:uFillTx/>
                  <a:latin typeface="方正正黑简体" panose="02000000000000000000" pitchFamily="2" charset="-122"/>
                  <a:ea typeface="方正正黑简体" panose="02000000000000000000" pitchFamily="2" charset="-122"/>
                  <a:cs typeface="+mn-cs"/>
                </a:rPr>
                <a:t>在此添加标题</a:t>
              </a:r>
            </a:p>
          </p:txBody>
        </p:sp>
      </p:grpSp>
      <p:sp>
        <p:nvSpPr>
          <p:cNvPr id="143" name="椭圆 142"/>
          <p:cNvSpPr/>
          <p:nvPr/>
        </p:nvSpPr>
        <p:spPr>
          <a:xfrm>
            <a:off x="709696" y="497792"/>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640284" y="184024"/>
            <a:ext cx="4021131" cy="613991"/>
            <a:chOff x="3418293" y="305852"/>
            <a:chExt cx="4844075" cy="872774"/>
          </a:xfrm>
        </p:grpSpPr>
        <p:sp>
          <p:nvSpPr>
            <p:cNvPr id="145" name="椭圆 144"/>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574288" y="185585"/>
            <a:ext cx="970204" cy="1019136"/>
            <a:chOff x="1003288" y="1798087"/>
            <a:chExt cx="3398850" cy="3383513"/>
          </a:xfrm>
        </p:grpSpPr>
        <p:sp>
          <p:nvSpPr>
            <p:cNvPr id="148"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50" name="组合 149"/>
            <p:cNvGrpSpPr/>
            <p:nvPr/>
          </p:nvGrpSpPr>
          <p:grpSpPr>
            <a:xfrm>
              <a:off x="1003288" y="1856944"/>
              <a:ext cx="3119221" cy="1919931"/>
              <a:chOff x="1028026" y="1617975"/>
              <a:chExt cx="3119221" cy="1919931"/>
            </a:xfrm>
          </p:grpSpPr>
          <p:sp>
            <p:nvSpPr>
              <p:cNvPr id="151" name="Freeform 13"/>
              <p:cNvSpPr>
                <a:spLocks/>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rgbClr val="9CCCC9"/>
                  </a:gs>
                  <a:gs pos="87000">
                    <a:srgbClr val="68B0AB"/>
                  </a:gs>
                </a:gsLst>
                <a:lin ang="0" scaled="0"/>
                <a:tileRect/>
              </a:gradFill>
              <a:ln w="101600">
                <a:gradFill>
                  <a:gsLst>
                    <a:gs pos="0">
                      <a:srgbClr val="81BDB9"/>
                    </a:gs>
                    <a:gs pos="100000">
                      <a:srgbClr val="9CCCC9"/>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3"/>
              <p:cNvSpPr>
                <a:spLocks/>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sp>
        <p:nvSpPr>
          <p:cNvPr id="153" name="文本框 152"/>
          <p:cNvSpPr txBox="1"/>
          <p:nvPr/>
        </p:nvSpPr>
        <p:spPr>
          <a:xfrm>
            <a:off x="1723411" y="299043"/>
            <a:ext cx="2645285" cy="461665"/>
          </a:xfrm>
          <a:prstGeom prst="rect">
            <a:avLst/>
          </a:prstGeom>
          <a:noFill/>
        </p:spPr>
        <p:txBody>
          <a:bodyPr wrap="square" rtlCol="0">
            <a:spAutoFit/>
          </a:bodyPr>
          <a:lstStyle/>
          <a:p>
            <a:r>
              <a:rPr lang="zh-CN" altLang="en-US" sz="2400" b="1" dirty="0" smtClean="0">
                <a:solidFill>
                  <a:srgbClr val="3A6461"/>
                </a:solidFill>
                <a:latin typeface="微软雅黑" panose="020B0503020204020204" pitchFamily="34" charset="-122"/>
                <a:ea typeface="微软雅黑" panose="020B0503020204020204" pitchFamily="34" charset="-122"/>
              </a:rPr>
              <a:t>并列关系图表</a:t>
            </a:r>
            <a:endParaRPr lang="zh-CN" altLang="en-US" sz="2400" b="1" dirty="0">
              <a:solidFill>
                <a:srgbClr val="3A646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741592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亮亮图文旗舰店https://liangliangtuwen.tmall.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12sc.taobao.com">
  <a:themeElements>
    <a:clrScheme name="自定义 2">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清风素材2 12sc.taobao.com">
  <a:themeElements>
    <a:clrScheme name="自定义 2">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cap="flat" cmpd="sng" algn="ctr">
          <a:solidFill>
            <a:sysClr val="window" lastClr="FFFFFF">
              <a:lumMod val="65000"/>
            </a:sysClr>
          </a:solidFill>
          <a:prstDash val="sysDot"/>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defRPr>
        </a:defPPr>
      </a:lstStyle>
    </a:spDef>
    <a:lnDef>
      <a:spPr>
        <a:ln w="19050">
          <a:solidFill>
            <a:srgbClr val="A6A6A6"/>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3991</TotalTime>
  <Words>2765</Words>
  <Application>Microsoft Office PowerPoint</Application>
  <PresentationFormat>自定义</PresentationFormat>
  <Paragraphs>304</Paragraphs>
  <Slides>26</Slides>
  <Notes>3</Notes>
  <HiddenSlides>0</HiddenSlides>
  <MMClips>0</MMClips>
  <ScaleCrop>false</ScaleCrop>
  <HeadingPairs>
    <vt:vector size="4" baseType="variant">
      <vt:variant>
        <vt:lpstr>主题</vt:lpstr>
      </vt:variant>
      <vt:variant>
        <vt:i4>3</vt:i4>
      </vt:variant>
      <vt:variant>
        <vt:lpstr>幻灯片标题</vt:lpstr>
      </vt:variant>
      <vt:variant>
        <vt:i4>26</vt:i4>
      </vt:variant>
    </vt:vector>
  </HeadingPairs>
  <TitlesOfParts>
    <vt:vector size="29" baseType="lpstr">
      <vt:lpstr>亮亮图文旗舰店https://liangliangtuwen.tmall.com</vt:lpstr>
      <vt:lpstr>清风素材1 12sc.taobao.com</vt:lpstr>
      <vt:lpstr>清风素材2 12sc.taobao.com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dc:creator>
  <cp:keywords>12sc.taobao.com</cp:keywords>
  <dc:description>12sc.taobao.com</dc:description>
  <cp:lastModifiedBy>Administrator</cp:lastModifiedBy>
  <cp:revision>543</cp:revision>
  <dcterms:created xsi:type="dcterms:W3CDTF">2015-03-26T09:40:32Z</dcterms:created>
  <dcterms:modified xsi:type="dcterms:W3CDTF">2017-07-06T19:57:30Z</dcterms:modified>
  <cp:category>12sc.taobao.com</cp:category>
  <cp:contentStatus>12sc.taobao.com</cp:contentStatus>
</cp:coreProperties>
</file>